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5" r:id="rId4"/>
    <p:sldMasterId id="2147483676"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Lst>
  <p:sldSz cy="5143500" cx="9144000"/>
  <p:notesSz cx="6858000" cy="9144000"/>
  <p:embeddedFontLst>
    <p:embeddedFont>
      <p:font typeface="Proxima Nova"/>
      <p:regular r:id="rId59"/>
      <p:bold r:id="rId60"/>
      <p:italic r:id="rId61"/>
      <p:boldItalic r:id="rId62"/>
    </p:embeddedFont>
    <p:embeddedFont>
      <p:font typeface="Roboto Medium"/>
      <p:regular r:id="rId63"/>
      <p:bold r:id="rId64"/>
      <p:italic r:id="rId65"/>
      <p:boldItalic r:id="rId66"/>
    </p:embeddedFont>
    <p:embeddedFont>
      <p:font typeface="Signika"/>
      <p:regular r:id="rId67"/>
      <p:bold r:id="rId68"/>
    </p:embeddedFont>
    <p:embeddedFont>
      <p:font typeface="Courgette"/>
      <p:regular r:id="rId69"/>
    </p:embeddedFont>
    <p:embeddedFont>
      <p:font typeface="Proxima Nova Semibold"/>
      <p:regular r:id="rId70"/>
      <p:bold r:id="rId71"/>
      <p:boldItalic r:id="rId72"/>
    </p:embeddedFont>
    <p:embeddedFont>
      <p:font typeface="Fira Sans"/>
      <p:regular r:id="rId73"/>
      <p:bold r:id="rId74"/>
      <p:italic r:id="rId75"/>
      <p:boldItalic r:id="rId76"/>
    </p:embeddedFont>
    <p:embeddedFont>
      <p:font typeface="Lexend"/>
      <p:regular r:id="rId77"/>
      <p:bold r:id="rId78"/>
    </p:embeddedFont>
    <p:embeddedFont>
      <p:font typeface="Kanit"/>
      <p:regular r:id="rId79"/>
      <p:bold r:id="rId80"/>
      <p:italic r:id="rId81"/>
      <p:boldItalic r:id="rId82"/>
    </p:embeddedFont>
    <p:embeddedFont>
      <p:font typeface="Palanquin"/>
      <p:regular r:id="rId83"/>
      <p:bold r:id="rId8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60B40308-AF50-46A1-8CA7-C51A663FB267}">
  <a:tblStyle styleId="{60B40308-AF50-46A1-8CA7-C51A663FB267}"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4" Type="http://schemas.openxmlformats.org/officeDocument/2006/relationships/font" Target="fonts/Palanquin-bold.fntdata"/><Relationship Id="rId83" Type="http://schemas.openxmlformats.org/officeDocument/2006/relationships/font" Target="fonts/Palanquin-regular.fntdata"/><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Kanit-bold.fntdata"/><Relationship Id="rId82" Type="http://schemas.openxmlformats.org/officeDocument/2006/relationships/font" Target="fonts/Kanit-boldItalic.fntdata"/><Relationship Id="rId81" Type="http://schemas.openxmlformats.org/officeDocument/2006/relationships/font" Target="fonts/Kanit-italic.fntdata"/><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FiraSans-regular.fntdata"/><Relationship Id="rId72" Type="http://schemas.openxmlformats.org/officeDocument/2006/relationships/font" Target="fonts/ProximaNovaSemibold-boldItalic.fntdata"/><Relationship Id="rId31" Type="http://schemas.openxmlformats.org/officeDocument/2006/relationships/slide" Target="slides/slide25.xml"/><Relationship Id="rId75" Type="http://schemas.openxmlformats.org/officeDocument/2006/relationships/font" Target="fonts/FiraSans-italic.fntdata"/><Relationship Id="rId30" Type="http://schemas.openxmlformats.org/officeDocument/2006/relationships/slide" Target="slides/slide24.xml"/><Relationship Id="rId74" Type="http://schemas.openxmlformats.org/officeDocument/2006/relationships/font" Target="fonts/FiraSans-bold.fntdata"/><Relationship Id="rId33" Type="http://schemas.openxmlformats.org/officeDocument/2006/relationships/slide" Target="slides/slide27.xml"/><Relationship Id="rId77" Type="http://schemas.openxmlformats.org/officeDocument/2006/relationships/font" Target="fonts/Lexend-regular.fntdata"/><Relationship Id="rId32" Type="http://schemas.openxmlformats.org/officeDocument/2006/relationships/slide" Target="slides/slide26.xml"/><Relationship Id="rId76" Type="http://schemas.openxmlformats.org/officeDocument/2006/relationships/font" Target="fonts/FiraSans-boldItalic.fntdata"/><Relationship Id="rId35" Type="http://schemas.openxmlformats.org/officeDocument/2006/relationships/slide" Target="slides/slide29.xml"/><Relationship Id="rId79" Type="http://schemas.openxmlformats.org/officeDocument/2006/relationships/font" Target="fonts/Kanit-regular.fntdata"/><Relationship Id="rId34" Type="http://schemas.openxmlformats.org/officeDocument/2006/relationships/slide" Target="slides/slide28.xml"/><Relationship Id="rId78" Type="http://schemas.openxmlformats.org/officeDocument/2006/relationships/font" Target="fonts/Lexend-bold.fntdata"/><Relationship Id="rId71" Type="http://schemas.openxmlformats.org/officeDocument/2006/relationships/font" Target="fonts/ProximaNovaSemibold-bold.fntdata"/><Relationship Id="rId70" Type="http://schemas.openxmlformats.org/officeDocument/2006/relationships/font" Target="fonts/ProximaNovaSemibold-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boldItalic.fntdata"/><Relationship Id="rId61" Type="http://schemas.openxmlformats.org/officeDocument/2006/relationships/font" Target="fonts/ProximaNova-italic.fntdata"/><Relationship Id="rId20" Type="http://schemas.openxmlformats.org/officeDocument/2006/relationships/slide" Target="slides/slide14.xml"/><Relationship Id="rId64" Type="http://schemas.openxmlformats.org/officeDocument/2006/relationships/font" Target="fonts/RobotoMedium-bold.fntdata"/><Relationship Id="rId63" Type="http://schemas.openxmlformats.org/officeDocument/2006/relationships/font" Target="fonts/RobotoMedium-regular.fntdata"/><Relationship Id="rId22" Type="http://schemas.openxmlformats.org/officeDocument/2006/relationships/slide" Target="slides/slide16.xml"/><Relationship Id="rId66" Type="http://schemas.openxmlformats.org/officeDocument/2006/relationships/font" Target="fonts/RobotoMedium-boldItalic.fntdata"/><Relationship Id="rId21" Type="http://schemas.openxmlformats.org/officeDocument/2006/relationships/slide" Target="slides/slide15.xml"/><Relationship Id="rId65" Type="http://schemas.openxmlformats.org/officeDocument/2006/relationships/font" Target="fonts/RobotoMedium-italic.fntdata"/><Relationship Id="rId24" Type="http://schemas.openxmlformats.org/officeDocument/2006/relationships/slide" Target="slides/slide18.xml"/><Relationship Id="rId68" Type="http://schemas.openxmlformats.org/officeDocument/2006/relationships/font" Target="fonts/Signika-bold.fntdata"/><Relationship Id="rId23" Type="http://schemas.openxmlformats.org/officeDocument/2006/relationships/slide" Target="slides/slide17.xml"/><Relationship Id="rId67" Type="http://schemas.openxmlformats.org/officeDocument/2006/relationships/font" Target="fonts/Signika-regular.fntdata"/><Relationship Id="rId60" Type="http://schemas.openxmlformats.org/officeDocument/2006/relationships/font" Target="fonts/ProximaNova-bold.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Courgette-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font" Target="fonts/ProximaNova-regular.fntdata"/><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 name="Shape 155"/>
        <p:cNvGrpSpPr/>
        <p:nvPr/>
      </p:nvGrpSpPr>
      <p:grpSpPr>
        <a:xfrm>
          <a:off x="0" y="0"/>
          <a:ext cx="0" cy="0"/>
          <a:chOff x="0" y="0"/>
          <a:chExt cx="0" cy="0"/>
        </a:xfrm>
      </p:grpSpPr>
      <p:sp>
        <p:nvSpPr>
          <p:cNvPr id="156" name="Google Shape;156;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57" name="Google Shape;157;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 name="Shape 191"/>
        <p:cNvGrpSpPr/>
        <p:nvPr/>
      </p:nvGrpSpPr>
      <p:grpSpPr>
        <a:xfrm>
          <a:off x="0" y="0"/>
          <a:ext cx="0" cy="0"/>
          <a:chOff x="0" y="0"/>
          <a:chExt cx="0" cy="0"/>
        </a:xfrm>
      </p:grpSpPr>
      <p:sp>
        <p:nvSpPr>
          <p:cNvPr id="192" name="Google Shape;192;g939412c58a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3" name="Google Shape;193;g939412c58a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2" name="Shape 212"/>
        <p:cNvGrpSpPr/>
        <p:nvPr/>
      </p:nvGrpSpPr>
      <p:grpSpPr>
        <a:xfrm>
          <a:off x="0" y="0"/>
          <a:ext cx="0" cy="0"/>
          <a:chOff x="0" y="0"/>
          <a:chExt cx="0" cy="0"/>
        </a:xfrm>
      </p:grpSpPr>
      <p:sp>
        <p:nvSpPr>
          <p:cNvPr id="213" name="Google Shape;213;g932104ddb9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4" name="Google Shape;214;g932104ddb9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6" name="Shape 236"/>
        <p:cNvGrpSpPr/>
        <p:nvPr/>
      </p:nvGrpSpPr>
      <p:grpSpPr>
        <a:xfrm>
          <a:off x="0" y="0"/>
          <a:ext cx="0" cy="0"/>
          <a:chOff x="0" y="0"/>
          <a:chExt cx="0" cy="0"/>
        </a:xfrm>
      </p:grpSpPr>
      <p:sp>
        <p:nvSpPr>
          <p:cNvPr id="237" name="Google Shape;237;g94e9ec5677_0_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8" name="Google Shape;238;g94e9ec5677_0_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0" name="Shape 260"/>
        <p:cNvGrpSpPr/>
        <p:nvPr/>
      </p:nvGrpSpPr>
      <p:grpSpPr>
        <a:xfrm>
          <a:off x="0" y="0"/>
          <a:ext cx="0" cy="0"/>
          <a:chOff x="0" y="0"/>
          <a:chExt cx="0" cy="0"/>
        </a:xfrm>
      </p:grpSpPr>
      <p:sp>
        <p:nvSpPr>
          <p:cNvPr id="261" name="Google Shape;261;g161901fcb8e_0_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2" name="Google Shape;262;g161901fcb8e_0_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 name="Shape 266"/>
        <p:cNvGrpSpPr/>
        <p:nvPr/>
      </p:nvGrpSpPr>
      <p:grpSpPr>
        <a:xfrm>
          <a:off x="0" y="0"/>
          <a:ext cx="0" cy="0"/>
          <a:chOff x="0" y="0"/>
          <a:chExt cx="0" cy="0"/>
        </a:xfrm>
      </p:grpSpPr>
      <p:sp>
        <p:nvSpPr>
          <p:cNvPr id="267" name="Google Shape;267;g161901fcb8e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8" name="Google Shape;268;g161901fcb8e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 name="Shape 272"/>
        <p:cNvGrpSpPr/>
        <p:nvPr/>
      </p:nvGrpSpPr>
      <p:grpSpPr>
        <a:xfrm>
          <a:off x="0" y="0"/>
          <a:ext cx="0" cy="0"/>
          <a:chOff x="0" y="0"/>
          <a:chExt cx="0" cy="0"/>
        </a:xfrm>
      </p:grpSpPr>
      <p:sp>
        <p:nvSpPr>
          <p:cNvPr id="273" name="Google Shape;273;g161901fcb8e_0_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4" name="Google Shape;274;g161901fcb8e_0_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 name="Shape 278"/>
        <p:cNvGrpSpPr/>
        <p:nvPr/>
      </p:nvGrpSpPr>
      <p:grpSpPr>
        <a:xfrm>
          <a:off x="0" y="0"/>
          <a:ext cx="0" cy="0"/>
          <a:chOff x="0" y="0"/>
          <a:chExt cx="0" cy="0"/>
        </a:xfrm>
      </p:grpSpPr>
      <p:sp>
        <p:nvSpPr>
          <p:cNvPr id="279" name="Google Shape;279;g161901fcb8e_0_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0" name="Google Shape;280;g161901fcb8e_0_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 name="Shape 284"/>
        <p:cNvGrpSpPr/>
        <p:nvPr/>
      </p:nvGrpSpPr>
      <p:grpSpPr>
        <a:xfrm>
          <a:off x="0" y="0"/>
          <a:ext cx="0" cy="0"/>
          <a:chOff x="0" y="0"/>
          <a:chExt cx="0" cy="0"/>
        </a:xfrm>
      </p:grpSpPr>
      <p:sp>
        <p:nvSpPr>
          <p:cNvPr id="285" name="Google Shape;285;g161901fcb8e_0_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6" name="Google Shape;286;g161901fcb8e_0_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0" name="Shape 290"/>
        <p:cNvGrpSpPr/>
        <p:nvPr/>
      </p:nvGrpSpPr>
      <p:grpSpPr>
        <a:xfrm>
          <a:off x="0" y="0"/>
          <a:ext cx="0" cy="0"/>
          <a:chOff x="0" y="0"/>
          <a:chExt cx="0" cy="0"/>
        </a:xfrm>
      </p:grpSpPr>
      <p:sp>
        <p:nvSpPr>
          <p:cNvPr id="291" name="Google Shape;291;g94e9ec5677_0_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2" name="Google Shape;292;g94e9ec5677_0_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6" name="Shape 296"/>
        <p:cNvGrpSpPr/>
        <p:nvPr/>
      </p:nvGrpSpPr>
      <p:grpSpPr>
        <a:xfrm>
          <a:off x="0" y="0"/>
          <a:ext cx="0" cy="0"/>
          <a:chOff x="0" y="0"/>
          <a:chExt cx="0" cy="0"/>
        </a:xfrm>
      </p:grpSpPr>
      <p:sp>
        <p:nvSpPr>
          <p:cNvPr id="297" name="Google Shape;297;g93ee93297a_0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8" name="Google Shape;298;g93ee93297a_0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8" name="Shape 308"/>
        <p:cNvGrpSpPr/>
        <p:nvPr/>
      </p:nvGrpSpPr>
      <p:grpSpPr>
        <a:xfrm>
          <a:off x="0" y="0"/>
          <a:ext cx="0" cy="0"/>
          <a:chOff x="0" y="0"/>
          <a:chExt cx="0" cy="0"/>
        </a:xfrm>
      </p:grpSpPr>
      <p:sp>
        <p:nvSpPr>
          <p:cNvPr id="309" name="Google Shape;309;g962410c214_1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0" name="Google Shape;310;g962410c214_1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g93fb04b947_0_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9" name="Google Shape;329;g93fb04b947_0_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7" name="Shape 337"/>
        <p:cNvGrpSpPr/>
        <p:nvPr/>
      </p:nvGrpSpPr>
      <p:grpSpPr>
        <a:xfrm>
          <a:off x="0" y="0"/>
          <a:ext cx="0" cy="0"/>
          <a:chOff x="0" y="0"/>
          <a:chExt cx="0" cy="0"/>
        </a:xfrm>
      </p:grpSpPr>
      <p:sp>
        <p:nvSpPr>
          <p:cNvPr id="338" name="Google Shape;338;g93ee93297a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9" name="Google Shape;339;g93ee93297a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 name="Shape 354"/>
        <p:cNvGrpSpPr/>
        <p:nvPr/>
      </p:nvGrpSpPr>
      <p:grpSpPr>
        <a:xfrm>
          <a:off x="0" y="0"/>
          <a:ext cx="0" cy="0"/>
          <a:chOff x="0" y="0"/>
          <a:chExt cx="0" cy="0"/>
        </a:xfrm>
      </p:grpSpPr>
      <p:sp>
        <p:nvSpPr>
          <p:cNvPr id="355" name="Google Shape;355;g94111add4c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6" name="Google Shape;356;g94111add4c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 name="Shape 368"/>
        <p:cNvGrpSpPr/>
        <p:nvPr/>
      </p:nvGrpSpPr>
      <p:grpSpPr>
        <a:xfrm>
          <a:off x="0" y="0"/>
          <a:ext cx="0" cy="0"/>
          <a:chOff x="0" y="0"/>
          <a:chExt cx="0" cy="0"/>
        </a:xfrm>
      </p:grpSpPr>
      <p:sp>
        <p:nvSpPr>
          <p:cNvPr id="369" name="Google Shape;369;g93ee93297a_0_1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0" name="Google Shape;370;g93ee93297a_0_1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4" name="Shape 414"/>
        <p:cNvGrpSpPr/>
        <p:nvPr/>
      </p:nvGrpSpPr>
      <p:grpSpPr>
        <a:xfrm>
          <a:off x="0" y="0"/>
          <a:ext cx="0" cy="0"/>
          <a:chOff x="0" y="0"/>
          <a:chExt cx="0" cy="0"/>
        </a:xfrm>
      </p:grpSpPr>
      <p:sp>
        <p:nvSpPr>
          <p:cNvPr id="415" name="Google Shape;415;g93ee93297a_0_245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6" name="Google Shape;416;g93ee93297a_0_245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3" name="Shape 433"/>
        <p:cNvGrpSpPr/>
        <p:nvPr/>
      </p:nvGrpSpPr>
      <p:grpSpPr>
        <a:xfrm>
          <a:off x="0" y="0"/>
          <a:ext cx="0" cy="0"/>
          <a:chOff x="0" y="0"/>
          <a:chExt cx="0" cy="0"/>
        </a:xfrm>
      </p:grpSpPr>
      <p:sp>
        <p:nvSpPr>
          <p:cNvPr id="434" name="Google Shape;434;g93ee93297a_0_246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5" name="Google Shape;435;g93ee93297a_0_246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 name="Shape 447"/>
        <p:cNvGrpSpPr/>
        <p:nvPr/>
      </p:nvGrpSpPr>
      <p:grpSpPr>
        <a:xfrm>
          <a:off x="0" y="0"/>
          <a:ext cx="0" cy="0"/>
          <a:chOff x="0" y="0"/>
          <a:chExt cx="0" cy="0"/>
        </a:xfrm>
      </p:grpSpPr>
      <p:sp>
        <p:nvSpPr>
          <p:cNvPr id="448" name="Google Shape;448;g93ee93297a_0_246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9" name="Google Shape;449;g93ee93297a_0_246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1" name="Shape 471"/>
        <p:cNvGrpSpPr/>
        <p:nvPr/>
      </p:nvGrpSpPr>
      <p:grpSpPr>
        <a:xfrm>
          <a:off x="0" y="0"/>
          <a:ext cx="0" cy="0"/>
          <a:chOff x="0" y="0"/>
          <a:chExt cx="0" cy="0"/>
        </a:xfrm>
      </p:grpSpPr>
      <p:sp>
        <p:nvSpPr>
          <p:cNvPr id="472" name="Google Shape;472;g93ee93297a_0_24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3" name="Google Shape;473;g93ee93297a_0_24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6" name="Shape 486"/>
        <p:cNvGrpSpPr/>
        <p:nvPr/>
      </p:nvGrpSpPr>
      <p:grpSpPr>
        <a:xfrm>
          <a:off x="0" y="0"/>
          <a:ext cx="0" cy="0"/>
          <a:chOff x="0" y="0"/>
          <a:chExt cx="0" cy="0"/>
        </a:xfrm>
      </p:grpSpPr>
      <p:sp>
        <p:nvSpPr>
          <p:cNvPr id="487" name="Google Shape;487;g93ee93297a_0_247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8" name="Google Shape;488;g93ee93297a_0_247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5" name="Shape 505"/>
        <p:cNvGrpSpPr/>
        <p:nvPr/>
      </p:nvGrpSpPr>
      <p:grpSpPr>
        <a:xfrm>
          <a:off x="0" y="0"/>
          <a:ext cx="0" cy="0"/>
          <a:chOff x="0" y="0"/>
          <a:chExt cx="0" cy="0"/>
        </a:xfrm>
      </p:grpSpPr>
      <p:sp>
        <p:nvSpPr>
          <p:cNvPr id="506" name="Google Shape;506;g93ee93297a_0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7" name="Google Shape;507;g93ee93297a_0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1" name="Shape 521"/>
        <p:cNvGrpSpPr/>
        <p:nvPr/>
      </p:nvGrpSpPr>
      <p:grpSpPr>
        <a:xfrm>
          <a:off x="0" y="0"/>
          <a:ext cx="0" cy="0"/>
          <a:chOff x="0" y="0"/>
          <a:chExt cx="0" cy="0"/>
        </a:xfrm>
      </p:grpSpPr>
      <p:sp>
        <p:nvSpPr>
          <p:cNvPr id="522" name="Google Shape;522;g9409644857_0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3" name="Google Shape;523;g9409644857_0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3" name="Shape 553"/>
        <p:cNvGrpSpPr/>
        <p:nvPr/>
      </p:nvGrpSpPr>
      <p:grpSpPr>
        <a:xfrm>
          <a:off x="0" y="0"/>
          <a:ext cx="0" cy="0"/>
          <a:chOff x="0" y="0"/>
          <a:chExt cx="0" cy="0"/>
        </a:xfrm>
      </p:grpSpPr>
      <p:sp>
        <p:nvSpPr>
          <p:cNvPr id="554" name="Google Shape;554;g93fb04b947_0_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5" name="Google Shape;555;g93fb04b947_0_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3" name="Shape 573"/>
        <p:cNvGrpSpPr/>
        <p:nvPr/>
      </p:nvGrpSpPr>
      <p:grpSpPr>
        <a:xfrm>
          <a:off x="0" y="0"/>
          <a:ext cx="0" cy="0"/>
          <a:chOff x="0" y="0"/>
          <a:chExt cx="0" cy="0"/>
        </a:xfrm>
      </p:grpSpPr>
      <p:sp>
        <p:nvSpPr>
          <p:cNvPr id="574" name="Google Shape;574;g93fb04b947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5" name="Google Shape;575;g93fb04b947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 name="Shape 590"/>
        <p:cNvGrpSpPr/>
        <p:nvPr/>
      </p:nvGrpSpPr>
      <p:grpSpPr>
        <a:xfrm>
          <a:off x="0" y="0"/>
          <a:ext cx="0" cy="0"/>
          <a:chOff x="0" y="0"/>
          <a:chExt cx="0" cy="0"/>
        </a:xfrm>
      </p:grpSpPr>
      <p:sp>
        <p:nvSpPr>
          <p:cNvPr id="591" name="Google Shape;591;g93fb04b947_0_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2" name="Google Shape;592;g93fb04b947_0_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 name="Shape 673"/>
        <p:cNvGrpSpPr/>
        <p:nvPr/>
      </p:nvGrpSpPr>
      <p:grpSpPr>
        <a:xfrm>
          <a:off x="0" y="0"/>
          <a:ext cx="0" cy="0"/>
          <a:chOff x="0" y="0"/>
          <a:chExt cx="0" cy="0"/>
        </a:xfrm>
      </p:grpSpPr>
      <p:sp>
        <p:nvSpPr>
          <p:cNvPr id="674" name="Google Shape;674;g9700d4d0ec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5" name="Google Shape;675;g9700d4d0ec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7" name="Shape 707"/>
        <p:cNvGrpSpPr/>
        <p:nvPr/>
      </p:nvGrpSpPr>
      <p:grpSpPr>
        <a:xfrm>
          <a:off x="0" y="0"/>
          <a:ext cx="0" cy="0"/>
          <a:chOff x="0" y="0"/>
          <a:chExt cx="0" cy="0"/>
        </a:xfrm>
      </p:grpSpPr>
      <p:sp>
        <p:nvSpPr>
          <p:cNvPr id="708" name="Google Shape;708;g9700d4d0ec_0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9" name="Google Shape;709;g9700d4d0ec_0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 name="Shape 726"/>
        <p:cNvGrpSpPr/>
        <p:nvPr/>
      </p:nvGrpSpPr>
      <p:grpSpPr>
        <a:xfrm>
          <a:off x="0" y="0"/>
          <a:ext cx="0" cy="0"/>
          <a:chOff x="0" y="0"/>
          <a:chExt cx="0" cy="0"/>
        </a:xfrm>
      </p:grpSpPr>
      <p:sp>
        <p:nvSpPr>
          <p:cNvPr id="727" name="Google Shape;727;g9700d4d0ec_0_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8" name="Google Shape;728;g9700d4d0ec_0_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3" name="Shape 743"/>
        <p:cNvGrpSpPr/>
        <p:nvPr/>
      </p:nvGrpSpPr>
      <p:grpSpPr>
        <a:xfrm>
          <a:off x="0" y="0"/>
          <a:ext cx="0" cy="0"/>
          <a:chOff x="0" y="0"/>
          <a:chExt cx="0" cy="0"/>
        </a:xfrm>
      </p:grpSpPr>
      <p:sp>
        <p:nvSpPr>
          <p:cNvPr id="744" name="Google Shape;744;g93fb04b947_0_1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5" name="Google Shape;745;g93fb04b947_0_1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 name="Shape 772"/>
        <p:cNvGrpSpPr/>
        <p:nvPr/>
      </p:nvGrpSpPr>
      <p:grpSpPr>
        <a:xfrm>
          <a:off x="0" y="0"/>
          <a:ext cx="0" cy="0"/>
          <a:chOff x="0" y="0"/>
          <a:chExt cx="0" cy="0"/>
        </a:xfrm>
      </p:grpSpPr>
      <p:sp>
        <p:nvSpPr>
          <p:cNvPr id="773" name="Google Shape;773;g93fb04b947_0_3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4" name="Google Shape;774;g93fb04b947_0_3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 name="Shape 791"/>
        <p:cNvGrpSpPr/>
        <p:nvPr/>
      </p:nvGrpSpPr>
      <p:grpSpPr>
        <a:xfrm>
          <a:off x="0" y="0"/>
          <a:ext cx="0" cy="0"/>
          <a:chOff x="0" y="0"/>
          <a:chExt cx="0" cy="0"/>
        </a:xfrm>
      </p:grpSpPr>
      <p:sp>
        <p:nvSpPr>
          <p:cNvPr id="792" name="Google Shape;792;g93fb04b947_0_4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3" name="Google Shape;793;g93fb04b947_0_4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3" name="Shape 813"/>
        <p:cNvGrpSpPr/>
        <p:nvPr/>
      </p:nvGrpSpPr>
      <p:grpSpPr>
        <a:xfrm>
          <a:off x="0" y="0"/>
          <a:ext cx="0" cy="0"/>
          <a:chOff x="0" y="0"/>
          <a:chExt cx="0" cy="0"/>
        </a:xfrm>
      </p:grpSpPr>
      <p:sp>
        <p:nvSpPr>
          <p:cNvPr id="814" name="Google Shape;814;g93fb04b947_0_3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5" name="Google Shape;815;g93fb04b947_0_3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5" name="Shape 825"/>
        <p:cNvGrpSpPr/>
        <p:nvPr/>
      </p:nvGrpSpPr>
      <p:grpSpPr>
        <a:xfrm>
          <a:off x="0" y="0"/>
          <a:ext cx="0" cy="0"/>
          <a:chOff x="0" y="0"/>
          <a:chExt cx="0" cy="0"/>
        </a:xfrm>
      </p:grpSpPr>
      <p:sp>
        <p:nvSpPr>
          <p:cNvPr id="826" name="Google Shape;826;g932104ddb9_0_1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7" name="Google Shape;827;g932104ddb9_0_1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0" name="Shape 870"/>
        <p:cNvGrpSpPr/>
        <p:nvPr/>
      </p:nvGrpSpPr>
      <p:grpSpPr>
        <a:xfrm>
          <a:off x="0" y="0"/>
          <a:ext cx="0" cy="0"/>
          <a:chOff x="0" y="0"/>
          <a:chExt cx="0" cy="0"/>
        </a:xfrm>
      </p:grpSpPr>
      <p:sp>
        <p:nvSpPr>
          <p:cNvPr id="871" name="Google Shape;871;g941c1bb743_0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2" name="Google Shape;872;g941c1bb743_0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6" name="Shape 876"/>
        <p:cNvGrpSpPr/>
        <p:nvPr/>
      </p:nvGrpSpPr>
      <p:grpSpPr>
        <a:xfrm>
          <a:off x="0" y="0"/>
          <a:ext cx="0" cy="0"/>
          <a:chOff x="0" y="0"/>
          <a:chExt cx="0" cy="0"/>
        </a:xfrm>
      </p:grpSpPr>
      <p:sp>
        <p:nvSpPr>
          <p:cNvPr id="877" name="Google Shape;877;g941c1bb743_0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8" name="Google Shape;878;g941c1bb743_0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3" name="Shape 913"/>
        <p:cNvGrpSpPr/>
        <p:nvPr/>
      </p:nvGrpSpPr>
      <p:grpSpPr>
        <a:xfrm>
          <a:off x="0" y="0"/>
          <a:ext cx="0" cy="0"/>
          <a:chOff x="0" y="0"/>
          <a:chExt cx="0" cy="0"/>
        </a:xfrm>
      </p:grpSpPr>
      <p:sp>
        <p:nvSpPr>
          <p:cNvPr id="914" name="Google Shape;914;g941c1bb743_0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5" name="Google Shape;915;g941c1bb743_0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9" name="Shape 919"/>
        <p:cNvGrpSpPr/>
        <p:nvPr/>
      </p:nvGrpSpPr>
      <p:grpSpPr>
        <a:xfrm>
          <a:off x="0" y="0"/>
          <a:ext cx="0" cy="0"/>
          <a:chOff x="0" y="0"/>
          <a:chExt cx="0" cy="0"/>
        </a:xfrm>
      </p:grpSpPr>
      <p:sp>
        <p:nvSpPr>
          <p:cNvPr id="920" name="Google Shape;920;g941c1bb743_0_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1" name="Google Shape;921;g941c1bb743_0_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6" name="Shape 936"/>
        <p:cNvGrpSpPr/>
        <p:nvPr/>
      </p:nvGrpSpPr>
      <p:grpSpPr>
        <a:xfrm>
          <a:off x="0" y="0"/>
          <a:ext cx="0" cy="0"/>
          <a:chOff x="0" y="0"/>
          <a:chExt cx="0" cy="0"/>
        </a:xfrm>
      </p:grpSpPr>
      <p:sp>
        <p:nvSpPr>
          <p:cNvPr id="937" name="Google Shape;937;g932104ddb9_0_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8" name="Google Shape;938;g932104ddb9_0_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 name="Shape 965"/>
        <p:cNvGrpSpPr/>
        <p:nvPr/>
      </p:nvGrpSpPr>
      <p:grpSpPr>
        <a:xfrm>
          <a:off x="0" y="0"/>
          <a:ext cx="0" cy="0"/>
          <a:chOff x="0" y="0"/>
          <a:chExt cx="0" cy="0"/>
        </a:xfrm>
      </p:grpSpPr>
      <p:sp>
        <p:nvSpPr>
          <p:cNvPr id="966" name="Google Shape;966;g9700d4d0ec_0_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7" name="Google Shape;967;g9700d4d0ec_0_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1" name="Shape 1361"/>
        <p:cNvGrpSpPr/>
        <p:nvPr/>
      </p:nvGrpSpPr>
      <p:grpSpPr>
        <a:xfrm>
          <a:off x="0" y="0"/>
          <a:ext cx="0" cy="0"/>
          <a:chOff x="0" y="0"/>
          <a:chExt cx="0" cy="0"/>
        </a:xfrm>
      </p:grpSpPr>
      <p:sp>
        <p:nvSpPr>
          <p:cNvPr id="1362" name="Google Shape;1362;g93ee93297a_0_123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3" name="Google Shape;1363;g93ee93297a_0_123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7" name="Shape 1377"/>
        <p:cNvGrpSpPr/>
        <p:nvPr/>
      </p:nvGrpSpPr>
      <p:grpSpPr>
        <a:xfrm>
          <a:off x="0" y="0"/>
          <a:ext cx="0" cy="0"/>
          <a:chOff x="0" y="0"/>
          <a:chExt cx="0" cy="0"/>
        </a:xfrm>
      </p:grpSpPr>
      <p:sp>
        <p:nvSpPr>
          <p:cNvPr id="1378" name="Google Shape;1378;g93ee93297a_0_126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9" name="Google Shape;1379;g93ee93297a_0_126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77" name="Shape 7877"/>
        <p:cNvGrpSpPr/>
        <p:nvPr/>
      </p:nvGrpSpPr>
      <p:grpSpPr>
        <a:xfrm>
          <a:off x="0" y="0"/>
          <a:ext cx="0" cy="0"/>
          <a:chOff x="0" y="0"/>
          <a:chExt cx="0" cy="0"/>
        </a:xfrm>
      </p:grpSpPr>
      <p:sp>
        <p:nvSpPr>
          <p:cNvPr id="7878" name="Google Shape;7878;g93ee93297a_0_197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79" name="Google Shape;7879;g93ee93297a_0_197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79" name="Shape 8279"/>
        <p:cNvGrpSpPr/>
        <p:nvPr/>
      </p:nvGrpSpPr>
      <p:grpSpPr>
        <a:xfrm>
          <a:off x="0" y="0"/>
          <a:ext cx="0" cy="0"/>
          <a:chOff x="0" y="0"/>
          <a:chExt cx="0" cy="0"/>
        </a:xfrm>
      </p:grpSpPr>
      <p:sp>
        <p:nvSpPr>
          <p:cNvPr id="8280" name="Google Shape;8280;g93ee93297a_0_201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81" name="Google Shape;8281;g93ee93297a_0_201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0" name="Shape 8650"/>
        <p:cNvGrpSpPr/>
        <p:nvPr/>
      </p:nvGrpSpPr>
      <p:grpSpPr>
        <a:xfrm>
          <a:off x="0" y="0"/>
          <a:ext cx="0" cy="0"/>
          <a:chOff x="0" y="0"/>
          <a:chExt cx="0" cy="0"/>
        </a:xfrm>
      </p:grpSpPr>
      <p:sp>
        <p:nvSpPr>
          <p:cNvPr id="8651" name="Google Shape;8651;g93ee93297a_0_205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52" name="Google Shape;8652;g93ee93297a_0_205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7" name="Shape 9027"/>
        <p:cNvGrpSpPr/>
        <p:nvPr/>
      </p:nvGrpSpPr>
      <p:grpSpPr>
        <a:xfrm>
          <a:off x="0" y="0"/>
          <a:ext cx="0" cy="0"/>
          <a:chOff x="0" y="0"/>
          <a:chExt cx="0" cy="0"/>
        </a:xfrm>
      </p:grpSpPr>
      <p:sp>
        <p:nvSpPr>
          <p:cNvPr id="9028" name="Google Shape;9028;g93ee93297a_0_209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29" name="Google Shape;9029;g93ee93297a_0_209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58" name="Shape 9458"/>
        <p:cNvGrpSpPr/>
        <p:nvPr/>
      </p:nvGrpSpPr>
      <p:grpSpPr>
        <a:xfrm>
          <a:off x="0" y="0"/>
          <a:ext cx="0" cy="0"/>
          <a:chOff x="0" y="0"/>
          <a:chExt cx="0" cy="0"/>
        </a:xfrm>
      </p:grpSpPr>
      <p:sp>
        <p:nvSpPr>
          <p:cNvPr id="9459" name="Google Shape;9459;g93ee93297a_0_213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60" name="Google Shape;9460;g93ee93297a_0_213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51" name="Shape 10251"/>
        <p:cNvGrpSpPr/>
        <p:nvPr/>
      </p:nvGrpSpPr>
      <p:grpSpPr>
        <a:xfrm>
          <a:off x="0" y="0"/>
          <a:ext cx="0" cy="0"/>
          <a:chOff x="0" y="0"/>
          <a:chExt cx="0" cy="0"/>
        </a:xfrm>
      </p:grpSpPr>
      <p:sp>
        <p:nvSpPr>
          <p:cNvPr id="10252" name="Google Shape;10252;g93ee93297a_0_221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53" name="Google Shape;10253;g93ee93297a_0_221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2" name="Shape 10992"/>
        <p:cNvGrpSpPr/>
        <p:nvPr/>
      </p:nvGrpSpPr>
      <p:grpSpPr>
        <a:xfrm>
          <a:off x="0" y="0"/>
          <a:ext cx="0" cy="0"/>
          <a:chOff x="0" y="0"/>
          <a:chExt cx="0" cy="0"/>
        </a:xfrm>
      </p:grpSpPr>
      <p:sp>
        <p:nvSpPr>
          <p:cNvPr id="10993" name="Google Shape;10993;g93ee93297a_0_228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94" name="Google Shape;10994;g93ee93297a_0_228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85" name="Shape 11685"/>
        <p:cNvGrpSpPr/>
        <p:nvPr/>
      </p:nvGrpSpPr>
      <p:grpSpPr>
        <a:xfrm>
          <a:off x="0" y="0"/>
          <a:ext cx="0" cy="0"/>
          <a:chOff x="0" y="0"/>
          <a:chExt cx="0" cy="0"/>
        </a:xfrm>
      </p:grpSpPr>
      <p:sp>
        <p:nvSpPr>
          <p:cNvPr id="11686" name="Google Shape;11686;g93ee93297a_0_235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87" name="Google Shape;11687;g93ee93297a_0_235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87" name="Shape 11987"/>
        <p:cNvGrpSpPr/>
        <p:nvPr/>
      </p:nvGrpSpPr>
      <p:grpSpPr>
        <a:xfrm>
          <a:off x="0" y="0"/>
          <a:ext cx="0" cy="0"/>
          <a:chOff x="0" y="0"/>
          <a:chExt cx="0" cy="0"/>
        </a:xfrm>
      </p:grpSpPr>
      <p:sp>
        <p:nvSpPr>
          <p:cNvPr id="11988" name="Google Shape;11988;g93ee93297a_0_238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89" name="Google Shape;11989;g93ee93297a_0_238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21" name="Shape 12621"/>
        <p:cNvGrpSpPr/>
        <p:nvPr/>
      </p:nvGrpSpPr>
      <p:grpSpPr>
        <a:xfrm>
          <a:off x="0" y="0"/>
          <a:ext cx="0" cy="0"/>
          <a:chOff x="0" y="0"/>
          <a:chExt cx="0" cy="0"/>
        </a:xfrm>
      </p:grpSpPr>
      <p:sp>
        <p:nvSpPr>
          <p:cNvPr id="12622" name="Google Shape;12622;g93ee93297a_0_245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23" name="Google Shape;12623;g93ee93297a_0_245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slide" Target="/ppt/slides/slide3.xml"/><Relationship Id="rId3" Type="http://schemas.openxmlformats.org/officeDocument/2006/relationships/slide" Target="/ppt/slides/slide3.xml"/><Relationship Id="rId4" Type="http://schemas.openxmlformats.org/officeDocument/2006/relationships/slide" Target="/ppt/slides/slide3.xml"/><Relationship Id="rId10" Type="http://schemas.openxmlformats.org/officeDocument/2006/relationships/slide" Target="/ppt/slides/slide19.xml"/><Relationship Id="rId9" Type="http://schemas.openxmlformats.org/officeDocument/2006/relationships/slide" Target="/ppt/slides/slide19.xml"/><Relationship Id="rId5" Type="http://schemas.openxmlformats.org/officeDocument/2006/relationships/slide" Target="/ppt/slides/slide11.xml"/><Relationship Id="rId6" Type="http://schemas.openxmlformats.org/officeDocument/2006/relationships/slide" Target="/ppt/slides/slide11.xml"/><Relationship Id="rId7" Type="http://schemas.openxmlformats.org/officeDocument/2006/relationships/slide" Target="/ppt/slides/slide11.xml"/><Relationship Id="rId8" Type="http://schemas.openxmlformats.org/officeDocument/2006/relationships/slide" Target="/ppt/slides/slide19.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slidesgo.com/" TargetMode="External"/><Relationship Id="rId3" Type="http://schemas.openxmlformats.org/officeDocument/2006/relationships/hyperlink" Target="https://www.flaticon.com/" TargetMode="External"/><Relationship Id="rId4" Type="http://schemas.openxmlformats.org/officeDocument/2006/relationships/hyperlink" Target="https://www.freepik.com/" TargetMode="Externa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3884750" y="987975"/>
            <a:ext cx="4546200" cy="2577600"/>
          </a:xfrm>
          <a:prstGeom prst="rect">
            <a:avLst/>
          </a:prstGeom>
        </p:spPr>
        <p:txBody>
          <a:bodyPr anchorCtr="0" anchor="b" bIns="91425" lIns="91425" spcFirstLastPara="1" rIns="91425" wrap="square" tIns="91425">
            <a:noAutofit/>
          </a:bodyPr>
          <a:lstStyle>
            <a:lvl1pPr lvl="0" algn="r">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 type="subTitle"/>
          </p:nvPr>
        </p:nvSpPr>
        <p:spPr>
          <a:xfrm>
            <a:off x="3884875" y="3455700"/>
            <a:ext cx="4546200" cy="4272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SzPts val="2800"/>
              <a:buNone/>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11" name="Google Shape;11;p2"/>
          <p:cNvSpPr/>
          <p:nvPr/>
        </p:nvSpPr>
        <p:spPr>
          <a:xfrm>
            <a:off x="5102075" y="4669125"/>
            <a:ext cx="1157700" cy="1157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1920850" y="234100"/>
            <a:ext cx="610800" cy="610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3484250" y="4604000"/>
            <a:ext cx="357600" cy="357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8125375" y="234100"/>
            <a:ext cx="610800" cy="610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5" name="Shape 15"/>
        <p:cNvGrpSpPr/>
        <p:nvPr/>
      </p:nvGrpSpPr>
      <p:grpSpPr>
        <a:xfrm>
          <a:off x="0" y="0"/>
          <a:ext cx="0" cy="0"/>
          <a:chOff x="0" y="0"/>
          <a:chExt cx="0" cy="0"/>
        </a:xfrm>
      </p:grpSpPr>
      <p:sp>
        <p:nvSpPr>
          <p:cNvPr id="16" name="Google Shape;16;p3"/>
          <p:cNvSpPr txBox="1"/>
          <p:nvPr>
            <p:ph type="title"/>
          </p:nvPr>
        </p:nvSpPr>
        <p:spPr>
          <a:xfrm>
            <a:off x="3731172" y="1943338"/>
            <a:ext cx="4699500" cy="755400"/>
          </a:xfrm>
          <a:prstGeom prst="rect">
            <a:avLst/>
          </a:prstGeom>
        </p:spPr>
        <p:txBody>
          <a:bodyPr anchorCtr="0" anchor="ctr" bIns="91425" lIns="91425" spcFirstLastPara="1" rIns="91425" wrap="square" tIns="91425">
            <a:noAutofit/>
          </a:bodyPr>
          <a:lstStyle>
            <a:lvl1pPr lvl="0" algn="r">
              <a:spcBef>
                <a:spcPts val="0"/>
              </a:spcBef>
              <a:spcAft>
                <a:spcPts val="0"/>
              </a:spcAft>
              <a:buSzPts val="3600"/>
              <a:buNone/>
              <a:defRPr sz="52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7" name="Google Shape;17;p3"/>
          <p:cNvSpPr txBox="1"/>
          <p:nvPr>
            <p:ph hasCustomPrompt="1" idx="2" type="title"/>
          </p:nvPr>
        </p:nvSpPr>
        <p:spPr>
          <a:xfrm>
            <a:off x="3731050" y="636125"/>
            <a:ext cx="4699800" cy="14133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2000"/>
              <a:buNone/>
              <a:defRPr sz="10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8" name="Google Shape;18;p3"/>
          <p:cNvSpPr txBox="1"/>
          <p:nvPr>
            <p:ph idx="1" type="subTitle"/>
          </p:nvPr>
        </p:nvSpPr>
        <p:spPr>
          <a:xfrm>
            <a:off x="3731150" y="3219775"/>
            <a:ext cx="4699500" cy="808800"/>
          </a:xfrm>
          <a:prstGeom prst="rect">
            <a:avLst/>
          </a:prstGeom>
          <a:ln cap="flat" cmpd="sng" w="28575">
            <a:solidFill>
              <a:schemeClr val="dk1"/>
            </a:solidFill>
            <a:prstDash val="solid"/>
            <a:round/>
            <a:headEnd len="sm" w="sm" type="none"/>
            <a:tailEnd len="sm" w="sm" type="none"/>
          </a:ln>
        </p:spPr>
        <p:txBody>
          <a:bodyPr anchorCtr="0" anchor="t" bIns="91425" lIns="91425" spcFirstLastPara="1" rIns="91425" wrap="square" tIns="91425">
            <a:noAutofit/>
          </a:bodyPr>
          <a:lstStyle>
            <a:lvl1pPr lvl="0">
              <a:spcBef>
                <a:spcPts val="0"/>
              </a:spcBef>
              <a:spcAft>
                <a:spcPts val="0"/>
              </a:spcAft>
              <a:buSzPts val="1600"/>
              <a:buNone/>
              <a:defRPr/>
            </a:lvl1pPr>
            <a:lvl2pPr lvl="1">
              <a:spcBef>
                <a:spcPts val="0"/>
              </a:spcBef>
              <a:spcAft>
                <a:spcPts val="0"/>
              </a:spcAft>
              <a:buSzPts val="1600"/>
              <a:buNone/>
              <a:defRPr/>
            </a:lvl2pPr>
            <a:lvl3pPr lvl="2">
              <a:spcBef>
                <a:spcPts val="0"/>
              </a:spcBef>
              <a:spcAft>
                <a:spcPts val="0"/>
              </a:spcAft>
              <a:buSzPts val="1600"/>
              <a:buNone/>
              <a:defRPr/>
            </a:lvl3pPr>
            <a:lvl4pPr lvl="3">
              <a:spcBef>
                <a:spcPts val="0"/>
              </a:spcBef>
              <a:spcAft>
                <a:spcPts val="0"/>
              </a:spcAft>
              <a:buSzPts val="1600"/>
              <a:buNone/>
              <a:defRPr/>
            </a:lvl4pPr>
            <a:lvl5pPr lvl="4">
              <a:spcBef>
                <a:spcPts val="0"/>
              </a:spcBef>
              <a:spcAft>
                <a:spcPts val="0"/>
              </a:spcAft>
              <a:buSzPts val="1600"/>
              <a:buNone/>
              <a:defRPr/>
            </a:lvl5pPr>
            <a:lvl6pPr lvl="5">
              <a:spcBef>
                <a:spcPts val="0"/>
              </a:spcBef>
              <a:spcAft>
                <a:spcPts val="0"/>
              </a:spcAft>
              <a:buSzPts val="1600"/>
              <a:buNone/>
              <a:defRPr/>
            </a:lvl6pPr>
            <a:lvl7pPr lvl="6">
              <a:spcBef>
                <a:spcPts val="0"/>
              </a:spcBef>
              <a:spcAft>
                <a:spcPts val="0"/>
              </a:spcAft>
              <a:buSzPts val="1600"/>
              <a:buNone/>
              <a:defRPr/>
            </a:lvl7pPr>
            <a:lvl8pPr lvl="7">
              <a:spcBef>
                <a:spcPts val="0"/>
              </a:spcBef>
              <a:spcAft>
                <a:spcPts val="0"/>
              </a:spcAft>
              <a:buSzPts val="1600"/>
              <a:buNone/>
              <a:defRPr/>
            </a:lvl8pPr>
            <a:lvl9pPr lvl="8">
              <a:spcBef>
                <a:spcPts val="0"/>
              </a:spcBef>
              <a:spcAft>
                <a:spcPts val="0"/>
              </a:spcAft>
              <a:buSzPts val="1600"/>
              <a:buNone/>
              <a:defRPr/>
            </a:lvl9pPr>
          </a:lstStyle>
          <a:p/>
        </p:txBody>
      </p:sp>
      <p:sp>
        <p:nvSpPr>
          <p:cNvPr id="19" name="Google Shape;19;p3"/>
          <p:cNvSpPr txBox="1"/>
          <p:nvPr>
            <p:ph idx="3" type="subTitle"/>
          </p:nvPr>
        </p:nvSpPr>
        <p:spPr>
          <a:xfrm>
            <a:off x="3731150" y="2774950"/>
            <a:ext cx="4699500" cy="368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0" name="Shape 20"/>
        <p:cNvGrpSpPr/>
        <p:nvPr/>
      </p:nvGrpSpPr>
      <p:grpSpPr>
        <a:xfrm>
          <a:off x="0" y="0"/>
          <a:ext cx="0" cy="0"/>
          <a:chOff x="0" y="0"/>
          <a:chExt cx="0" cy="0"/>
        </a:xfrm>
      </p:grpSpPr>
      <p:sp>
        <p:nvSpPr>
          <p:cNvPr id="21" name="Google Shape;21;p4"/>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2" name="Google Shape;22;p4"/>
          <p:cNvSpPr txBox="1"/>
          <p:nvPr>
            <p:ph idx="1" type="body"/>
          </p:nvPr>
        </p:nvSpPr>
        <p:spPr>
          <a:xfrm>
            <a:off x="713225" y="1178425"/>
            <a:ext cx="7717500" cy="3425400"/>
          </a:xfrm>
          <a:prstGeom prst="rect">
            <a:avLst/>
          </a:prstGeom>
        </p:spPr>
        <p:txBody>
          <a:bodyPr anchorCtr="0" anchor="ctr" bIns="91425" lIns="91425" spcFirstLastPara="1" rIns="91425" wrap="square" tIns="91425">
            <a:noAutofit/>
          </a:bodyPr>
          <a:lstStyle>
            <a:lvl1pPr indent="-330200" lvl="0" marL="457200" rtl="0">
              <a:spcBef>
                <a:spcPts val="0"/>
              </a:spcBef>
              <a:spcAft>
                <a:spcPts val="0"/>
              </a:spcAft>
              <a:buSzPts val="1600"/>
              <a:buChar char="●"/>
              <a:defRPr/>
            </a:lvl1pPr>
            <a:lvl2pPr indent="-330200" lvl="1" marL="914400" rtl="0">
              <a:spcBef>
                <a:spcPts val="0"/>
              </a:spcBef>
              <a:spcAft>
                <a:spcPts val="0"/>
              </a:spcAft>
              <a:buSzPts val="1600"/>
              <a:buChar char="○"/>
              <a:defRPr/>
            </a:lvl2pPr>
            <a:lvl3pPr indent="-330200" lvl="2" marL="1371600" rtl="0">
              <a:spcBef>
                <a:spcPts val="0"/>
              </a:spcBef>
              <a:spcAft>
                <a:spcPts val="0"/>
              </a:spcAft>
              <a:buSzPts val="1600"/>
              <a:buChar char="■"/>
              <a:defRPr/>
            </a:lvl3pPr>
            <a:lvl4pPr indent="-330200" lvl="3" marL="1828800" rtl="0">
              <a:spcBef>
                <a:spcPts val="0"/>
              </a:spcBef>
              <a:spcAft>
                <a:spcPts val="0"/>
              </a:spcAft>
              <a:buSzPts val="1600"/>
              <a:buChar char="●"/>
              <a:defRPr/>
            </a:lvl4pPr>
            <a:lvl5pPr indent="-330200" lvl="4" marL="2286000" rtl="0">
              <a:spcBef>
                <a:spcPts val="0"/>
              </a:spcBef>
              <a:spcAft>
                <a:spcPts val="0"/>
              </a:spcAft>
              <a:buSzPts val="1600"/>
              <a:buChar char="○"/>
              <a:defRPr/>
            </a:lvl5pPr>
            <a:lvl6pPr indent="-330200" lvl="5" marL="2743200" rtl="0">
              <a:spcBef>
                <a:spcPts val="0"/>
              </a:spcBef>
              <a:spcAft>
                <a:spcPts val="0"/>
              </a:spcAft>
              <a:buSzPts val="1600"/>
              <a:buChar char="■"/>
              <a:defRPr/>
            </a:lvl6pPr>
            <a:lvl7pPr indent="-330200" lvl="6" marL="3200400" rtl="0">
              <a:spcBef>
                <a:spcPts val="0"/>
              </a:spcBef>
              <a:spcAft>
                <a:spcPts val="0"/>
              </a:spcAft>
              <a:buSzPts val="1600"/>
              <a:buChar char="●"/>
              <a:defRPr/>
            </a:lvl7pPr>
            <a:lvl8pPr indent="-330200" lvl="7" marL="3657600" rtl="0">
              <a:spcBef>
                <a:spcPts val="0"/>
              </a:spcBef>
              <a:spcAft>
                <a:spcPts val="0"/>
              </a:spcAft>
              <a:buSzPts val="1600"/>
              <a:buChar char="○"/>
              <a:defRPr/>
            </a:lvl8pPr>
            <a:lvl9pPr indent="-330200" lvl="8" marL="4114800" rtl="0">
              <a:spcBef>
                <a:spcPts val="0"/>
              </a:spcBef>
              <a:spcAft>
                <a:spcPts val="0"/>
              </a:spcAft>
              <a:buSzPts val="1600"/>
              <a:buChar char="■"/>
              <a:defRPr/>
            </a:lvl9pPr>
          </a:lstStyle>
          <a:p/>
        </p:txBody>
      </p:sp>
      <p:sp>
        <p:nvSpPr>
          <p:cNvPr id="23" name="Google Shape;23;p4"/>
          <p:cNvSpPr/>
          <p:nvPr/>
        </p:nvSpPr>
        <p:spPr>
          <a:xfrm>
            <a:off x="94825" y="3204550"/>
            <a:ext cx="456300" cy="456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4"/>
          <p:cNvSpPr/>
          <p:nvPr/>
        </p:nvSpPr>
        <p:spPr>
          <a:xfrm>
            <a:off x="6216525" y="54475"/>
            <a:ext cx="418800" cy="418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4"/>
          <p:cNvSpPr/>
          <p:nvPr/>
        </p:nvSpPr>
        <p:spPr>
          <a:xfrm>
            <a:off x="4254275" y="4670050"/>
            <a:ext cx="418800" cy="4188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6" name="Shape 26"/>
        <p:cNvGrpSpPr/>
        <p:nvPr/>
      </p:nvGrpSpPr>
      <p:grpSpPr>
        <a:xfrm>
          <a:off x="0" y="0"/>
          <a:ext cx="0" cy="0"/>
          <a:chOff x="0" y="0"/>
          <a:chExt cx="0" cy="0"/>
        </a:xfrm>
      </p:grpSpPr>
      <p:sp>
        <p:nvSpPr>
          <p:cNvPr id="27" name="Google Shape;27;p5"/>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8" name="Google Shape;28;p5"/>
          <p:cNvSpPr txBox="1"/>
          <p:nvPr>
            <p:ph idx="1" type="body"/>
          </p:nvPr>
        </p:nvSpPr>
        <p:spPr>
          <a:xfrm>
            <a:off x="713225" y="1152475"/>
            <a:ext cx="3622800" cy="3451500"/>
          </a:xfrm>
          <a:prstGeom prst="rect">
            <a:avLst/>
          </a:prstGeom>
        </p:spPr>
        <p:txBody>
          <a:bodyPr anchorCtr="0" anchor="ctr" bIns="91425" lIns="91425" spcFirstLastPara="1" rIns="91425" wrap="square" tIns="91425">
            <a:noAutofit/>
          </a:bodyPr>
          <a:lstStyle>
            <a:lvl1pPr indent="-317500" lvl="0" marL="457200">
              <a:spcBef>
                <a:spcPts val="0"/>
              </a:spcBef>
              <a:spcAft>
                <a:spcPts val="0"/>
              </a:spcAft>
              <a:buSzPts val="1400"/>
              <a:buChar char="●"/>
              <a:defRPr sz="14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29" name="Google Shape;29;p5"/>
          <p:cNvSpPr txBox="1"/>
          <p:nvPr>
            <p:ph idx="2" type="body"/>
          </p:nvPr>
        </p:nvSpPr>
        <p:spPr>
          <a:xfrm>
            <a:off x="4807780" y="1152475"/>
            <a:ext cx="3622800" cy="3451500"/>
          </a:xfrm>
          <a:prstGeom prst="rect">
            <a:avLst/>
          </a:prstGeom>
        </p:spPr>
        <p:txBody>
          <a:bodyPr anchorCtr="0" anchor="ctr" bIns="91425" lIns="91425" spcFirstLastPara="1" rIns="91425" wrap="square" tIns="91425">
            <a:noAutofit/>
          </a:bodyPr>
          <a:lstStyle>
            <a:lvl1pPr indent="-317500" lvl="0" marL="457200">
              <a:spcBef>
                <a:spcPts val="0"/>
              </a:spcBef>
              <a:spcAft>
                <a:spcPts val="0"/>
              </a:spcAft>
              <a:buSzPts val="1400"/>
              <a:buChar char="●"/>
              <a:defRPr sz="14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30" name="Google Shape;30;p5"/>
          <p:cNvSpPr/>
          <p:nvPr/>
        </p:nvSpPr>
        <p:spPr>
          <a:xfrm>
            <a:off x="2771100" y="4775975"/>
            <a:ext cx="278700" cy="278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5"/>
          <p:cNvSpPr/>
          <p:nvPr/>
        </p:nvSpPr>
        <p:spPr>
          <a:xfrm>
            <a:off x="2209350" y="80425"/>
            <a:ext cx="418800" cy="418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5"/>
          <p:cNvSpPr/>
          <p:nvPr/>
        </p:nvSpPr>
        <p:spPr>
          <a:xfrm>
            <a:off x="8482800" y="1952800"/>
            <a:ext cx="418800" cy="418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3" name="Shape 33"/>
        <p:cNvGrpSpPr/>
        <p:nvPr/>
      </p:nvGrpSpPr>
      <p:grpSpPr>
        <a:xfrm>
          <a:off x="0" y="0"/>
          <a:ext cx="0" cy="0"/>
          <a:chOff x="0" y="0"/>
          <a:chExt cx="0" cy="0"/>
        </a:xfrm>
      </p:grpSpPr>
      <p:sp>
        <p:nvSpPr>
          <p:cNvPr id="34" name="Google Shape;34;p6"/>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5" name="Google Shape;35;p6"/>
          <p:cNvSpPr/>
          <p:nvPr/>
        </p:nvSpPr>
        <p:spPr>
          <a:xfrm>
            <a:off x="8740750" y="4072000"/>
            <a:ext cx="291600" cy="2916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6"/>
          <p:cNvSpPr/>
          <p:nvPr/>
        </p:nvSpPr>
        <p:spPr>
          <a:xfrm>
            <a:off x="4065075" y="60275"/>
            <a:ext cx="429900" cy="429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6"/>
          <p:cNvSpPr/>
          <p:nvPr/>
        </p:nvSpPr>
        <p:spPr>
          <a:xfrm>
            <a:off x="103750" y="2539350"/>
            <a:ext cx="291600" cy="291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8" name="Shape 38"/>
        <p:cNvGrpSpPr/>
        <p:nvPr/>
      </p:nvGrpSpPr>
      <p:grpSpPr>
        <a:xfrm>
          <a:off x="0" y="0"/>
          <a:ext cx="0" cy="0"/>
          <a:chOff x="0" y="0"/>
          <a:chExt cx="0" cy="0"/>
        </a:xfrm>
      </p:grpSpPr>
      <p:sp>
        <p:nvSpPr>
          <p:cNvPr id="39" name="Google Shape;39;p7"/>
          <p:cNvSpPr txBox="1"/>
          <p:nvPr>
            <p:ph type="title"/>
          </p:nvPr>
        </p:nvSpPr>
        <p:spPr>
          <a:xfrm>
            <a:off x="2591550" y="1470395"/>
            <a:ext cx="3960900" cy="576000"/>
          </a:xfrm>
          <a:prstGeom prst="rect">
            <a:avLst/>
          </a:prstGeom>
        </p:spPr>
        <p:txBody>
          <a:bodyPr anchorCtr="0" anchor="b" bIns="91425" lIns="91425" spcFirstLastPara="1" rIns="91425" wrap="square" tIns="91425">
            <a:noAutofit/>
          </a:bodyPr>
          <a:lstStyle>
            <a:lvl1pPr lvl="0" algn="ctr">
              <a:spcBef>
                <a:spcPts val="0"/>
              </a:spcBef>
              <a:spcAft>
                <a:spcPts val="0"/>
              </a:spcAft>
              <a:buSzPts val="2400"/>
              <a:buNone/>
              <a:defRPr/>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40" name="Google Shape;40;p7"/>
          <p:cNvSpPr txBox="1"/>
          <p:nvPr>
            <p:ph idx="1" type="body"/>
          </p:nvPr>
        </p:nvSpPr>
        <p:spPr>
          <a:xfrm>
            <a:off x="2591550" y="2048721"/>
            <a:ext cx="3960900" cy="1459200"/>
          </a:xfrm>
          <a:prstGeom prst="rect">
            <a:avLst/>
          </a:prstGeom>
        </p:spPr>
        <p:txBody>
          <a:bodyPr anchorCtr="0" anchor="ctr" bIns="91425" lIns="91425" spcFirstLastPara="1" rIns="91425" wrap="square" tIns="91425">
            <a:noAutofit/>
          </a:bodyPr>
          <a:lstStyle>
            <a:lvl1pPr indent="-304800" lvl="0" marL="457200" algn="ctr">
              <a:spcBef>
                <a:spcPts val="0"/>
              </a:spcBef>
              <a:spcAft>
                <a:spcPts val="0"/>
              </a:spcAft>
              <a:buSzPts val="1200"/>
              <a:buChar char="●"/>
              <a:defRPr/>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1" name="Shape 41"/>
        <p:cNvGrpSpPr/>
        <p:nvPr/>
      </p:nvGrpSpPr>
      <p:grpSpPr>
        <a:xfrm>
          <a:off x="0" y="0"/>
          <a:ext cx="0" cy="0"/>
          <a:chOff x="0" y="0"/>
          <a:chExt cx="0" cy="0"/>
        </a:xfrm>
      </p:grpSpPr>
      <p:sp>
        <p:nvSpPr>
          <p:cNvPr id="42" name="Google Shape;42;p8"/>
          <p:cNvSpPr txBox="1"/>
          <p:nvPr>
            <p:ph type="title"/>
          </p:nvPr>
        </p:nvSpPr>
        <p:spPr>
          <a:xfrm>
            <a:off x="1375650" y="2648760"/>
            <a:ext cx="6367800" cy="402600"/>
          </a:xfrm>
          <a:prstGeom prst="rect">
            <a:avLst/>
          </a:prstGeom>
        </p:spPr>
        <p:txBody>
          <a:bodyPr anchorCtr="0" anchor="ctr" bIns="91425" lIns="91425" spcFirstLastPara="1" rIns="91425" wrap="square" tIns="91425">
            <a:noAutofit/>
          </a:bodyPr>
          <a:lstStyle>
            <a:lvl1pPr lvl="0" algn="r">
              <a:spcBef>
                <a:spcPts val="0"/>
              </a:spcBef>
              <a:spcAft>
                <a:spcPts val="0"/>
              </a:spcAft>
              <a:buSzPts val="4800"/>
              <a:buNone/>
              <a:defRPr sz="2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43" name="Google Shape;43;p8"/>
          <p:cNvSpPr txBox="1"/>
          <p:nvPr>
            <p:ph idx="1" type="subTitle"/>
          </p:nvPr>
        </p:nvSpPr>
        <p:spPr>
          <a:xfrm>
            <a:off x="1375650" y="2003695"/>
            <a:ext cx="6392700" cy="748200"/>
          </a:xfrm>
          <a:prstGeom prst="rect">
            <a:avLst/>
          </a:prstGeom>
        </p:spPr>
        <p:txBody>
          <a:bodyPr anchorCtr="0" anchor="ctr" bIns="91425" lIns="91425" spcFirstLastPara="1" rIns="91425" wrap="square" tIns="91425">
            <a:noAutofit/>
          </a:bodyPr>
          <a:lstStyle>
            <a:lvl1pPr lvl="0" algn="r">
              <a:spcBef>
                <a:spcPts val="0"/>
              </a:spcBef>
              <a:spcAft>
                <a:spcPts val="0"/>
              </a:spcAft>
              <a:buSzPts val="1600"/>
              <a:buNone/>
              <a:defRPr sz="2000"/>
            </a:lvl1pPr>
            <a:lvl2pPr lvl="1">
              <a:spcBef>
                <a:spcPts val="0"/>
              </a:spcBef>
              <a:spcAft>
                <a:spcPts val="0"/>
              </a:spcAft>
              <a:buSzPts val="1600"/>
              <a:buNone/>
              <a:defRPr/>
            </a:lvl2pPr>
            <a:lvl3pPr lvl="2">
              <a:spcBef>
                <a:spcPts val="0"/>
              </a:spcBef>
              <a:spcAft>
                <a:spcPts val="0"/>
              </a:spcAft>
              <a:buSzPts val="1600"/>
              <a:buNone/>
              <a:defRPr/>
            </a:lvl3pPr>
            <a:lvl4pPr lvl="3">
              <a:spcBef>
                <a:spcPts val="0"/>
              </a:spcBef>
              <a:spcAft>
                <a:spcPts val="0"/>
              </a:spcAft>
              <a:buSzPts val="1600"/>
              <a:buNone/>
              <a:defRPr/>
            </a:lvl4pPr>
            <a:lvl5pPr lvl="4">
              <a:spcBef>
                <a:spcPts val="0"/>
              </a:spcBef>
              <a:spcAft>
                <a:spcPts val="0"/>
              </a:spcAft>
              <a:buSzPts val="1600"/>
              <a:buNone/>
              <a:defRPr/>
            </a:lvl5pPr>
            <a:lvl6pPr lvl="5">
              <a:spcBef>
                <a:spcPts val="0"/>
              </a:spcBef>
              <a:spcAft>
                <a:spcPts val="0"/>
              </a:spcAft>
              <a:buSzPts val="1600"/>
              <a:buNone/>
              <a:defRPr/>
            </a:lvl6pPr>
            <a:lvl7pPr lvl="6">
              <a:spcBef>
                <a:spcPts val="0"/>
              </a:spcBef>
              <a:spcAft>
                <a:spcPts val="0"/>
              </a:spcAft>
              <a:buSzPts val="1600"/>
              <a:buNone/>
              <a:defRPr/>
            </a:lvl7pPr>
            <a:lvl8pPr lvl="7">
              <a:spcBef>
                <a:spcPts val="0"/>
              </a:spcBef>
              <a:spcAft>
                <a:spcPts val="0"/>
              </a:spcAft>
              <a:buSzPts val="1600"/>
              <a:buNone/>
              <a:defRPr/>
            </a:lvl8pPr>
            <a:lvl9pPr lvl="8">
              <a:spcBef>
                <a:spcPts val="0"/>
              </a:spcBef>
              <a:spcAft>
                <a:spcPts val="0"/>
              </a:spcAft>
              <a:buSzPts val="1600"/>
              <a:buNone/>
              <a:defRPr/>
            </a:lvl9pPr>
          </a:lstStyle>
          <a:p/>
        </p:txBody>
      </p:sp>
      <p:sp>
        <p:nvSpPr>
          <p:cNvPr id="44" name="Google Shape;44;p8"/>
          <p:cNvSpPr/>
          <p:nvPr/>
        </p:nvSpPr>
        <p:spPr>
          <a:xfrm>
            <a:off x="-254026" y="942947"/>
            <a:ext cx="1193400" cy="1217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8"/>
          <p:cNvSpPr/>
          <p:nvPr/>
        </p:nvSpPr>
        <p:spPr>
          <a:xfrm flipH="1" rot="10800000">
            <a:off x="7141550" y="131850"/>
            <a:ext cx="1289100" cy="1186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8"/>
          <p:cNvSpPr/>
          <p:nvPr/>
        </p:nvSpPr>
        <p:spPr>
          <a:xfrm flipH="1" rot="10800000">
            <a:off x="1570500" y="4290650"/>
            <a:ext cx="681000" cy="626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8"/>
          <p:cNvSpPr/>
          <p:nvPr/>
        </p:nvSpPr>
        <p:spPr>
          <a:xfrm flipH="1" rot="10800000">
            <a:off x="6693450" y="3885750"/>
            <a:ext cx="793800" cy="79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8" name="Shape 48"/>
        <p:cNvGrpSpPr/>
        <p:nvPr/>
      </p:nvGrpSpPr>
      <p:grpSpPr>
        <a:xfrm>
          <a:off x="0" y="0"/>
          <a:ext cx="0" cy="0"/>
          <a:chOff x="0" y="0"/>
          <a:chExt cx="0" cy="0"/>
        </a:xfrm>
      </p:grpSpPr>
      <p:sp>
        <p:nvSpPr>
          <p:cNvPr id="49" name="Google Shape;49;p9"/>
          <p:cNvSpPr txBox="1"/>
          <p:nvPr>
            <p:ph type="title"/>
          </p:nvPr>
        </p:nvSpPr>
        <p:spPr>
          <a:xfrm>
            <a:off x="265500" y="1233175"/>
            <a:ext cx="4045200" cy="1482300"/>
          </a:xfrm>
          <a:prstGeom prst="rect">
            <a:avLst/>
          </a:prstGeom>
        </p:spPr>
        <p:txBody>
          <a:bodyPr anchorCtr="0" anchor="b" bIns="91425" lIns="91425" spcFirstLastPara="1" rIns="91425" wrap="square" tIns="91425">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50" name="Google Shape;50;p9"/>
          <p:cNvSpPr txBox="1"/>
          <p:nvPr>
            <p:ph idx="1" type="subTitle"/>
          </p:nvPr>
        </p:nvSpPr>
        <p:spPr>
          <a:xfrm>
            <a:off x="265500" y="2803075"/>
            <a:ext cx="4045200" cy="12351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51" name="Google Shape;51;p9"/>
          <p:cNvSpPr txBox="1"/>
          <p:nvPr>
            <p:ph idx="2" type="body"/>
          </p:nvPr>
        </p:nvSpPr>
        <p:spPr>
          <a:xfrm>
            <a:off x="4939500" y="724075"/>
            <a:ext cx="3837000" cy="3695100"/>
          </a:xfrm>
          <a:prstGeom prst="rect">
            <a:avLst/>
          </a:prstGeom>
        </p:spPr>
        <p:txBody>
          <a:bodyPr anchorCtr="0" anchor="ctr" bIns="91425" lIns="91425" spcFirstLastPara="1" rIns="91425" wrap="square" tIns="91425">
            <a:noAutofit/>
          </a:bodyPr>
          <a:lstStyle>
            <a:lvl1pPr indent="-330200" lvl="0" marL="457200">
              <a:spcBef>
                <a:spcPts val="0"/>
              </a:spcBef>
              <a:spcAft>
                <a:spcPts val="0"/>
              </a:spcAft>
              <a:buSzPts val="1600"/>
              <a:buChar char="●"/>
              <a:defRPr/>
            </a:lvl1pPr>
            <a:lvl2pPr indent="-330200" lvl="1" marL="914400">
              <a:spcBef>
                <a:spcPts val="0"/>
              </a:spcBef>
              <a:spcAft>
                <a:spcPts val="0"/>
              </a:spcAft>
              <a:buSzPts val="1600"/>
              <a:buChar char="○"/>
              <a:defRPr/>
            </a:lvl2pPr>
            <a:lvl3pPr indent="-330200" lvl="2" marL="1371600">
              <a:spcBef>
                <a:spcPts val="0"/>
              </a:spcBef>
              <a:spcAft>
                <a:spcPts val="0"/>
              </a:spcAft>
              <a:buSzPts val="1600"/>
              <a:buChar char="■"/>
              <a:defRPr/>
            </a:lvl3pPr>
            <a:lvl4pPr indent="-330200" lvl="3" marL="1828800">
              <a:spcBef>
                <a:spcPts val="0"/>
              </a:spcBef>
              <a:spcAft>
                <a:spcPts val="0"/>
              </a:spcAft>
              <a:buSzPts val="1600"/>
              <a:buChar char="●"/>
              <a:defRPr/>
            </a:lvl4pPr>
            <a:lvl5pPr indent="-330200" lvl="4" marL="2286000">
              <a:spcBef>
                <a:spcPts val="0"/>
              </a:spcBef>
              <a:spcAft>
                <a:spcPts val="0"/>
              </a:spcAft>
              <a:buSzPts val="1600"/>
              <a:buChar char="○"/>
              <a:defRPr/>
            </a:lvl5pPr>
            <a:lvl6pPr indent="-330200" lvl="5" marL="2743200">
              <a:spcBef>
                <a:spcPts val="0"/>
              </a:spcBef>
              <a:spcAft>
                <a:spcPts val="0"/>
              </a:spcAft>
              <a:buSzPts val="1600"/>
              <a:buChar char="■"/>
              <a:defRPr/>
            </a:lvl6pPr>
            <a:lvl7pPr indent="-330200" lvl="6" marL="3200400">
              <a:spcBef>
                <a:spcPts val="0"/>
              </a:spcBef>
              <a:spcAft>
                <a:spcPts val="0"/>
              </a:spcAft>
              <a:buSzPts val="1600"/>
              <a:buChar char="●"/>
              <a:defRPr/>
            </a:lvl7pPr>
            <a:lvl8pPr indent="-330200" lvl="7" marL="3657600">
              <a:spcBef>
                <a:spcPts val="0"/>
              </a:spcBef>
              <a:spcAft>
                <a:spcPts val="0"/>
              </a:spcAft>
              <a:buSzPts val="1600"/>
              <a:buChar char="○"/>
              <a:defRPr/>
            </a:lvl8pPr>
            <a:lvl9pPr indent="-330200" lvl="8" marL="4114800">
              <a:spcBef>
                <a:spcPts val="0"/>
              </a:spcBef>
              <a:spcAft>
                <a:spcPts val="0"/>
              </a:spcAft>
              <a:buSzPts val="1600"/>
              <a:buChar char="■"/>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2" name="Shape 52"/>
        <p:cNvGrpSpPr/>
        <p:nvPr/>
      </p:nvGrpSpPr>
      <p:grpSpPr>
        <a:xfrm>
          <a:off x="0" y="0"/>
          <a:ext cx="0" cy="0"/>
          <a:chOff x="0" y="0"/>
          <a:chExt cx="0" cy="0"/>
        </a:xfrm>
      </p:grpSpPr>
      <p:sp>
        <p:nvSpPr>
          <p:cNvPr id="53" name="Google Shape;53;p10"/>
          <p:cNvSpPr txBox="1"/>
          <p:nvPr>
            <p:ph idx="1" type="body"/>
          </p:nvPr>
        </p:nvSpPr>
        <p:spPr>
          <a:xfrm>
            <a:off x="311700" y="4230575"/>
            <a:ext cx="5998800" cy="605100"/>
          </a:xfrm>
          <a:prstGeom prst="rect">
            <a:avLst/>
          </a:prstGeom>
        </p:spPr>
        <p:txBody>
          <a:bodyPr anchorCtr="0" anchor="ctr" bIns="91425" lIns="91425" spcFirstLastPara="1" rIns="91425" wrap="square" tIns="91425">
            <a:noAutofit/>
          </a:bodyPr>
          <a:lstStyle>
            <a:lvl1pPr indent="-228600" lvl="0" marL="457200">
              <a:lnSpc>
                <a:spcPct val="100000"/>
              </a:lnSpc>
              <a:spcBef>
                <a:spcPts val="0"/>
              </a:spcBef>
              <a:spcAft>
                <a:spcPts val="0"/>
              </a:spcAft>
              <a:buSzPts val="1600"/>
              <a:buNone/>
              <a:defRPr/>
            </a:lvl1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4" name="Shape 54"/>
        <p:cNvGrpSpPr/>
        <p:nvPr/>
      </p:nvGrpSpPr>
      <p:grpSpPr>
        <a:xfrm>
          <a:off x="0" y="0"/>
          <a:ext cx="0" cy="0"/>
          <a:chOff x="0" y="0"/>
          <a:chExt cx="0" cy="0"/>
        </a:xfrm>
      </p:grpSpPr>
      <p:sp>
        <p:nvSpPr>
          <p:cNvPr id="55" name="Google Shape;55;p11"/>
          <p:cNvSpPr txBox="1"/>
          <p:nvPr>
            <p:ph hasCustomPrompt="1" type="title"/>
          </p:nvPr>
        </p:nvSpPr>
        <p:spPr>
          <a:xfrm>
            <a:off x="311700" y="1106125"/>
            <a:ext cx="8520600" cy="1963500"/>
          </a:xfrm>
          <a:prstGeom prst="rect">
            <a:avLst/>
          </a:prstGeom>
        </p:spPr>
        <p:txBody>
          <a:bodyPr anchorCtr="0" anchor="b" bIns="91425" lIns="91425" spcFirstLastPara="1" rIns="91425" wrap="square" tIns="91425">
            <a:no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56" name="Google Shape;56;p11"/>
          <p:cNvSpPr txBox="1"/>
          <p:nvPr>
            <p:ph idx="1" type="body"/>
          </p:nvPr>
        </p:nvSpPr>
        <p:spPr>
          <a:xfrm>
            <a:off x="311700" y="3152225"/>
            <a:ext cx="8520600" cy="1300800"/>
          </a:xfrm>
          <a:prstGeom prst="rect">
            <a:avLst/>
          </a:prstGeom>
        </p:spPr>
        <p:txBody>
          <a:bodyPr anchorCtr="0" anchor="ctr" bIns="91425" lIns="91425" spcFirstLastPara="1" rIns="91425" wrap="square" tIns="91425">
            <a:noAutofit/>
          </a:bodyPr>
          <a:lstStyle>
            <a:lvl1pPr indent="-330200" lvl="0" marL="457200" algn="ctr">
              <a:spcBef>
                <a:spcPts val="0"/>
              </a:spcBef>
              <a:spcAft>
                <a:spcPts val="0"/>
              </a:spcAft>
              <a:buSzPts val="1600"/>
              <a:buChar char="●"/>
              <a:defRPr/>
            </a:lvl1pPr>
            <a:lvl2pPr indent="-330200" lvl="1" marL="914400" algn="ctr">
              <a:spcBef>
                <a:spcPts val="0"/>
              </a:spcBef>
              <a:spcAft>
                <a:spcPts val="0"/>
              </a:spcAft>
              <a:buSzPts val="1600"/>
              <a:buChar char="○"/>
              <a:defRPr/>
            </a:lvl2pPr>
            <a:lvl3pPr indent="-330200" lvl="2" marL="1371600" algn="ctr">
              <a:spcBef>
                <a:spcPts val="0"/>
              </a:spcBef>
              <a:spcAft>
                <a:spcPts val="0"/>
              </a:spcAft>
              <a:buSzPts val="1600"/>
              <a:buChar char="■"/>
              <a:defRPr/>
            </a:lvl3pPr>
            <a:lvl4pPr indent="-330200" lvl="3" marL="1828800" algn="ctr">
              <a:spcBef>
                <a:spcPts val="0"/>
              </a:spcBef>
              <a:spcAft>
                <a:spcPts val="0"/>
              </a:spcAft>
              <a:buSzPts val="1600"/>
              <a:buChar char="●"/>
              <a:defRPr/>
            </a:lvl4pPr>
            <a:lvl5pPr indent="-330200" lvl="4" marL="2286000" algn="ctr">
              <a:spcBef>
                <a:spcPts val="0"/>
              </a:spcBef>
              <a:spcAft>
                <a:spcPts val="0"/>
              </a:spcAft>
              <a:buSzPts val="1600"/>
              <a:buChar char="○"/>
              <a:defRPr/>
            </a:lvl5pPr>
            <a:lvl6pPr indent="-330200" lvl="5" marL="2743200" algn="ctr">
              <a:spcBef>
                <a:spcPts val="0"/>
              </a:spcBef>
              <a:spcAft>
                <a:spcPts val="0"/>
              </a:spcAft>
              <a:buSzPts val="1600"/>
              <a:buChar char="■"/>
              <a:defRPr/>
            </a:lvl6pPr>
            <a:lvl7pPr indent="-330200" lvl="6" marL="3200400" algn="ctr">
              <a:spcBef>
                <a:spcPts val="0"/>
              </a:spcBef>
              <a:spcAft>
                <a:spcPts val="0"/>
              </a:spcAft>
              <a:buSzPts val="1600"/>
              <a:buChar char="●"/>
              <a:defRPr/>
            </a:lvl7pPr>
            <a:lvl8pPr indent="-330200" lvl="7" marL="3657600" algn="ctr">
              <a:spcBef>
                <a:spcPts val="0"/>
              </a:spcBef>
              <a:spcAft>
                <a:spcPts val="0"/>
              </a:spcAft>
              <a:buSzPts val="1600"/>
              <a:buChar char="○"/>
              <a:defRPr/>
            </a:lvl8pPr>
            <a:lvl9pPr indent="-330200" lvl="8" marL="4114800" algn="ctr">
              <a:spcBef>
                <a:spcPts val="0"/>
              </a:spcBef>
              <a:spcAft>
                <a:spcPts val="0"/>
              </a:spcAft>
              <a:buSzPts val="1600"/>
              <a:buChar char="■"/>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57" name="Shape 5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58" name="Shape 58"/>
        <p:cNvGrpSpPr/>
        <p:nvPr/>
      </p:nvGrpSpPr>
      <p:grpSpPr>
        <a:xfrm>
          <a:off x="0" y="0"/>
          <a:ext cx="0" cy="0"/>
          <a:chOff x="0" y="0"/>
          <a:chExt cx="0" cy="0"/>
        </a:xfrm>
      </p:grpSpPr>
      <p:sp>
        <p:nvSpPr>
          <p:cNvPr id="59" name="Google Shape;59;p13"/>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0" name="Google Shape;60;p13">
            <a:hlinkClick action="ppaction://hlinksldjump" r:id="rId2"/>
          </p:cNvPr>
          <p:cNvSpPr txBox="1"/>
          <p:nvPr>
            <p:ph hasCustomPrompt="1" idx="2" type="title"/>
          </p:nvPr>
        </p:nvSpPr>
        <p:spPr>
          <a:xfrm>
            <a:off x="713225" y="1787250"/>
            <a:ext cx="923400" cy="96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52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a:r>
              <a:t>xx%</a:t>
            </a:r>
          </a:p>
        </p:txBody>
      </p:sp>
      <p:sp>
        <p:nvSpPr>
          <p:cNvPr id="61" name="Google Shape;61;p13">
            <a:hlinkClick action="ppaction://hlinksldjump" r:id="rId3"/>
          </p:cNvPr>
          <p:cNvSpPr txBox="1"/>
          <p:nvPr>
            <p:ph idx="3" type="title"/>
          </p:nvPr>
        </p:nvSpPr>
        <p:spPr>
          <a:xfrm>
            <a:off x="1636585" y="1787250"/>
            <a:ext cx="1684500" cy="436500"/>
          </a:xfrm>
          <a:prstGeom prst="rect">
            <a:avLst/>
          </a:prstGeom>
        </p:spPr>
        <p:txBody>
          <a:bodyPr anchorCtr="0" anchor="b" bIns="91425" lIns="91425" spcFirstLastPara="1" rIns="91425" wrap="square" tIns="91425">
            <a:noAutofit/>
          </a:bodyPr>
          <a:lstStyle>
            <a:lvl1pPr lvl="0">
              <a:spcBef>
                <a:spcPts val="0"/>
              </a:spcBef>
              <a:spcAft>
                <a:spcPts val="0"/>
              </a:spcAft>
              <a:buSzPts val="2000"/>
              <a:buNone/>
              <a:defRPr sz="180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62" name="Google Shape;62;p13">
            <a:hlinkClick action="ppaction://hlinksldjump" r:id="rId4"/>
          </p:cNvPr>
          <p:cNvSpPr txBox="1"/>
          <p:nvPr>
            <p:ph idx="1" type="subTitle"/>
          </p:nvPr>
        </p:nvSpPr>
        <p:spPr>
          <a:xfrm>
            <a:off x="1636576" y="2062667"/>
            <a:ext cx="1684500" cy="689400"/>
          </a:xfrm>
          <a:prstGeom prst="rect">
            <a:avLst/>
          </a:prstGeom>
        </p:spPr>
        <p:txBody>
          <a:bodyPr anchorCtr="0" anchor="t" bIns="91425" lIns="91425" spcFirstLastPara="1" rIns="91425" wrap="square" tIns="91425">
            <a:noAutofit/>
          </a:bodyPr>
          <a:lstStyle>
            <a:lvl1pPr lvl="0">
              <a:spcBef>
                <a:spcPts val="0"/>
              </a:spcBef>
              <a:spcAft>
                <a:spcPts val="0"/>
              </a:spcAft>
              <a:buSzPts val="1600"/>
              <a:buNone/>
              <a:defRPr/>
            </a:lvl1pPr>
            <a:lvl2pPr lvl="1">
              <a:spcBef>
                <a:spcPts val="0"/>
              </a:spcBef>
              <a:spcAft>
                <a:spcPts val="0"/>
              </a:spcAft>
              <a:buSzPts val="1600"/>
              <a:buNone/>
              <a:defRPr/>
            </a:lvl2pPr>
            <a:lvl3pPr lvl="2">
              <a:spcBef>
                <a:spcPts val="0"/>
              </a:spcBef>
              <a:spcAft>
                <a:spcPts val="0"/>
              </a:spcAft>
              <a:buSzPts val="1600"/>
              <a:buNone/>
              <a:defRPr/>
            </a:lvl3pPr>
            <a:lvl4pPr lvl="3">
              <a:spcBef>
                <a:spcPts val="0"/>
              </a:spcBef>
              <a:spcAft>
                <a:spcPts val="0"/>
              </a:spcAft>
              <a:buSzPts val="1600"/>
              <a:buNone/>
              <a:defRPr/>
            </a:lvl4pPr>
            <a:lvl5pPr lvl="4">
              <a:spcBef>
                <a:spcPts val="0"/>
              </a:spcBef>
              <a:spcAft>
                <a:spcPts val="0"/>
              </a:spcAft>
              <a:buSzPts val="1600"/>
              <a:buNone/>
              <a:defRPr/>
            </a:lvl5pPr>
            <a:lvl6pPr lvl="5">
              <a:spcBef>
                <a:spcPts val="0"/>
              </a:spcBef>
              <a:spcAft>
                <a:spcPts val="0"/>
              </a:spcAft>
              <a:buSzPts val="1600"/>
              <a:buNone/>
              <a:defRPr/>
            </a:lvl6pPr>
            <a:lvl7pPr lvl="6">
              <a:spcBef>
                <a:spcPts val="0"/>
              </a:spcBef>
              <a:spcAft>
                <a:spcPts val="0"/>
              </a:spcAft>
              <a:buSzPts val="1600"/>
              <a:buNone/>
              <a:defRPr/>
            </a:lvl7pPr>
            <a:lvl8pPr lvl="7">
              <a:spcBef>
                <a:spcPts val="0"/>
              </a:spcBef>
              <a:spcAft>
                <a:spcPts val="0"/>
              </a:spcAft>
              <a:buSzPts val="1600"/>
              <a:buNone/>
              <a:defRPr/>
            </a:lvl8pPr>
            <a:lvl9pPr lvl="8">
              <a:spcBef>
                <a:spcPts val="0"/>
              </a:spcBef>
              <a:spcAft>
                <a:spcPts val="0"/>
              </a:spcAft>
              <a:buSzPts val="1600"/>
              <a:buNone/>
              <a:defRPr/>
            </a:lvl9pPr>
          </a:lstStyle>
          <a:p/>
        </p:txBody>
      </p:sp>
      <p:sp>
        <p:nvSpPr>
          <p:cNvPr id="63" name="Google Shape;63;p13"/>
          <p:cNvSpPr txBox="1"/>
          <p:nvPr>
            <p:ph hasCustomPrompt="1" idx="4" type="title"/>
          </p:nvPr>
        </p:nvSpPr>
        <p:spPr>
          <a:xfrm>
            <a:off x="713225" y="3629725"/>
            <a:ext cx="923400" cy="96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52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a:r>
              <a:t>xx%</a:t>
            </a:r>
          </a:p>
        </p:txBody>
      </p:sp>
      <p:sp>
        <p:nvSpPr>
          <p:cNvPr id="64" name="Google Shape;64;p13"/>
          <p:cNvSpPr txBox="1"/>
          <p:nvPr>
            <p:ph idx="5" type="title"/>
          </p:nvPr>
        </p:nvSpPr>
        <p:spPr>
          <a:xfrm>
            <a:off x="1636585" y="3629627"/>
            <a:ext cx="1684500" cy="436500"/>
          </a:xfrm>
          <a:prstGeom prst="rect">
            <a:avLst/>
          </a:prstGeom>
        </p:spPr>
        <p:txBody>
          <a:bodyPr anchorCtr="0" anchor="b" bIns="91425" lIns="91425" spcFirstLastPara="1" rIns="91425" wrap="square" tIns="91425">
            <a:noAutofit/>
          </a:bodyPr>
          <a:lstStyle>
            <a:lvl1pPr lvl="0" rtl="0">
              <a:spcBef>
                <a:spcPts val="0"/>
              </a:spcBef>
              <a:spcAft>
                <a:spcPts val="0"/>
              </a:spcAft>
              <a:buSzPts val="2000"/>
              <a:buNone/>
              <a:defRPr sz="18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5" name="Google Shape;65;p13"/>
          <p:cNvSpPr txBox="1"/>
          <p:nvPr>
            <p:ph idx="6" type="subTitle"/>
          </p:nvPr>
        </p:nvSpPr>
        <p:spPr>
          <a:xfrm>
            <a:off x="1636576" y="3905175"/>
            <a:ext cx="1684500" cy="6894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66" name="Google Shape;66;p13">
            <a:hlinkClick action="ppaction://hlinksldjump" r:id="rId5"/>
          </p:cNvPr>
          <p:cNvSpPr txBox="1"/>
          <p:nvPr>
            <p:ph hasCustomPrompt="1" idx="7" type="title"/>
          </p:nvPr>
        </p:nvSpPr>
        <p:spPr>
          <a:xfrm>
            <a:off x="3321175" y="1787250"/>
            <a:ext cx="923400" cy="96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52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a:r>
              <a:t>xx%</a:t>
            </a:r>
          </a:p>
        </p:txBody>
      </p:sp>
      <p:sp>
        <p:nvSpPr>
          <p:cNvPr id="67" name="Google Shape;67;p13">
            <a:hlinkClick action="ppaction://hlinksldjump" r:id="rId6"/>
          </p:cNvPr>
          <p:cNvSpPr txBox="1"/>
          <p:nvPr>
            <p:ph idx="8" type="title"/>
          </p:nvPr>
        </p:nvSpPr>
        <p:spPr>
          <a:xfrm>
            <a:off x="4244527" y="1787250"/>
            <a:ext cx="1684500" cy="436500"/>
          </a:xfrm>
          <a:prstGeom prst="rect">
            <a:avLst/>
          </a:prstGeom>
        </p:spPr>
        <p:txBody>
          <a:bodyPr anchorCtr="0" anchor="b" bIns="91425" lIns="91425" spcFirstLastPara="1" rIns="91425" wrap="square" tIns="91425">
            <a:noAutofit/>
          </a:bodyPr>
          <a:lstStyle>
            <a:lvl1pPr lvl="0" rtl="0">
              <a:spcBef>
                <a:spcPts val="0"/>
              </a:spcBef>
              <a:spcAft>
                <a:spcPts val="0"/>
              </a:spcAft>
              <a:buSzPts val="2000"/>
              <a:buNone/>
              <a:defRPr sz="18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8" name="Google Shape;68;p13">
            <a:hlinkClick action="ppaction://hlinksldjump" r:id="rId7"/>
          </p:cNvPr>
          <p:cNvSpPr txBox="1"/>
          <p:nvPr>
            <p:ph idx="9" type="subTitle"/>
          </p:nvPr>
        </p:nvSpPr>
        <p:spPr>
          <a:xfrm>
            <a:off x="4244526" y="2062667"/>
            <a:ext cx="1684500" cy="6894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69" name="Google Shape;69;p13"/>
          <p:cNvSpPr txBox="1"/>
          <p:nvPr>
            <p:ph hasCustomPrompt="1" idx="13" type="title"/>
          </p:nvPr>
        </p:nvSpPr>
        <p:spPr>
          <a:xfrm>
            <a:off x="3321175" y="3629725"/>
            <a:ext cx="923400" cy="96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52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a:r>
              <a:t>xx%</a:t>
            </a:r>
          </a:p>
        </p:txBody>
      </p:sp>
      <p:sp>
        <p:nvSpPr>
          <p:cNvPr id="70" name="Google Shape;70;p13"/>
          <p:cNvSpPr txBox="1"/>
          <p:nvPr>
            <p:ph idx="14" type="title"/>
          </p:nvPr>
        </p:nvSpPr>
        <p:spPr>
          <a:xfrm>
            <a:off x="4244527" y="3629627"/>
            <a:ext cx="1684500" cy="436500"/>
          </a:xfrm>
          <a:prstGeom prst="rect">
            <a:avLst/>
          </a:prstGeom>
        </p:spPr>
        <p:txBody>
          <a:bodyPr anchorCtr="0" anchor="b" bIns="91425" lIns="91425" spcFirstLastPara="1" rIns="91425" wrap="square" tIns="91425">
            <a:noAutofit/>
          </a:bodyPr>
          <a:lstStyle>
            <a:lvl1pPr lvl="0" rtl="0">
              <a:spcBef>
                <a:spcPts val="0"/>
              </a:spcBef>
              <a:spcAft>
                <a:spcPts val="0"/>
              </a:spcAft>
              <a:buSzPts val="2000"/>
              <a:buNone/>
              <a:defRPr sz="18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1" name="Google Shape;71;p13"/>
          <p:cNvSpPr txBox="1"/>
          <p:nvPr>
            <p:ph idx="15" type="subTitle"/>
          </p:nvPr>
        </p:nvSpPr>
        <p:spPr>
          <a:xfrm>
            <a:off x="4244526" y="3905175"/>
            <a:ext cx="1684500" cy="6894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72" name="Google Shape;72;p13">
            <a:hlinkClick action="ppaction://hlinksldjump" r:id="rId8"/>
          </p:cNvPr>
          <p:cNvSpPr txBox="1"/>
          <p:nvPr>
            <p:ph hasCustomPrompt="1" idx="16" type="title"/>
          </p:nvPr>
        </p:nvSpPr>
        <p:spPr>
          <a:xfrm>
            <a:off x="5929125" y="1787250"/>
            <a:ext cx="923400" cy="96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52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a:r>
              <a:t>xx%</a:t>
            </a:r>
          </a:p>
        </p:txBody>
      </p:sp>
      <p:sp>
        <p:nvSpPr>
          <p:cNvPr id="73" name="Google Shape;73;p13">
            <a:hlinkClick action="ppaction://hlinksldjump" r:id="rId9"/>
          </p:cNvPr>
          <p:cNvSpPr txBox="1"/>
          <p:nvPr>
            <p:ph idx="17" type="title"/>
          </p:nvPr>
        </p:nvSpPr>
        <p:spPr>
          <a:xfrm>
            <a:off x="6852450" y="1787250"/>
            <a:ext cx="1684500" cy="436500"/>
          </a:xfrm>
          <a:prstGeom prst="rect">
            <a:avLst/>
          </a:prstGeom>
        </p:spPr>
        <p:txBody>
          <a:bodyPr anchorCtr="0" anchor="b" bIns="91425" lIns="91425" spcFirstLastPara="1" rIns="91425" wrap="square" tIns="91425">
            <a:noAutofit/>
          </a:bodyPr>
          <a:lstStyle>
            <a:lvl1pPr lvl="0" rtl="0">
              <a:spcBef>
                <a:spcPts val="0"/>
              </a:spcBef>
              <a:spcAft>
                <a:spcPts val="0"/>
              </a:spcAft>
              <a:buSzPts val="2000"/>
              <a:buNone/>
              <a:defRPr sz="18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4" name="Google Shape;74;p13">
            <a:hlinkClick action="ppaction://hlinksldjump" r:id="rId10"/>
          </p:cNvPr>
          <p:cNvSpPr txBox="1"/>
          <p:nvPr>
            <p:ph idx="18" type="subTitle"/>
          </p:nvPr>
        </p:nvSpPr>
        <p:spPr>
          <a:xfrm>
            <a:off x="6852456" y="2062667"/>
            <a:ext cx="1684500" cy="6894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75" name="Google Shape;75;p13"/>
          <p:cNvSpPr txBox="1"/>
          <p:nvPr>
            <p:ph hasCustomPrompt="1" idx="19" type="title"/>
          </p:nvPr>
        </p:nvSpPr>
        <p:spPr>
          <a:xfrm>
            <a:off x="5929125" y="3629725"/>
            <a:ext cx="923400" cy="96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52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a:r>
              <a:t>xx%</a:t>
            </a:r>
          </a:p>
        </p:txBody>
      </p:sp>
      <p:sp>
        <p:nvSpPr>
          <p:cNvPr id="76" name="Google Shape;76;p13"/>
          <p:cNvSpPr txBox="1"/>
          <p:nvPr>
            <p:ph idx="20" type="title"/>
          </p:nvPr>
        </p:nvSpPr>
        <p:spPr>
          <a:xfrm>
            <a:off x="6852450" y="3629627"/>
            <a:ext cx="1684500" cy="436500"/>
          </a:xfrm>
          <a:prstGeom prst="rect">
            <a:avLst/>
          </a:prstGeom>
        </p:spPr>
        <p:txBody>
          <a:bodyPr anchorCtr="0" anchor="b" bIns="91425" lIns="91425" spcFirstLastPara="1" rIns="91425" wrap="square" tIns="91425">
            <a:noAutofit/>
          </a:bodyPr>
          <a:lstStyle>
            <a:lvl1pPr lvl="0" rtl="0">
              <a:spcBef>
                <a:spcPts val="0"/>
              </a:spcBef>
              <a:spcAft>
                <a:spcPts val="0"/>
              </a:spcAft>
              <a:buSzPts val="2000"/>
              <a:buNone/>
              <a:defRPr sz="18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7" name="Google Shape;77;p13"/>
          <p:cNvSpPr txBox="1"/>
          <p:nvPr>
            <p:ph idx="21" type="subTitle"/>
          </p:nvPr>
        </p:nvSpPr>
        <p:spPr>
          <a:xfrm>
            <a:off x="6852456" y="3905175"/>
            <a:ext cx="1684500" cy="6894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
    <p:spTree>
      <p:nvGrpSpPr>
        <p:cNvPr id="78" name="Shape 78"/>
        <p:cNvGrpSpPr/>
        <p:nvPr/>
      </p:nvGrpSpPr>
      <p:grpSpPr>
        <a:xfrm>
          <a:off x="0" y="0"/>
          <a:ext cx="0" cy="0"/>
          <a:chOff x="0" y="0"/>
          <a:chExt cx="0" cy="0"/>
        </a:xfrm>
      </p:grpSpPr>
      <p:sp>
        <p:nvSpPr>
          <p:cNvPr id="79" name="Google Shape;79;p14"/>
          <p:cNvSpPr txBox="1"/>
          <p:nvPr>
            <p:ph type="title"/>
          </p:nvPr>
        </p:nvSpPr>
        <p:spPr>
          <a:xfrm flipH="1">
            <a:off x="1538827" y="1324175"/>
            <a:ext cx="3502500" cy="940200"/>
          </a:xfrm>
          <a:prstGeom prst="rect">
            <a:avLst/>
          </a:prstGeom>
        </p:spPr>
        <p:txBody>
          <a:bodyPr anchorCtr="0" anchor="t" bIns="91425" lIns="91425" spcFirstLastPara="1" rIns="91425" wrap="square" tIns="91425">
            <a:noAutofit/>
          </a:bodyPr>
          <a:lstStyle>
            <a:lvl1pPr lvl="0" rtl="0" algn="r">
              <a:spcBef>
                <a:spcPts val="0"/>
              </a:spcBef>
              <a:spcAft>
                <a:spcPts val="0"/>
              </a:spcAft>
              <a:buSzPts val="5200"/>
              <a:buNone/>
              <a:defRPr sz="5200"/>
            </a:lvl1pPr>
            <a:lvl2pPr lvl="1" rtl="0">
              <a:spcBef>
                <a:spcPts val="0"/>
              </a:spcBef>
              <a:spcAft>
                <a:spcPts val="0"/>
              </a:spcAft>
              <a:buSzPts val="5200"/>
              <a:buNone/>
              <a:defRPr sz="5200"/>
            </a:lvl2pPr>
            <a:lvl3pPr lvl="2" rtl="0">
              <a:spcBef>
                <a:spcPts val="0"/>
              </a:spcBef>
              <a:spcAft>
                <a:spcPts val="0"/>
              </a:spcAft>
              <a:buSzPts val="5200"/>
              <a:buNone/>
              <a:defRPr sz="5200"/>
            </a:lvl3pPr>
            <a:lvl4pPr lvl="3" rtl="0">
              <a:spcBef>
                <a:spcPts val="0"/>
              </a:spcBef>
              <a:spcAft>
                <a:spcPts val="0"/>
              </a:spcAft>
              <a:buSzPts val="5200"/>
              <a:buNone/>
              <a:defRPr sz="5200"/>
            </a:lvl4pPr>
            <a:lvl5pPr lvl="4" rtl="0">
              <a:spcBef>
                <a:spcPts val="0"/>
              </a:spcBef>
              <a:spcAft>
                <a:spcPts val="0"/>
              </a:spcAft>
              <a:buSzPts val="5200"/>
              <a:buNone/>
              <a:defRPr sz="5200"/>
            </a:lvl5pPr>
            <a:lvl6pPr lvl="5" rtl="0">
              <a:spcBef>
                <a:spcPts val="0"/>
              </a:spcBef>
              <a:spcAft>
                <a:spcPts val="0"/>
              </a:spcAft>
              <a:buSzPts val="5200"/>
              <a:buNone/>
              <a:defRPr sz="5200"/>
            </a:lvl6pPr>
            <a:lvl7pPr lvl="6" rtl="0">
              <a:spcBef>
                <a:spcPts val="0"/>
              </a:spcBef>
              <a:spcAft>
                <a:spcPts val="0"/>
              </a:spcAft>
              <a:buSzPts val="5200"/>
              <a:buNone/>
              <a:defRPr sz="5200"/>
            </a:lvl7pPr>
            <a:lvl8pPr lvl="7" rtl="0">
              <a:spcBef>
                <a:spcPts val="0"/>
              </a:spcBef>
              <a:spcAft>
                <a:spcPts val="0"/>
              </a:spcAft>
              <a:buSzPts val="5200"/>
              <a:buNone/>
              <a:defRPr sz="5200"/>
            </a:lvl8pPr>
            <a:lvl9pPr lvl="8" rtl="0">
              <a:spcBef>
                <a:spcPts val="0"/>
              </a:spcBef>
              <a:spcAft>
                <a:spcPts val="0"/>
              </a:spcAft>
              <a:buSzPts val="5200"/>
              <a:buNone/>
              <a:defRPr sz="5200"/>
            </a:lvl9pPr>
          </a:lstStyle>
          <a:p/>
        </p:txBody>
      </p:sp>
      <p:sp>
        <p:nvSpPr>
          <p:cNvPr id="80" name="Google Shape;80;p14"/>
          <p:cNvSpPr txBox="1"/>
          <p:nvPr>
            <p:ph idx="1" type="subTitle"/>
          </p:nvPr>
        </p:nvSpPr>
        <p:spPr>
          <a:xfrm flipH="1">
            <a:off x="1538827" y="2131875"/>
            <a:ext cx="3502500" cy="12843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81" name="Google Shape;81;p14"/>
          <p:cNvSpPr txBox="1"/>
          <p:nvPr/>
        </p:nvSpPr>
        <p:spPr>
          <a:xfrm flipH="1">
            <a:off x="1538825" y="3416175"/>
            <a:ext cx="3502500" cy="6714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b="1" lang="en" sz="1200">
                <a:solidFill>
                  <a:schemeClr val="dk1"/>
                </a:solidFill>
                <a:latin typeface="Palanquin"/>
                <a:ea typeface="Palanquin"/>
                <a:cs typeface="Palanquin"/>
                <a:sym typeface="Palanquin"/>
              </a:rPr>
              <a:t>CREDITS</a:t>
            </a:r>
            <a:r>
              <a:rPr lang="en" sz="1200">
                <a:solidFill>
                  <a:schemeClr val="dk1"/>
                </a:solidFill>
                <a:latin typeface="Palanquin"/>
                <a:ea typeface="Palanquin"/>
                <a:cs typeface="Palanquin"/>
                <a:sym typeface="Palanquin"/>
              </a:rPr>
              <a:t>: This presentation template was created by </a:t>
            </a:r>
            <a:r>
              <a:rPr b="1" lang="en" sz="1200">
                <a:solidFill>
                  <a:schemeClr val="dk1"/>
                </a:solidFill>
                <a:uFill>
                  <a:noFill/>
                </a:uFill>
                <a:latin typeface="Palanquin"/>
                <a:ea typeface="Palanquin"/>
                <a:cs typeface="Palanquin"/>
                <a:sym typeface="Palanquin"/>
                <a:hlinkClick r:id="rId2">
                  <a:extLst>
                    <a:ext uri="{A12FA001-AC4F-418D-AE19-62706E023703}">
                      <ahyp:hlinkClr val="tx"/>
                    </a:ext>
                  </a:extLst>
                </a:hlinkClick>
              </a:rPr>
              <a:t>Slidesgo</a:t>
            </a:r>
            <a:r>
              <a:rPr b="1" lang="en" sz="1200">
                <a:solidFill>
                  <a:schemeClr val="dk1"/>
                </a:solidFill>
                <a:latin typeface="Palanquin"/>
                <a:ea typeface="Palanquin"/>
                <a:cs typeface="Palanquin"/>
                <a:sym typeface="Palanquin"/>
              </a:rPr>
              <a:t>,</a:t>
            </a:r>
            <a:r>
              <a:rPr lang="en" sz="1200">
                <a:solidFill>
                  <a:schemeClr val="dk1"/>
                </a:solidFill>
                <a:latin typeface="Palanquin"/>
                <a:ea typeface="Palanquin"/>
                <a:cs typeface="Palanquin"/>
                <a:sym typeface="Palanquin"/>
              </a:rPr>
              <a:t> including icons by </a:t>
            </a:r>
            <a:r>
              <a:rPr b="1" lang="en" sz="1200">
                <a:solidFill>
                  <a:schemeClr val="dk1"/>
                </a:solidFill>
                <a:uFill>
                  <a:noFill/>
                </a:uFill>
                <a:latin typeface="Palanquin"/>
                <a:ea typeface="Palanquin"/>
                <a:cs typeface="Palanquin"/>
                <a:sym typeface="Palanquin"/>
                <a:hlinkClick r:id="rId3">
                  <a:extLst>
                    <a:ext uri="{A12FA001-AC4F-418D-AE19-62706E023703}">
                      <ahyp:hlinkClr val="tx"/>
                    </a:ext>
                  </a:extLst>
                </a:hlinkClick>
              </a:rPr>
              <a:t>Flaticon</a:t>
            </a:r>
            <a:r>
              <a:rPr lang="en" sz="1200">
                <a:solidFill>
                  <a:schemeClr val="dk1"/>
                </a:solidFill>
                <a:latin typeface="Palanquin"/>
                <a:ea typeface="Palanquin"/>
                <a:cs typeface="Palanquin"/>
                <a:sym typeface="Palanquin"/>
              </a:rPr>
              <a:t> and infographics &amp; images by </a:t>
            </a:r>
            <a:r>
              <a:rPr b="1" lang="en" sz="1200">
                <a:solidFill>
                  <a:schemeClr val="dk1"/>
                </a:solidFill>
                <a:uFill>
                  <a:noFill/>
                </a:uFill>
                <a:latin typeface="Palanquin"/>
                <a:ea typeface="Palanquin"/>
                <a:cs typeface="Palanquin"/>
                <a:sym typeface="Palanquin"/>
                <a:hlinkClick r:id="rId4">
                  <a:extLst>
                    <a:ext uri="{A12FA001-AC4F-418D-AE19-62706E023703}">
                      <ahyp:hlinkClr val="tx"/>
                    </a:ext>
                  </a:extLst>
                </a:hlinkClick>
              </a:rPr>
              <a:t>Freepik</a:t>
            </a:r>
            <a:r>
              <a:rPr lang="en" sz="1200">
                <a:solidFill>
                  <a:schemeClr val="dk1"/>
                </a:solidFill>
                <a:latin typeface="Palanquin"/>
                <a:ea typeface="Palanquin"/>
                <a:cs typeface="Palanquin"/>
                <a:sym typeface="Palanquin"/>
              </a:rPr>
              <a:t>.</a:t>
            </a:r>
            <a:endParaRPr sz="1200">
              <a:solidFill>
                <a:schemeClr val="dk1"/>
              </a:solidFill>
              <a:latin typeface="Palanquin"/>
              <a:ea typeface="Palanquin"/>
              <a:cs typeface="Palanquin"/>
              <a:sym typeface="Palanquin"/>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2">
    <p:spTree>
      <p:nvGrpSpPr>
        <p:cNvPr id="82" name="Shape 82"/>
        <p:cNvGrpSpPr/>
        <p:nvPr/>
      </p:nvGrpSpPr>
      <p:grpSpPr>
        <a:xfrm>
          <a:off x="0" y="0"/>
          <a:ext cx="0" cy="0"/>
          <a:chOff x="0" y="0"/>
          <a:chExt cx="0" cy="0"/>
        </a:xfrm>
      </p:grpSpPr>
      <p:sp>
        <p:nvSpPr>
          <p:cNvPr id="83" name="Google Shape;83;p15"/>
          <p:cNvSpPr txBox="1"/>
          <p:nvPr>
            <p:ph type="title"/>
          </p:nvPr>
        </p:nvSpPr>
        <p:spPr>
          <a:xfrm>
            <a:off x="1288854" y="3668725"/>
            <a:ext cx="2605200" cy="436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000"/>
              <a:buNone/>
              <a:defRPr sz="2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84" name="Google Shape;84;p15"/>
          <p:cNvSpPr txBox="1"/>
          <p:nvPr>
            <p:ph idx="1" type="subTitle"/>
          </p:nvPr>
        </p:nvSpPr>
        <p:spPr>
          <a:xfrm>
            <a:off x="1288850" y="3948105"/>
            <a:ext cx="2605200" cy="651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85" name="Google Shape;85;p15"/>
          <p:cNvSpPr txBox="1"/>
          <p:nvPr>
            <p:ph idx="2"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86" name="Google Shape;86;p15"/>
          <p:cNvSpPr txBox="1"/>
          <p:nvPr>
            <p:ph idx="3" type="title"/>
          </p:nvPr>
        </p:nvSpPr>
        <p:spPr>
          <a:xfrm>
            <a:off x="5249904" y="3668725"/>
            <a:ext cx="2605200" cy="436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000"/>
              <a:buNone/>
              <a:defRPr sz="2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87" name="Google Shape;87;p15"/>
          <p:cNvSpPr txBox="1"/>
          <p:nvPr>
            <p:ph idx="4" type="subTitle"/>
          </p:nvPr>
        </p:nvSpPr>
        <p:spPr>
          <a:xfrm>
            <a:off x="5249900" y="3948105"/>
            <a:ext cx="2605200" cy="651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88" name="Google Shape;88;p15"/>
          <p:cNvSpPr txBox="1"/>
          <p:nvPr>
            <p:ph idx="5" type="title"/>
          </p:nvPr>
        </p:nvSpPr>
        <p:spPr>
          <a:xfrm>
            <a:off x="1288854" y="1858200"/>
            <a:ext cx="2605200" cy="436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000"/>
              <a:buNone/>
              <a:defRPr sz="2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89" name="Google Shape;89;p15"/>
          <p:cNvSpPr txBox="1"/>
          <p:nvPr>
            <p:ph idx="6" type="subTitle"/>
          </p:nvPr>
        </p:nvSpPr>
        <p:spPr>
          <a:xfrm>
            <a:off x="1288850" y="2142475"/>
            <a:ext cx="2605200" cy="651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90" name="Google Shape;90;p15"/>
          <p:cNvSpPr txBox="1"/>
          <p:nvPr>
            <p:ph idx="7" type="title"/>
          </p:nvPr>
        </p:nvSpPr>
        <p:spPr>
          <a:xfrm>
            <a:off x="5249904" y="1858200"/>
            <a:ext cx="2605200" cy="436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000"/>
              <a:buNone/>
              <a:defRPr sz="2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91" name="Google Shape;91;p15"/>
          <p:cNvSpPr txBox="1"/>
          <p:nvPr>
            <p:ph idx="8" type="subTitle"/>
          </p:nvPr>
        </p:nvSpPr>
        <p:spPr>
          <a:xfrm>
            <a:off x="5249900" y="2142475"/>
            <a:ext cx="2605200" cy="651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2_1">
    <p:spTree>
      <p:nvGrpSpPr>
        <p:cNvPr id="92" name="Shape 92"/>
        <p:cNvGrpSpPr/>
        <p:nvPr/>
      </p:nvGrpSpPr>
      <p:grpSpPr>
        <a:xfrm>
          <a:off x="0" y="0"/>
          <a:ext cx="0" cy="0"/>
          <a:chOff x="0" y="0"/>
          <a:chExt cx="0" cy="0"/>
        </a:xfrm>
      </p:grpSpPr>
      <p:sp>
        <p:nvSpPr>
          <p:cNvPr id="93" name="Google Shape;93;p16"/>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94" name="Google Shape;94;p16"/>
          <p:cNvSpPr txBox="1"/>
          <p:nvPr>
            <p:ph idx="2" type="title"/>
          </p:nvPr>
        </p:nvSpPr>
        <p:spPr>
          <a:xfrm>
            <a:off x="1300279" y="3616075"/>
            <a:ext cx="2605200" cy="436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000"/>
              <a:buNone/>
              <a:defRPr sz="2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95" name="Google Shape;95;p16"/>
          <p:cNvSpPr txBox="1"/>
          <p:nvPr>
            <p:ph idx="1" type="subTitle"/>
          </p:nvPr>
        </p:nvSpPr>
        <p:spPr>
          <a:xfrm>
            <a:off x="1300275" y="3900350"/>
            <a:ext cx="2605200" cy="651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96" name="Google Shape;96;p16"/>
          <p:cNvSpPr txBox="1"/>
          <p:nvPr>
            <p:ph idx="3" type="title"/>
          </p:nvPr>
        </p:nvSpPr>
        <p:spPr>
          <a:xfrm>
            <a:off x="5238529" y="3616075"/>
            <a:ext cx="2605200" cy="436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000"/>
              <a:buNone/>
              <a:defRPr sz="2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97" name="Google Shape;97;p16"/>
          <p:cNvSpPr txBox="1"/>
          <p:nvPr>
            <p:ph idx="4" type="subTitle"/>
          </p:nvPr>
        </p:nvSpPr>
        <p:spPr>
          <a:xfrm>
            <a:off x="5238525" y="3900350"/>
            <a:ext cx="2605200" cy="651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98" name="Google Shape;98;p16"/>
          <p:cNvSpPr/>
          <p:nvPr/>
        </p:nvSpPr>
        <p:spPr>
          <a:xfrm>
            <a:off x="4257025" y="4604009"/>
            <a:ext cx="793800" cy="809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16"/>
          <p:cNvSpPr/>
          <p:nvPr/>
        </p:nvSpPr>
        <p:spPr>
          <a:xfrm flipH="1" rot="10800000">
            <a:off x="8430725" y="2388000"/>
            <a:ext cx="367500" cy="367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16"/>
          <p:cNvSpPr/>
          <p:nvPr/>
        </p:nvSpPr>
        <p:spPr>
          <a:xfrm flipH="1" rot="10800000">
            <a:off x="227875" y="3759775"/>
            <a:ext cx="318300" cy="2928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16"/>
          <p:cNvSpPr/>
          <p:nvPr/>
        </p:nvSpPr>
        <p:spPr>
          <a:xfrm flipH="1" rot="10800000">
            <a:off x="5238525" y="-207725"/>
            <a:ext cx="759300" cy="698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3">
    <p:spTree>
      <p:nvGrpSpPr>
        <p:cNvPr id="102" name="Shape 102"/>
        <p:cNvGrpSpPr/>
        <p:nvPr/>
      </p:nvGrpSpPr>
      <p:grpSpPr>
        <a:xfrm>
          <a:off x="0" y="0"/>
          <a:ext cx="0" cy="0"/>
          <a:chOff x="0" y="0"/>
          <a:chExt cx="0" cy="0"/>
        </a:xfrm>
      </p:grpSpPr>
      <p:sp>
        <p:nvSpPr>
          <p:cNvPr id="103" name="Google Shape;103;p17"/>
          <p:cNvSpPr txBox="1"/>
          <p:nvPr>
            <p:ph type="title"/>
          </p:nvPr>
        </p:nvSpPr>
        <p:spPr>
          <a:xfrm>
            <a:off x="713347" y="1928053"/>
            <a:ext cx="4699500" cy="7554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52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104" name="Google Shape;104;p17"/>
          <p:cNvSpPr txBox="1"/>
          <p:nvPr>
            <p:ph hasCustomPrompt="1" idx="2" type="title"/>
          </p:nvPr>
        </p:nvSpPr>
        <p:spPr>
          <a:xfrm>
            <a:off x="713225" y="620840"/>
            <a:ext cx="4699800" cy="1413300"/>
          </a:xfrm>
          <a:prstGeom prst="rect">
            <a:avLst/>
          </a:prstGeom>
        </p:spPr>
        <p:txBody>
          <a:bodyPr anchorCtr="0" anchor="t" bIns="91425" lIns="91425" spcFirstLastPara="1" rIns="91425" wrap="square" tIns="91425">
            <a:noAutofit/>
          </a:bodyPr>
          <a:lstStyle>
            <a:lvl1pPr lvl="0" rtl="0">
              <a:spcBef>
                <a:spcPts val="0"/>
              </a:spcBef>
              <a:spcAft>
                <a:spcPts val="0"/>
              </a:spcAft>
              <a:buSzPts val="12000"/>
              <a:buNone/>
              <a:defRPr sz="10000"/>
            </a:lvl1pPr>
            <a:lvl2pPr lvl="1" rtl="0">
              <a:spcBef>
                <a:spcPts val="0"/>
              </a:spcBef>
              <a:spcAft>
                <a:spcPts val="0"/>
              </a:spcAft>
              <a:buSzPts val="12000"/>
              <a:buNone/>
              <a:defRPr sz="12000"/>
            </a:lvl2pPr>
            <a:lvl3pPr lvl="2" rtl="0">
              <a:spcBef>
                <a:spcPts val="0"/>
              </a:spcBef>
              <a:spcAft>
                <a:spcPts val="0"/>
              </a:spcAft>
              <a:buSzPts val="12000"/>
              <a:buNone/>
              <a:defRPr sz="12000"/>
            </a:lvl3pPr>
            <a:lvl4pPr lvl="3" rtl="0">
              <a:spcBef>
                <a:spcPts val="0"/>
              </a:spcBef>
              <a:spcAft>
                <a:spcPts val="0"/>
              </a:spcAft>
              <a:buSzPts val="12000"/>
              <a:buNone/>
              <a:defRPr sz="12000"/>
            </a:lvl4pPr>
            <a:lvl5pPr lvl="4" rtl="0">
              <a:spcBef>
                <a:spcPts val="0"/>
              </a:spcBef>
              <a:spcAft>
                <a:spcPts val="0"/>
              </a:spcAft>
              <a:buSzPts val="12000"/>
              <a:buNone/>
              <a:defRPr sz="12000"/>
            </a:lvl5pPr>
            <a:lvl6pPr lvl="5" rtl="0">
              <a:spcBef>
                <a:spcPts val="0"/>
              </a:spcBef>
              <a:spcAft>
                <a:spcPts val="0"/>
              </a:spcAft>
              <a:buSzPts val="12000"/>
              <a:buNone/>
              <a:defRPr sz="12000"/>
            </a:lvl6pPr>
            <a:lvl7pPr lvl="6" rtl="0">
              <a:spcBef>
                <a:spcPts val="0"/>
              </a:spcBef>
              <a:spcAft>
                <a:spcPts val="0"/>
              </a:spcAft>
              <a:buSzPts val="12000"/>
              <a:buNone/>
              <a:defRPr sz="12000"/>
            </a:lvl7pPr>
            <a:lvl8pPr lvl="7" rtl="0">
              <a:spcBef>
                <a:spcPts val="0"/>
              </a:spcBef>
              <a:spcAft>
                <a:spcPts val="0"/>
              </a:spcAft>
              <a:buSzPts val="12000"/>
              <a:buNone/>
              <a:defRPr sz="12000"/>
            </a:lvl8pPr>
            <a:lvl9pPr lvl="8" rtl="0">
              <a:spcBef>
                <a:spcPts val="0"/>
              </a:spcBef>
              <a:spcAft>
                <a:spcPts val="0"/>
              </a:spcAft>
              <a:buSzPts val="12000"/>
              <a:buNone/>
              <a:defRPr sz="12000"/>
            </a:lvl9pPr>
          </a:lstStyle>
          <a:p>
            <a:r>
              <a:t>xx%</a:t>
            </a:r>
          </a:p>
        </p:txBody>
      </p:sp>
      <p:sp>
        <p:nvSpPr>
          <p:cNvPr id="105" name="Google Shape;105;p17"/>
          <p:cNvSpPr txBox="1"/>
          <p:nvPr>
            <p:ph idx="1" type="subTitle"/>
          </p:nvPr>
        </p:nvSpPr>
        <p:spPr>
          <a:xfrm>
            <a:off x="713325" y="3204490"/>
            <a:ext cx="4699500" cy="808800"/>
          </a:xfrm>
          <a:prstGeom prst="rect">
            <a:avLst/>
          </a:prstGeom>
          <a:ln cap="flat" cmpd="sng" w="28575">
            <a:solidFill>
              <a:schemeClr val="dk1"/>
            </a:solidFill>
            <a:prstDash val="solid"/>
            <a:round/>
            <a:headEnd len="sm" w="sm" type="none"/>
            <a:tailEnd len="sm" w="sm" type="none"/>
          </a:ln>
        </p:spPr>
        <p:txBody>
          <a:bodyPr anchorCtr="0" anchor="t"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106" name="Google Shape;106;p17"/>
          <p:cNvSpPr txBox="1"/>
          <p:nvPr>
            <p:ph idx="3" type="subTitle"/>
          </p:nvPr>
        </p:nvSpPr>
        <p:spPr>
          <a:xfrm>
            <a:off x="713325" y="2759665"/>
            <a:ext cx="4699500" cy="368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3">
  <p:cSld name="CUSTOM_3_1">
    <p:spTree>
      <p:nvGrpSpPr>
        <p:cNvPr id="107" name="Shape 107"/>
        <p:cNvGrpSpPr/>
        <p:nvPr/>
      </p:nvGrpSpPr>
      <p:grpSpPr>
        <a:xfrm>
          <a:off x="0" y="0"/>
          <a:ext cx="0" cy="0"/>
          <a:chOff x="0" y="0"/>
          <a:chExt cx="0" cy="0"/>
        </a:xfrm>
      </p:grpSpPr>
      <p:sp>
        <p:nvSpPr>
          <p:cNvPr id="108" name="Google Shape;108;p18"/>
          <p:cNvSpPr txBox="1"/>
          <p:nvPr>
            <p:ph type="title"/>
          </p:nvPr>
        </p:nvSpPr>
        <p:spPr>
          <a:xfrm>
            <a:off x="2635025" y="1710253"/>
            <a:ext cx="3873900" cy="755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52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109" name="Google Shape;109;p18"/>
          <p:cNvSpPr txBox="1"/>
          <p:nvPr>
            <p:ph hasCustomPrompt="1" idx="2" type="title"/>
          </p:nvPr>
        </p:nvSpPr>
        <p:spPr>
          <a:xfrm>
            <a:off x="2634925" y="532738"/>
            <a:ext cx="3874200" cy="1413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2000"/>
              <a:buNone/>
              <a:defRPr sz="10000"/>
            </a:lvl1pPr>
            <a:lvl2pPr lvl="1" rtl="0">
              <a:spcBef>
                <a:spcPts val="0"/>
              </a:spcBef>
              <a:spcAft>
                <a:spcPts val="0"/>
              </a:spcAft>
              <a:buSzPts val="12000"/>
              <a:buNone/>
              <a:defRPr sz="12000"/>
            </a:lvl2pPr>
            <a:lvl3pPr lvl="2" rtl="0">
              <a:spcBef>
                <a:spcPts val="0"/>
              </a:spcBef>
              <a:spcAft>
                <a:spcPts val="0"/>
              </a:spcAft>
              <a:buSzPts val="12000"/>
              <a:buNone/>
              <a:defRPr sz="12000"/>
            </a:lvl3pPr>
            <a:lvl4pPr lvl="3" rtl="0">
              <a:spcBef>
                <a:spcPts val="0"/>
              </a:spcBef>
              <a:spcAft>
                <a:spcPts val="0"/>
              </a:spcAft>
              <a:buSzPts val="12000"/>
              <a:buNone/>
              <a:defRPr sz="12000"/>
            </a:lvl4pPr>
            <a:lvl5pPr lvl="4" rtl="0">
              <a:spcBef>
                <a:spcPts val="0"/>
              </a:spcBef>
              <a:spcAft>
                <a:spcPts val="0"/>
              </a:spcAft>
              <a:buSzPts val="12000"/>
              <a:buNone/>
              <a:defRPr sz="12000"/>
            </a:lvl5pPr>
            <a:lvl6pPr lvl="5" rtl="0">
              <a:spcBef>
                <a:spcPts val="0"/>
              </a:spcBef>
              <a:spcAft>
                <a:spcPts val="0"/>
              </a:spcAft>
              <a:buSzPts val="12000"/>
              <a:buNone/>
              <a:defRPr sz="12000"/>
            </a:lvl6pPr>
            <a:lvl7pPr lvl="6" rtl="0">
              <a:spcBef>
                <a:spcPts val="0"/>
              </a:spcBef>
              <a:spcAft>
                <a:spcPts val="0"/>
              </a:spcAft>
              <a:buSzPts val="12000"/>
              <a:buNone/>
              <a:defRPr sz="12000"/>
            </a:lvl7pPr>
            <a:lvl8pPr lvl="7" rtl="0">
              <a:spcBef>
                <a:spcPts val="0"/>
              </a:spcBef>
              <a:spcAft>
                <a:spcPts val="0"/>
              </a:spcAft>
              <a:buSzPts val="12000"/>
              <a:buNone/>
              <a:defRPr sz="12000"/>
            </a:lvl8pPr>
            <a:lvl9pPr lvl="8" rtl="0">
              <a:spcBef>
                <a:spcPts val="0"/>
              </a:spcBef>
              <a:spcAft>
                <a:spcPts val="0"/>
              </a:spcAft>
              <a:buSzPts val="12000"/>
              <a:buNone/>
              <a:defRPr sz="12000"/>
            </a:lvl9pPr>
          </a:lstStyle>
          <a:p>
            <a:r>
              <a:t>xx%</a:t>
            </a:r>
          </a:p>
        </p:txBody>
      </p:sp>
      <p:sp>
        <p:nvSpPr>
          <p:cNvPr id="110" name="Google Shape;110;p18"/>
          <p:cNvSpPr txBox="1"/>
          <p:nvPr>
            <p:ph idx="1" type="subTitle"/>
          </p:nvPr>
        </p:nvSpPr>
        <p:spPr>
          <a:xfrm>
            <a:off x="2222200" y="2986690"/>
            <a:ext cx="4699500" cy="808800"/>
          </a:xfrm>
          <a:prstGeom prst="rect">
            <a:avLst/>
          </a:prstGeom>
          <a:ln cap="flat" cmpd="sng" w="28575">
            <a:solidFill>
              <a:schemeClr val="dk1"/>
            </a:solidFill>
            <a:prstDash val="solid"/>
            <a:round/>
            <a:headEnd len="sm" w="sm" type="none"/>
            <a:tailEnd len="sm" w="sm" type="none"/>
          </a:ln>
        </p:spPr>
        <p:txBody>
          <a:bodyPr anchorCtr="0" anchor="t"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111" name="Google Shape;111;p18"/>
          <p:cNvSpPr txBox="1"/>
          <p:nvPr>
            <p:ph idx="3" type="subTitle"/>
          </p:nvPr>
        </p:nvSpPr>
        <p:spPr>
          <a:xfrm>
            <a:off x="2635007" y="2541865"/>
            <a:ext cx="3873900" cy="368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4">
  <p:cSld name="CUSTOM_3_1_1">
    <p:spTree>
      <p:nvGrpSpPr>
        <p:cNvPr id="112" name="Shape 112"/>
        <p:cNvGrpSpPr/>
        <p:nvPr/>
      </p:nvGrpSpPr>
      <p:grpSpPr>
        <a:xfrm>
          <a:off x="0" y="0"/>
          <a:ext cx="0" cy="0"/>
          <a:chOff x="0" y="0"/>
          <a:chExt cx="0" cy="0"/>
        </a:xfrm>
      </p:grpSpPr>
      <p:sp>
        <p:nvSpPr>
          <p:cNvPr id="113" name="Google Shape;113;p19"/>
          <p:cNvSpPr txBox="1"/>
          <p:nvPr>
            <p:ph type="title"/>
          </p:nvPr>
        </p:nvSpPr>
        <p:spPr>
          <a:xfrm>
            <a:off x="4143975" y="3079988"/>
            <a:ext cx="3873900" cy="755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52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114" name="Google Shape;114;p19"/>
          <p:cNvSpPr txBox="1"/>
          <p:nvPr>
            <p:ph hasCustomPrompt="1" idx="2" type="title"/>
          </p:nvPr>
        </p:nvSpPr>
        <p:spPr>
          <a:xfrm>
            <a:off x="4143875" y="2054175"/>
            <a:ext cx="3874200" cy="1110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2000"/>
              <a:buNone/>
              <a:defRPr sz="10000"/>
            </a:lvl1pPr>
            <a:lvl2pPr lvl="1" rtl="0">
              <a:spcBef>
                <a:spcPts val="0"/>
              </a:spcBef>
              <a:spcAft>
                <a:spcPts val="0"/>
              </a:spcAft>
              <a:buSzPts val="12000"/>
              <a:buNone/>
              <a:defRPr sz="12000"/>
            </a:lvl2pPr>
            <a:lvl3pPr lvl="2" rtl="0">
              <a:spcBef>
                <a:spcPts val="0"/>
              </a:spcBef>
              <a:spcAft>
                <a:spcPts val="0"/>
              </a:spcAft>
              <a:buSzPts val="12000"/>
              <a:buNone/>
              <a:defRPr sz="12000"/>
            </a:lvl3pPr>
            <a:lvl4pPr lvl="3" rtl="0">
              <a:spcBef>
                <a:spcPts val="0"/>
              </a:spcBef>
              <a:spcAft>
                <a:spcPts val="0"/>
              </a:spcAft>
              <a:buSzPts val="12000"/>
              <a:buNone/>
              <a:defRPr sz="12000"/>
            </a:lvl4pPr>
            <a:lvl5pPr lvl="4" rtl="0">
              <a:spcBef>
                <a:spcPts val="0"/>
              </a:spcBef>
              <a:spcAft>
                <a:spcPts val="0"/>
              </a:spcAft>
              <a:buSzPts val="12000"/>
              <a:buNone/>
              <a:defRPr sz="12000"/>
            </a:lvl5pPr>
            <a:lvl6pPr lvl="5" rtl="0">
              <a:spcBef>
                <a:spcPts val="0"/>
              </a:spcBef>
              <a:spcAft>
                <a:spcPts val="0"/>
              </a:spcAft>
              <a:buSzPts val="12000"/>
              <a:buNone/>
              <a:defRPr sz="12000"/>
            </a:lvl6pPr>
            <a:lvl7pPr lvl="6" rtl="0">
              <a:spcBef>
                <a:spcPts val="0"/>
              </a:spcBef>
              <a:spcAft>
                <a:spcPts val="0"/>
              </a:spcAft>
              <a:buSzPts val="12000"/>
              <a:buNone/>
              <a:defRPr sz="12000"/>
            </a:lvl7pPr>
            <a:lvl8pPr lvl="7" rtl="0">
              <a:spcBef>
                <a:spcPts val="0"/>
              </a:spcBef>
              <a:spcAft>
                <a:spcPts val="0"/>
              </a:spcAft>
              <a:buSzPts val="12000"/>
              <a:buNone/>
              <a:defRPr sz="12000"/>
            </a:lvl8pPr>
            <a:lvl9pPr lvl="8" rtl="0">
              <a:spcBef>
                <a:spcPts val="0"/>
              </a:spcBef>
              <a:spcAft>
                <a:spcPts val="0"/>
              </a:spcAft>
              <a:buSzPts val="12000"/>
              <a:buNone/>
              <a:defRPr sz="12000"/>
            </a:lvl9pPr>
          </a:lstStyle>
          <a:p>
            <a:r>
              <a:t>xx%</a:t>
            </a:r>
          </a:p>
        </p:txBody>
      </p:sp>
      <p:sp>
        <p:nvSpPr>
          <p:cNvPr id="115" name="Google Shape;115;p19"/>
          <p:cNvSpPr txBox="1"/>
          <p:nvPr>
            <p:ph idx="1" type="subTitle"/>
          </p:nvPr>
        </p:nvSpPr>
        <p:spPr>
          <a:xfrm>
            <a:off x="3731150" y="1245375"/>
            <a:ext cx="4699500" cy="808800"/>
          </a:xfrm>
          <a:prstGeom prst="rect">
            <a:avLst/>
          </a:prstGeom>
          <a:ln cap="flat" cmpd="sng" w="28575">
            <a:solidFill>
              <a:schemeClr val="dk1"/>
            </a:solidFill>
            <a:prstDash val="solid"/>
            <a:round/>
            <a:headEnd len="sm" w="sm" type="none"/>
            <a:tailEnd len="sm" w="sm" type="none"/>
          </a:ln>
        </p:spPr>
        <p:txBody>
          <a:bodyPr anchorCtr="0" anchor="t"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116" name="Google Shape;116;p19"/>
          <p:cNvSpPr txBox="1"/>
          <p:nvPr>
            <p:ph idx="3" type="subTitle"/>
          </p:nvPr>
        </p:nvSpPr>
        <p:spPr>
          <a:xfrm>
            <a:off x="4143957" y="800550"/>
            <a:ext cx="3873900" cy="368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5">
  <p:cSld name="CUSTOM_3_1_1_1">
    <p:spTree>
      <p:nvGrpSpPr>
        <p:cNvPr id="117" name="Shape 117"/>
        <p:cNvGrpSpPr/>
        <p:nvPr/>
      </p:nvGrpSpPr>
      <p:grpSpPr>
        <a:xfrm>
          <a:off x="0" y="0"/>
          <a:ext cx="0" cy="0"/>
          <a:chOff x="0" y="0"/>
          <a:chExt cx="0" cy="0"/>
        </a:xfrm>
      </p:grpSpPr>
      <p:sp>
        <p:nvSpPr>
          <p:cNvPr id="118" name="Google Shape;118;p20"/>
          <p:cNvSpPr txBox="1"/>
          <p:nvPr>
            <p:ph type="title"/>
          </p:nvPr>
        </p:nvSpPr>
        <p:spPr>
          <a:xfrm>
            <a:off x="861175" y="3080000"/>
            <a:ext cx="4403700" cy="755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52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119" name="Google Shape;119;p20"/>
          <p:cNvSpPr txBox="1"/>
          <p:nvPr>
            <p:ph hasCustomPrompt="1" idx="2" type="title"/>
          </p:nvPr>
        </p:nvSpPr>
        <p:spPr>
          <a:xfrm>
            <a:off x="1125950" y="2054175"/>
            <a:ext cx="3874200" cy="1110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2000"/>
              <a:buNone/>
              <a:defRPr sz="10000"/>
            </a:lvl1pPr>
            <a:lvl2pPr lvl="1" rtl="0">
              <a:spcBef>
                <a:spcPts val="0"/>
              </a:spcBef>
              <a:spcAft>
                <a:spcPts val="0"/>
              </a:spcAft>
              <a:buSzPts val="12000"/>
              <a:buNone/>
              <a:defRPr sz="12000"/>
            </a:lvl2pPr>
            <a:lvl3pPr lvl="2" rtl="0">
              <a:spcBef>
                <a:spcPts val="0"/>
              </a:spcBef>
              <a:spcAft>
                <a:spcPts val="0"/>
              </a:spcAft>
              <a:buSzPts val="12000"/>
              <a:buNone/>
              <a:defRPr sz="12000"/>
            </a:lvl3pPr>
            <a:lvl4pPr lvl="3" rtl="0">
              <a:spcBef>
                <a:spcPts val="0"/>
              </a:spcBef>
              <a:spcAft>
                <a:spcPts val="0"/>
              </a:spcAft>
              <a:buSzPts val="12000"/>
              <a:buNone/>
              <a:defRPr sz="12000"/>
            </a:lvl4pPr>
            <a:lvl5pPr lvl="4" rtl="0">
              <a:spcBef>
                <a:spcPts val="0"/>
              </a:spcBef>
              <a:spcAft>
                <a:spcPts val="0"/>
              </a:spcAft>
              <a:buSzPts val="12000"/>
              <a:buNone/>
              <a:defRPr sz="12000"/>
            </a:lvl5pPr>
            <a:lvl6pPr lvl="5" rtl="0">
              <a:spcBef>
                <a:spcPts val="0"/>
              </a:spcBef>
              <a:spcAft>
                <a:spcPts val="0"/>
              </a:spcAft>
              <a:buSzPts val="12000"/>
              <a:buNone/>
              <a:defRPr sz="12000"/>
            </a:lvl6pPr>
            <a:lvl7pPr lvl="6" rtl="0">
              <a:spcBef>
                <a:spcPts val="0"/>
              </a:spcBef>
              <a:spcAft>
                <a:spcPts val="0"/>
              </a:spcAft>
              <a:buSzPts val="12000"/>
              <a:buNone/>
              <a:defRPr sz="12000"/>
            </a:lvl7pPr>
            <a:lvl8pPr lvl="7" rtl="0">
              <a:spcBef>
                <a:spcPts val="0"/>
              </a:spcBef>
              <a:spcAft>
                <a:spcPts val="0"/>
              </a:spcAft>
              <a:buSzPts val="12000"/>
              <a:buNone/>
              <a:defRPr sz="12000"/>
            </a:lvl8pPr>
            <a:lvl9pPr lvl="8" rtl="0">
              <a:spcBef>
                <a:spcPts val="0"/>
              </a:spcBef>
              <a:spcAft>
                <a:spcPts val="0"/>
              </a:spcAft>
              <a:buSzPts val="12000"/>
              <a:buNone/>
              <a:defRPr sz="12000"/>
            </a:lvl9pPr>
          </a:lstStyle>
          <a:p>
            <a:r>
              <a:t>xx%</a:t>
            </a:r>
          </a:p>
        </p:txBody>
      </p:sp>
      <p:sp>
        <p:nvSpPr>
          <p:cNvPr id="120" name="Google Shape;120;p20"/>
          <p:cNvSpPr txBox="1"/>
          <p:nvPr>
            <p:ph idx="1" type="subTitle"/>
          </p:nvPr>
        </p:nvSpPr>
        <p:spPr>
          <a:xfrm>
            <a:off x="713225" y="1245375"/>
            <a:ext cx="4699500" cy="808800"/>
          </a:xfrm>
          <a:prstGeom prst="rect">
            <a:avLst/>
          </a:prstGeom>
          <a:ln cap="flat" cmpd="sng" w="28575">
            <a:solidFill>
              <a:schemeClr val="dk1"/>
            </a:solidFill>
            <a:prstDash val="solid"/>
            <a:round/>
            <a:headEnd len="sm" w="sm" type="none"/>
            <a:tailEnd len="sm" w="sm" type="none"/>
          </a:ln>
        </p:spPr>
        <p:txBody>
          <a:bodyPr anchorCtr="0" anchor="t"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121" name="Google Shape;121;p20"/>
          <p:cNvSpPr txBox="1"/>
          <p:nvPr>
            <p:ph idx="3" type="subTitle"/>
          </p:nvPr>
        </p:nvSpPr>
        <p:spPr>
          <a:xfrm>
            <a:off x="1126032" y="800550"/>
            <a:ext cx="3873900" cy="368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6">
  <p:cSld name="CUSTOM_3_1_1_1_1">
    <p:spTree>
      <p:nvGrpSpPr>
        <p:cNvPr id="122" name="Shape 122"/>
        <p:cNvGrpSpPr/>
        <p:nvPr/>
      </p:nvGrpSpPr>
      <p:grpSpPr>
        <a:xfrm>
          <a:off x="0" y="0"/>
          <a:ext cx="0" cy="0"/>
          <a:chOff x="0" y="0"/>
          <a:chExt cx="0" cy="0"/>
        </a:xfrm>
      </p:grpSpPr>
      <p:sp>
        <p:nvSpPr>
          <p:cNvPr id="123" name="Google Shape;123;p21"/>
          <p:cNvSpPr txBox="1"/>
          <p:nvPr>
            <p:ph type="title"/>
          </p:nvPr>
        </p:nvSpPr>
        <p:spPr>
          <a:xfrm>
            <a:off x="2314125" y="3062549"/>
            <a:ext cx="4515900" cy="755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52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124" name="Google Shape;124;p21"/>
          <p:cNvSpPr txBox="1"/>
          <p:nvPr>
            <p:ph hasCustomPrompt="1" idx="2" type="title"/>
          </p:nvPr>
        </p:nvSpPr>
        <p:spPr>
          <a:xfrm>
            <a:off x="2634975" y="2042949"/>
            <a:ext cx="3874200" cy="1119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2000"/>
              <a:buNone/>
              <a:defRPr sz="10000"/>
            </a:lvl1pPr>
            <a:lvl2pPr lvl="1" rtl="0">
              <a:spcBef>
                <a:spcPts val="0"/>
              </a:spcBef>
              <a:spcAft>
                <a:spcPts val="0"/>
              </a:spcAft>
              <a:buSzPts val="12000"/>
              <a:buNone/>
              <a:defRPr sz="12000"/>
            </a:lvl2pPr>
            <a:lvl3pPr lvl="2" rtl="0">
              <a:spcBef>
                <a:spcPts val="0"/>
              </a:spcBef>
              <a:spcAft>
                <a:spcPts val="0"/>
              </a:spcAft>
              <a:buSzPts val="12000"/>
              <a:buNone/>
              <a:defRPr sz="12000"/>
            </a:lvl3pPr>
            <a:lvl4pPr lvl="3" rtl="0">
              <a:spcBef>
                <a:spcPts val="0"/>
              </a:spcBef>
              <a:spcAft>
                <a:spcPts val="0"/>
              </a:spcAft>
              <a:buSzPts val="12000"/>
              <a:buNone/>
              <a:defRPr sz="12000"/>
            </a:lvl4pPr>
            <a:lvl5pPr lvl="4" rtl="0">
              <a:spcBef>
                <a:spcPts val="0"/>
              </a:spcBef>
              <a:spcAft>
                <a:spcPts val="0"/>
              </a:spcAft>
              <a:buSzPts val="12000"/>
              <a:buNone/>
              <a:defRPr sz="12000"/>
            </a:lvl5pPr>
            <a:lvl6pPr lvl="5" rtl="0">
              <a:spcBef>
                <a:spcPts val="0"/>
              </a:spcBef>
              <a:spcAft>
                <a:spcPts val="0"/>
              </a:spcAft>
              <a:buSzPts val="12000"/>
              <a:buNone/>
              <a:defRPr sz="12000"/>
            </a:lvl6pPr>
            <a:lvl7pPr lvl="6" rtl="0">
              <a:spcBef>
                <a:spcPts val="0"/>
              </a:spcBef>
              <a:spcAft>
                <a:spcPts val="0"/>
              </a:spcAft>
              <a:buSzPts val="12000"/>
              <a:buNone/>
              <a:defRPr sz="12000"/>
            </a:lvl7pPr>
            <a:lvl8pPr lvl="7" rtl="0">
              <a:spcBef>
                <a:spcPts val="0"/>
              </a:spcBef>
              <a:spcAft>
                <a:spcPts val="0"/>
              </a:spcAft>
              <a:buSzPts val="12000"/>
              <a:buNone/>
              <a:defRPr sz="12000"/>
            </a:lvl8pPr>
            <a:lvl9pPr lvl="8" rtl="0">
              <a:spcBef>
                <a:spcPts val="0"/>
              </a:spcBef>
              <a:spcAft>
                <a:spcPts val="0"/>
              </a:spcAft>
              <a:buSzPts val="12000"/>
              <a:buNone/>
              <a:defRPr sz="12000"/>
            </a:lvl9pPr>
          </a:lstStyle>
          <a:p>
            <a:r>
              <a:t>xx%</a:t>
            </a:r>
          </a:p>
        </p:txBody>
      </p:sp>
      <p:sp>
        <p:nvSpPr>
          <p:cNvPr id="125" name="Google Shape;125;p21"/>
          <p:cNvSpPr txBox="1"/>
          <p:nvPr>
            <p:ph idx="1" type="subTitle"/>
          </p:nvPr>
        </p:nvSpPr>
        <p:spPr>
          <a:xfrm>
            <a:off x="2222250" y="1245375"/>
            <a:ext cx="4699500" cy="808800"/>
          </a:xfrm>
          <a:prstGeom prst="rect">
            <a:avLst/>
          </a:prstGeom>
          <a:ln cap="flat" cmpd="sng" w="28575">
            <a:solidFill>
              <a:schemeClr val="dk1"/>
            </a:solidFill>
            <a:prstDash val="solid"/>
            <a:round/>
            <a:headEnd len="sm" w="sm" type="none"/>
            <a:tailEnd len="sm" w="sm" type="none"/>
          </a:ln>
        </p:spPr>
        <p:txBody>
          <a:bodyPr anchorCtr="0" anchor="t"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126" name="Google Shape;126;p21"/>
          <p:cNvSpPr txBox="1"/>
          <p:nvPr>
            <p:ph idx="3" type="subTitle"/>
          </p:nvPr>
        </p:nvSpPr>
        <p:spPr>
          <a:xfrm>
            <a:off x="2635057" y="800550"/>
            <a:ext cx="3873900" cy="368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4">
    <p:spTree>
      <p:nvGrpSpPr>
        <p:cNvPr id="127" name="Shape 127"/>
        <p:cNvGrpSpPr/>
        <p:nvPr/>
      </p:nvGrpSpPr>
      <p:grpSpPr>
        <a:xfrm>
          <a:off x="0" y="0"/>
          <a:ext cx="0" cy="0"/>
          <a:chOff x="0" y="0"/>
          <a:chExt cx="0" cy="0"/>
        </a:xfrm>
      </p:grpSpPr>
      <p:sp>
        <p:nvSpPr>
          <p:cNvPr id="128" name="Google Shape;128;p22"/>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29" name="Google Shape;129;p22"/>
          <p:cNvSpPr/>
          <p:nvPr/>
        </p:nvSpPr>
        <p:spPr>
          <a:xfrm>
            <a:off x="8482675" y="2888050"/>
            <a:ext cx="456300" cy="456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2"/>
          <p:cNvSpPr/>
          <p:nvPr/>
        </p:nvSpPr>
        <p:spPr>
          <a:xfrm>
            <a:off x="114675" y="2086400"/>
            <a:ext cx="418800" cy="418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2"/>
          <p:cNvSpPr/>
          <p:nvPr/>
        </p:nvSpPr>
        <p:spPr>
          <a:xfrm>
            <a:off x="7489825" y="173500"/>
            <a:ext cx="418800" cy="4188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4_1">
    <p:spTree>
      <p:nvGrpSpPr>
        <p:cNvPr id="132" name="Shape 132"/>
        <p:cNvGrpSpPr/>
        <p:nvPr/>
      </p:nvGrpSpPr>
      <p:grpSpPr>
        <a:xfrm>
          <a:off x="0" y="0"/>
          <a:ext cx="0" cy="0"/>
          <a:chOff x="0" y="0"/>
          <a:chExt cx="0" cy="0"/>
        </a:xfrm>
      </p:grpSpPr>
      <p:sp>
        <p:nvSpPr>
          <p:cNvPr id="133" name="Google Shape;133;p23"/>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34" name="Google Shape;134;p23"/>
          <p:cNvSpPr/>
          <p:nvPr/>
        </p:nvSpPr>
        <p:spPr>
          <a:xfrm>
            <a:off x="8504975" y="938850"/>
            <a:ext cx="307800" cy="3078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3"/>
          <p:cNvSpPr/>
          <p:nvPr/>
        </p:nvSpPr>
        <p:spPr>
          <a:xfrm>
            <a:off x="2637450" y="77475"/>
            <a:ext cx="418800" cy="418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3"/>
          <p:cNvSpPr/>
          <p:nvPr/>
        </p:nvSpPr>
        <p:spPr>
          <a:xfrm>
            <a:off x="231425" y="3841425"/>
            <a:ext cx="418800" cy="418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5">
    <p:spTree>
      <p:nvGrpSpPr>
        <p:cNvPr id="137" name="Shape 137"/>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5_1">
    <p:spTree>
      <p:nvGrpSpPr>
        <p:cNvPr id="138" name="Shape 138"/>
        <p:cNvGrpSpPr/>
        <p:nvPr/>
      </p:nvGrpSpPr>
      <p:grpSpPr>
        <a:xfrm>
          <a:off x="0" y="0"/>
          <a:ext cx="0" cy="0"/>
          <a:chOff x="0" y="0"/>
          <a:chExt cx="0" cy="0"/>
        </a:xfrm>
      </p:grpSpPr>
      <p:sp>
        <p:nvSpPr>
          <p:cNvPr id="139" name="Google Shape;139;p25"/>
          <p:cNvSpPr/>
          <p:nvPr/>
        </p:nvSpPr>
        <p:spPr>
          <a:xfrm>
            <a:off x="8524150" y="1232025"/>
            <a:ext cx="1088100" cy="1088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5"/>
          <p:cNvSpPr/>
          <p:nvPr/>
        </p:nvSpPr>
        <p:spPr>
          <a:xfrm>
            <a:off x="-431825" y="3851325"/>
            <a:ext cx="1088100" cy="1087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5"/>
          <p:cNvSpPr/>
          <p:nvPr/>
        </p:nvSpPr>
        <p:spPr>
          <a:xfrm>
            <a:off x="1363550" y="84175"/>
            <a:ext cx="418800" cy="4188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CUSTOM_5_1_1">
    <p:spTree>
      <p:nvGrpSpPr>
        <p:cNvPr id="142" name="Shape 142"/>
        <p:cNvGrpSpPr/>
        <p:nvPr/>
      </p:nvGrpSpPr>
      <p:grpSpPr>
        <a:xfrm>
          <a:off x="0" y="0"/>
          <a:ext cx="0" cy="0"/>
          <a:chOff x="0" y="0"/>
          <a:chExt cx="0" cy="0"/>
        </a:xfrm>
      </p:grpSpPr>
      <p:sp>
        <p:nvSpPr>
          <p:cNvPr id="143" name="Google Shape;143;p26"/>
          <p:cNvSpPr/>
          <p:nvPr/>
        </p:nvSpPr>
        <p:spPr>
          <a:xfrm>
            <a:off x="676950" y="151150"/>
            <a:ext cx="776700" cy="776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6"/>
          <p:cNvSpPr/>
          <p:nvPr/>
        </p:nvSpPr>
        <p:spPr>
          <a:xfrm>
            <a:off x="2390225" y="4293125"/>
            <a:ext cx="1601700" cy="1602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6"/>
          <p:cNvSpPr/>
          <p:nvPr/>
        </p:nvSpPr>
        <p:spPr>
          <a:xfrm>
            <a:off x="8030725" y="1257250"/>
            <a:ext cx="912000" cy="912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4">
  <p:cSld name="CUSTOM_5_1_1_1">
    <p:spTree>
      <p:nvGrpSpPr>
        <p:cNvPr id="146" name="Shape 146"/>
        <p:cNvGrpSpPr/>
        <p:nvPr/>
      </p:nvGrpSpPr>
      <p:grpSpPr>
        <a:xfrm>
          <a:off x="0" y="0"/>
          <a:ext cx="0" cy="0"/>
          <a:chOff x="0" y="0"/>
          <a:chExt cx="0" cy="0"/>
        </a:xfrm>
      </p:grpSpPr>
      <p:sp>
        <p:nvSpPr>
          <p:cNvPr id="147" name="Google Shape;147;p27"/>
          <p:cNvSpPr/>
          <p:nvPr/>
        </p:nvSpPr>
        <p:spPr>
          <a:xfrm>
            <a:off x="7539900" y="3535550"/>
            <a:ext cx="965700" cy="965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7"/>
          <p:cNvSpPr/>
          <p:nvPr/>
        </p:nvSpPr>
        <p:spPr>
          <a:xfrm>
            <a:off x="6274125" y="-381700"/>
            <a:ext cx="1647600" cy="1647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7"/>
          <p:cNvSpPr/>
          <p:nvPr/>
        </p:nvSpPr>
        <p:spPr>
          <a:xfrm>
            <a:off x="-223100" y="3504650"/>
            <a:ext cx="1463100" cy="1463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7"/>
          <p:cNvSpPr/>
          <p:nvPr/>
        </p:nvSpPr>
        <p:spPr>
          <a:xfrm>
            <a:off x="592125" y="328975"/>
            <a:ext cx="609900" cy="609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54" name="Shape 154"/>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7" Type="http://schemas.openxmlformats.org/officeDocument/2006/relationships/theme" Target="../theme/theme2.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000"/>
              <a:buFont typeface="Signika"/>
              <a:buNone/>
              <a:defRPr b="1" sz="3000">
                <a:solidFill>
                  <a:schemeClr val="dk1"/>
                </a:solidFill>
                <a:latin typeface="Signika"/>
                <a:ea typeface="Signika"/>
                <a:cs typeface="Signika"/>
                <a:sym typeface="Signika"/>
              </a:defRPr>
            </a:lvl1pPr>
            <a:lvl2pPr lvl="1">
              <a:spcBef>
                <a:spcPts val="0"/>
              </a:spcBef>
              <a:spcAft>
                <a:spcPts val="0"/>
              </a:spcAft>
              <a:buClr>
                <a:schemeClr val="dk1"/>
              </a:buClr>
              <a:buSzPts val="3000"/>
              <a:buFont typeface="Signika"/>
              <a:buNone/>
              <a:defRPr sz="3000">
                <a:solidFill>
                  <a:schemeClr val="dk1"/>
                </a:solidFill>
                <a:latin typeface="Signika"/>
                <a:ea typeface="Signika"/>
                <a:cs typeface="Signika"/>
                <a:sym typeface="Signika"/>
              </a:defRPr>
            </a:lvl2pPr>
            <a:lvl3pPr lvl="2">
              <a:spcBef>
                <a:spcPts val="0"/>
              </a:spcBef>
              <a:spcAft>
                <a:spcPts val="0"/>
              </a:spcAft>
              <a:buClr>
                <a:schemeClr val="dk1"/>
              </a:buClr>
              <a:buSzPts val="3000"/>
              <a:buFont typeface="Signika"/>
              <a:buNone/>
              <a:defRPr sz="3000">
                <a:solidFill>
                  <a:schemeClr val="dk1"/>
                </a:solidFill>
                <a:latin typeface="Signika"/>
                <a:ea typeface="Signika"/>
                <a:cs typeface="Signika"/>
                <a:sym typeface="Signika"/>
              </a:defRPr>
            </a:lvl3pPr>
            <a:lvl4pPr lvl="3">
              <a:spcBef>
                <a:spcPts val="0"/>
              </a:spcBef>
              <a:spcAft>
                <a:spcPts val="0"/>
              </a:spcAft>
              <a:buClr>
                <a:schemeClr val="dk1"/>
              </a:buClr>
              <a:buSzPts val="3000"/>
              <a:buFont typeface="Signika"/>
              <a:buNone/>
              <a:defRPr sz="3000">
                <a:solidFill>
                  <a:schemeClr val="dk1"/>
                </a:solidFill>
                <a:latin typeface="Signika"/>
                <a:ea typeface="Signika"/>
                <a:cs typeface="Signika"/>
                <a:sym typeface="Signika"/>
              </a:defRPr>
            </a:lvl4pPr>
            <a:lvl5pPr lvl="4">
              <a:spcBef>
                <a:spcPts val="0"/>
              </a:spcBef>
              <a:spcAft>
                <a:spcPts val="0"/>
              </a:spcAft>
              <a:buClr>
                <a:schemeClr val="dk1"/>
              </a:buClr>
              <a:buSzPts val="3000"/>
              <a:buFont typeface="Signika"/>
              <a:buNone/>
              <a:defRPr sz="3000">
                <a:solidFill>
                  <a:schemeClr val="dk1"/>
                </a:solidFill>
                <a:latin typeface="Signika"/>
                <a:ea typeface="Signika"/>
                <a:cs typeface="Signika"/>
                <a:sym typeface="Signika"/>
              </a:defRPr>
            </a:lvl5pPr>
            <a:lvl6pPr lvl="5">
              <a:spcBef>
                <a:spcPts val="0"/>
              </a:spcBef>
              <a:spcAft>
                <a:spcPts val="0"/>
              </a:spcAft>
              <a:buClr>
                <a:schemeClr val="dk1"/>
              </a:buClr>
              <a:buSzPts val="3000"/>
              <a:buFont typeface="Signika"/>
              <a:buNone/>
              <a:defRPr sz="3000">
                <a:solidFill>
                  <a:schemeClr val="dk1"/>
                </a:solidFill>
                <a:latin typeface="Signika"/>
                <a:ea typeface="Signika"/>
                <a:cs typeface="Signika"/>
                <a:sym typeface="Signika"/>
              </a:defRPr>
            </a:lvl6pPr>
            <a:lvl7pPr lvl="6">
              <a:spcBef>
                <a:spcPts val="0"/>
              </a:spcBef>
              <a:spcAft>
                <a:spcPts val="0"/>
              </a:spcAft>
              <a:buClr>
                <a:schemeClr val="dk1"/>
              </a:buClr>
              <a:buSzPts val="3000"/>
              <a:buFont typeface="Signika"/>
              <a:buNone/>
              <a:defRPr sz="3000">
                <a:solidFill>
                  <a:schemeClr val="dk1"/>
                </a:solidFill>
                <a:latin typeface="Signika"/>
                <a:ea typeface="Signika"/>
                <a:cs typeface="Signika"/>
                <a:sym typeface="Signika"/>
              </a:defRPr>
            </a:lvl7pPr>
            <a:lvl8pPr lvl="7">
              <a:spcBef>
                <a:spcPts val="0"/>
              </a:spcBef>
              <a:spcAft>
                <a:spcPts val="0"/>
              </a:spcAft>
              <a:buClr>
                <a:schemeClr val="dk1"/>
              </a:buClr>
              <a:buSzPts val="3000"/>
              <a:buFont typeface="Signika"/>
              <a:buNone/>
              <a:defRPr sz="3000">
                <a:solidFill>
                  <a:schemeClr val="dk1"/>
                </a:solidFill>
                <a:latin typeface="Signika"/>
                <a:ea typeface="Signika"/>
                <a:cs typeface="Signika"/>
                <a:sym typeface="Signika"/>
              </a:defRPr>
            </a:lvl8pPr>
            <a:lvl9pPr lvl="8">
              <a:spcBef>
                <a:spcPts val="0"/>
              </a:spcBef>
              <a:spcAft>
                <a:spcPts val="0"/>
              </a:spcAft>
              <a:buClr>
                <a:schemeClr val="dk1"/>
              </a:buClr>
              <a:buSzPts val="3000"/>
              <a:buFont typeface="Signika"/>
              <a:buNone/>
              <a:defRPr sz="3000">
                <a:solidFill>
                  <a:schemeClr val="dk1"/>
                </a:solidFill>
                <a:latin typeface="Signika"/>
                <a:ea typeface="Signika"/>
                <a:cs typeface="Signika"/>
                <a:sym typeface="Signika"/>
              </a:defRPr>
            </a:lvl9pPr>
          </a:lstStyle>
          <a:p/>
        </p:txBody>
      </p:sp>
      <p:sp>
        <p:nvSpPr>
          <p:cNvPr id="7" name="Google Shape;7;p1"/>
          <p:cNvSpPr txBox="1"/>
          <p:nvPr>
            <p:ph idx="1" type="body"/>
          </p:nvPr>
        </p:nvSpPr>
        <p:spPr>
          <a:xfrm>
            <a:off x="713225" y="1178425"/>
            <a:ext cx="7717500" cy="3425400"/>
          </a:xfrm>
          <a:prstGeom prst="rect">
            <a:avLst/>
          </a:prstGeom>
          <a:noFill/>
          <a:ln>
            <a:noFill/>
          </a:ln>
        </p:spPr>
        <p:txBody>
          <a:bodyPr anchorCtr="0" anchor="ctr" bIns="91425" lIns="91425" spcFirstLastPara="1" rIns="91425" wrap="square" tIns="91425">
            <a:noAutofit/>
          </a:bodyPr>
          <a:lstStyle>
            <a:lvl1pPr indent="-330200" lvl="0" marL="457200">
              <a:lnSpc>
                <a:spcPct val="100000"/>
              </a:lnSpc>
              <a:spcBef>
                <a:spcPts val="0"/>
              </a:spcBef>
              <a:spcAft>
                <a:spcPts val="0"/>
              </a:spcAft>
              <a:buClr>
                <a:schemeClr val="dk1"/>
              </a:buClr>
              <a:buSzPts val="1600"/>
              <a:buFont typeface="Palanquin"/>
              <a:buChar char="●"/>
              <a:defRPr sz="1600">
                <a:solidFill>
                  <a:schemeClr val="dk1"/>
                </a:solidFill>
                <a:latin typeface="Palanquin"/>
                <a:ea typeface="Palanquin"/>
                <a:cs typeface="Palanquin"/>
                <a:sym typeface="Palanquin"/>
              </a:defRPr>
            </a:lvl1pPr>
            <a:lvl2pPr indent="-330200" lvl="1" marL="914400">
              <a:lnSpc>
                <a:spcPct val="100000"/>
              </a:lnSpc>
              <a:spcBef>
                <a:spcPts val="0"/>
              </a:spcBef>
              <a:spcAft>
                <a:spcPts val="0"/>
              </a:spcAft>
              <a:buClr>
                <a:schemeClr val="dk1"/>
              </a:buClr>
              <a:buSzPts val="1600"/>
              <a:buFont typeface="Palanquin"/>
              <a:buChar char="○"/>
              <a:defRPr sz="1600">
                <a:solidFill>
                  <a:schemeClr val="dk1"/>
                </a:solidFill>
                <a:latin typeface="Palanquin"/>
                <a:ea typeface="Palanquin"/>
                <a:cs typeface="Palanquin"/>
                <a:sym typeface="Palanquin"/>
              </a:defRPr>
            </a:lvl2pPr>
            <a:lvl3pPr indent="-330200" lvl="2" marL="1371600">
              <a:lnSpc>
                <a:spcPct val="100000"/>
              </a:lnSpc>
              <a:spcBef>
                <a:spcPts val="0"/>
              </a:spcBef>
              <a:spcAft>
                <a:spcPts val="0"/>
              </a:spcAft>
              <a:buClr>
                <a:schemeClr val="dk1"/>
              </a:buClr>
              <a:buSzPts val="1600"/>
              <a:buFont typeface="Palanquin"/>
              <a:buChar char="■"/>
              <a:defRPr sz="1600">
                <a:solidFill>
                  <a:schemeClr val="dk1"/>
                </a:solidFill>
                <a:latin typeface="Palanquin"/>
                <a:ea typeface="Palanquin"/>
                <a:cs typeface="Palanquin"/>
                <a:sym typeface="Palanquin"/>
              </a:defRPr>
            </a:lvl3pPr>
            <a:lvl4pPr indent="-330200" lvl="3" marL="1828800">
              <a:lnSpc>
                <a:spcPct val="100000"/>
              </a:lnSpc>
              <a:spcBef>
                <a:spcPts val="0"/>
              </a:spcBef>
              <a:spcAft>
                <a:spcPts val="0"/>
              </a:spcAft>
              <a:buClr>
                <a:schemeClr val="dk1"/>
              </a:buClr>
              <a:buSzPts val="1600"/>
              <a:buFont typeface="Palanquin"/>
              <a:buChar char="●"/>
              <a:defRPr sz="1600">
                <a:solidFill>
                  <a:schemeClr val="dk1"/>
                </a:solidFill>
                <a:latin typeface="Palanquin"/>
                <a:ea typeface="Palanquin"/>
                <a:cs typeface="Palanquin"/>
                <a:sym typeface="Palanquin"/>
              </a:defRPr>
            </a:lvl4pPr>
            <a:lvl5pPr indent="-330200" lvl="4" marL="2286000">
              <a:lnSpc>
                <a:spcPct val="100000"/>
              </a:lnSpc>
              <a:spcBef>
                <a:spcPts val="0"/>
              </a:spcBef>
              <a:spcAft>
                <a:spcPts val="0"/>
              </a:spcAft>
              <a:buClr>
                <a:schemeClr val="dk1"/>
              </a:buClr>
              <a:buSzPts val="1600"/>
              <a:buFont typeface="Palanquin"/>
              <a:buChar char="○"/>
              <a:defRPr sz="1600">
                <a:solidFill>
                  <a:schemeClr val="dk1"/>
                </a:solidFill>
                <a:latin typeface="Palanquin"/>
                <a:ea typeface="Palanquin"/>
                <a:cs typeface="Palanquin"/>
                <a:sym typeface="Palanquin"/>
              </a:defRPr>
            </a:lvl5pPr>
            <a:lvl6pPr indent="-330200" lvl="5" marL="2743200">
              <a:lnSpc>
                <a:spcPct val="100000"/>
              </a:lnSpc>
              <a:spcBef>
                <a:spcPts val="0"/>
              </a:spcBef>
              <a:spcAft>
                <a:spcPts val="0"/>
              </a:spcAft>
              <a:buClr>
                <a:schemeClr val="dk1"/>
              </a:buClr>
              <a:buSzPts val="1600"/>
              <a:buFont typeface="Palanquin"/>
              <a:buChar char="■"/>
              <a:defRPr sz="1600">
                <a:solidFill>
                  <a:schemeClr val="dk1"/>
                </a:solidFill>
                <a:latin typeface="Palanquin"/>
                <a:ea typeface="Palanquin"/>
                <a:cs typeface="Palanquin"/>
                <a:sym typeface="Palanquin"/>
              </a:defRPr>
            </a:lvl6pPr>
            <a:lvl7pPr indent="-330200" lvl="6" marL="3200400">
              <a:lnSpc>
                <a:spcPct val="100000"/>
              </a:lnSpc>
              <a:spcBef>
                <a:spcPts val="0"/>
              </a:spcBef>
              <a:spcAft>
                <a:spcPts val="0"/>
              </a:spcAft>
              <a:buClr>
                <a:schemeClr val="dk1"/>
              </a:buClr>
              <a:buSzPts val="1600"/>
              <a:buFont typeface="Palanquin"/>
              <a:buChar char="●"/>
              <a:defRPr sz="1600">
                <a:solidFill>
                  <a:schemeClr val="dk1"/>
                </a:solidFill>
                <a:latin typeface="Palanquin"/>
                <a:ea typeface="Palanquin"/>
                <a:cs typeface="Palanquin"/>
                <a:sym typeface="Palanquin"/>
              </a:defRPr>
            </a:lvl7pPr>
            <a:lvl8pPr indent="-330200" lvl="7" marL="3657600">
              <a:lnSpc>
                <a:spcPct val="100000"/>
              </a:lnSpc>
              <a:spcBef>
                <a:spcPts val="0"/>
              </a:spcBef>
              <a:spcAft>
                <a:spcPts val="0"/>
              </a:spcAft>
              <a:buClr>
                <a:schemeClr val="dk1"/>
              </a:buClr>
              <a:buSzPts val="1600"/>
              <a:buFont typeface="Palanquin"/>
              <a:buChar char="○"/>
              <a:defRPr sz="1600">
                <a:solidFill>
                  <a:schemeClr val="dk1"/>
                </a:solidFill>
                <a:latin typeface="Palanquin"/>
                <a:ea typeface="Palanquin"/>
                <a:cs typeface="Palanquin"/>
                <a:sym typeface="Palanquin"/>
              </a:defRPr>
            </a:lvl8pPr>
            <a:lvl9pPr indent="-330200" lvl="8" marL="4114800">
              <a:lnSpc>
                <a:spcPct val="100000"/>
              </a:lnSpc>
              <a:spcBef>
                <a:spcPts val="0"/>
              </a:spcBef>
              <a:spcAft>
                <a:spcPts val="0"/>
              </a:spcAft>
              <a:buClr>
                <a:schemeClr val="dk1"/>
              </a:buClr>
              <a:buSzPts val="1600"/>
              <a:buFont typeface="Palanquin"/>
              <a:buChar char="■"/>
              <a:defRPr sz="1600">
                <a:solidFill>
                  <a:schemeClr val="dk1"/>
                </a:solidFill>
                <a:latin typeface="Palanquin"/>
                <a:ea typeface="Palanquin"/>
                <a:cs typeface="Palanquin"/>
                <a:sym typeface="Palanquin"/>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51" name="Shape 151"/>
        <p:cNvGrpSpPr/>
        <p:nvPr/>
      </p:nvGrpSpPr>
      <p:grpSpPr>
        <a:xfrm>
          <a:off x="0" y="0"/>
          <a:ext cx="0" cy="0"/>
          <a:chOff x="0" y="0"/>
          <a:chExt cx="0" cy="0"/>
        </a:xfrm>
      </p:grpSpPr>
      <p:sp>
        <p:nvSpPr>
          <p:cNvPr id="152" name="Google Shape;152;p28"/>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53" name="Google Shape;153;p28"/>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4"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slide" Target="/ppt/slides/slide4.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xml"/><Relationship Id="rId3" Type="http://schemas.openxmlformats.org/officeDocument/2006/relationships/slide" Target="/ppt/slides/slide10.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3.xml"/><Relationship Id="rId3" Type="http://schemas.openxmlformats.org/officeDocument/2006/relationships/image" Target="../media/image10.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4.xml"/><Relationship Id="rId3" Type="http://schemas.openxmlformats.org/officeDocument/2006/relationships/image" Target="../media/image18.jpg"/><Relationship Id="rId4" Type="http://schemas.openxmlformats.org/officeDocument/2006/relationships/image" Target="../media/image7.jpg"/><Relationship Id="rId5" Type="http://schemas.openxmlformats.org/officeDocument/2006/relationships/image" Target="../media/image16.jpg"/><Relationship Id="rId6" Type="http://schemas.openxmlformats.org/officeDocument/2006/relationships/slide" Target="/ppt/slides/slide10.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5.xml"/><Relationship Id="rId3" Type="http://schemas.openxmlformats.org/officeDocument/2006/relationships/slide" Target="/ppt/slides/slide10.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 Id="rId3" Type="http://schemas.openxmlformats.org/officeDocument/2006/relationships/slide" Target="/ppt/slides/slide10.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7.xml"/><Relationship Id="rId3" Type="http://schemas.openxmlformats.org/officeDocument/2006/relationships/image" Target="../media/image14.jpg"/><Relationship Id="rId4" Type="http://schemas.openxmlformats.org/officeDocument/2006/relationships/image" Target="../media/image3.jpg"/><Relationship Id="rId5" Type="http://schemas.openxmlformats.org/officeDocument/2006/relationships/image" Target="../media/image19.jpg"/><Relationship Id="rId6" Type="http://schemas.openxmlformats.org/officeDocument/2006/relationships/slide" Target="/ppt/slides/slide10.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8.xml"/><Relationship Id="rId3" Type="http://schemas.openxmlformats.org/officeDocument/2006/relationships/slide" Target="/ppt/slides/slide10.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9.xml"/><Relationship Id="rId3" Type="http://schemas.openxmlformats.org/officeDocument/2006/relationships/slide" Target="/ppt/slides/slide10.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 Id="rId3" Type="http://schemas.openxmlformats.org/officeDocument/2006/relationships/slide" Target="/ppt/slides/slide1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1.xml"/><Relationship Id="rId3" Type="http://schemas.openxmlformats.org/officeDocument/2006/relationships/slide" Target="/ppt/slides/slide10.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2.xml"/><Relationship Id="rId3" Type="http://schemas.openxmlformats.org/officeDocument/2006/relationships/slide" Target="/ppt/slides/slide10.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3.xml"/><Relationship Id="rId3" Type="http://schemas.openxmlformats.org/officeDocument/2006/relationships/slide" Target="/ppt/slides/slide10.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 Id="rId3" Type="http://schemas.openxmlformats.org/officeDocument/2006/relationships/image" Target="../media/image4.jpg"/><Relationship Id="rId4" Type="http://schemas.openxmlformats.org/officeDocument/2006/relationships/image" Target="../media/image2.jpg"/><Relationship Id="rId5" Type="http://schemas.openxmlformats.org/officeDocument/2006/relationships/image" Target="../media/image20.jpg"/><Relationship Id="rId6" Type="http://schemas.openxmlformats.org/officeDocument/2006/relationships/image" Target="../media/image1.jpg"/><Relationship Id="rId7" Type="http://schemas.openxmlformats.org/officeDocument/2006/relationships/slide" Target="/ppt/slides/slide10.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5.xml"/><Relationship Id="rId3" Type="http://schemas.openxmlformats.org/officeDocument/2006/relationships/slide" Target="/ppt/slides/slide10.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6.xml"/><Relationship Id="rId3" Type="http://schemas.openxmlformats.org/officeDocument/2006/relationships/slide" Target="/ppt/slides/slide10.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 Id="rId3" Type="http://schemas.openxmlformats.org/officeDocument/2006/relationships/slide" Target="/ppt/slides/slide10.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8.xml"/><Relationship Id="rId3" Type="http://schemas.openxmlformats.org/officeDocument/2006/relationships/slide" Target="/ppt/slides/slide10.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9.xml"/><Relationship Id="rId3" Type="http://schemas.openxmlformats.org/officeDocument/2006/relationships/slide" Target="/ppt/slides/slide10.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0.xml"/><Relationship Id="rId3" Type="http://schemas.openxmlformats.org/officeDocument/2006/relationships/slide" Target="/ppt/slides/slide1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1.xml"/><Relationship Id="rId3" Type="http://schemas.openxmlformats.org/officeDocument/2006/relationships/image" Target="../media/image15.jpg"/><Relationship Id="rId4" Type="http://schemas.openxmlformats.org/officeDocument/2006/relationships/image" Target="../media/image12.jpg"/><Relationship Id="rId5" Type="http://schemas.openxmlformats.org/officeDocument/2006/relationships/image" Target="../media/image13.jpg"/><Relationship Id="rId6" Type="http://schemas.openxmlformats.org/officeDocument/2006/relationships/image" Target="../media/image17.jpg"/><Relationship Id="rId7" Type="http://schemas.openxmlformats.org/officeDocument/2006/relationships/slide" Target="/ppt/slides/slide10.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2.xml"/><Relationship Id="rId3" Type="http://schemas.openxmlformats.org/officeDocument/2006/relationships/slide" Target="/ppt/slides/slide10.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3.xml"/><Relationship Id="rId3" Type="http://schemas.openxmlformats.org/officeDocument/2006/relationships/slide" Target="/ppt/slides/slide10.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8.xml"/><Relationship Id="rId3" Type="http://schemas.openxmlformats.org/officeDocument/2006/relationships/image" Target="../media/image21.jpg"/><Relationship Id="rId4" Type="http://schemas.openxmlformats.org/officeDocument/2006/relationships/image" Target="../media/image24.png"/><Relationship Id="rId5" Type="http://schemas.openxmlformats.org/officeDocument/2006/relationships/image" Target="../media/image23.jp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1.xml"/><Relationship Id="rId3"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4" Type="http://schemas.openxmlformats.org/officeDocument/2006/relationships/image" Target="../media/image5.gif"/><Relationship Id="rId9" Type="http://schemas.openxmlformats.org/officeDocument/2006/relationships/image" Target="../media/image6.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1" Type="http://schemas.openxmlformats.org/officeDocument/2006/relationships/image" Target="../media/image11.gif"/><Relationship Id="rId10" Type="http://schemas.openxmlformats.org/officeDocument/2006/relationships/image" Target="../media/image8.gif"/><Relationship Id="rId13" Type="http://schemas.openxmlformats.org/officeDocument/2006/relationships/hyperlink" Target="https://stories.freepik.com/cuate?utm_source=slidesgo_template&amp;utm_medium=referral-link&amp;utm_campaign=slidesgo_final_slides&amp;utm_term=cuate&amp;utm_content=stories" TargetMode="External"/><Relationship Id="rId12" Type="http://schemas.openxmlformats.org/officeDocument/2006/relationships/image" Target="../media/image9.gif"/></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5.xml"/><Relationship Id="rId3" Type="http://schemas.openxmlformats.org/officeDocument/2006/relationships/hyperlink" Target="https://chrome.google.com/webstore/detail/flaticon-for-gsuit-gslide/haekgjfnhhdkgfgmldhfokhmfkgmciba" TargetMode="Externa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52.xml"/><Relationship Id="rId3" Type="http://schemas.openxmlformats.org/officeDocument/2006/relationships/hyperlink" Target="http://bit.ly/2PfT4lq" TargetMode="External"/><Relationship Id="rId4" Type="http://schemas.openxmlformats.org/officeDocument/2006/relationships/image" Target="../media/image22.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 name="Shape 158"/>
        <p:cNvGrpSpPr/>
        <p:nvPr/>
      </p:nvGrpSpPr>
      <p:grpSpPr>
        <a:xfrm>
          <a:off x="0" y="0"/>
          <a:ext cx="0" cy="0"/>
          <a:chOff x="0" y="0"/>
          <a:chExt cx="0" cy="0"/>
        </a:xfrm>
      </p:grpSpPr>
      <p:sp>
        <p:nvSpPr>
          <p:cNvPr id="159" name="Google Shape;159;p30"/>
          <p:cNvSpPr/>
          <p:nvPr/>
        </p:nvSpPr>
        <p:spPr>
          <a:xfrm>
            <a:off x="237325" y="987975"/>
            <a:ext cx="1633200" cy="1633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30"/>
          <p:cNvSpPr txBox="1"/>
          <p:nvPr>
            <p:ph type="ctrTitle"/>
          </p:nvPr>
        </p:nvSpPr>
        <p:spPr>
          <a:xfrm>
            <a:off x="3884750" y="987975"/>
            <a:ext cx="4546200" cy="2577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District Performance Committee</a:t>
            </a:r>
            <a:endParaRPr/>
          </a:p>
        </p:txBody>
      </p:sp>
      <p:grpSp>
        <p:nvGrpSpPr>
          <p:cNvPr id="161" name="Google Shape;161;p30"/>
          <p:cNvGrpSpPr/>
          <p:nvPr/>
        </p:nvGrpSpPr>
        <p:grpSpPr>
          <a:xfrm>
            <a:off x="771404" y="3196635"/>
            <a:ext cx="2241396" cy="1566433"/>
            <a:chOff x="305498" y="2315002"/>
            <a:chExt cx="3598324" cy="2117088"/>
          </a:xfrm>
        </p:grpSpPr>
        <p:grpSp>
          <p:nvGrpSpPr>
            <p:cNvPr id="162" name="Google Shape;162;p30"/>
            <p:cNvGrpSpPr/>
            <p:nvPr/>
          </p:nvGrpSpPr>
          <p:grpSpPr>
            <a:xfrm flipH="1">
              <a:off x="305498" y="2315002"/>
              <a:ext cx="3598324" cy="2014420"/>
              <a:chOff x="266475" y="728850"/>
              <a:chExt cx="6979900" cy="3907500"/>
            </a:xfrm>
          </p:grpSpPr>
          <p:sp>
            <p:nvSpPr>
              <p:cNvPr id="163" name="Google Shape;163;p30"/>
              <p:cNvSpPr/>
              <p:nvPr/>
            </p:nvSpPr>
            <p:spPr>
              <a:xfrm>
                <a:off x="3798950" y="4009225"/>
                <a:ext cx="1191175" cy="627125"/>
              </a:xfrm>
              <a:custGeom>
                <a:rect b="b" l="l" r="r" t="t"/>
                <a:pathLst>
                  <a:path extrusionOk="0" fill="none" h="25085" w="47647">
                    <a:moveTo>
                      <a:pt x="1" y="25084"/>
                    </a:moveTo>
                    <a:lnTo>
                      <a:pt x="7690" y="1"/>
                    </a:lnTo>
                    <a:lnTo>
                      <a:pt x="38950" y="1"/>
                    </a:lnTo>
                    <a:lnTo>
                      <a:pt x="47647" y="25084"/>
                    </a:lnTo>
                    <a:close/>
                  </a:path>
                </a:pathLst>
              </a:custGeom>
              <a:noFill/>
              <a:ln cap="flat"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30"/>
              <p:cNvSpPr/>
              <p:nvPr/>
            </p:nvSpPr>
            <p:spPr>
              <a:xfrm>
                <a:off x="1627800" y="908475"/>
                <a:ext cx="5448425" cy="2924325"/>
              </a:xfrm>
              <a:custGeom>
                <a:rect b="b" l="l" r="r" t="t"/>
                <a:pathLst>
                  <a:path extrusionOk="0" fill="none" h="116973" w="217937">
                    <a:moveTo>
                      <a:pt x="5924" y="0"/>
                    </a:moveTo>
                    <a:lnTo>
                      <a:pt x="212012" y="0"/>
                    </a:lnTo>
                    <a:cubicBezTo>
                      <a:pt x="215289" y="0"/>
                      <a:pt x="217936" y="2647"/>
                      <a:pt x="217936" y="5924"/>
                    </a:cubicBezTo>
                    <a:lnTo>
                      <a:pt x="217936" y="111048"/>
                    </a:lnTo>
                    <a:cubicBezTo>
                      <a:pt x="217936" y="114325"/>
                      <a:pt x="215289" y="116972"/>
                      <a:pt x="212012" y="116972"/>
                    </a:cubicBezTo>
                    <a:lnTo>
                      <a:pt x="5924" y="116972"/>
                    </a:lnTo>
                    <a:cubicBezTo>
                      <a:pt x="2647" y="116972"/>
                      <a:pt x="0" y="114325"/>
                      <a:pt x="0" y="111048"/>
                    </a:cubicBezTo>
                    <a:lnTo>
                      <a:pt x="0" y="5924"/>
                    </a:lnTo>
                    <a:cubicBezTo>
                      <a:pt x="0" y="2647"/>
                      <a:pt x="2647" y="0"/>
                      <a:pt x="5924" y="0"/>
                    </a:cubicBezTo>
                    <a:close/>
                  </a:path>
                </a:pathLst>
              </a:custGeom>
              <a:noFill/>
              <a:ln cap="flat"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30"/>
              <p:cNvSpPr/>
              <p:nvPr/>
            </p:nvSpPr>
            <p:spPr>
              <a:xfrm>
                <a:off x="1457625" y="728850"/>
                <a:ext cx="5788750" cy="3280400"/>
              </a:xfrm>
              <a:custGeom>
                <a:rect b="b" l="l" r="r" t="t"/>
                <a:pathLst>
                  <a:path extrusionOk="0" fill="none" h="131216" w="231550">
                    <a:moveTo>
                      <a:pt x="6429" y="0"/>
                    </a:moveTo>
                    <a:lnTo>
                      <a:pt x="225122" y="0"/>
                    </a:lnTo>
                    <a:cubicBezTo>
                      <a:pt x="228651" y="0"/>
                      <a:pt x="231550" y="2900"/>
                      <a:pt x="231550" y="6429"/>
                    </a:cubicBezTo>
                    <a:lnTo>
                      <a:pt x="231550" y="124787"/>
                    </a:lnTo>
                    <a:cubicBezTo>
                      <a:pt x="231550" y="128443"/>
                      <a:pt x="228651" y="131216"/>
                      <a:pt x="225122" y="131216"/>
                    </a:cubicBezTo>
                    <a:lnTo>
                      <a:pt x="6429" y="131216"/>
                    </a:lnTo>
                    <a:cubicBezTo>
                      <a:pt x="2773" y="131216"/>
                      <a:pt x="0" y="128443"/>
                      <a:pt x="0" y="124787"/>
                    </a:cubicBezTo>
                    <a:lnTo>
                      <a:pt x="0" y="6429"/>
                    </a:lnTo>
                    <a:cubicBezTo>
                      <a:pt x="0" y="2900"/>
                      <a:pt x="2773" y="0"/>
                      <a:pt x="6429" y="0"/>
                    </a:cubicBezTo>
                    <a:close/>
                  </a:path>
                </a:pathLst>
              </a:custGeom>
              <a:noFill/>
              <a:ln cap="flat"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30"/>
              <p:cNvSpPr/>
              <p:nvPr/>
            </p:nvSpPr>
            <p:spPr>
              <a:xfrm>
                <a:off x="2141425" y="1450475"/>
                <a:ext cx="245825" cy="245800"/>
              </a:xfrm>
              <a:custGeom>
                <a:rect b="b" l="l" r="r" t="t"/>
                <a:pathLst>
                  <a:path extrusionOk="0" fill="none" h="9832" w="9833">
                    <a:moveTo>
                      <a:pt x="1135" y="0"/>
                    </a:moveTo>
                    <a:lnTo>
                      <a:pt x="8698" y="0"/>
                    </a:lnTo>
                    <a:cubicBezTo>
                      <a:pt x="9328" y="0"/>
                      <a:pt x="9832" y="504"/>
                      <a:pt x="9832" y="1135"/>
                    </a:cubicBezTo>
                    <a:lnTo>
                      <a:pt x="9832" y="8698"/>
                    </a:lnTo>
                    <a:cubicBezTo>
                      <a:pt x="9832" y="9328"/>
                      <a:pt x="9328" y="9832"/>
                      <a:pt x="8698" y="9832"/>
                    </a:cubicBezTo>
                    <a:lnTo>
                      <a:pt x="1135" y="9832"/>
                    </a:lnTo>
                    <a:cubicBezTo>
                      <a:pt x="505" y="9832"/>
                      <a:pt x="1" y="9328"/>
                      <a:pt x="1" y="8698"/>
                    </a:cubicBezTo>
                    <a:lnTo>
                      <a:pt x="1" y="1135"/>
                    </a:lnTo>
                    <a:cubicBezTo>
                      <a:pt x="1" y="504"/>
                      <a:pt x="505" y="0"/>
                      <a:pt x="1135" y="0"/>
                    </a:cubicBezTo>
                    <a:close/>
                  </a:path>
                </a:pathLst>
              </a:custGeom>
              <a:noFill/>
              <a:ln cap="flat"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30"/>
              <p:cNvSpPr/>
              <p:nvPr/>
            </p:nvSpPr>
            <p:spPr>
              <a:xfrm>
                <a:off x="2141425" y="1781350"/>
                <a:ext cx="245825" cy="245800"/>
              </a:xfrm>
              <a:custGeom>
                <a:rect b="b" l="l" r="r" t="t"/>
                <a:pathLst>
                  <a:path extrusionOk="0" fill="none" h="9832" w="9833">
                    <a:moveTo>
                      <a:pt x="1135" y="0"/>
                    </a:moveTo>
                    <a:lnTo>
                      <a:pt x="8698" y="0"/>
                    </a:lnTo>
                    <a:cubicBezTo>
                      <a:pt x="9328" y="0"/>
                      <a:pt x="9832" y="504"/>
                      <a:pt x="9832" y="1135"/>
                    </a:cubicBezTo>
                    <a:lnTo>
                      <a:pt x="9832" y="8698"/>
                    </a:lnTo>
                    <a:cubicBezTo>
                      <a:pt x="9832" y="9328"/>
                      <a:pt x="9328" y="9832"/>
                      <a:pt x="8698" y="9832"/>
                    </a:cubicBezTo>
                    <a:lnTo>
                      <a:pt x="1135" y="9832"/>
                    </a:lnTo>
                    <a:cubicBezTo>
                      <a:pt x="505" y="9832"/>
                      <a:pt x="1" y="9328"/>
                      <a:pt x="1" y="8698"/>
                    </a:cubicBezTo>
                    <a:lnTo>
                      <a:pt x="1" y="1135"/>
                    </a:lnTo>
                    <a:cubicBezTo>
                      <a:pt x="1" y="504"/>
                      <a:pt x="505" y="0"/>
                      <a:pt x="1135" y="0"/>
                    </a:cubicBezTo>
                    <a:close/>
                  </a:path>
                </a:pathLst>
              </a:custGeom>
              <a:noFill/>
              <a:ln cap="flat"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30"/>
              <p:cNvSpPr/>
              <p:nvPr/>
            </p:nvSpPr>
            <p:spPr>
              <a:xfrm>
                <a:off x="2141425" y="2115375"/>
                <a:ext cx="245825" cy="245825"/>
              </a:xfrm>
              <a:custGeom>
                <a:rect b="b" l="l" r="r" t="t"/>
                <a:pathLst>
                  <a:path extrusionOk="0" fill="none" h="9833" w="9833">
                    <a:moveTo>
                      <a:pt x="1135" y="0"/>
                    </a:moveTo>
                    <a:lnTo>
                      <a:pt x="8698" y="0"/>
                    </a:lnTo>
                    <a:cubicBezTo>
                      <a:pt x="9328" y="0"/>
                      <a:pt x="9832" y="505"/>
                      <a:pt x="9832" y="1135"/>
                    </a:cubicBezTo>
                    <a:lnTo>
                      <a:pt x="9832" y="8698"/>
                    </a:lnTo>
                    <a:cubicBezTo>
                      <a:pt x="9832" y="9328"/>
                      <a:pt x="9328" y="9832"/>
                      <a:pt x="8698" y="9832"/>
                    </a:cubicBezTo>
                    <a:lnTo>
                      <a:pt x="1135" y="9832"/>
                    </a:lnTo>
                    <a:cubicBezTo>
                      <a:pt x="505" y="9832"/>
                      <a:pt x="1" y="9328"/>
                      <a:pt x="1" y="8698"/>
                    </a:cubicBezTo>
                    <a:lnTo>
                      <a:pt x="1" y="1135"/>
                    </a:lnTo>
                    <a:cubicBezTo>
                      <a:pt x="1" y="505"/>
                      <a:pt x="505" y="0"/>
                      <a:pt x="1135" y="0"/>
                    </a:cubicBezTo>
                    <a:close/>
                  </a:path>
                </a:pathLst>
              </a:custGeom>
              <a:noFill/>
              <a:ln cap="flat"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30"/>
              <p:cNvSpPr/>
              <p:nvPr/>
            </p:nvSpPr>
            <p:spPr>
              <a:xfrm>
                <a:off x="2141425" y="2446250"/>
                <a:ext cx="245825" cy="245825"/>
              </a:xfrm>
              <a:custGeom>
                <a:rect b="b" l="l" r="r" t="t"/>
                <a:pathLst>
                  <a:path extrusionOk="0" fill="none" h="9833" w="9833">
                    <a:moveTo>
                      <a:pt x="1135" y="0"/>
                    </a:moveTo>
                    <a:lnTo>
                      <a:pt x="8698" y="0"/>
                    </a:lnTo>
                    <a:cubicBezTo>
                      <a:pt x="9328" y="0"/>
                      <a:pt x="9832" y="504"/>
                      <a:pt x="9832" y="1135"/>
                    </a:cubicBezTo>
                    <a:lnTo>
                      <a:pt x="9832" y="8698"/>
                    </a:lnTo>
                    <a:cubicBezTo>
                      <a:pt x="9832" y="9328"/>
                      <a:pt x="9328" y="9832"/>
                      <a:pt x="8698" y="9832"/>
                    </a:cubicBezTo>
                    <a:lnTo>
                      <a:pt x="1135" y="9832"/>
                    </a:lnTo>
                    <a:cubicBezTo>
                      <a:pt x="505" y="9832"/>
                      <a:pt x="1" y="9328"/>
                      <a:pt x="1" y="8698"/>
                    </a:cubicBezTo>
                    <a:lnTo>
                      <a:pt x="1" y="1135"/>
                    </a:lnTo>
                    <a:cubicBezTo>
                      <a:pt x="1" y="504"/>
                      <a:pt x="505" y="0"/>
                      <a:pt x="1135" y="0"/>
                    </a:cubicBezTo>
                    <a:close/>
                  </a:path>
                </a:pathLst>
              </a:custGeom>
              <a:noFill/>
              <a:ln cap="flat"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30"/>
              <p:cNvSpPr/>
              <p:nvPr/>
            </p:nvSpPr>
            <p:spPr>
              <a:xfrm flipH="1">
                <a:off x="2077065" y="1456775"/>
                <a:ext cx="208000" cy="144975"/>
              </a:xfrm>
              <a:custGeom>
                <a:rect b="b" l="l" r="r" t="t"/>
                <a:pathLst>
                  <a:path extrusionOk="0" fill="none" h="5799" w="8320">
                    <a:moveTo>
                      <a:pt x="1" y="3404"/>
                    </a:moveTo>
                    <a:lnTo>
                      <a:pt x="2396" y="5799"/>
                    </a:lnTo>
                    <a:lnTo>
                      <a:pt x="8320" y="0"/>
                    </a:lnTo>
                  </a:path>
                </a:pathLst>
              </a:custGeom>
              <a:noFill/>
              <a:ln cap="rnd"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30"/>
              <p:cNvSpPr/>
              <p:nvPr/>
            </p:nvSpPr>
            <p:spPr>
              <a:xfrm flipH="1">
                <a:off x="2077065" y="1784500"/>
                <a:ext cx="208000" cy="148125"/>
              </a:xfrm>
              <a:custGeom>
                <a:rect b="b" l="l" r="r" t="t"/>
                <a:pathLst>
                  <a:path extrusionOk="0" fill="none" h="5925" w="8320">
                    <a:moveTo>
                      <a:pt x="1" y="3530"/>
                    </a:moveTo>
                    <a:lnTo>
                      <a:pt x="2396" y="5925"/>
                    </a:lnTo>
                    <a:lnTo>
                      <a:pt x="8320" y="0"/>
                    </a:lnTo>
                  </a:path>
                </a:pathLst>
              </a:custGeom>
              <a:noFill/>
              <a:ln cap="rnd"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30"/>
              <p:cNvSpPr/>
              <p:nvPr/>
            </p:nvSpPr>
            <p:spPr>
              <a:xfrm flipH="1">
                <a:off x="2077065" y="2115375"/>
                <a:ext cx="208000" cy="148125"/>
              </a:xfrm>
              <a:custGeom>
                <a:rect b="b" l="l" r="r" t="t"/>
                <a:pathLst>
                  <a:path extrusionOk="0" fill="none" h="5925" w="8320">
                    <a:moveTo>
                      <a:pt x="1" y="3530"/>
                    </a:moveTo>
                    <a:lnTo>
                      <a:pt x="2396" y="5925"/>
                    </a:lnTo>
                    <a:lnTo>
                      <a:pt x="8320" y="0"/>
                    </a:lnTo>
                  </a:path>
                </a:pathLst>
              </a:custGeom>
              <a:noFill/>
              <a:ln cap="rnd"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30"/>
              <p:cNvSpPr/>
              <p:nvPr/>
            </p:nvSpPr>
            <p:spPr>
              <a:xfrm>
                <a:off x="2595200" y="1573375"/>
                <a:ext cx="1966375" cy="25"/>
              </a:xfrm>
              <a:custGeom>
                <a:rect b="b" l="l" r="r" t="t"/>
                <a:pathLst>
                  <a:path extrusionOk="0" fill="none" h="1" w="78655">
                    <a:moveTo>
                      <a:pt x="1" y="0"/>
                    </a:moveTo>
                    <a:lnTo>
                      <a:pt x="78654" y="0"/>
                    </a:lnTo>
                  </a:path>
                </a:pathLst>
              </a:custGeom>
              <a:noFill/>
              <a:ln cap="rnd"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30"/>
              <p:cNvSpPr/>
              <p:nvPr/>
            </p:nvSpPr>
            <p:spPr>
              <a:xfrm>
                <a:off x="2595200" y="1904250"/>
                <a:ext cx="1966375" cy="25"/>
              </a:xfrm>
              <a:custGeom>
                <a:rect b="b" l="l" r="r" t="t"/>
                <a:pathLst>
                  <a:path extrusionOk="0" fill="none" h="1" w="78655">
                    <a:moveTo>
                      <a:pt x="1" y="0"/>
                    </a:moveTo>
                    <a:lnTo>
                      <a:pt x="78654" y="0"/>
                    </a:lnTo>
                  </a:path>
                </a:pathLst>
              </a:custGeom>
              <a:noFill/>
              <a:ln cap="rnd"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30"/>
              <p:cNvSpPr/>
              <p:nvPr/>
            </p:nvSpPr>
            <p:spPr>
              <a:xfrm>
                <a:off x="2595200" y="2238275"/>
                <a:ext cx="1966375" cy="25"/>
              </a:xfrm>
              <a:custGeom>
                <a:rect b="b" l="l" r="r" t="t"/>
                <a:pathLst>
                  <a:path extrusionOk="0" fill="none" h="1" w="78655">
                    <a:moveTo>
                      <a:pt x="1" y="0"/>
                    </a:moveTo>
                    <a:lnTo>
                      <a:pt x="78654" y="0"/>
                    </a:lnTo>
                  </a:path>
                </a:pathLst>
              </a:custGeom>
              <a:noFill/>
              <a:ln cap="rnd"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30"/>
              <p:cNvSpPr/>
              <p:nvPr/>
            </p:nvSpPr>
            <p:spPr>
              <a:xfrm>
                <a:off x="2595200" y="2569150"/>
                <a:ext cx="1966375" cy="25"/>
              </a:xfrm>
              <a:custGeom>
                <a:rect b="b" l="l" r="r" t="t"/>
                <a:pathLst>
                  <a:path extrusionOk="0" fill="none" h="1" w="78655">
                    <a:moveTo>
                      <a:pt x="1" y="0"/>
                    </a:moveTo>
                    <a:lnTo>
                      <a:pt x="78654" y="0"/>
                    </a:lnTo>
                  </a:path>
                </a:pathLst>
              </a:custGeom>
              <a:noFill/>
              <a:ln cap="rnd"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30"/>
              <p:cNvSpPr/>
              <p:nvPr/>
            </p:nvSpPr>
            <p:spPr>
              <a:xfrm>
                <a:off x="5617200" y="3397900"/>
                <a:ext cx="642875" cy="1068600"/>
              </a:xfrm>
              <a:custGeom>
                <a:rect b="b" l="l" r="r" t="t"/>
                <a:pathLst>
                  <a:path extrusionOk="0" h="42744" w="25715">
                    <a:moveTo>
                      <a:pt x="1891" y="1"/>
                    </a:moveTo>
                    <a:cubicBezTo>
                      <a:pt x="631" y="1261"/>
                      <a:pt x="0" y="3152"/>
                      <a:pt x="505" y="4917"/>
                    </a:cubicBezTo>
                    <a:lnTo>
                      <a:pt x="9580" y="38949"/>
                    </a:lnTo>
                    <a:cubicBezTo>
                      <a:pt x="10200" y="41431"/>
                      <a:pt x="12291" y="42744"/>
                      <a:pt x="14409" y="42744"/>
                    </a:cubicBezTo>
                    <a:cubicBezTo>
                      <a:pt x="16163" y="42744"/>
                      <a:pt x="17937" y="41842"/>
                      <a:pt x="18907" y="39958"/>
                    </a:cubicBezTo>
                    <a:lnTo>
                      <a:pt x="24201" y="29496"/>
                    </a:lnTo>
                    <a:cubicBezTo>
                      <a:pt x="24454" y="28739"/>
                      <a:pt x="25084" y="28109"/>
                      <a:pt x="25714" y="27731"/>
                    </a:cubicBezTo>
                    <a:lnTo>
                      <a:pt x="1891" y="1"/>
                    </a:lnTo>
                    <a:close/>
                  </a:path>
                </a:pathLst>
              </a:cu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30"/>
              <p:cNvSpPr/>
              <p:nvPr/>
            </p:nvSpPr>
            <p:spPr>
              <a:xfrm>
                <a:off x="5604600" y="3325425"/>
                <a:ext cx="1099775" cy="1169125"/>
              </a:xfrm>
              <a:custGeom>
                <a:rect b="b" l="l" r="r" t="t"/>
                <a:pathLst>
                  <a:path extrusionOk="0" fill="none" h="46765" w="43991">
                    <a:moveTo>
                      <a:pt x="39831" y="17143"/>
                    </a:moveTo>
                    <a:lnTo>
                      <a:pt x="8067" y="1891"/>
                    </a:lnTo>
                    <a:cubicBezTo>
                      <a:pt x="4160" y="1"/>
                      <a:pt x="0" y="3530"/>
                      <a:pt x="1009" y="7689"/>
                    </a:cubicBezTo>
                    <a:lnTo>
                      <a:pt x="10084" y="41722"/>
                    </a:lnTo>
                    <a:cubicBezTo>
                      <a:pt x="11218" y="46134"/>
                      <a:pt x="17269" y="46764"/>
                      <a:pt x="19411" y="42605"/>
                    </a:cubicBezTo>
                    <a:lnTo>
                      <a:pt x="24705" y="32143"/>
                    </a:lnTo>
                    <a:cubicBezTo>
                      <a:pt x="24958" y="31512"/>
                      <a:pt x="25588" y="30882"/>
                      <a:pt x="26218" y="30378"/>
                    </a:cubicBezTo>
                    <a:cubicBezTo>
                      <a:pt x="26722" y="30000"/>
                      <a:pt x="27226" y="29748"/>
                      <a:pt x="27731" y="29622"/>
                    </a:cubicBezTo>
                    <a:lnTo>
                      <a:pt x="38949" y="26471"/>
                    </a:lnTo>
                    <a:cubicBezTo>
                      <a:pt x="43487" y="25210"/>
                      <a:pt x="43991" y="19034"/>
                      <a:pt x="39831" y="17143"/>
                    </a:cubicBezTo>
                    <a:close/>
                  </a:path>
                </a:pathLst>
              </a:custGeom>
              <a:noFill/>
              <a:ln cap="rnd"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30"/>
              <p:cNvSpPr/>
              <p:nvPr/>
            </p:nvSpPr>
            <p:spPr>
              <a:xfrm>
                <a:off x="5021625" y="1475675"/>
                <a:ext cx="1632325" cy="1629200"/>
              </a:xfrm>
              <a:custGeom>
                <a:rect b="b" l="l" r="r" t="t"/>
                <a:pathLst>
                  <a:path extrusionOk="0" fill="none" h="65168" w="65293">
                    <a:moveTo>
                      <a:pt x="53697" y="11597"/>
                    </a:moveTo>
                    <a:cubicBezTo>
                      <a:pt x="65293" y="23193"/>
                      <a:pt x="65293" y="41974"/>
                      <a:pt x="53697" y="53571"/>
                    </a:cubicBezTo>
                    <a:cubicBezTo>
                      <a:pt x="42100" y="65167"/>
                      <a:pt x="23193" y="65167"/>
                      <a:pt x="11597" y="53571"/>
                    </a:cubicBezTo>
                    <a:cubicBezTo>
                      <a:pt x="0" y="41974"/>
                      <a:pt x="0" y="23193"/>
                      <a:pt x="11597" y="11597"/>
                    </a:cubicBezTo>
                    <a:cubicBezTo>
                      <a:pt x="23193" y="1"/>
                      <a:pt x="42100" y="1"/>
                      <a:pt x="53697" y="11597"/>
                    </a:cubicBezTo>
                    <a:close/>
                  </a:path>
                </a:pathLst>
              </a:custGeom>
              <a:noFill/>
              <a:ln cap="flat"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30"/>
              <p:cNvSpPr/>
              <p:nvPr/>
            </p:nvSpPr>
            <p:spPr>
              <a:xfrm flipH="1">
                <a:off x="5511874" y="1995625"/>
                <a:ext cx="510525" cy="589300"/>
              </a:xfrm>
              <a:custGeom>
                <a:rect b="b" l="l" r="r" t="t"/>
                <a:pathLst>
                  <a:path extrusionOk="0" fill="none" h="23572" w="20421">
                    <a:moveTo>
                      <a:pt x="20421" y="11723"/>
                    </a:moveTo>
                    <a:lnTo>
                      <a:pt x="1" y="1"/>
                    </a:lnTo>
                    <a:lnTo>
                      <a:pt x="1" y="23571"/>
                    </a:ln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30"/>
              <p:cNvSpPr/>
              <p:nvPr/>
            </p:nvSpPr>
            <p:spPr>
              <a:xfrm>
                <a:off x="2141425" y="3167875"/>
                <a:ext cx="1188025" cy="327750"/>
              </a:xfrm>
              <a:custGeom>
                <a:rect b="b" l="l" r="r" t="t"/>
                <a:pathLst>
                  <a:path extrusionOk="0" h="13110" w="47521">
                    <a:moveTo>
                      <a:pt x="6555" y="0"/>
                    </a:moveTo>
                    <a:cubicBezTo>
                      <a:pt x="2900" y="0"/>
                      <a:pt x="1" y="2899"/>
                      <a:pt x="1" y="6555"/>
                    </a:cubicBezTo>
                    <a:cubicBezTo>
                      <a:pt x="1" y="10084"/>
                      <a:pt x="2900" y="13109"/>
                      <a:pt x="6555" y="13109"/>
                    </a:cubicBezTo>
                    <a:lnTo>
                      <a:pt x="40966" y="13109"/>
                    </a:lnTo>
                    <a:cubicBezTo>
                      <a:pt x="44496" y="13109"/>
                      <a:pt x="47521" y="10084"/>
                      <a:pt x="47521" y="6555"/>
                    </a:cubicBezTo>
                    <a:cubicBezTo>
                      <a:pt x="47521" y="2899"/>
                      <a:pt x="44496" y="0"/>
                      <a:pt x="40966" y="0"/>
                    </a:cubicBezTo>
                    <a:close/>
                  </a:path>
                </a:pathLst>
              </a:cu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30"/>
              <p:cNvSpPr/>
              <p:nvPr/>
            </p:nvSpPr>
            <p:spPr>
              <a:xfrm>
                <a:off x="3395600" y="3167875"/>
                <a:ext cx="1188025" cy="327750"/>
              </a:xfrm>
              <a:custGeom>
                <a:rect b="b" l="l" r="r" t="t"/>
                <a:pathLst>
                  <a:path extrusionOk="0" h="13110" w="47521">
                    <a:moveTo>
                      <a:pt x="6555" y="0"/>
                    </a:moveTo>
                    <a:cubicBezTo>
                      <a:pt x="2900" y="0"/>
                      <a:pt x="1" y="2899"/>
                      <a:pt x="1" y="6555"/>
                    </a:cubicBezTo>
                    <a:cubicBezTo>
                      <a:pt x="1" y="10084"/>
                      <a:pt x="2900" y="13109"/>
                      <a:pt x="6555" y="13109"/>
                    </a:cubicBezTo>
                    <a:lnTo>
                      <a:pt x="40966" y="13109"/>
                    </a:lnTo>
                    <a:cubicBezTo>
                      <a:pt x="44622" y="13109"/>
                      <a:pt x="47521" y="10084"/>
                      <a:pt x="47521" y="6555"/>
                    </a:cubicBezTo>
                    <a:cubicBezTo>
                      <a:pt x="47521" y="2899"/>
                      <a:pt x="44622" y="0"/>
                      <a:pt x="40966" y="0"/>
                    </a:cubicBezTo>
                    <a:close/>
                  </a:path>
                </a:pathLst>
              </a:cu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30"/>
              <p:cNvSpPr/>
              <p:nvPr/>
            </p:nvSpPr>
            <p:spPr>
              <a:xfrm>
                <a:off x="266475" y="1078625"/>
                <a:ext cx="822475" cy="1329825"/>
              </a:xfrm>
              <a:custGeom>
                <a:rect b="b" l="l" r="r" t="t"/>
                <a:pathLst>
                  <a:path extrusionOk="0" fill="none" h="53193" w="32899">
                    <a:moveTo>
                      <a:pt x="16513" y="53193"/>
                    </a:moveTo>
                    <a:lnTo>
                      <a:pt x="16513" y="53193"/>
                    </a:lnTo>
                    <a:cubicBezTo>
                      <a:pt x="7437" y="53193"/>
                      <a:pt x="0" y="45756"/>
                      <a:pt x="0" y="36681"/>
                    </a:cubicBezTo>
                    <a:lnTo>
                      <a:pt x="0" y="16513"/>
                    </a:lnTo>
                    <a:cubicBezTo>
                      <a:pt x="0" y="7438"/>
                      <a:pt x="7437" y="1"/>
                      <a:pt x="16513" y="127"/>
                    </a:cubicBezTo>
                    <a:lnTo>
                      <a:pt x="16513" y="127"/>
                    </a:lnTo>
                    <a:cubicBezTo>
                      <a:pt x="25588" y="127"/>
                      <a:pt x="32899" y="7438"/>
                      <a:pt x="32899" y="16513"/>
                    </a:cubicBezTo>
                    <a:lnTo>
                      <a:pt x="32899" y="36681"/>
                    </a:lnTo>
                    <a:cubicBezTo>
                      <a:pt x="32899" y="45756"/>
                      <a:pt x="25588" y="53193"/>
                      <a:pt x="16513" y="53193"/>
                    </a:cubicBezTo>
                    <a:close/>
                  </a:path>
                </a:pathLst>
              </a:custGeom>
              <a:noFill/>
              <a:ln cap="flat"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30"/>
              <p:cNvSpPr/>
              <p:nvPr/>
            </p:nvSpPr>
            <p:spPr>
              <a:xfrm>
                <a:off x="266475" y="1516650"/>
                <a:ext cx="822475" cy="25"/>
              </a:xfrm>
              <a:custGeom>
                <a:rect b="b" l="l" r="r" t="t"/>
                <a:pathLst>
                  <a:path extrusionOk="0" fill="none" h="1" w="32899">
                    <a:moveTo>
                      <a:pt x="0" y="0"/>
                    </a:moveTo>
                    <a:lnTo>
                      <a:pt x="32899" y="0"/>
                    </a:lnTo>
                  </a:path>
                </a:pathLst>
              </a:custGeom>
              <a:noFill/>
              <a:ln cap="flat"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30"/>
              <p:cNvSpPr/>
              <p:nvPr/>
            </p:nvSpPr>
            <p:spPr>
              <a:xfrm>
                <a:off x="679275" y="1081775"/>
                <a:ext cx="25" cy="431750"/>
              </a:xfrm>
              <a:custGeom>
                <a:rect b="b" l="l" r="r" t="t"/>
                <a:pathLst>
                  <a:path extrusionOk="0" fill="none" h="17270" w="1">
                    <a:moveTo>
                      <a:pt x="1" y="1"/>
                    </a:moveTo>
                    <a:lnTo>
                      <a:pt x="1" y="17269"/>
                    </a:lnTo>
                  </a:path>
                </a:pathLst>
              </a:custGeom>
              <a:noFill/>
              <a:ln cap="flat"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30"/>
              <p:cNvSpPr/>
              <p:nvPr/>
            </p:nvSpPr>
            <p:spPr>
              <a:xfrm>
                <a:off x="654075" y="2408425"/>
                <a:ext cx="3252050" cy="1878150"/>
              </a:xfrm>
              <a:custGeom>
                <a:rect b="b" l="l" r="r" t="t"/>
                <a:pathLst>
                  <a:path extrusionOk="0" fill="none" h="75126" w="130082">
                    <a:moveTo>
                      <a:pt x="0" y="1"/>
                    </a:moveTo>
                    <a:lnTo>
                      <a:pt x="0" y="43739"/>
                    </a:lnTo>
                    <a:cubicBezTo>
                      <a:pt x="0" y="47016"/>
                      <a:pt x="2521" y="49663"/>
                      <a:pt x="5798" y="49663"/>
                    </a:cubicBezTo>
                    <a:lnTo>
                      <a:pt x="5798" y="49663"/>
                    </a:lnTo>
                    <a:cubicBezTo>
                      <a:pt x="9076" y="49663"/>
                      <a:pt x="11723" y="52310"/>
                      <a:pt x="11723" y="55462"/>
                    </a:cubicBezTo>
                    <a:lnTo>
                      <a:pt x="11723" y="69201"/>
                    </a:lnTo>
                    <a:cubicBezTo>
                      <a:pt x="11723" y="72478"/>
                      <a:pt x="14370" y="75125"/>
                      <a:pt x="17647" y="75125"/>
                    </a:cubicBezTo>
                    <a:lnTo>
                      <a:pt x="130081" y="75125"/>
                    </a:lnTo>
                  </a:path>
                </a:pathLst>
              </a:custGeom>
              <a:noFill/>
              <a:ln cap="rnd"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 name="Google Shape;187;p30"/>
            <p:cNvSpPr/>
            <p:nvPr/>
          </p:nvSpPr>
          <p:spPr>
            <a:xfrm flipH="1">
              <a:off x="1145474" y="4329419"/>
              <a:ext cx="1270334" cy="102670"/>
            </a:xfrm>
            <a:prstGeom prst="roundRect">
              <a:avLst>
                <a:gd fmla="val 5000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 name="Google Shape;188;p30">
            <a:hlinkClick action="ppaction://hlinksldjump" r:id="rId3"/>
          </p:cNvPr>
          <p:cNvSpPr txBox="1"/>
          <p:nvPr/>
        </p:nvSpPr>
        <p:spPr>
          <a:xfrm>
            <a:off x="6148677" y="3881400"/>
            <a:ext cx="2282100" cy="5241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1"/>
                </a:solidFill>
                <a:latin typeface="Signika"/>
                <a:ea typeface="Signika"/>
                <a:cs typeface="Signika"/>
                <a:sym typeface="Signika"/>
              </a:rPr>
              <a:t>October 5th, 2022</a:t>
            </a:r>
            <a:endParaRPr sz="2000">
              <a:solidFill>
                <a:schemeClr val="accent1"/>
              </a:solidFill>
              <a:latin typeface="Signika"/>
              <a:ea typeface="Signika"/>
              <a:cs typeface="Signika"/>
              <a:sym typeface="Signika"/>
            </a:endParaRPr>
          </a:p>
        </p:txBody>
      </p:sp>
      <p:sp>
        <p:nvSpPr>
          <p:cNvPr id="189" name="Google Shape;189;p30"/>
          <p:cNvSpPr/>
          <p:nvPr/>
        </p:nvSpPr>
        <p:spPr>
          <a:xfrm>
            <a:off x="2294000" y="483450"/>
            <a:ext cx="718800" cy="719700"/>
          </a:xfrm>
          <a:prstGeom prst="ellipse">
            <a:avLst/>
          </a:prstGeom>
          <a:solidFill>
            <a:srgbClr val="000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30"/>
          <p:cNvSpPr/>
          <p:nvPr/>
        </p:nvSpPr>
        <p:spPr>
          <a:xfrm>
            <a:off x="7733625" y="422525"/>
            <a:ext cx="614400" cy="606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 name="Shape 194"/>
        <p:cNvGrpSpPr/>
        <p:nvPr/>
      </p:nvGrpSpPr>
      <p:grpSpPr>
        <a:xfrm>
          <a:off x="0" y="0"/>
          <a:ext cx="0" cy="0"/>
          <a:chOff x="0" y="0"/>
          <a:chExt cx="0" cy="0"/>
        </a:xfrm>
      </p:grpSpPr>
      <p:sp>
        <p:nvSpPr>
          <p:cNvPr id="195" name="Google Shape;195;p31"/>
          <p:cNvSpPr txBox="1"/>
          <p:nvPr>
            <p:ph type="title"/>
          </p:nvPr>
        </p:nvSpPr>
        <p:spPr>
          <a:xfrm>
            <a:off x="3306550" y="539500"/>
            <a:ext cx="3902700" cy="93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4000">
                <a:solidFill>
                  <a:schemeClr val="lt1"/>
                </a:solidFill>
                <a:latin typeface="Courgette"/>
                <a:ea typeface="Courgette"/>
                <a:cs typeface="Courgette"/>
                <a:sym typeface="Courgette"/>
              </a:rPr>
              <a:t>Agenda</a:t>
            </a:r>
            <a:endParaRPr sz="4000">
              <a:solidFill>
                <a:schemeClr val="lt1"/>
              </a:solidFill>
              <a:latin typeface="Courgette"/>
              <a:ea typeface="Courgette"/>
              <a:cs typeface="Courgette"/>
              <a:sym typeface="Courgette"/>
            </a:endParaRPr>
          </a:p>
        </p:txBody>
      </p:sp>
      <p:sp>
        <p:nvSpPr>
          <p:cNvPr id="196" name="Google Shape;196;p31"/>
          <p:cNvSpPr txBox="1"/>
          <p:nvPr>
            <p:ph idx="1" type="body"/>
          </p:nvPr>
        </p:nvSpPr>
        <p:spPr>
          <a:xfrm>
            <a:off x="713250" y="1598150"/>
            <a:ext cx="7717500" cy="2920800"/>
          </a:xfrm>
          <a:prstGeom prst="rect">
            <a:avLst/>
          </a:prstGeom>
        </p:spPr>
        <p:txBody>
          <a:bodyPr anchorCtr="0" anchor="ctr" bIns="91425" lIns="91425" spcFirstLastPara="1" rIns="91425" wrap="square" tIns="91425">
            <a:noAutofit/>
          </a:bodyPr>
          <a:lstStyle/>
          <a:p>
            <a:pPr indent="-355600" lvl="0" marL="457200" rtl="0" algn="l">
              <a:lnSpc>
                <a:spcPct val="115000"/>
              </a:lnSpc>
              <a:spcBef>
                <a:spcPts val="0"/>
              </a:spcBef>
              <a:spcAft>
                <a:spcPts val="0"/>
              </a:spcAft>
              <a:buClr>
                <a:schemeClr val="dk1"/>
              </a:buClr>
              <a:buSzPts val="2000"/>
              <a:buFont typeface="Fira Sans"/>
              <a:buAutoNum type="arabicPeriod"/>
            </a:pPr>
            <a:r>
              <a:rPr lang="en" sz="2000">
                <a:latin typeface="Fira Sans"/>
                <a:ea typeface="Fira Sans"/>
                <a:cs typeface="Fira Sans"/>
                <a:sym typeface="Fira Sans"/>
              </a:rPr>
              <a:t>Table &amp; Room Introductions (favorite road trip food?)</a:t>
            </a:r>
            <a:endParaRPr sz="2000">
              <a:latin typeface="Fira Sans"/>
              <a:ea typeface="Fira Sans"/>
              <a:cs typeface="Fira Sans"/>
              <a:sym typeface="Fira Sans"/>
            </a:endParaRPr>
          </a:p>
          <a:p>
            <a:pPr indent="-355600" lvl="0" marL="457200" rtl="0" algn="l">
              <a:lnSpc>
                <a:spcPct val="115000"/>
              </a:lnSpc>
              <a:spcBef>
                <a:spcPts val="0"/>
              </a:spcBef>
              <a:spcAft>
                <a:spcPts val="0"/>
              </a:spcAft>
              <a:buClr>
                <a:schemeClr val="dk1"/>
              </a:buClr>
              <a:buSzPts val="2000"/>
              <a:buFont typeface="Fira Sans"/>
              <a:buAutoNum type="arabicPeriod"/>
            </a:pPr>
            <a:r>
              <a:rPr lang="en" sz="2000">
                <a:latin typeface="Fira Sans"/>
                <a:ea typeface="Fira Sans"/>
                <a:cs typeface="Fira Sans"/>
                <a:sym typeface="Fira Sans"/>
              </a:rPr>
              <a:t>Good things </a:t>
            </a:r>
            <a:endParaRPr sz="2000">
              <a:latin typeface="Fira Sans"/>
              <a:ea typeface="Fira Sans"/>
              <a:cs typeface="Fira Sans"/>
              <a:sym typeface="Fira Sans"/>
            </a:endParaRPr>
          </a:p>
          <a:p>
            <a:pPr indent="-355600" lvl="0" marL="457200" rtl="0" algn="l">
              <a:lnSpc>
                <a:spcPct val="115000"/>
              </a:lnSpc>
              <a:spcBef>
                <a:spcPts val="0"/>
              </a:spcBef>
              <a:spcAft>
                <a:spcPts val="0"/>
              </a:spcAft>
              <a:buClr>
                <a:schemeClr val="dk1"/>
              </a:buClr>
              <a:buSzPts val="2000"/>
              <a:buFont typeface="Fira Sans"/>
              <a:buAutoNum type="arabicPeriod"/>
            </a:pPr>
            <a:r>
              <a:rPr lang="en" sz="2000">
                <a:latin typeface="Fira Sans"/>
                <a:ea typeface="Fira Sans"/>
                <a:cs typeface="Fira Sans"/>
                <a:sym typeface="Fira Sans"/>
              </a:rPr>
              <a:t>Overview of DPC </a:t>
            </a:r>
            <a:endParaRPr sz="2000">
              <a:latin typeface="Fira Sans"/>
              <a:ea typeface="Fira Sans"/>
              <a:cs typeface="Fira Sans"/>
              <a:sym typeface="Fira Sans"/>
            </a:endParaRPr>
          </a:p>
          <a:p>
            <a:pPr indent="-355600" lvl="0" marL="457200" rtl="0" algn="l">
              <a:lnSpc>
                <a:spcPct val="115000"/>
              </a:lnSpc>
              <a:spcBef>
                <a:spcPts val="0"/>
              </a:spcBef>
              <a:spcAft>
                <a:spcPts val="0"/>
              </a:spcAft>
              <a:buClr>
                <a:schemeClr val="dk1"/>
              </a:buClr>
              <a:buSzPts val="2000"/>
              <a:buFont typeface="Fira Sans"/>
              <a:buAutoNum type="arabicPeriod"/>
            </a:pPr>
            <a:r>
              <a:rPr lang="en" sz="2000">
                <a:latin typeface="Fira Sans"/>
                <a:ea typeface="Fira Sans"/>
                <a:cs typeface="Fira Sans"/>
                <a:sym typeface="Fira Sans"/>
              </a:rPr>
              <a:t>21-22 DIP (Review w/notes)</a:t>
            </a:r>
            <a:endParaRPr sz="2000">
              <a:latin typeface="Fira Sans"/>
              <a:ea typeface="Fira Sans"/>
              <a:cs typeface="Fira Sans"/>
              <a:sym typeface="Fira Sans"/>
            </a:endParaRPr>
          </a:p>
          <a:p>
            <a:pPr indent="-355600" lvl="0" marL="457200" rtl="0" algn="l">
              <a:lnSpc>
                <a:spcPct val="115000"/>
              </a:lnSpc>
              <a:spcBef>
                <a:spcPts val="0"/>
              </a:spcBef>
              <a:spcAft>
                <a:spcPts val="0"/>
              </a:spcAft>
              <a:buClr>
                <a:schemeClr val="dk1"/>
              </a:buClr>
              <a:buSzPts val="2000"/>
              <a:buFont typeface="Fira Sans"/>
              <a:buAutoNum type="arabicPeriod"/>
            </a:pPr>
            <a:r>
              <a:rPr lang="en" sz="2000">
                <a:latin typeface="Fira Sans"/>
                <a:ea typeface="Fira Sans"/>
                <a:cs typeface="Fira Sans"/>
                <a:sym typeface="Fira Sans"/>
              </a:rPr>
              <a:t>22-23 DIP (Goals &amp; Performance Objectives)</a:t>
            </a:r>
            <a:endParaRPr sz="2000">
              <a:latin typeface="Fira Sans"/>
              <a:ea typeface="Fira Sans"/>
              <a:cs typeface="Fira Sans"/>
              <a:sym typeface="Fira Sans"/>
            </a:endParaRPr>
          </a:p>
          <a:p>
            <a:pPr indent="-355600" lvl="0" marL="457200" rtl="0" algn="l">
              <a:lnSpc>
                <a:spcPct val="115000"/>
              </a:lnSpc>
              <a:spcBef>
                <a:spcPts val="0"/>
              </a:spcBef>
              <a:spcAft>
                <a:spcPts val="0"/>
              </a:spcAft>
              <a:buClr>
                <a:srgbClr val="434343"/>
              </a:buClr>
              <a:buSzPts val="2000"/>
              <a:buFont typeface="Fira Sans"/>
              <a:buAutoNum type="arabicPeriod"/>
            </a:pPr>
            <a:r>
              <a:rPr lang="en" sz="2000">
                <a:latin typeface="Fira Sans"/>
                <a:ea typeface="Fira Sans"/>
                <a:cs typeface="Fira Sans"/>
                <a:sym typeface="Fira Sans"/>
              </a:rPr>
              <a:t>Future Mtg. Dates &amp; Topics</a:t>
            </a:r>
            <a:endParaRPr sz="2000">
              <a:latin typeface="Fira Sans"/>
              <a:ea typeface="Fira Sans"/>
              <a:cs typeface="Fira Sans"/>
              <a:sym typeface="Fira Sans"/>
            </a:endParaRPr>
          </a:p>
          <a:p>
            <a:pPr indent="-355600" lvl="0" marL="457200" rtl="0" algn="l">
              <a:lnSpc>
                <a:spcPct val="115000"/>
              </a:lnSpc>
              <a:spcBef>
                <a:spcPts val="0"/>
              </a:spcBef>
              <a:spcAft>
                <a:spcPts val="0"/>
              </a:spcAft>
              <a:buClr>
                <a:srgbClr val="434343"/>
              </a:buClr>
              <a:buSzPts val="2000"/>
              <a:buFont typeface="Fira Sans"/>
              <a:buAutoNum type="arabicPeriod"/>
            </a:pPr>
            <a:r>
              <a:rPr lang="en" sz="2000">
                <a:latin typeface="Fira Sans"/>
                <a:ea typeface="Fira Sans"/>
                <a:cs typeface="Fira Sans"/>
                <a:sym typeface="Fira Sans"/>
              </a:rPr>
              <a:t>Exit Ticket &amp; Closing</a:t>
            </a:r>
            <a:endParaRPr sz="2000">
              <a:latin typeface="Fira Sans"/>
              <a:ea typeface="Fira Sans"/>
              <a:cs typeface="Fira Sans"/>
              <a:sym typeface="Fira Sans"/>
            </a:endParaRPr>
          </a:p>
          <a:p>
            <a:pPr indent="0" lvl="0" marL="0" rtl="0" algn="l">
              <a:spcBef>
                <a:spcPts val="1600"/>
              </a:spcBef>
              <a:spcAft>
                <a:spcPts val="0"/>
              </a:spcAft>
              <a:buNone/>
            </a:pPr>
            <a:r>
              <a:t/>
            </a:r>
            <a:endParaRPr sz="1200"/>
          </a:p>
        </p:txBody>
      </p:sp>
      <p:grpSp>
        <p:nvGrpSpPr>
          <p:cNvPr id="197" name="Google Shape;197;p31"/>
          <p:cNvGrpSpPr/>
          <p:nvPr/>
        </p:nvGrpSpPr>
        <p:grpSpPr>
          <a:xfrm>
            <a:off x="7726992" y="3280422"/>
            <a:ext cx="1016081" cy="1413062"/>
            <a:chOff x="6775075" y="-938225"/>
            <a:chExt cx="1676425" cy="2331400"/>
          </a:xfrm>
        </p:grpSpPr>
        <p:sp>
          <p:nvSpPr>
            <p:cNvPr id="198" name="Google Shape;198;p31"/>
            <p:cNvSpPr/>
            <p:nvPr/>
          </p:nvSpPr>
          <p:spPr>
            <a:xfrm>
              <a:off x="7362625" y="1183600"/>
              <a:ext cx="645125" cy="209575"/>
            </a:xfrm>
            <a:custGeom>
              <a:rect b="b" l="l" r="r" t="t"/>
              <a:pathLst>
                <a:path extrusionOk="0" h="8383" w="25805">
                  <a:moveTo>
                    <a:pt x="3781" y="0"/>
                  </a:moveTo>
                  <a:cubicBezTo>
                    <a:pt x="1645" y="0"/>
                    <a:pt x="1" y="1644"/>
                    <a:pt x="1" y="3780"/>
                  </a:cubicBezTo>
                  <a:lnTo>
                    <a:pt x="1" y="4602"/>
                  </a:lnTo>
                  <a:cubicBezTo>
                    <a:pt x="1" y="6574"/>
                    <a:pt x="1645" y="8382"/>
                    <a:pt x="3781" y="8382"/>
                  </a:cubicBezTo>
                  <a:lnTo>
                    <a:pt x="22024" y="8382"/>
                  </a:lnTo>
                  <a:cubicBezTo>
                    <a:pt x="24161" y="8382"/>
                    <a:pt x="25804" y="6574"/>
                    <a:pt x="25804" y="4602"/>
                  </a:cubicBezTo>
                  <a:lnTo>
                    <a:pt x="25804" y="3780"/>
                  </a:lnTo>
                  <a:cubicBezTo>
                    <a:pt x="25804" y="1644"/>
                    <a:pt x="24161" y="0"/>
                    <a:pt x="22024"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31"/>
            <p:cNvSpPr/>
            <p:nvPr/>
          </p:nvSpPr>
          <p:spPr>
            <a:xfrm>
              <a:off x="6775075" y="-938225"/>
              <a:ext cx="1676425" cy="1941050"/>
            </a:xfrm>
            <a:custGeom>
              <a:rect b="b" l="l" r="r" t="t"/>
              <a:pathLst>
                <a:path extrusionOk="0" h="77642" w="67057">
                  <a:moveTo>
                    <a:pt x="36640" y="0"/>
                  </a:moveTo>
                  <a:cubicBezTo>
                    <a:pt x="32405" y="0"/>
                    <a:pt x="28057" y="903"/>
                    <a:pt x="23832" y="2861"/>
                  </a:cubicBezTo>
                  <a:cubicBezTo>
                    <a:pt x="3616" y="12229"/>
                    <a:pt x="1" y="39347"/>
                    <a:pt x="17093" y="53810"/>
                  </a:cubicBezTo>
                  <a:cubicBezTo>
                    <a:pt x="19230" y="55618"/>
                    <a:pt x="20380" y="58412"/>
                    <a:pt x="20380" y="61206"/>
                  </a:cubicBezTo>
                  <a:lnTo>
                    <a:pt x="20380" y="61371"/>
                  </a:lnTo>
                  <a:cubicBezTo>
                    <a:pt x="20380" y="70246"/>
                    <a:pt x="27612" y="77642"/>
                    <a:pt x="36651" y="77642"/>
                  </a:cubicBezTo>
                  <a:cubicBezTo>
                    <a:pt x="45690" y="77642"/>
                    <a:pt x="53086" y="70410"/>
                    <a:pt x="53086" y="61371"/>
                  </a:cubicBezTo>
                  <a:lnTo>
                    <a:pt x="53086" y="61206"/>
                  </a:lnTo>
                  <a:cubicBezTo>
                    <a:pt x="53086" y="58248"/>
                    <a:pt x="54401" y="55454"/>
                    <a:pt x="56538" y="53482"/>
                  </a:cubicBezTo>
                  <a:cubicBezTo>
                    <a:pt x="63276" y="47729"/>
                    <a:pt x="67056" y="39347"/>
                    <a:pt x="67056" y="30472"/>
                  </a:cubicBezTo>
                  <a:cubicBezTo>
                    <a:pt x="67056" y="12923"/>
                    <a:pt x="52661" y="0"/>
                    <a:pt x="36640" y="0"/>
                  </a:cubicBezTo>
                  <a:close/>
                </a:path>
              </a:pathLst>
            </a:cu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31"/>
            <p:cNvSpPr/>
            <p:nvPr/>
          </p:nvSpPr>
          <p:spPr>
            <a:xfrm>
              <a:off x="7440700" y="-332575"/>
              <a:ext cx="505400" cy="1318975"/>
            </a:xfrm>
            <a:custGeom>
              <a:rect b="b" l="l" r="r" t="t"/>
              <a:pathLst>
                <a:path extrusionOk="0" fill="none" h="52759" w="20216">
                  <a:moveTo>
                    <a:pt x="5096" y="52594"/>
                  </a:moveTo>
                  <a:lnTo>
                    <a:pt x="1" y="4110"/>
                  </a:lnTo>
                  <a:cubicBezTo>
                    <a:pt x="1" y="3124"/>
                    <a:pt x="1151" y="2631"/>
                    <a:pt x="1644" y="3452"/>
                  </a:cubicBezTo>
                  <a:lnTo>
                    <a:pt x="1644" y="3452"/>
                  </a:lnTo>
                  <a:cubicBezTo>
                    <a:pt x="2137" y="3945"/>
                    <a:pt x="2795" y="3945"/>
                    <a:pt x="3123" y="3452"/>
                  </a:cubicBezTo>
                  <a:lnTo>
                    <a:pt x="5753" y="494"/>
                  </a:lnTo>
                  <a:cubicBezTo>
                    <a:pt x="6082" y="1"/>
                    <a:pt x="6739" y="1"/>
                    <a:pt x="7232" y="494"/>
                  </a:cubicBezTo>
                  <a:lnTo>
                    <a:pt x="9204" y="2959"/>
                  </a:lnTo>
                  <a:cubicBezTo>
                    <a:pt x="9533" y="3452"/>
                    <a:pt x="10355" y="3452"/>
                    <a:pt x="10684" y="2959"/>
                  </a:cubicBezTo>
                  <a:lnTo>
                    <a:pt x="12327" y="823"/>
                  </a:lnTo>
                  <a:cubicBezTo>
                    <a:pt x="12656" y="330"/>
                    <a:pt x="13477" y="330"/>
                    <a:pt x="13806" y="823"/>
                  </a:cubicBezTo>
                  <a:lnTo>
                    <a:pt x="15285" y="3124"/>
                  </a:lnTo>
                  <a:cubicBezTo>
                    <a:pt x="15614" y="3617"/>
                    <a:pt x="16271" y="3617"/>
                    <a:pt x="16765" y="3288"/>
                  </a:cubicBezTo>
                  <a:lnTo>
                    <a:pt x="18572" y="1480"/>
                  </a:lnTo>
                  <a:cubicBezTo>
                    <a:pt x="19230" y="987"/>
                    <a:pt x="20216" y="1480"/>
                    <a:pt x="20052" y="2302"/>
                  </a:cubicBezTo>
                  <a:lnTo>
                    <a:pt x="14957" y="52758"/>
                  </a:lnTo>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31"/>
            <p:cNvSpPr/>
            <p:nvPr/>
          </p:nvSpPr>
          <p:spPr>
            <a:xfrm>
              <a:off x="7288675" y="867200"/>
              <a:ext cx="793025" cy="205475"/>
            </a:xfrm>
            <a:custGeom>
              <a:rect b="b" l="l" r="r" t="t"/>
              <a:pathLst>
                <a:path extrusionOk="0" h="8219" w="31721">
                  <a:moveTo>
                    <a:pt x="4109" y="1"/>
                  </a:moveTo>
                  <a:cubicBezTo>
                    <a:pt x="1973" y="1"/>
                    <a:pt x="1" y="1973"/>
                    <a:pt x="1" y="4110"/>
                  </a:cubicBezTo>
                  <a:cubicBezTo>
                    <a:pt x="1" y="6411"/>
                    <a:pt x="1973" y="8219"/>
                    <a:pt x="4109" y="8219"/>
                  </a:cubicBezTo>
                  <a:lnTo>
                    <a:pt x="27612" y="8219"/>
                  </a:lnTo>
                  <a:cubicBezTo>
                    <a:pt x="29748" y="8219"/>
                    <a:pt x="31721" y="6411"/>
                    <a:pt x="31721" y="4110"/>
                  </a:cubicBezTo>
                  <a:cubicBezTo>
                    <a:pt x="31721" y="1973"/>
                    <a:pt x="29748" y="1"/>
                    <a:pt x="27612" y="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31"/>
            <p:cNvSpPr/>
            <p:nvPr/>
          </p:nvSpPr>
          <p:spPr>
            <a:xfrm>
              <a:off x="7288675" y="1056225"/>
              <a:ext cx="793025" cy="205450"/>
            </a:xfrm>
            <a:custGeom>
              <a:rect b="b" l="l" r="r" t="t"/>
              <a:pathLst>
                <a:path extrusionOk="0" h="8218" w="31721">
                  <a:moveTo>
                    <a:pt x="4109" y="0"/>
                  </a:moveTo>
                  <a:cubicBezTo>
                    <a:pt x="1973" y="0"/>
                    <a:pt x="1" y="1808"/>
                    <a:pt x="1" y="4109"/>
                  </a:cubicBezTo>
                  <a:cubicBezTo>
                    <a:pt x="1" y="6246"/>
                    <a:pt x="1973" y="8218"/>
                    <a:pt x="4109" y="8218"/>
                  </a:cubicBezTo>
                  <a:lnTo>
                    <a:pt x="27612" y="8218"/>
                  </a:lnTo>
                  <a:cubicBezTo>
                    <a:pt x="29748" y="8218"/>
                    <a:pt x="31721" y="6246"/>
                    <a:pt x="31721" y="4109"/>
                  </a:cubicBezTo>
                  <a:cubicBezTo>
                    <a:pt x="31721" y="1808"/>
                    <a:pt x="29748" y="0"/>
                    <a:pt x="27612"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31"/>
            <p:cNvSpPr/>
            <p:nvPr/>
          </p:nvSpPr>
          <p:spPr>
            <a:xfrm>
              <a:off x="7370850" y="1056225"/>
              <a:ext cx="628675" cy="25"/>
            </a:xfrm>
            <a:custGeom>
              <a:rect b="b" l="l" r="r" t="t"/>
              <a:pathLst>
                <a:path extrusionOk="0" fill="none" h="1" w="25147">
                  <a:moveTo>
                    <a:pt x="1" y="0"/>
                  </a:moveTo>
                  <a:lnTo>
                    <a:pt x="25146" y="0"/>
                  </a:lnTo>
                </a:path>
              </a:pathLst>
            </a:custGeom>
            <a:noFill/>
            <a:ln cap="rnd" cmpd="sng" w="19050">
              <a:solidFill>
                <a:schemeClr val="dk1"/>
              </a:solidFill>
              <a:prstDash val="solid"/>
              <a:miter lim="16435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 name="Google Shape;204;p31"/>
          <p:cNvGrpSpPr/>
          <p:nvPr/>
        </p:nvGrpSpPr>
        <p:grpSpPr>
          <a:xfrm flipH="1">
            <a:off x="765909" y="277042"/>
            <a:ext cx="1015982" cy="1201769"/>
            <a:chOff x="6807950" y="3072775"/>
            <a:chExt cx="2165350" cy="2165350"/>
          </a:xfrm>
        </p:grpSpPr>
        <p:sp>
          <p:nvSpPr>
            <p:cNvPr id="205" name="Google Shape;205;p31"/>
            <p:cNvSpPr/>
            <p:nvPr/>
          </p:nvSpPr>
          <p:spPr>
            <a:xfrm>
              <a:off x="6807950" y="3072775"/>
              <a:ext cx="1540825" cy="1536700"/>
            </a:xfrm>
            <a:custGeom>
              <a:rect b="b" l="l" r="r" t="t"/>
              <a:pathLst>
                <a:path extrusionOk="0" fill="none" h="61468" w="61633">
                  <a:moveTo>
                    <a:pt x="61632" y="30734"/>
                  </a:moveTo>
                  <a:cubicBezTo>
                    <a:pt x="61632" y="47827"/>
                    <a:pt x="47827" y="61468"/>
                    <a:pt x="30734" y="61468"/>
                  </a:cubicBezTo>
                  <a:cubicBezTo>
                    <a:pt x="13806" y="61468"/>
                    <a:pt x="1" y="47827"/>
                    <a:pt x="1" y="30734"/>
                  </a:cubicBezTo>
                  <a:cubicBezTo>
                    <a:pt x="1" y="13806"/>
                    <a:pt x="13806" y="0"/>
                    <a:pt x="30734" y="0"/>
                  </a:cubicBezTo>
                  <a:cubicBezTo>
                    <a:pt x="47827" y="0"/>
                    <a:pt x="61632" y="13806"/>
                    <a:pt x="61632" y="30734"/>
                  </a:cubicBezTo>
                  <a:close/>
                </a:path>
              </a:pathLst>
            </a:custGeom>
            <a:noFill/>
            <a:ln cap="rnd" cmpd="sng" w="28575">
              <a:solidFill>
                <a:schemeClr val="dk1"/>
              </a:solidFill>
              <a:prstDash val="solid"/>
              <a:miter lim="16435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31"/>
            <p:cNvSpPr/>
            <p:nvPr/>
          </p:nvSpPr>
          <p:spPr>
            <a:xfrm>
              <a:off x="6968200" y="3233000"/>
              <a:ext cx="1220325" cy="1220350"/>
            </a:xfrm>
            <a:custGeom>
              <a:rect b="b" l="l" r="r" t="t"/>
              <a:pathLst>
                <a:path extrusionOk="0" fill="none" h="48814" w="48813">
                  <a:moveTo>
                    <a:pt x="48813" y="24325"/>
                  </a:moveTo>
                  <a:cubicBezTo>
                    <a:pt x="48813" y="37802"/>
                    <a:pt x="37801" y="48814"/>
                    <a:pt x="24324" y="48814"/>
                  </a:cubicBezTo>
                  <a:cubicBezTo>
                    <a:pt x="10847" y="48814"/>
                    <a:pt x="0" y="37802"/>
                    <a:pt x="0" y="24325"/>
                  </a:cubicBezTo>
                  <a:cubicBezTo>
                    <a:pt x="0" y="10848"/>
                    <a:pt x="10847" y="1"/>
                    <a:pt x="24324" y="1"/>
                  </a:cubicBezTo>
                  <a:cubicBezTo>
                    <a:pt x="37801" y="1"/>
                    <a:pt x="48813" y="10848"/>
                    <a:pt x="48813" y="24325"/>
                  </a:cubicBezTo>
                  <a:close/>
                </a:path>
              </a:pathLst>
            </a:custGeom>
            <a:noFill/>
            <a:ln cap="rnd" cmpd="sng" w="28575">
              <a:solidFill>
                <a:schemeClr val="dk1"/>
              </a:solidFill>
              <a:prstDash val="solid"/>
              <a:miter lim="16435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31"/>
            <p:cNvSpPr/>
            <p:nvPr/>
          </p:nvSpPr>
          <p:spPr>
            <a:xfrm>
              <a:off x="8061125" y="4325950"/>
              <a:ext cx="912175" cy="912175"/>
            </a:xfrm>
            <a:custGeom>
              <a:rect b="b" l="l" r="r" t="t"/>
              <a:pathLst>
                <a:path extrusionOk="0" fill="none" h="36487" w="36487">
                  <a:moveTo>
                    <a:pt x="35172" y="35172"/>
                  </a:moveTo>
                  <a:lnTo>
                    <a:pt x="35172" y="35172"/>
                  </a:lnTo>
                  <a:cubicBezTo>
                    <a:pt x="33857" y="36487"/>
                    <a:pt x="31721" y="36487"/>
                    <a:pt x="30406" y="35172"/>
                  </a:cubicBezTo>
                  <a:lnTo>
                    <a:pt x="1" y="4767"/>
                  </a:lnTo>
                  <a:lnTo>
                    <a:pt x="4931" y="1"/>
                  </a:lnTo>
                  <a:lnTo>
                    <a:pt x="35172" y="30242"/>
                  </a:lnTo>
                  <a:cubicBezTo>
                    <a:pt x="36487" y="31556"/>
                    <a:pt x="36487" y="33857"/>
                    <a:pt x="35172" y="35172"/>
                  </a:cubicBezTo>
                  <a:close/>
                </a:path>
              </a:pathLst>
            </a:custGeom>
            <a:noFill/>
            <a:ln cap="rnd" cmpd="sng" w="28575">
              <a:solidFill>
                <a:schemeClr val="dk1"/>
              </a:solidFill>
              <a:prstDash val="solid"/>
              <a:miter lim="16435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 name="Google Shape;208;p31"/>
          <p:cNvGrpSpPr/>
          <p:nvPr/>
        </p:nvGrpSpPr>
        <p:grpSpPr>
          <a:xfrm>
            <a:off x="8351037" y="796667"/>
            <a:ext cx="631710" cy="568039"/>
            <a:chOff x="1704300" y="2958525"/>
            <a:chExt cx="459125" cy="372925"/>
          </a:xfrm>
        </p:grpSpPr>
        <p:sp>
          <p:nvSpPr>
            <p:cNvPr id="209" name="Google Shape;209;p31"/>
            <p:cNvSpPr/>
            <p:nvPr/>
          </p:nvSpPr>
          <p:spPr>
            <a:xfrm>
              <a:off x="1704300" y="3018650"/>
              <a:ext cx="104100" cy="243425"/>
            </a:xfrm>
            <a:custGeom>
              <a:rect b="b" l="l" r="r" t="t"/>
              <a:pathLst>
                <a:path extrusionOk="0" h="9737" w="4164">
                  <a:moveTo>
                    <a:pt x="3164" y="0"/>
                  </a:moveTo>
                  <a:cubicBezTo>
                    <a:pt x="3066" y="0"/>
                    <a:pt x="2970" y="48"/>
                    <a:pt x="2928" y="132"/>
                  </a:cubicBezTo>
                  <a:cubicBezTo>
                    <a:pt x="2516" y="826"/>
                    <a:pt x="2299" y="1628"/>
                    <a:pt x="2277" y="2430"/>
                  </a:cubicBezTo>
                  <a:cubicBezTo>
                    <a:pt x="2277" y="2799"/>
                    <a:pt x="2299" y="3167"/>
                    <a:pt x="2386" y="3536"/>
                  </a:cubicBezTo>
                  <a:cubicBezTo>
                    <a:pt x="976" y="3926"/>
                    <a:pt x="1" y="5205"/>
                    <a:pt x="1" y="6658"/>
                  </a:cubicBezTo>
                  <a:cubicBezTo>
                    <a:pt x="1" y="6658"/>
                    <a:pt x="1" y="6680"/>
                    <a:pt x="1" y="6701"/>
                  </a:cubicBezTo>
                  <a:cubicBezTo>
                    <a:pt x="22" y="7503"/>
                    <a:pt x="369" y="8262"/>
                    <a:pt x="955" y="8826"/>
                  </a:cubicBezTo>
                  <a:cubicBezTo>
                    <a:pt x="1518" y="9411"/>
                    <a:pt x="2299" y="9737"/>
                    <a:pt x="3123" y="9737"/>
                  </a:cubicBezTo>
                  <a:lnTo>
                    <a:pt x="3882" y="9737"/>
                  </a:lnTo>
                  <a:cubicBezTo>
                    <a:pt x="4033" y="9737"/>
                    <a:pt x="4163" y="9585"/>
                    <a:pt x="4142" y="9433"/>
                  </a:cubicBezTo>
                  <a:cubicBezTo>
                    <a:pt x="4120" y="9303"/>
                    <a:pt x="4012" y="9195"/>
                    <a:pt x="3882" y="9195"/>
                  </a:cubicBezTo>
                  <a:lnTo>
                    <a:pt x="3123" y="9195"/>
                  </a:lnTo>
                  <a:cubicBezTo>
                    <a:pt x="2429" y="9195"/>
                    <a:pt x="1800" y="8913"/>
                    <a:pt x="1323" y="8436"/>
                  </a:cubicBezTo>
                  <a:cubicBezTo>
                    <a:pt x="846" y="7959"/>
                    <a:pt x="564" y="7330"/>
                    <a:pt x="543" y="6658"/>
                  </a:cubicBezTo>
                  <a:cubicBezTo>
                    <a:pt x="543" y="5357"/>
                    <a:pt x="1475" y="4251"/>
                    <a:pt x="2754" y="4013"/>
                  </a:cubicBezTo>
                  <a:cubicBezTo>
                    <a:pt x="2776" y="4013"/>
                    <a:pt x="2798" y="3991"/>
                    <a:pt x="2819" y="3991"/>
                  </a:cubicBezTo>
                  <a:cubicBezTo>
                    <a:pt x="2928" y="3926"/>
                    <a:pt x="2993" y="3796"/>
                    <a:pt x="2971" y="3688"/>
                  </a:cubicBezTo>
                  <a:cubicBezTo>
                    <a:pt x="2863" y="3276"/>
                    <a:pt x="2798" y="2842"/>
                    <a:pt x="2819" y="2430"/>
                  </a:cubicBezTo>
                  <a:cubicBezTo>
                    <a:pt x="2841" y="1715"/>
                    <a:pt x="3036" y="1021"/>
                    <a:pt x="3383" y="414"/>
                  </a:cubicBezTo>
                  <a:cubicBezTo>
                    <a:pt x="3448" y="284"/>
                    <a:pt x="3426" y="132"/>
                    <a:pt x="3318" y="45"/>
                  </a:cubicBezTo>
                  <a:cubicBezTo>
                    <a:pt x="3272" y="15"/>
                    <a:pt x="3218" y="0"/>
                    <a:pt x="31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210" name="Google Shape;210;p31"/>
            <p:cNvSpPr/>
            <p:nvPr/>
          </p:nvSpPr>
          <p:spPr>
            <a:xfrm>
              <a:off x="1792650" y="2958525"/>
              <a:ext cx="370775" cy="303550"/>
            </a:xfrm>
            <a:custGeom>
              <a:rect b="b" l="l" r="r" t="t"/>
              <a:pathLst>
                <a:path extrusionOk="0" h="12142" w="14831">
                  <a:moveTo>
                    <a:pt x="3708" y="0"/>
                  </a:moveTo>
                  <a:cubicBezTo>
                    <a:pt x="2342" y="0"/>
                    <a:pt x="1041" y="564"/>
                    <a:pt x="109" y="1561"/>
                  </a:cubicBezTo>
                  <a:cubicBezTo>
                    <a:pt x="1" y="1648"/>
                    <a:pt x="1" y="1800"/>
                    <a:pt x="66" y="1908"/>
                  </a:cubicBezTo>
                  <a:cubicBezTo>
                    <a:pt x="124" y="1979"/>
                    <a:pt x="208" y="2017"/>
                    <a:pt x="290" y="2017"/>
                  </a:cubicBezTo>
                  <a:cubicBezTo>
                    <a:pt x="360" y="2017"/>
                    <a:pt x="428" y="1990"/>
                    <a:pt x="478" y="1930"/>
                  </a:cubicBezTo>
                  <a:cubicBezTo>
                    <a:pt x="1323" y="1041"/>
                    <a:pt x="2494" y="542"/>
                    <a:pt x="3708" y="542"/>
                  </a:cubicBezTo>
                  <a:lnTo>
                    <a:pt x="3730" y="542"/>
                  </a:lnTo>
                  <a:cubicBezTo>
                    <a:pt x="5247" y="542"/>
                    <a:pt x="6657" y="1323"/>
                    <a:pt x="7459" y="2602"/>
                  </a:cubicBezTo>
                  <a:cubicBezTo>
                    <a:pt x="7503" y="2676"/>
                    <a:pt x="7587" y="2719"/>
                    <a:pt x="7671" y="2719"/>
                  </a:cubicBezTo>
                  <a:cubicBezTo>
                    <a:pt x="7710" y="2719"/>
                    <a:pt x="7749" y="2710"/>
                    <a:pt x="7784" y="2689"/>
                  </a:cubicBezTo>
                  <a:cubicBezTo>
                    <a:pt x="8174" y="2515"/>
                    <a:pt x="8586" y="2429"/>
                    <a:pt x="9020" y="2429"/>
                  </a:cubicBezTo>
                  <a:cubicBezTo>
                    <a:pt x="10667" y="2429"/>
                    <a:pt x="11990" y="3751"/>
                    <a:pt x="11990" y="5399"/>
                  </a:cubicBezTo>
                  <a:cubicBezTo>
                    <a:pt x="11990" y="5637"/>
                    <a:pt x="11968" y="5854"/>
                    <a:pt x="11925" y="6093"/>
                  </a:cubicBezTo>
                  <a:cubicBezTo>
                    <a:pt x="11925" y="6114"/>
                    <a:pt x="11925" y="6136"/>
                    <a:pt x="11925" y="6158"/>
                  </a:cubicBezTo>
                  <a:cubicBezTo>
                    <a:pt x="11925" y="6288"/>
                    <a:pt x="12012" y="6396"/>
                    <a:pt x="12120" y="6418"/>
                  </a:cubicBezTo>
                  <a:cubicBezTo>
                    <a:pt x="13378" y="6678"/>
                    <a:pt x="14288" y="7784"/>
                    <a:pt x="14288" y="9063"/>
                  </a:cubicBezTo>
                  <a:cubicBezTo>
                    <a:pt x="14266" y="9735"/>
                    <a:pt x="13985" y="10385"/>
                    <a:pt x="13486" y="10841"/>
                  </a:cubicBezTo>
                  <a:cubicBezTo>
                    <a:pt x="13031" y="11318"/>
                    <a:pt x="12380" y="11600"/>
                    <a:pt x="11708" y="11600"/>
                  </a:cubicBezTo>
                  <a:lnTo>
                    <a:pt x="11014" y="11600"/>
                  </a:lnTo>
                  <a:cubicBezTo>
                    <a:pt x="10863" y="11600"/>
                    <a:pt x="10754" y="11708"/>
                    <a:pt x="10733" y="11838"/>
                  </a:cubicBezTo>
                  <a:cubicBezTo>
                    <a:pt x="10711" y="11990"/>
                    <a:pt x="10841" y="12142"/>
                    <a:pt x="11014" y="12142"/>
                  </a:cubicBezTo>
                  <a:lnTo>
                    <a:pt x="11708" y="12142"/>
                  </a:lnTo>
                  <a:cubicBezTo>
                    <a:pt x="12532" y="12142"/>
                    <a:pt x="13313" y="11816"/>
                    <a:pt x="13876" y="11231"/>
                  </a:cubicBezTo>
                  <a:cubicBezTo>
                    <a:pt x="14462" y="10646"/>
                    <a:pt x="14808" y="9887"/>
                    <a:pt x="14830" y="9063"/>
                  </a:cubicBezTo>
                  <a:cubicBezTo>
                    <a:pt x="14830" y="7632"/>
                    <a:pt x="13898" y="6353"/>
                    <a:pt x="12510" y="5963"/>
                  </a:cubicBezTo>
                  <a:lnTo>
                    <a:pt x="12489" y="5963"/>
                  </a:lnTo>
                  <a:cubicBezTo>
                    <a:pt x="12532" y="5767"/>
                    <a:pt x="12532" y="5594"/>
                    <a:pt x="12532" y="5421"/>
                  </a:cubicBezTo>
                  <a:cubicBezTo>
                    <a:pt x="12532" y="3396"/>
                    <a:pt x="10888" y="1895"/>
                    <a:pt x="9030" y="1895"/>
                  </a:cubicBezTo>
                  <a:cubicBezTo>
                    <a:pt x="8620" y="1895"/>
                    <a:pt x="8200" y="1968"/>
                    <a:pt x="7784" y="2125"/>
                  </a:cubicBezTo>
                  <a:cubicBezTo>
                    <a:pt x="6852" y="803"/>
                    <a:pt x="5356" y="0"/>
                    <a:pt x="37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211" name="Google Shape;211;p31"/>
            <p:cNvSpPr/>
            <p:nvPr/>
          </p:nvSpPr>
          <p:spPr>
            <a:xfrm>
              <a:off x="1798625" y="3068550"/>
              <a:ext cx="270475" cy="262900"/>
            </a:xfrm>
            <a:custGeom>
              <a:rect b="b" l="l" r="r" t="t"/>
              <a:pathLst>
                <a:path extrusionOk="0" h="10516" w="10819">
                  <a:moveTo>
                    <a:pt x="5420" y="543"/>
                  </a:moveTo>
                  <a:cubicBezTo>
                    <a:pt x="6461" y="543"/>
                    <a:pt x="7328" y="1388"/>
                    <a:pt x="7328" y="2429"/>
                  </a:cubicBezTo>
                  <a:cubicBezTo>
                    <a:pt x="7328" y="3123"/>
                    <a:pt x="7328" y="3925"/>
                    <a:pt x="7350" y="4120"/>
                  </a:cubicBezTo>
                  <a:lnTo>
                    <a:pt x="7350" y="4272"/>
                  </a:lnTo>
                  <a:cubicBezTo>
                    <a:pt x="7350" y="4575"/>
                    <a:pt x="7133" y="5096"/>
                    <a:pt x="6136" y="5919"/>
                  </a:cubicBezTo>
                  <a:cubicBezTo>
                    <a:pt x="5919" y="6071"/>
                    <a:pt x="5680" y="6158"/>
                    <a:pt x="5420" y="6158"/>
                  </a:cubicBezTo>
                  <a:cubicBezTo>
                    <a:pt x="5182" y="6158"/>
                    <a:pt x="4922" y="6071"/>
                    <a:pt x="4726" y="5919"/>
                  </a:cubicBezTo>
                  <a:cubicBezTo>
                    <a:pt x="3729" y="5096"/>
                    <a:pt x="3512" y="4575"/>
                    <a:pt x="3512" y="4272"/>
                  </a:cubicBezTo>
                  <a:lnTo>
                    <a:pt x="3512" y="4120"/>
                  </a:lnTo>
                  <a:cubicBezTo>
                    <a:pt x="3534" y="3925"/>
                    <a:pt x="3534" y="3101"/>
                    <a:pt x="3534" y="2450"/>
                  </a:cubicBezTo>
                  <a:cubicBezTo>
                    <a:pt x="3534" y="1974"/>
                    <a:pt x="3708" y="1518"/>
                    <a:pt x="4011" y="1171"/>
                  </a:cubicBezTo>
                  <a:cubicBezTo>
                    <a:pt x="4358" y="759"/>
                    <a:pt x="4878" y="543"/>
                    <a:pt x="5420" y="543"/>
                  </a:cubicBezTo>
                  <a:close/>
                  <a:moveTo>
                    <a:pt x="6006" y="6591"/>
                  </a:moveTo>
                  <a:cubicBezTo>
                    <a:pt x="6006" y="6765"/>
                    <a:pt x="6027" y="6938"/>
                    <a:pt x="6049" y="7112"/>
                  </a:cubicBezTo>
                  <a:lnTo>
                    <a:pt x="5984" y="7199"/>
                  </a:lnTo>
                  <a:cubicBezTo>
                    <a:pt x="5832" y="7350"/>
                    <a:pt x="5637" y="7459"/>
                    <a:pt x="5442" y="7459"/>
                  </a:cubicBezTo>
                  <a:cubicBezTo>
                    <a:pt x="5225" y="7437"/>
                    <a:pt x="5030" y="7350"/>
                    <a:pt x="4900" y="7199"/>
                  </a:cubicBezTo>
                  <a:cubicBezTo>
                    <a:pt x="4857" y="7155"/>
                    <a:pt x="4835" y="7133"/>
                    <a:pt x="4813" y="7112"/>
                  </a:cubicBezTo>
                  <a:cubicBezTo>
                    <a:pt x="4835" y="6938"/>
                    <a:pt x="4857" y="6765"/>
                    <a:pt x="4857" y="6591"/>
                  </a:cubicBezTo>
                  <a:cubicBezTo>
                    <a:pt x="5052" y="6657"/>
                    <a:pt x="5247" y="6700"/>
                    <a:pt x="5442" y="6700"/>
                  </a:cubicBezTo>
                  <a:cubicBezTo>
                    <a:pt x="5637" y="6700"/>
                    <a:pt x="5832" y="6657"/>
                    <a:pt x="6006" y="6591"/>
                  </a:cubicBezTo>
                  <a:close/>
                  <a:moveTo>
                    <a:pt x="5402" y="0"/>
                  </a:moveTo>
                  <a:cubicBezTo>
                    <a:pt x="4055" y="0"/>
                    <a:pt x="2992" y="1098"/>
                    <a:pt x="2992" y="2429"/>
                  </a:cubicBezTo>
                  <a:cubicBezTo>
                    <a:pt x="2992" y="3253"/>
                    <a:pt x="2992" y="3925"/>
                    <a:pt x="2970" y="4077"/>
                  </a:cubicBezTo>
                  <a:lnTo>
                    <a:pt x="2970" y="4272"/>
                  </a:lnTo>
                  <a:cubicBezTo>
                    <a:pt x="2970" y="4857"/>
                    <a:pt x="3404" y="5507"/>
                    <a:pt x="4293" y="6245"/>
                  </a:cubicBezTo>
                  <a:cubicBezTo>
                    <a:pt x="4315" y="6483"/>
                    <a:pt x="4315" y="6722"/>
                    <a:pt x="4271" y="6960"/>
                  </a:cubicBezTo>
                  <a:lnTo>
                    <a:pt x="1561" y="7502"/>
                  </a:lnTo>
                  <a:lnTo>
                    <a:pt x="1539" y="7502"/>
                  </a:lnTo>
                  <a:cubicBezTo>
                    <a:pt x="629" y="7762"/>
                    <a:pt x="0" y="8586"/>
                    <a:pt x="0" y="9540"/>
                  </a:cubicBezTo>
                  <a:lnTo>
                    <a:pt x="0" y="10255"/>
                  </a:lnTo>
                  <a:cubicBezTo>
                    <a:pt x="0" y="10407"/>
                    <a:pt x="130" y="10516"/>
                    <a:pt x="282" y="10516"/>
                  </a:cubicBezTo>
                  <a:lnTo>
                    <a:pt x="8130" y="10516"/>
                  </a:lnTo>
                  <a:cubicBezTo>
                    <a:pt x="8282" y="10516"/>
                    <a:pt x="8391" y="10429"/>
                    <a:pt x="8412" y="10299"/>
                  </a:cubicBezTo>
                  <a:cubicBezTo>
                    <a:pt x="8434" y="10125"/>
                    <a:pt x="8304" y="9995"/>
                    <a:pt x="8130" y="9995"/>
                  </a:cubicBezTo>
                  <a:lnTo>
                    <a:pt x="542" y="9995"/>
                  </a:lnTo>
                  <a:lnTo>
                    <a:pt x="542" y="9540"/>
                  </a:lnTo>
                  <a:cubicBezTo>
                    <a:pt x="542" y="8846"/>
                    <a:pt x="997" y="8218"/>
                    <a:pt x="1670" y="8022"/>
                  </a:cubicBezTo>
                  <a:lnTo>
                    <a:pt x="4401" y="7459"/>
                  </a:lnTo>
                  <a:lnTo>
                    <a:pt x="4488" y="7545"/>
                  </a:lnTo>
                  <a:cubicBezTo>
                    <a:pt x="4726" y="7806"/>
                    <a:pt x="5073" y="7979"/>
                    <a:pt x="5420" y="7979"/>
                  </a:cubicBezTo>
                  <a:cubicBezTo>
                    <a:pt x="5789" y="7979"/>
                    <a:pt x="6136" y="7806"/>
                    <a:pt x="6374" y="7545"/>
                  </a:cubicBezTo>
                  <a:lnTo>
                    <a:pt x="6439" y="7480"/>
                  </a:lnTo>
                  <a:lnTo>
                    <a:pt x="9128" y="8022"/>
                  </a:lnTo>
                  <a:cubicBezTo>
                    <a:pt x="9800" y="8218"/>
                    <a:pt x="10255" y="8825"/>
                    <a:pt x="10255" y="9540"/>
                  </a:cubicBezTo>
                  <a:lnTo>
                    <a:pt x="10255" y="9974"/>
                  </a:lnTo>
                  <a:lnTo>
                    <a:pt x="9410" y="9974"/>
                  </a:lnTo>
                  <a:cubicBezTo>
                    <a:pt x="9279" y="9974"/>
                    <a:pt x="9171" y="10082"/>
                    <a:pt x="9149" y="10212"/>
                  </a:cubicBezTo>
                  <a:cubicBezTo>
                    <a:pt x="9128" y="10386"/>
                    <a:pt x="9258" y="10516"/>
                    <a:pt x="9410" y="10516"/>
                  </a:cubicBezTo>
                  <a:lnTo>
                    <a:pt x="10537" y="10516"/>
                  </a:lnTo>
                  <a:cubicBezTo>
                    <a:pt x="10689" y="10516"/>
                    <a:pt x="10819" y="10407"/>
                    <a:pt x="10819" y="10255"/>
                  </a:cubicBezTo>
                  <a:lnTo>
                    <a:pt x="10819" y="9540"/>
                  </a:lnTo>
                  <a:cubicBezTo>
                    <a:pt x="10819" y="8586"/>
                    <a:pt x="10190" y="7762"/>
                    <a:pt x="9279" y="7502"/>
                  </a:cubicBezTo>
                  <a:lnTo>
                    <a:pt x="9258" y="7524"/>
                  </a:lnTo>
                  <a:lnTo>
                    <a:pt x="6591" y="6982"/>
                  </a:lnTo>
                  <a:cubicBezTo>
                    <a:pt x="6548" y="6743"/>
                    <a:pt x="6548" y="6483"/>
                    <a:pt x="6569" y="6245"/>
                  </a:cubicBezTo>
                  <a:cubicBezTo>
                    <a:pt x="7458" y="5507"/>
                    <a:pt x="7892" y="4857"/>
                    <a:pt x="7892" y="4272"/>
                  </a:cubicBezTo>
                  <a:lnTo>
                    <a:pt x="7892" y="4077"/>
                  </a:lnTo>
                  <a:cubicBezTo>
                    <a:pt x="7870" y="3925"/>
                    <a:pt x="7870" y="3274"/>
                    <a:pt x="7870" y="2429"/>
                  </a:cubicBezTo>
                  <a:cubicBezTo>
                    <a:pt x="7870" y="1098"/>
                    <a:pt x="6807" y="0"/>
                    <a:pt x="5481" y="0"/>
                  </a:cubicBezTo>
                  <a:cubicBezTo>
                    <a:pt x="5468" y="0"/>
                    <a:pt x="5455" y="0"/>
                    <a:pt x="5442" y="1"/>
                  </a:cubicBezTo>
                  <a:cubicBezTo>
                    <a:pt x="5429" y="0"/>
                    <a:pt x="5416" y="0"/>
                    <a:pt x="54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5" name="Shape 215"/>
        <p:cNvGrpSpPr/>
        <p:nvPr/>
      </p:nvGrpSpPr>
      <p:grpSpPr>
        <a:xfrm>
          <a:off x="0" y="0"/>
          <a:ext cx="0" cy="0"/>
          <a:chOff x="0" y="0"/>
          <a:chExt cx="0" cy="0"/>
        </a:xfrm>
      </p:grpSpPr>
      <p:sp>
        <p:nvSpPr>
          <p:cNvPr id="216" name="Google Shape;216;p32"/>
          <p:cNvSpPr/>
          <p:nvPr/>
        </p:nvSpPr>
        <p:spPr>
          <a:xfrm>
            <a:off x="-998150" y="-462150"/>
            <a:ext cx="4253100" cy="4253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32"/>
          <p:cNvSpPr txBox="1"/>
          <p:nvPr>
            <p:ph type="title"/>
          </p:nvPr>
        </p:nvSpPr>
        <p:spPr>
          <a:xfrm>
            <a:off x="2593800" y="1924778"/>
            <a:ext cx="4699500" cy="1749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3600"/>
              <a:t>Introductions &amp; </a:t>
            </a:r>
            <a:endParaRPr sz="3600"/>
          </a:p>
          <a:p>
            <a:pPr indent="0" lvl="0" marL="0" rtl="0" algn="r">
              <a:spcBef>
                <a:spcPts val="0"/>
              </a:spcBef>
              <a:spcAft>
                <a:spcPts val="0"/>
              </a:spcAft>
              <a:buNone/>
            </a:pPr>
            <a:r>
              <a:rPr lang="en" sz="3600"/>
              <a:t>Good Things</a:t>
            </a:r>
            <a:endParaRPr sz="3600"/>
          </a:p>
          <a:p>
            <a:pPr indent="0" lvl="0" marL="0" rtl="0" algn="r">
              <a:spcBef>
                <a:spcPts val="0"/>
              </a:spcBef>
              <a:spcAft>
                <a:spcPts val="0"/>
              </a:spcAft>
              <a:buNone/>
            </a:pPr>
            <a:r>
              <a:t/>
            </a:r>
            <a:endParaRPr sz="3000"/>
          </a:p>
        </p:txBody>
      </p:sp>
      <p:grpSp>
        <p:nvGrpSpPr>
          <p:cNvPr id="218" name="Google Shape;218;p32"/>
          <p:cNvGrpSpPr/>
          <p:nvPr/>
        </p:nvGrpSpPr>
        <p:grpSpPr>
          <a:xfrm flipH="1">
            <a:off x="2084529" y="1423753"/>
            <a:ext cx="1889051" cy="2174444"/>
            <a:chOff x="6807950" y="3072775"/>
            <a:chExt cx="2165350" cy="2165350"/>
          </a:xfrm>
        </p:grpSpPr>
        <p:sp>
          <p:nvSpPr>
            <p:cNvPr id="219" name="Google Shape;219;p32"/>
            <p:cNvSpPr/>
            <p:nvPr/>
          </p:nvSpPr>
          <p:spPr>
            <a:xfrm>
              <a:off x="6807950" y="3072775"/>
              <a:ext cx="1540825" cy="1536700"/>
            </a:xfrm>
            <a:custGeom>
              <a:rect b="b" l="l" r="r" t="t"/>
              <a:pathLst>
                <a:path extrusionOk="0" fill="none" h="61468" w="61633">
                  <a:moveTo>
                    <a:pt x="61632" y="30734"/>
                  </a:moveTo>
                  <a:cubicBezTo>
                    <a:pt x="61632" y="47827"/>
                    <a:pt x="47827" y="61468"/>
                    <a:pt x="30734" y="61468"/>
                  </a:cubicBezTo>
                  <a:cubicBezTo>
                    <a:pt x="13806" y="61468"/>
                    <a:pt x="1" y="47827"/>
                    <a:pt x="1" y="30734"/>
                  </a:cubicBezTo>
                  <a:cubicBezTo>
                    <a:pt x="1" y="13806"/>
                    <a:pt x="13806" y="0"/>
                    <a:pt x="30734" y="0"/>
                  </a:cubicBezTo>
                  <a:cubicBezTo>
                    <a:pt x="47827" y="0"/>
                    <a:pt x="61632" y="13806"/>
                    <a:pt x="61632" y="30734"/>
                  </a:cubicBezTo>
                  <a:close/>
                </a:path>
              </a:pathLst>
            </a:custGeom>
            <a:noFill/>
            <a:ln cap="rnd" cmpd="sng" w="28575">
              <a:solidFill>
                <a:schemeClr val="dk1"/>
              </a:solidFill>
              <a:prstDash val="solid"/>
              <a:miter lim="16435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32"/>
            <p:cNvSpPr/>
            <p:nvPr/>
          </p:nvSpPr>
          <p:spPr>
            <a:xfrm>
              <a:off x="6968200" y="3233000"/>
              <a:ext cx="1220325" cy="1220350"/>
            </a:xfrm>
            <a:custGeom>
              <a:rect b="b" l="l" r="r" t="t"/>
              <a:pathLst>
                <a:path extrusionOk="0" fill="none" h="48814" w="48813">
                  <a:moveTo>
                    <a:pt x="48813" y="24325"/>
                  </a:moveTo>
                  <a:cubicBezTo>
                    <a:pt x="48813" y="37802"/>
                    <a:pt x="37801" y="48814"/>
                    <a:pt x="24324" y="48814"/>
                  </a:cubicBezTo>
                  <a:cubicBezTo>
                    <a:pt x="10847" y="48814"/>
                    <a:pt x="0" y="37802"/>
                    <a:pt x="0" y="24325"/>
                  </a:cubicBezTo>
                  <a:cubicBezTo>
                    <a:pt x="0" y="10848"/>
                    <a:pt x="10847" y="1"/>
                    <a:pt x="24324" y="1"/>
                  </a:cubicBezTo>
                  <a:cubicBezTo>
                    <a:pt x="37801" y="1"/>
                    <a:pt x="48813" y="10848"/>
                    <a:pt x="48813" y="24325"/>
                  </a:cubicBezTo>
                  <a:close/>
                </a:path>
              </a:pathLst>
            </a:custGeom>
            <a:noFill/>
            <a:ln cap="rnd" cmpd="sng" w="28575">
              <a:solidFill>
                <a:schemeClr val="dk1"/>
              </a:solidFill>
              <a:prstDash val="solid"/>
              <a:miter lim="16435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32"/>
            <p:cNvSpPr/>
            <p:nvPr/>
          </p:nvSpPr>
          <p:spPr>
            <a:xfrm>
              <a:off x="8061125" y="4325950"/>
              <a:ext cx="912175" cy="912175"/>
            </a:xfrm>
            <a:custGeom>
              <a:rect b="b" l="l" r="r" t="t"/>
              <a:pathLst>
                <a:path extrusionOk="0" fill="none" h="36487" w="36487">
                  <a:moveTo>
                    <a:pt x="35172" y="35172"/>
                  </a:moveTo>
                  <a:lnTo>
                    <a:pt x="35172" y="35172"/>
                  </a:lnTo>
                  <a:cubicBezTo>
                    <a:pt x="33857" y="36487"/>
                    <a:pt x="31721" y="36487"/>
                    <a:pt x="30406" y="35172"/>
                  </a:cubicBezTo>
                  <a:lnTo>
                    <a:pt x="1" y="4767"/>
                  </a:lnTo>
                  <a:lnTo>
                    <a:pt x="4931" y="1"/>
                  </a:lnTo>
                  <a:lnTo>
                    <a:pt x="35172" y="30242"/>
                  </a:lnTo>
                  <a:cubicBezTo>
                    <a:pt x="36487" y="31556"/>
                    <a:pt x="36487" y="33857"/>
                    <a:pt x="35172" y="35172"/>
                  </a:cubicBezTo>
                  <a:close/>
                </a:path>
              </a:pathLst>
            </a:custGeom>
            <a:noFill/>
            <a:ln cap="rnd" cmpd="sng" w="28575">
              <a:solidFill>
                <a:schemeClr val="dk1"/>
              </a:solidFill>
              <a:prstDash val="solid"/>
              <a:miter lim="16435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 name="Google Shape;222;p32"/>
          <p:cNvSpPr/>
          <p:nvPr/>
        </p:nvSpPr>
        <p:spPr>
          <a:xfrm>
            <a:off x="2372900" y="4245600"/>
            <a:ext cx="433500" cy="43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32"/>
          <p:cNvSpPr/>
          <p:nvPr/>
        </p:nvSpPr>
        <p:spPr>
          <a:xfrm>
            <a:off x="4949450" y="-242475"/>
            <a:ext cx="1056300" cy="10563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32"/>
          <p:cNvSpPr/>
          <p:nvPr/>
        </p:nvSpPr>
        <p:spPr>
          <a:xfrm>
            <a:off x="8804225" y="2637600"/>
            <a:ext cx="433500" cy="433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32"/>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32">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chemeClr val="accent1"/>
              </a:solidFill>
              <a:latin typeface="Signika"/>
              <a:ea typeface="Signika"/>
              <a:cs typeface="Signika"/>
              <a:sym typeface="Signika"/>
            </a:endParaRPr>
          </a:p>
        </p:txBody>
      </p:sp>
      <p:sp>
        <p:nvSpPr>
          <p:cNvPr id="227" name="Google Shape;227;p32"/>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32">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chemeClr val="accent1"/>
              </a:solidFill>
              <a:latin typeface="Signika"/>
              <a:ea typeface="Signika"/>
              <a:cs typeface="Signika"/>
              <a:sym typeface="Signika"/>
            </a:endParaRPr>
          </a:p>
        </p:txBody>
      </p:sp>
      <p:grpSp>
        <p:nvGrpSpPr>
          <p:cNvPr id="229" name="Google Shape;229;p32"/>
          <p:cNvGrpSpPr/>
          <p:nvPr/>
        </p:nvGrpSpPr>
        <p:grpSpPr>
          <a:xfrm>
            <a:off x="-119400" y="658648"/>
            <a:ext cx="1474893" cy="1368262"/>
            <a:chOff x="1704300" y="2958525"/>
            <a:chExt cx="459125" cy="372925"/>
          </a:xfrm>
        </p:grpSpPr>
        <p:sp>
          <p:nvSpPr>
            <p:cNvPr id="230" name="Google Shape;230;p32"/>
            <p:cNvSpPr/>
            <p:nvPr/>
          </p:nvSpPr>
          <p:spPr>
            <a:xfrm>
              <a:off x="1704300" y="3018650"/>
              <a:ext cx="104100" cy="243425"/>
            </a:xfrm>
            <a:custGeom>
              <a:rect b="b" l="l" r="r" t="t"/>
              <a:pathLst>
                <a:path extrusionOk="0" h="9737" w="4164">
                  <a:moveTo>
                    <a:pt x="3164" y="0"/>
                  </a:moveTo>
                  <a:cubicBezTo>
                    <a:pt x="3066" y="0"/>
                    <a:pt x="2970" y="48"/>
                    <a:pt x="2928" y="132"/>
                  </a:cubicBezTo>
                  <a:cubicBezTo>
                    <a:pt x="2516" y="826"/>
                    <a:pt x="2299" y="1628"/>
                    <a:pt x="2277" y="2430"/>
                  </a:cubicBezTo>
                  <a:cubicBezTo>
                    <a:pt x="2277" y="2799"/>
                    <a:pt x="2299" y="3167"/>
                    <a:pt x="2386" y="3536"/>
                  </a:cubicBezTo>
                  <a:cubicBezTo>
                    <a:pt x="976" y="3926"/>
                    <a:pt x="1" y="5205"/>
                    <a:pt x="1" y="6658"/>
                  </a:cubicBezTo>
                  <a:cubicBezTo>
                    <a:pt x="1" y="6658"/>
                    <a:pt x="1" y="6680"/>
                    <a:pt x="1" y="6701"/>
                  </a:cubicBezTo>
                  <a:cubicBezTo>
                    <a:pt x="22" y="7503"/>
                    <a:pt x="369" y="8262"/>
                    <a:pt x="955" y="8826"/>
                  </a:cubicBezTo>
                  <a:cubicBezTo>
                    <a:pt x="1518" y="9411"/>
                    <a:pt x="2299" y="9737"/>
                    <a:pt x="3123" y="9737"/>
                  </a:cubicBezTo>
                  <a:lnTo>
                    <a:pt x="3882" y="9737"/>
                  </a:lnTo>
                  <a:cubicBezTo>
                    <a:pt x="4033" y="9737"/>
                    <a:pt x="4163" y="9585"/>
                    <a:pt x="4142" y="9433"/>
                  </a:cubicBezTo>
                  <a:cubicBezTo>
                    <a:pt x="4120" y="9303"/>
                    <a:pt x="4012" y="9195"/>
                    <a:pt x="3882" y="9195"/>
                  </a:cubicBezTo>
                  <a:lnTo>
                    <a:pt x="3123" y="9195"/>
                  </a:lnTo>
                  <a:cubicBezTo>
                    <a:pt x="2429" y="9195"/>
                    <a:pt x="1800" y="8913"/>
                    <a:pt x="1323" y="8436"/>
                  </a:cubicBezTo>
                  <a:cubicBezTo>
                    <a:pt x="846" y="7959"/>
                    <a:pt x="564" y="7330"/>
                    <a:pt x="543" y="6658"/>
                  </a:cubicBezTo>
                  <a:cubicBezTo>
                    <a:pt x="543" y="5357"/>
                    <a:pt x="1475" y="4251"/>
                    <a:pt x="2754" y="4013"/>
                  </a:cubicBezTo>
                  <a:cubicBezTo>
                    <a:pt x="2776" y="4013"/>
                    <a:pt x="2798" y="3991"/>
                    <a:pt x="2819" y="3991"/>
                  </a:cubicBezTo>
                  <a:cubicBezTo>
                    <a:pt x="2928" y="3926"/>
                    <a:pt x="2993" y="3796"/>
                    <a:pt x="2971" y="3688"/>
                  </a:cubicBezTo>
                  <a:cubicBezTo>
                    <a:pt x="2863" y="3276"/>
                    <a:pt x="2798" y="2842"/>
                    <a:pt x="2819" y="2430"/>
                  </a:cubicBezTo>
                  <a:cubicBezTo>
                    <a:pt x="2841" y="1715"/>
                    <a:pt x="3036" y="1021"/>
                    <a:pt x="3383" y="414"/>
                  </a:cubicBezTo>
                  <a:cubicBezTo>
                    <a:pt x="3448" y="284"/>
                    <a:pt x="3426" y="132"/>
                    <a:pt x="3318" y="45"/>
                  </a:cubicBezTo>
                  <a:cubicBezTo>
                    <a:pt x="3272" y="15"/>
                    <a:pt x="3218" y="0"/>
                    <a:pt x="31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32"/>
            <p:cNvSpPr/>
            <p:nvPr/>
          </p:nvSpPr>
          <p:spPr>
            <a:xfrm>
              <a:off x="1792650" y="2958525"/>
              <a:ext cx="370775" cy="303550"/>
            </a:xfrm>
            <a:custGeom>
              <a:rect b="b" l="l" r="r" t="t"/>
              <a:pathLst>
                <a:path extrusionOk="0" h="12142" w="14831">
                  <a:moveTo>
                    <a:pt x="3708" y="0"/>
                  </a:moveTo>
                  <a:cubicBezTo>
                    <a:pt x="2342" y="0"/>
                    <a:pt x="1041" y="564"/>
                    <a:pt x="109" y="1561"/>
                  </a:cubicBezTo>
                  <a:cubicBezTo>
                    <a:pt x="1" y="1648"/>
                    <a:pt x="1" y="1800"/>
                    <a:pt x="66" y="1908"/>
                  </a:cubicBezTo>
                  <a:cubicBezTo>
                    <a:pt x="124" y="1979"/>
                    <a:pt x="208" y="2017"/>
                    <a:pt x="290" y="2017"/>
                  </a:cubicBezTo>
                  <a:cubicBezTo>
                    <a:pt x="360" y="2017"/>
                    <a:pt x="428" y="1990"/>
                    <a:pt x="478" y="1930"/>
                  </a:cubicBezTo>
                  <a:cubicBezTo>
                    <a:pt x="1323" y="1041"/>
                    <a:pt x="2494" y="542"/>
                    <a:pt x="3708" y="542"/>
                  </a:cubicBezTo>
                  <a:lnTo>
                    <a:pt x="3730" y="542"/>
                  </a:lnTo>
                  <a:cubicBezTo>
                    <a:pt x="5247" y="542"/>
                    <a:pt x="6657" y="1323"/>
                    <a:pt x="7459" y="2602"/>
                  </a:cubicBezTo>
                  <a:cubicBezTo>
                    <a:pt x="7503" y="2676"/>
                    <a:pt x="7587" y="2719"/>
                    <a:pt x="7671" y="2719"/>
                  </a:cubicBezTo>
                  <a:cubicBezTo>
                    <a:pt x="7710" y="2719"/>
                    <a:pt x="7749" y="2710"/>
                    <a:pt x="7784" y="2689"/>
                  </a:cubicBezTo>
                  <a:cubicBezTo>
                    <a:pt x="8174" y="2515"/>
                    <a:pt x="8586" y="2429"/>
                    <a:pt x="9020" y="2429"/>
                  </a:cubicBezTo>
                  <a:cubicBezTo>
                    <a:pt x="10667" y="2429"/>
                    <a:pt x="11990" y="3751"/>
                    <a:pt x="11990" y="5399"/>
                  </a:cubicBezTo>
                  <a:cubicBezTo>
                    <a:pt x="11990" y="5637"/>
                    <a:pt x="11968" y="5854"/>
                    <a:pt x="11925" y="6093"/>
                  </a:cubicBezTo>
                  <a:cubicBezTo>
                    <a:pt x="11925" y="6114"/>
                    <a:pt x="11925" y="6136"/>
                    <a:pt x="11925" y="6158"/>
                  </a:cubicBezTo>
                  <a:cubicBezTo>
                    <a:pt x="11925" y="6288"/>
                    <a:pt x="12012" y="6396"/>
                    <a:pt x="12120" y="6418"/>
                  </a:cubicBezTo>
                  <a:cubicBezTo>
                    <a:pt x="13378" y="6678"/>
                    <a:pt x="14288" y="7784"/>
                    <a:pt x="14288" y="9063"/>
                  </a:cubicBezTo>
                  <a:cubicBezTo>
                    <a:pt x="14266" y="9735"/>
                    <a:pt x="13985" y="10385"/>
                    <a:pt x="13486" y="10841"/>
                  </a:cubicBezTo>
                  <a:cubicBezTo>
                    <a:pt x="13031" y="11318"/>
                    <a:pt x="12380" y="11600"/>
                    <a:pt x="11708" y="11600"/>
                  </a:cubicBezTo>
                  <a:lnTo>
                    <a:pt x="11014" y="11600"/>
                  </a:lnTo>
                  <a:cubicBezTo>
                    <a:pt x="10863" y="11600"/>
                    <a:pt x="10754" y="11708"/>
                    <a:pt x="10733" y="11838"/>
                  </a:cubicBezTo>
                  <a:cubicBezTo>
                    <a:pt x="10711" y="11990"/>
                    <a:pt x="10841" y="12142"/>
                    <a:pt x="11014" y="12142"/>
                  </a:cubicBezTo>
                  <a:lnTo>
                    <a:pt x="11708" y="12142"/>
                  </a:lnTo>
                  <a:cubicBezTo>
                    <a:pt x="12532" y="12142"/>
                    <a:pt x="13313" y="11816"/>
                    <a:pt x="13876" y="11231"/>
                  </a:cubicBezTo>
                  <a:cubicBezTo>
                    <a:pt x="14462" y="10646"/>
                    <a:pt x="14808" y="9887"/>
                    <a:pt x="14830" y="9063"/>
                  </a:cubicBezTo>
                  <a:cubicBezTo>
                    <a:pt x="14830" y="7632"/>
                    <a:pt x="13898" y="6353"/>
                    <a:pt x="12510" y="5963"/>
                  </a:cubicBezTo>
                  <a:lnTo>
                    <a:pt x="12489" y="5963"/>
                  </a:lnTo>
                  <a:cubicBezTo>
                    <a:pt x="12532" y="5767"/>
                    <a:pt x="12532" y="5594"/>
                    <a:pt x="12532" y="5421"/>
                  </a:cubicBezTo>
                  <a:cubicBezTo>
                    <a:pt x="12532" y="3396"/>
                    <a:pt x="10888" y="1895"/>
                    <a:pt x="9030" y="1895"/>
                  </a:cubicBezTo>
                  <a:cubicBezTo>
                    <a:pt x="8620" y="1895"/>
                    <a:pt x="8200" y="1968"/>
                    <a:pt x="7784" y="2125"/>
                  </a:cubicBezTo>
                  <a:cubicBezTo>
                    <a:pt x="6852" y="803"/>
                    <a:pt x="5356" y="0"/>
                    <a:pt x="37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32"/>
            <p:cNvSpPr/>
            <p:nvPr/>
          </p:nvSpPr>
          <p:spPr>
            <a:xfrm>
              <a:off x="1798625" y="3068550"/>
              <a:ext cx="270475" cy="262900"/>
            </a:xfrm>
            <a:custGeom>
              <a:rect b="b" l="l" r="r" t="t"/>
              <a:pathLst>
                <a:path extrusionOk="0" h="10516" w="10819">
                  <a:moveTo>
                    <a:pt x="5420" y="543"/>
                  </a:moveTo>
                  <a:cubicBezTo>
                    <a:pt x="6461" y="543"/>
                    <a:pt x="7328" y="1388"/>
                    <a:pt x="7328" y="2429"/>
                  </a:cubicBezTo>
                  <a:cubicBezTo>
                    <a:pt x="7328" y="3123"/>
                    <a:pt x="7328" y="3925"/>
                    <a:pt x="7350" y="4120"/>
                  </a:cubicBezTo>
                  <a:lnTo>
                    <a:pt x="7350" y="4272"/>
                  </a:lnTo>
                  <a:cubicBezTo>
                    <a:pt x="7350" y="4575"/>
                    <a:pt x="7133" y="5096"/>
                    <a:pt x="6136" y="5919"/>
                  </a:cubicBezTo>
                  <a:cubicBezTo>
                    <a:pt x="5919" y="6071"/>
                    <a:pt x="5680" y="6158"/>
                    <a:pt x="5420" y="6158"/>
                  </a:cubicBezTo>
                  <a:cubicBezTo>
                    <a:pt x="5182" y="6158"/>
                    <a:pt x="4922" y="6071"/>
                    <a:pt x="4726" y="5919"/>
                  </a:cubicBezTo>
                  <a:cubicBezTo>
                    <a:pt x="3729" y="5096"/>
                    <a:pt x="3512" y="4575"/>
                    <a:pt x="3512" y="4272"/>
                  </a:cubicBezTo>
                  <a:lnTo>
                    <a:pt x="3512" y="4120"/>
                  </a:lnTo>
                  <a:cubicBezTo>
                    <a:pt x="3534" y="3925"/>
                    <a:pt x="3534" y="3101"/>
                    <a:pt x="3534" y="2450"/>
                  </a:cubicBezTo>
                  <a:cubicBezTo>
                    <a:pt x="3534" y="1974"/>
                    <a:pt x="3708" y="1518"/>
                    <a:pt x="4011" y="1171"/>
                  </a:cubicBezTo>
                  <a:cubicBezTo>
                    <a:pt x="4358" y="759"/>
                    <a:pt x="4878" y="543"/>
                    <a:pt x="5420" y="543"/>
                  </a:cubicBezTo>
                  <a:close/>
                  <a:moveTo>
                    <a:pt x="6006" y="6591"/>
                  </a:moveTo>
                  <a:cubicBezTo>
                    <a:pt x="6006" y="6765"/>
                    <a:pt x="6027" y="6938"/>
                    <a:pt x="6049" y="7112"/>
                  </a:cubicBezTo>
                  <a:lnTo>
                    <a:pt x="5984" y="7199"/>
                  </a:lnTo>
                  <a:cubicBezTo>
                    <a:pt x="5832" y="7350"/>
                    <a:pt x="5637" y="7459"/>
                    <a:pt x="5442" y="7459"/>
                  </a:cubicBezTo>
                  <a:cubicBezTo>
                    <a:pt x="5225" y="7437"/>
                    <a:pt x="5030" y="7350"/>
                    <a:pt x="4900" y="7199"/>
                  </a:cubicBezTo>
                  <a:cubicBezTo>
                    <a:pt x="4857" y="7155"/>
                    <a:pt x="4835" y="7133"/>
                    <a:pt x="4813" y="7112"/>
                  </a:cubicBezTo>
                  <a:cubicBezTo>
                    <a:pt x="4835" y="6938"/>
                    <a:pt x="4857" y="6765"/>
                    <a:pt x="4857" y="6591"/>
                  </a:cubicBezTo>
                  <a:cubicBezTo>
                    <a:pt x="5052" y="6657"/>
                    <a:pt x="5247" y="6700"/>
                    <a:pt x="5442" y="6700"/>
                  </a:cubicBezTo>
                  <a:cubicBezTo>
                    <a:pt x="5637" y="6700"/>
                    <a:pt x="5832" y="6657"/>
                    <a:pt x="6006" y="6591"/>
                  </a:cubicBezTo>
                  <a:close/>
                  <a:moveTo>
                    <a:pt x="5402" y="0"/>
                  </a:moveTo>
                  <a:cubicBezTo>
                    <a:pt x="4055" y="0"/>
                    <a:pt x="2992" y="1098"/>
                    <a:pt x="2992" y="2429"/>
                  </a:cubicBezTo>
                  <a:cubicBezTo>
                    <a:pt x="2992" y="3253"/>
                    <a:pt x="2992" y="3925"/>
                    <a:pt x="2970" y="4077"/>
                  </a:cubicBezTo>
                  <a:lnTo>
                    <a:pt x="2970" y="4272"/>
                  </a:lnTo>
                  <a:cubicBezTo>
                    <a:pt x="2970" y="4857"/>
                    <a:pt x="3404" y="5507"/>
                    <a:pt x="4293" y="6245"/>
                  </a:cubicBezTo>
                  <a:cubicBezTo>
                    <a:pt x="4315" y="6483"/>
                    <a:pt x="4315" y="6722"/>
                    <a:pt x="4271" y="6960"/>
                  </a:cubicBezTo>
                  <a:lnTo>
                    <a:pt x="1561" y="7502"/>
                  </a:lnTo>
                  <a:lnTo>
                    <a:pt x="1539" y="7502"/>
                  </a:lnTo>
                  <a:cubicBezTo>
                    <a:pt x="629" y="7762"/>
                    <a:pt x="0" y="8586"/>
                    <a:pt x="0" y="9540"/>
                  </a:cubicBezTo>
                  <a:lnTo>
                    <a:pt x="0" y="10255"/>
                  </a:lnTo>
                  <a:cubicBezTo>
                    <a:pt x="0" y="10407"/>
                    <a:pt x="130" y="10516"/>
                    <a:pt x="282" y="10516"/>
                  </a:cubicBezTo>
                  <a:lnTo>
                    <a:pt x="8130" y="10516"/>
                  </a:lnTo>
                  <a:cubicBezTo>
                    <a:pt x="8282" y="10516"/>
                    <a:pt x="8391" y="10429"/>
                    <a:pt x="8412" y="10299"/>
                  </a:cubicBezTo>
                  <a:cubicBezTo>
                    <a:pt x="8434" y="10125"/>
                    <a:pt x="8304" y="9995"/>
                    <a:pt x="8130" y="9995"/>
                  </a:cubicBezTo>
                  <a:lnTo>
                    <a:pt x="542" y="9995"/>
                  </a:lnTo>
                  <a:lnTo>
                    <a:pt x="542" y="9540"/>
                  </a:lnTo>
                  <a:cubicBezTo>
                    <a:pt x="542" y="8846"/>
                    <a:pt x="997" y="8218"/>
                    <a:pt x="1670" y="8022"/>
                  </a:cubicBezTo>
                  <a:lnTo>
                    <a:pt x="4401" y="7459"/>
                  </a:lnTo>
                  <a:lnTo>
                    <a:pt x="4488" y="7545"/>
                  </a:lnTo>
                  <a:cubicBezTo>
                    <a:pt x="4726" y="7806"/>
                    <a:pt x="5073" y="7979"/>
                    <a:pt x="5420" y="7979"/>
                  </a:cubicBezTo>
                  <a:cubicBezTo>
                    <a:pt x="5789" y="7979"/>
                    <a:pt x="6136" y="7806"/>
                    <a:pt x="6374" y="7545"/>
                  </a:cubicBezTo>
                  <a:lnTo>
                    <a:pt x="6439" y="7480"/>
                  </a:lnTo>
                  <a:lnTo>
                    <a:pt x="9128" y="8022"/>
                  </a:lnTo>
                  <a:cubicBezTo>
                    <a:pt x="9800" y="8218"/>
                    <a:pt x="10255" y="8825"/>
                    <a:pt x="10255" y="9540"/>
                  </a:cubicBezTo>
                  <a:lnTo>
                    <a:pt x="10255" y="9974"/>
                  </a:lnTo>
                  <a:lnTo>
                    <a:pt x="9410" y="9974"/>
                  </a:lnTo>
                  <a:cubicBezTo>
                    <a:pt x="9279" y="9974"/>
                    <a:pt x="9171" y="10082"/>
                    <a:pt x="9149" y="10212"/>
                  </a:cubicBezTo>
                  <a:cubicBezTo>
                    <a:pt x="9128" y="10386"/>
                    <a:pt x="9258" y="10516"/>
                    <a:pt x="9410" y="10516"/>
                  </a:cubicBezTo>
                  <a:lnTo>
                    <a:pt x="10537" y="10516"/>
                  </a:lnTo>
                  <a:cubicBezTo>
                    <a:pt x="10689" y="10516"/>
                    <a:pt x="10819" y="10407"/>
                    <a:pt x="10819" y="10255"/>
                  </a:cubicBezTo>
                  <a:lnTo>
                    <a:pt x="10819" y="9540"/>
                  </a:lnTo>
                  <a:cubicBezTo>
                    <a:pt x="10819" y="8586"/>
                    <a:pt x="10190" y="7762"/>
                    <a:pt x="9279" y="7502"/>
                  </a:cubicBezTo>
                  <a:lnTo>
                    <a:pt x="9258" y="7524"/>
                  </a:lnTo>
                  <a:lnTo>
                    <a:pt x="6591" y="6982"/>
                  </a:lnTo>
                  <a:cubicBezTo>
                    <a:pt x="6548" y="6743"/>
                    <a:pt x="6548" y="6483"/>
                    <a:pt x="6569" y="6245"/>
                  </a:cubicBezTo>
                  <a:cubicBezTo>
                    <a:pt x="7458" y="5507"/>
                    <a:pt x="7892" y="4857"/>
                    <a:pt x="7892" y="4272"/>
                  </a:cubicBezTo>
                  <a:lnTo>
                    <a:pt x="7892" y="4077"/>
                  </a:lnTo>
                  <a:cubicBezTo>
                    <a:pt x="7870" y="3925"/>
                    <a:pt x="7870" y="3274"/>
                    <a:pt x="7870" y="2429"/>
                  </a:cubicBezTo>
                  <a:cubicBezTo>
                    <a:pt x="7870" y="1098"/>
                    <a:pt x="6807" y="0"/>
                    <a:pt x="5481" y="0"/>
                  </a:cubicBezTo>
                  <a:cubicBezTo>
                    <a:pt x="5468" y="0"/>
                    <a:pt x="5455" y="0"/>
                    <a:pt x="5442" y="1"/>
                  </a:cubicBezTo>
                  <a:cubicBezTo>
                    <a:pt x="5429" y="0"/>
                    <a:pt x="5416" y="0"/>
                    <a:pt x="54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3" name="Google Shape;233;p32"/>
          <p:cNvSpPr/>
          <p:nvPr/>
        </p:nvSpPr>
        <p:spPr>
          <a:xfrm>
            <a:off x="1745125" y="3923700"/>
            <a:ext cx="720600" cy="755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32"/>
          <p:cNvSpPr/>
          <p:nvPr/>
        </p:nvSpPr>
        <p:spPr>
          <a:xfrm>
            <a:off x="5608350" y="211250"/>
            <a:ext cx="720600" cy="755400"/>
          </a:xfrm>
          <a:prstGeom prst="ellipse">
            <a:avLst/>
          </a:prstGeom>
          <a:solidFill>
            <a:srgbClr val="1C45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32">
            <a:hlinkClick action="ppaction://hlinkshowjump?jump=nextslide"/>
          </p:cNvPr>
          <p:cNvSpPr txBox="1"/>
          <p:nvPr/>
        </p:nvSpPr>
        <p:spPr>
          <a:xfrm>
            <a:off x="7734175" y="2824550"/>
            <a:ext cx="1197900" cy="4335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chemeClr val="accent1"/>
              </a:solidFill>
              <a:latin typeface="Signika"/>
              <a:ea typeface="Signika"/>
              <a:cs typeface="Signika"/>
              <a:sym typeface="Signika"/>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 name="Shape 239"/>
        <p:cNvGrpSpPr/>
        <p:nvPr/>
      </p:nvGrpSpPr>
      <p:grpSpPr>
        <a:xfrm>
          <a:off x="0" y="0"/>
          <a:ext cx="0" cy="0"/>
          <a:chOff x="0" y="0"/>
          <a:chExt cx="0" cy="0"/>
        </a:xfrm>
      </p:grpSpPr>
      <p:sp>
        <p:nvSpPr>
          <p:cNvPr id="240" name="Google Shape;240;p33"/>
          <p:cNvSpPr txBox="1"/>
          <p:nvPr>
            <p:ph type="title"/>
          </p:nvPr>
        </p:nvSpPr>
        <p:spPr>
          <a:xfrm>
            <a:off x="2591650" y="870645"/>
            <a:ext cx="3960900" cy="576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Overview of DPC</a:t>
            </a:r>
            <a:endParaRPr/>
          </a:p>
        </p:txBody>
      </p:sp>
      <p:sp>
        <p:nvSpPr>
          <p:cNvPr id="241" name="Google Shape;241;p33"/>
          <p:cNvSpPr txBox="1"/>
          <p:nvPr>
            <p:ph idx="1" type="body"/>
          </p:nvPr>
        </p:nvSpPr>
        <p:spPr>
          <a:xfrm>
            <a:off x="2554800" y="1747689"/>
            <a:ext cx="3960900" cy="2121600"/>
          </a:xfrm>
          <a:prstGeom prst="rect">
            <a:avLst/>
          </a:prstGeom>
          <a:noFill/>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b="1" lang="en" sz="1400">
                <a:solidFill>
                  <a:srgbClr val="073763"/>
                </a:solidFill>
              </a:rPr>
              <a:t>The District Performance Committee serves a very important role at GISD.  One of the primary functions of this committee is to work with the district to provide guidance on the District Improvement Plan and provide input on the district calendar prior to submission to the Board or Trustees. </a:t>
            </a:r>
            <a:endParaRPr b="1" sz="1400">
              <a:solidFill>
                <a:srgbClr val="073763"/>
              </a:solidFill>
            </a:endParaRPr>
          </a:p>
        </p:txBody>
      </p:sp>
      <p:grpSp>
        <p:nvGrpSpPr>
          <p:cNvPr id="242" name="Google Shape;242;p33"/>
          <p:cNvGrpSpPr/>
          <p:nvPr/>
        </p:nvGrpSpPr>
        <p:grpSpPr>
          <a:xfrm>
            <a:off x="524712" y="987409"/>
            <a:ext cx="1349664" cy="912572"/>
            <a:chOff x="1023426" y="3412746"/>
            <a:chExt cx="1242670" cy="840151"/>
          </a:xfrm>
        </p:grpSpPr>
        <p:sp>
          <p:nvSpPr>
            <p:cNvPr id="243" name="Google Shape;243;p33"/>
            <p:cNvSpPr/>
            <p:nvPr/>
          </p:nvSpPr>
          <p:spPr>
            <a:xfrm flipH="1">
              <a:off x="1023426" y="3413217"/>
              <a:ext cx="1242670" cy="810068"/>
            </a:xfrm>
            <a:custGeom>
              <a:rect b="b" l="l" r="r" t="t"/>
              <a:pathLst>
                <a:path extrusionOk="0" h="62796" w="96331">
                  <a:moveTo>
                    <a:pt x="4438" y="1"/>
                  </a:moveTo>
                  <a:cubicBezTo>
                    <a:pt x="2005" y="144"/>
                    <a:pt x="1" y="2291"/>
                    <a:pt x="144" y="4724"/>
                  </a:cubicBezTo>
                  <a:lnTo>
                    <a:pt x="144" y="46949"/>
                  </a:lnTo>
                  <a:cubicBezTo>
                    <a:pt x="1" y="49382"/>
                    <a:pt x="1862" y="51529"/>
                    <a:pt x="4438" y="51672"/>
                  </a:cubicBezTo>
                  <a:lnTo>
                    <a:pt x="9018" y="51672"/>
                  </a:lnTo>
                  <a:lnTo>
                    <a:pt x="9018" y="61119"/>
                  </a:lnTo>
                  <a:cubicBezTo>
                    <a:pt x="8825" y="62088"/>
                    <a:pt x="9615" y="62795"/>
                    <a:pt x="10457" y="62795"/>
                  </a:cubicBezTo>
                  <a:cubicBezTo>
                    <a:pt x="10858" y="62795"/>
                    <a:pt x="11271" y="62634"/>
                    <a:pt x="11595" y="62264"/>
                  </a:cubicBezTo>
                  <a:lnTo>
                    <a:pt x="21185" y="51529"/>
                  </a:lnTo>
                  <a:lnTo>
                    <a:pt x="91893" y="51529"/>
                  </a:lnTo>
                  <a:cubicBezTo>
                    <a:pt x="94470" y="51386"/>
                    <a:pt x="96330" y="49382"/>
                    <a:pt x="96187" y="46806"/>
                  </a:cubicBezTo>
                  <a:lnTo>
                    <a:pt x="96187" y="4724"/>
                  </a:lnTo>
                  <a:cubicBezTo>
                    <a:pt x="96330" y="2291"/>
                    <a:pt x="94470" y="144"/>
                    <a:pt x="91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33"/>
            <p:cNvSpPr/>
            <p:nvPr/>
          </p:nvSpPr>
          <p:spPr>
            <a:xfrm>
              <a:off x="1023426" y="3412746"/>
              <a:ext cx="1242670" cy="840151"/>
            </a:xfrm>
            <a:custGeom>
              <a:rect b="b" l="l" r="r" t="t"/>
              <a:pathLst>
                <a:path extrusionOk="0" fill="none" h="65128" w="96331">
                  <a:moveTo>
                    <a:pt x="4438" y="1"/>
                  </a:moveTo>
                  <a:lnTo>
                    <a:pt x="91893" y="1"/>
                  </a:lnTo>
                  <a:cubicBezTo>
                    <a:pt x="94469" y="1"/>
                    <a:pt x="96330" y="2148"/>
                    <a:pt x="96187" y="4724"/>
                  </a:cubicBezTo>
                  <a:lnTo>
                    <a:pt x="96187" y="46806"/>
                  </a:lnTo>
                  <a:cubicBezTo>
                    <a:pt x="96330" y="49383"/>
                    <a:pt x="94469" y="51386"/>
                    <a:pt x="91893" y="51530"/>
                  </a:cubicBezTo>
                  <a:lnTo>
                    <a:pt x="87456" y="51530"/>
                  </a:lnTo>
                  <a:lnTo>
                    <a:pt x="87456" y="65127"/>
                  </a:lnTo>
                  <a:lnTo>
                    <a:pt x="75146" y="51530"/>
                  </a:lnTo>
                  <a:lnTo>
                    <a:pt x="4438" y="51530"/>
                  </a:lnTo>
                  <a:cubicBezTo>
                    <a:pt x="1861" y="51386"/>
                    <a:pt x="0" y="49383"/>
                    <a:pt x="144" y="46806"/>
                  </a:cubicBezTo>
                  <a:lnTo>
                    <a:pt x="144" y="4724"/>
                  </a:lnTo>
                  <a:cubicBezTo>
                    <a:pt x="0" y="2148"/>
                    <a:pt x="1861" y="1"/>
                    <a:pt x="4438"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 name="Google Shape;245;p33"/>
          <p:cNvGrpSpPr/>
          <p:nvPr/>
        </p:nvGrpSpPr>
        <p:grpSpPr>
          <a:xfrm>
            <a:off x="7414692" y="2352747"/>
            <a:ext cx="1016081" cy="1413062"/>
            <a:chOff x="6775075" y="-938225"/>
            <a:chExt cx="1676425" cy="2331400"/>
          </a:xfrm>
        </p:grpSpPr>
        <p:sp>
          <p:nvSpPr>
            <p:cNvPr id="246" name="Google Shape;246;p33"/>
            <p:cNvSpPr/>
            <p:nvPr/>
          </p:nvSpPr>
          <p:spPr>
            <a:xfrm>
              <a:off x="7362625" y="1183600"/>
              <a:ext cx="645125" cy="209575"/>
            </a:xfrm>
            <a:custGeom>
              <a:rect b="b" l="l" r="r" t="t"/>
              <a:pathLst>
                <a:path extrusionOk="0" h="8383" w="25805">
                  <a:moveTo>
                    <a:pt x="3781" y="0"/>
                  </a:moveTo>
                  <a:cubicBezTo>
                    <a:pt x="1645" y="0"/>
                    <a:pt x="1" y="1644"/>
                    <a:pt x="1" y="3780"/>
                  </a:cubicBezTo>
                  <a:lnTo>
                    <a:pt x="1" y="4602"/>
                  </a:lnTo>
                  <a:cubicBezTo>
                    <a:pt x="1" y="6574"/>
                    <a:pt x="1645" y="8382"/>
                    <a:pt x="3781" y="8382"/>
                  </a:cubicBezTo>
                  <a:lnTo>
                    <a:pt x="22024" y="8382"/>
                  </a:lnTo>
                  <a:cubicBezTo>
                    <a:pt x="24161" y="8382"/>
                    <a:pt x="25804" y="6574"/>
                    <a:pt x="25804" y="4602"/>
                  </a:cubicBezTo>
                  <a:lnTo>
                    <a:pt x="25804" y="3780"/>
                  </a:lnTo>
                  <a:cubicBezTo>
                    <a:pt x="25804" y="1644"/>
                    <a:pt x="24161" y="0"/>
                    <a:pt x="22024"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33"/>
            <p:cNvSpPr/>
            <p:nvPr/>
          </p:nvSpPr>
          <p:spPr>
            <a:xfrm>
              <a:off x="6775075" y="-938225"/>
              <a:ext cx="1676425" cy="1941050"/>
            </a:xfrm>
            <a:custGeom>
              <a:rect b="b" l="l" r="r" t="t"/>
              <a:pathLst>
                <a:path extrusionOk="0" h="77642" w="67057">
                  <a:moveTo>
                    <a:pt x="36640" y="0"/>
                  </a:moveTo>
                  <a:cubicBezTo>
                    <a:pt x="32405" y="0"/>
                    <a:pt x="28057" y="903"/>
                    <a:pt x="23832" y="2861"/>
                  </a:cubicBezTo>
                  <a:cubicBezTo>
                    <a:pt x="3616" y="12229"/>
                    <a:pt x="1" y="39347"/>
                    <a:pt x="17093" y="53810"/>
                  </a:cubicBezTo>
                  <a:cubicBezTo>
                    <a:pt x="19230" y="55618"/>
                    <a:pt x="20380" y="58412"/>
                    <a:pt x="20380" y="61206"/>
                  </a:cubicBezTo>
                  <a:lnTo>
                    <a:pt x="20380" y="61371"/>
                  </a:lnTo>
                  <a:cubicBezTo>
                    <a:pt x="20380" y="70246"/>
                    <a:pt x="27612" y="77642"/>
                    <a:pt x="36651" y="77642"/>
                  </a:cubicBezTo>
                  <a:cubicBezTo>
                    <a:pt x="45690" y="77642"/>
                    <a:pt x="53086" y="70410"/>
                    <a:pt x="53086" y="61371"/>
                  </a:cubicBezTo>
                  <a:lnTo>
                    <a:pt x="53086" y="61206"/>
                  </a:lnTo>
                  <a:cubicBezTo>
                    <a:pt x="53086" y="58248"/>
                    <a:pt x="54401" y="55454"/>
                    <a:pt x="56538" y="53482"/>
                  </a:cubicBezTo>
                  <a:cubicBezTo>
                    <a:pt x="63276" y="47729"/>
                    <a:pt x="67056" y="39347"/>
                    <a:pt x="67056" y="30472"/>
                  </a:cubicBezTo>
                  <a:cubicBezTo>
                    <a:pt x="67056" y="12923"/>
                    <a:pt x="52661" y="0"/>
                    <a:pt x="36640" y="0"/>
                  </a:cubicBezTo>
                  <a:close/>
                </a:path>
              </a:pathLst>
            </a:cu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33"/>
            <p:cNvSpPr/>
            <p:nvPr/>
          </p:nvSpPr>
          <p:spPr>
            <a:xfrm>
              <a:off x="7440700" y="-332575"/>
              <a:ext cx="505400" cy="1318975"/>
            </a:xfrm>
            <a:custGeom>
              <a:rect b="b" l="l" r="r" t="t"/>
              <a:pathLst>
                <a:path extrusionOk="0" fill="none" h="52759" w="20216">
                  <a:moveTo>
                    <a:pt x="5096" y="52594"/>
                  </a:moveTo>
                  <a:lnTo>
                    <a:pt x="1" y="4110"/>
                  </a:lnTo>
                  <a:cubicBezTo>
                    <a:pt x="1" y="3124"/>
                    <a:pt x="1151" y="2631"/>
                    <a:pt x="1644" y="3452"/>
                  </a:cubicBezTo>
                  <a:lnTo>
                    <a:pt x="1644" y="3452"/>
                  </a:lnTo>
                  <a:cubicBezTo>
                    <a:pt x="2137" y="3945"/>
                    <a:pt x="2795" y="3945"/>
                    <a:pt x="3123" y="3452"/>
                  </a:cubicBezTo>
                  <a:lnTo>
                    <a:pt x="5753" y="494"/>
                  </a:lnTo>
                  <a:cubicBezTo>
                    <a:pt x="6082" y="1"/>
                    <a:pt x="6739" y="1"/>
                    <a:pt x="7232" y="494"/>
                  </a:cubicBezTo>
                  <a:lnTo>
                    <a:pt x="9204" y="2959"/>
                  </a:lnTo>
                  <a:cubicBezTo>
                    <a:pt x="9533" y="3452"/>
                    <a:pt x="10355" y="3452"/>
                    <a:pt x="10684" y="2959"/>
                  </a:cubicBezTo>
                  <a:lnTo>
                    <a:pt x="12327" y="823"/>
                  </a:lnTo>
                  <a:cubicBezTo>
                    <a:pt x="12656" y="330"/>
                    <a:pt x="13477" y="330"/>
                    <a:pt x="13806" y="823"/>
                  </a:cubicBezTo>
                  <a:lnTo>
                    <a:pt x="15285" y="3124"/>
                  </a:lnTo>
                  <a:cubicBezTo>
                    <a:pt x="15614" y="3617"/>
                    <a:pt x="16271" y="3617"/>
                    <a:pt x="16765" y="3288"/>
                  </a:cubicBezTo>
                  <a:lnTo>
                    <a:pt x="18572" y="1480"/>
                  </a:lnTo>
                  <a:cubicBezTo>
                    <a:pt x="19230" y="987"/>
                    <a:pt x="20216" y="1480"/>
                    <a:pt x="20052" y="2302"/>
                  </a:cubicBezTo>
                  <a:lnTo>
                    <a:pt x="14957" y="52758"/>
                  </a:lnTo>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33"/>
            <p:cNvSpPr/>
            <p:nvPr/>
          </p:nvSpPr>
          <p:spPr>
            <a:xfrm>
              <a:off x="7288675" y="867200"/>
              <a:ext cx="793025" cy="205475"/>
            </a:xfrm>
            <a:custGeom>
              <a:rect b="b" l="l" r="r" t="t"/>
              <a:pathLst>
                <a:path extrusionOk="0" h="8219" w="31721">
                  <a:moveTo>
                    <a:pt x="4109" y="1"/>
                  </a:moveTo>
                  <a:cubicBezTo>
                    <a:pt x="1973" y="1"/>
                    <a:pt x="1" y="1973"/>
                    <a:pt x="1" y="4110"/>
                  </a:cubicBezTo>
                  <a:cubicBezTo>
                    <a:pt x="1" y="6411"/>
                    <a:pt x="1973" y="8219"/>
                    <a:pt x="4109" y="8219"/>
                  </a:cubicBezTo>
                  <a:lnTo>
                    <a:pt x="27612" y="8219"/>
                  </a:lnTo>
                  <a:cubicBezTo>
                    <a:pt x="29748" y="8219"/>
                    <a:pt x="31721" y="6411"/>
                    <a:pt x="31721" y="4110"/>
                  </a:cubicBezTo>
                  <a:cubicBezTo>
                    <a:pt x="31721" y="1973"/>
                    <a:pt x="29748" y="1"/>
                    <a:pt x="27612" y="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33"/>
            <p:cNvSpPr/>
            <p:nvPr/>
          </p:nvSpPr>
          <p:spPr>
            <a:xfrm>
              <a:off x="7288675" y="1056225"/>
              <a:ext cx="793025" cy="205450"/>
            </a:xfrm>
            <a:custGeom>
              <a:rect b="b" l="l" r="r" t="t"/>
              <a:pathLst>
                <a:path extrusionOk="0" h="8218" w="31721">
                  <a:moveTo>
                    <a:pt x="4109" y="0"/>
                  </a:moveTo>
                  <a:cubicBezTo>
                    <a:pt x="1973" y="0"/>
                    <a:pt x="1" y="1808"/>
                    <a:pt x="1" y="4109"/>
                  </a:cubicBezTo>
                  <a:cubicBezTo>
                    <a:pt x="1" y="6246"/>
                    <a:pt x="1973" y="8218"/>
                    <a:pt x="4109" y="8218"/>
                  </a:cubicBezTo>
                  <a:lnTo>
                    <a:pt x="27612" y="8218"/>
                  </a:lnTo>
                  <a:cubicBezTo>
                    <a:pt x="29748" y="8218"/>
                    <a:pt x="31721" y="6246"/>
                    <a:pt x="31721" y="4109"/>
                  </a:cubicBezTo>
                  <a:cubicBezTo>
                    <a:pt x="31721" y="1808"/>
                    <a:pt x="29748" y="0"/>
                    <a:pt x="27612"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3"/>
            <p:cNvSpPr/>
            <p:nvPr/>
          </p:nvSpPr>
          <p:spPr>
            <a:xfrm>
              <a:off x="7370850" y="1056225"/>
              <a:ext cx="628675" cy="25"/>
            </a:xfrm>
            <a:custGeom>
              <a:rect b="b" l="l" r="r" t="t"/>
              <a:pathLst>
                <a:path extrusionOk="0" fill="none" h="1" w="25147">
                  <a:moveTo>
                    <a:pt x="1" y="0"/>
                  </a:moveTo>
                  <a:lnTo>
                    <a:pt x="25146" y="0"/>
                  </a:lnTo>
                </a:path>
              </a:pathLst>
            </a:custGeom>
            <a:noFill/>
            <a:ln cap="rnd" cmpd="sng" w="19050">
              <a:solidFill>
                <a:schemeClr val="dk1"/>
              </a:solidFill>
              <a:prstDash val="solid"/>
              <a:miter lim="16435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 name="Google Shape;252;p33"/>
          <p:cNvSpPr/>
          <p:nvPr/>
        </p:nvSpPr>
        <p:spPr>
          <a:xfrm>
            <a:off x="367625" y="2969325"/>
            <a:ext cx="691200" cy="691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33"/>
          <p:cNvSpPr/>
          <p:nvPr/>
        </p:nvSpPr>
        <p:spPr>
          <a:xfrm>
            <a:off x="5381300" y="189875"/>
            <a:ext cx="576000" cy="576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33"/>
          <p:cNvSpPr/>
          <p:nvPr/>
        </p:nvSpPr>
        <p:spPr>
          <a:xfrm>
            <a:off x="8093775" y="539500"/>
            <a:ext cx="1349700" cy="1208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33">
            <a:hlinkClick action="ppaction://hlinksldjump" r:id="rId3"/>
          </p:cNvPr>
          <p:cNvSpPr txBox="1"/>
          <p:nvPr/>
        </p:nvSpPr>
        <p:spPr>
          <a:xfrm>
            <a:off x="3334100" y="4122075"/>
            <a:ext cx="2397300" cy="6912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000">
              <a:solidFill>
                <a:schemeClr val="accent1"/>
              </a:solidFill>
              <a:latin typeface="Signika"/>
              <a:ea typeface="Signika"/>
              <a:cs typeface="Signika"/>
              <a:sym typeface="Signika"/>
            </a:endParaRPr>
          </a:p>
          <a:p>
            <a:pPr indent="0" lvl="0" marL="0" rtl="0" algn="ctr">
              <a:spcBef>
                <a:spcPts val="0"/>
              </a:spcBef>
              <a:spcAft>
                <a:spcPts val="0"/>
              </a:spcAft>
              <a:buNone/>
            </a:pPr>
            <a:r>
              <a:rPr lang="en" sz="2000">
                <a:solidFill>
                  <a:schemeClr val="accent1"/>
                </a:solidFill>
                <a:latin typeface="Signika"/>
                <a:ea typeface="Signika"/>
                <a:cs typeface="Signika"/>
                <a:sym typeface="Signika"/>
              </a:rPr>
              <a:t>What is our goal?</a:t>
            </a:r>
            <a:endParaRPr sz="2000">
              <a:solidFill>
                <a:schemeClr val="accent1"/>
              </a:solidFill>
              <a:latin typeface="Signika"/>
              <a:ea typeface="Signika"/>
              <a:cs typeface="Signika"/>
              <a:sym typeface="Signika"/>
            </a:endParaRPr>
          </a:p>
          <a:p>
            <a:pPr indent="0" lvl="0" marL="0" rtl="0" algn="ctr">
              <a:spcBef>
                <a:spcPts val="0"/>
              </a:spcBef>
              <a:spcAft>
                <a:spcPts val="0"/>
              </a:spcAft>
              <a:buNone/>
            </a:pPr>
            <a:r>
              <a:t/>
            </a:r>
            <a:endParaRPr sz="2000">
              <a:solidFill>
                <a:schemeClr val="accent1"/>
              </a:solidFill>
              <a:latin typeface="Signika"/>
              <a:ea typeface="Signika"/>
              <a:cs typeface="Signika"/>
              <a:sym typeface="Signika"/>
            </a:endParaRPr>
          </a:p>
        </p:txBody>
      </p:sp>
      <p:sp>
        <p:nvSpPr>
          <p:cNvPr id="256" name="Google Shape;256;p33">
            <a:hlinkClick action="ppaction://hlinkshowjump?jump=previousslide"/>
          </p:cNvPr>
          <p:cNvSpPr txBox="1"/>
          <p:nvPr/>
        </p:nvSpPr>
        <p:spPr>
          <a:xfrm>
            <a:off x="713225" y="4170325"/>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chemeClr val="accent1"/>
              </a:solidFill>
              <a:latin typeface="Signika"/>
              <a:ea typeface="Signika"/>
              <a:cs typeface="Signika"/>
              <a:sym typeface="Signika"/>
            </a:endParaRPr>
          </a:p>
        </p:txBody>
      </p:sp>
      <p:sp>
        <p:nvSpPr>
          <p:cNvPr id="257" name="Google Shape;257;p33">
            <a:hlinkClick action="ppaction://hlinkshowjump?jump=nextslide"/>
          </p:cNvPr>
          <p:cNvSpPr txBox="1"/>
          <p:nvPr/>
        </p:nvSpPr>
        <p:spPr>
          <a:xfrm>
            <a:off x="7232750" y="4170325"/>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chemeClr val="accent1"/>
              </a:solidFill>
              <a:latin typeface="Signika"/>
              <a:ea typeface="Signika"/>
              <a:cs typeface="Signika"/>
              <a:sym typeface="Signika"/>
            </a:endParaRPr>
          </a:p>
        </p:txBody>
      </p:sp>
      <p:sp>
        <p:nvSpPr>
          <p:cNvPr id="258" name="Google Shape;258;p33"/>
          <p:cNvSpPr txBox="1"/>
          <p:nvPr/>
        </p:nvSpPr>
        <p:spPr>
          <a:xfrm>
            <a:off x="630138" y="1047075"/>
            <a:ext cx="1138800" cy="6771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 sz="1600">
                <a:latin typeface="Palanquin"/>
                <a:ea typeface="Palanquin"/>
                <a:cs typeface="Palanquin"/>
                <a:sym typeface="Palanquin"/>
              </a:rPr>
              <a:t>Who we are?</a:t>
            </a:r>
            <a:endParaRPr b="1" sz="1600">
              <a:latin typeface="Palanquin"/>
              <a:ea typeface="Palanquin"/>
              <a:cs typeface="Palanquin"/>
              <a:sym typeface="Palanquin"/>
            </a:endParaRPr>
          </a:p>
        </p:txBody>
      </p:sp>
      <p:sp>
        <p:nvSpPr>
          <p:cNvPr id="259" name="Google Shape;259;p33"/>
          <p:cNvSpPr txBox="1"/>
          <p:nvPr/>
        </p:nvSpPr>
        <p:spPr>
          <a:xfrm>
            <a:off x="8369025" y="681850"/>
            <a:ext cx="799200" cy="9234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 sz="1600">
                <a:latin typeface="Palanquin"/>
                <a:ea typeface="Palanquin"/>
                <a:cs typeface="Palanquin"/>
                <a:sym typeface="Palanquin"/>
              </a:rPr>
              <a:t>Why do we meet?</a:t>
            </a:r>
            <a:endParaRPr b="1" sz="1600">
              <a:latin typeface="Palanquin"/>
              <a:ea typeface="Palanquin"/>
              <a:cs typeface="Palanquin"/>
              <a:sym typeface="Palanquin"/>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3" name="Shape 263"/>
        <p:cNvGrpSpPr/>
        <p:nvPr/>
      </p:nvGrpSpPr>
      <p:grpSpPr>
        <a:xfrm>
          <a:off x="0" y="0"/>
          <a:ext cx="0" cy="0"/>
          <a:chOff x="0" y="0"/>
          <a:chExt cx="0" cy="0"/>
        </a:xfrm>
      </p:grpSpPr>
      <p:sp>
        <p:nvSpPr>
          <p:cNvPr id="264" name="Google Shape;264;p34"/>
          <p:cNvSpPr txBox="1"/>
          <p:nvPr>
            <p:ph type="title"/>
          </p:nvPr>
        </p:nvSpPr>
        <p:spPr>
          <a:xfrm>
            <a:off x="713250" y="227200"/>
            <a:ext cx="7717500" cy="101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District Improvement Plan (DIP)</a:t>
            </a:r>
            <a:endParaRPr/>
          </a:p>
          <a:p>
            <a:pPr indent="0" lvl="0" marL="0" rtl="0" algn="l">
              <a:spcBef>
                <a:spcPts val="0"/>
              </a:spcBef>
              <a:spcAft>
                <a:spcPts val="0"/>
              </a:spcAft>
              <a:buNone/>
            </a:pPr>
            <a:r>
              <a:t/>
            </a:r>
            <a:endParaRPr/>
          </a:p>
        </p:txBody>
      </p:sp>
      <p:sp>
        <p:nvSpPr>
          <p:cNvPr id="265" name="Google Shape;265;p34"/>
          <p:cNvSpPr txBox="1"/>
          <p:nvPr>
            <p:ph idx="3" type="title"/>
          </p:nvPr>
        </p:nvSpPr>
        <p:spPr>
          <a:xfrm>
            <a:off x="787136" y="1316400"/>
            <a:ext cx="7844100" cy="3202800"/>
          </a:xfrm>
          <a:prstGeom prst="rect">
            <a:avLst/>
          </a:prstGeom>
        </p:spPr>
        <p:txBody>
          <a:bodyPr anchorCtr="0" anchor="t" bIns="91425" lIns="91425" spcFirstLastPara="1" rIns="91425" wrap="square" tIns="91425">
            <a:noAutofit/>
          </a:bodyPr>
          <a:lstStyle/>
          <a:p>
            <a:pPr indent="-355600" lvl="0" marL="457200" rtl="0" algn="l">
              <a:lnSpc>
                <a:spcPct val="115000"/>
              </a:lnSpc>
              <a:spcBef>
                <a:spcPts val="0"/>
              </a:spcBef>
              <a:spcAft>
                <a:spcPts val="0"/>
              </a:spcAft>
              <a:buSzPts val="2000"/>
              <a:buChar char="●"/>
            </a:pPr>
            <a:r>
              <a:rPr i="1" lang="en"/>
              <a:t>DIP Goals are aligned to GISD Strategic Plan Goals </a:t>
            </a:r>
            <a:endParaRPr i="1"/>
          </a:p>
          <a:p>
            <a:pPr indent="0" lvl="0" marL="0" rtl="0" algn="l">
              <a:lnSpc>
                <a:spcPct val="115000"/>
              </a:lnSpc>
              <a:spcBef>
                <a:spcPts val="0"/>
              </a:spcBef>
              <a:spcAft>
                <a:spcPts val="0"/>
              </a:spcAft>
              <a:buNone/>
            </a:pPr>
            <a:r>
              <a:t/>
            </a:r>
            <a:endParaRPr i="1"/>
          </a:p>
          <a:p>
            <a:pPr indent="-355600" lvl="0" marL="457200" rtl="0" algn="l">
              <a:lnSpc>
                <a:spcPct val="115000"/>
              </a:lnSpc>
              <a:spcBef>
                <a:spcPts val="0"/>
              </a:spcBef>
              <a:spcAft>
                <a:spcPts val="0"/>
              </a:spcAft>
              <a:buSzPts val="2000"/>
              <a:buChar char="●"/>
            </a:pPr>
            <a:r>
              <a:rPr i="1" lang="en"/>
              <a:t>Performance Objectives are aligned to GISD Board of Trustee Goals, GISD Mission, &amp; GISD Priorities</a:t>
            </a:r>
            <a:endParaRPr i="1"/>
          </a:p>
          <a:p>
            <a:pPr indent="0" lvl="0" marL="0" rtl="0" algn="l">
              <a:lnSpc>
                <a:spcPct val="115000"/>
              </a:lnSpc>
              <a:spcBef>
                <a:spcPts val="0"/>
              </a:spcBef>
              <a:spcAft>
                <a:spcPts val="0"/>
              </a:spcAft>
              <a:buNone/>
            </a:pPr>
            <a:r>
              <a:t/>
            </a:r>
            <a:endParaRPr i="1"/>
          </a:p>
          <a:p>
            <a:pPr indent="-355600" lvl="0" marL="457200" rtl="0" algn="l">
              <a:lnSpc>
                <a:spcPct val="115000"/>
              </a:lnSpc>
              <a:spcBef>
                <a:spcPts val="0"/>
              </a:spcBef>
              <a:spcAft>
                <a:spcPts val="0"/>
              </a:spcAft>
              <a:buSzPts val="2000"/>
              <a:buChar char="●"/>
            </a:pPr>
            <a:r>
              <a:rPr i="1" lang="en"/>
              <a:t>Strategies are determined by analyzing data and connecting to needs with campus and district personnel</a:t>
            </a:r>
            <a:endParaRPr i="1"/>
          </a:p>
          <a:p>
            <a:pPr indent="-355600" lvl="0" marL="457200" rtl="0" algn="l">
              <a:lnSpc>
                <a:spcPct val="115000"/>
              </a:lnSpc>
              <a:spcBef>
                <a:spcPts val="0"/>
              </a:spcBef>
              <a:spcAft>
                <a:spcPts val="0"/>
              </a:spcAft>
              <a:buSzPts val="2000"/>
              <a:buChar char="●"/>
            </a:pPr>
            <a:r>
              <a:rPr i="1" lang="en"/>
              <a:t>Goals &gt;&gt; Performance Objectives &gt;&gt; Strategies</a:t>
            </a:r>
            <a:endParaRPr i="1"/>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9" name="Shape 269"/>
        <p:cNvGrpSpPr/>
        <p:nvPr/>
      </p:nvGrpSpPr>
      <p:grpSpPr>
        <a:xfrm>
          <a:off x="0" y="0"/>
          <a:ext cx="0" cy="0"/>
          <a:chOff x="0" y="0"/>
          <a:chExt cx="0" cy="0"/>
        </a:xfrm>
      </p:grpSpPr>
      <p:sp>
        <p:nvSpPr>
          <p:cNvPr id="270" name="Google Shape;270;p35"/>
          <p:cNvSpPr txBox="1"/>
          <p:nvPr>
            <p:ph type="title"/>
          </p:nvPr>
        </p:nvSpPr>
        <p:spPr>
          <a:xfrm>
            <a:off x="713250" y="227200"/>
            <a:ext cx="7717500" cy="101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21-22 District Improvement Plan</a:t>
            </a:r>
            <a:endParaRPr/>
          </a:p>
          <a:p>
            <a:pPr indent="0" lvl="0" marL="0" rtl="0" algn="l">
              <a:spcBef>
                <a:spcPts val="0"/>
              </a:spcBef>
              <a:spcAft>
                <a:spcPts val="0"/>
              </a:spcAft>
              <a:buNone/>
            </a:pPr>
            <a:r>
              <a:rPr lang="en" sz="2200"/>
              <a:t>Review</a:t>
            </a:r>
            <a:endParaRPr sz="2200"/>
          </a:p>
          <a:p>
            <a:pPr indent="0" lvl="0" marL="0" rtl="0" algn="l">
              <a:spcBef>
                <a:spcPts val="0"/>
              </a:spcBef>
              <a:spcAft>
                <a:spcPts val="0"/>
              </a:spcAft>
              <a:buNone/>
            </a:pPr>
            <a:r>
              <a:t/>
            </a:r>
            <a:endParaRPr/>
          </a:p>
        </p:txBody>
      </p:sp>
      <p:sp>
        <p:nvSpPr>
          <p:cNvPr id="271" name="Google Shape;271;p35"/>
          <p:cNvSpPr txBox="1"/>
          <p:nvPr>
            <p:ph idx="3" type="title"/>
          </p:nvPr>
        </p:nvSpPr>
        <p:spPr>
          <a:xfrm>
            <a:off x="787136" y="1316400"/>
            <a:ext cx="7844100" cy="3202800"/>
          </a:xfrm>
          <a:prstGeom prst="rect">
            <a:avLst/>
          </a:prstGeom>
        </p:spPr>
        <p:txBody>
          <a:bodyPr anchorCtr="0" anchor="t" bIns="91425" lIns="91425" spcFirstLastPara="1" rIns="91425" wrap="square" tIns="91425">
            <a:noAutofit/>
          </a:bodyPr>
          <a:lstStyle/>
          <a:p>
            <a:pPr indent="-381000" lvl="0" marL="457200" rtl="0" algn="l">
              <a:spcBef>
                <a:spcPts val="0"/>
              </a:spcBef>
              <a:spcAft>
                <a:spcPts val="0"/>
              </a:spcAft>
              <a:buSzPts val="2400"/>
              <a:buChar char="●"/>
            </a:pPr>
            <a:r>
              <a:rPr i="1" lang="en" sz="2200"/>
              <a:t>4 goals </a:t>
            </a:r>
            <a:endParaRPr i="1" sz="2200"/>
          </a:p>
          <a:p>
            <a:pPr indent="-381000" lvl="0" marL="457200" rtl="0" algn="l">
              <a:spcBef>
                <a:spcPts val="0"/>
              </a:spcBef>
              <a:spcAft>
                <a:spcPts val="0"/>
              </a:spcAft>
              <a:buSzPts val="2400"/>
              <a:buChar char="●"/>
            </a:pPr>
            <a:r>
              <a:rPr i="1" lang="en" sz="2200"/>
              <a:t>15 performance objectives </a:t>
            </a:r>
            <a:endParaRPr i="1" sz="2200"/>
          </a:p>
          <a:p>
            <a:pPr indent="-381000" lvl="0" marL="457200" rtl="0" algn="l">
              <a:spcBef>
                <a:spcPts val="0"/>
              </a:spcBef>
              <a:spcAft>
                <a:spcPts val="0"/>
              </a:spcAft>
              <a:buSzPts val="2400"/>
              <a:buChar char="●"/>
            </a:pPr>
            <a:r>
              <a:rPr i="1" lang="en" sz="2200"/>
              <a:t>63 strategies</a:t>
            </a:r>
            <a:endParaRPr i="1" sz="2200"/>
          </a:p>
          <a:p>
            <a:pPr indent="0" lvl="0" marL="0" rtl="0" algn="l">
              <a:spcBef>
                <a:spcPts val="0"/>
              </a:spcBef>
              <a:spcAft>
                <a:spcPts val="0"/>
              </a:spcAft>
              <a:buNone/>
            </a:pPr>
            <a:r>
              <a:t/>
            </a:r>
            <a:endParaRPr i="1"/>
          </a:p>
          <a:p>
            <a:pPr indent="0" lvl="0" marL="0" rtl="0" algn="l">
              <a:spcBef>
                <a:spcPts val="0"/>
              </a:spcBef>
              <a:spcAft>
                <a:spcPts val="0"/>
              </a:spcAft>
              <a:buNone/>
            </a:pPr>
            <a:r>
              <a:t/>
            </a:r>
            <a:endParaRPr i="1"/>
          </a:p>
          <a:p>
            <a:pPr indent="-355600" lvl="0" marL="457200" rtl="0" algn="l">
              <a:spcBef>
                <a:spcPts val="0"/>
              </a:spcBef>
              <a:spcAft>
                <a:spcPts val="0"/>
              </a:spcAft>
              <a:buSzPts val="2000"/>
              <a:buChar char="●"/>
            </a:pPr>
            <a:r>
              <a:rPr i="1" lang="en"/>
              <a:t>Of 15 performance objectives, 3 were marked “</a:t>
            </a:r>
            <a:r>
              <a:rPr i="1" lang="en"/>
              <a:t>complete</a:t>
            </a:r>
            <a:r>
              <a:rPr i="1" lang="en"/>
              <a:t>” </a:t>
            </a:r>
            <a:endParaRPr i="1"/>
          </a:p>
          <a:p>
            <a:pPr indent="-342900" lvl="1" marL="914400" rtl="0" algn="l">
              <a:spcBef>
                <a:spcPts val="0"/>
              </a:spcBef>
              <a:spcAft>
                <a:spcPts val="0"/>
              </a:spcAft>
              <a:buSzPts val="1800"/>
              <a:buChar char="○"/>
            </a:pPr>
            <a:r>
              <a:rPr i="1" lang="en" sz="1800"/>
              <a:t>5 were marked as “significant progress” </a:t>
            </a:r>
            <a:endParaRPr i="1" sz="1800"/>
          </a:p>
          <a:p>
            <a:pPr indent="-342900" lvl="0" marL="457200" rtl="0" algn="l">
              <a:spcBef>
                <a:spcPts val="0"/>
              </a:spcBef>
              <a:spcAft>
                <a:spcPts val="0"/>
              </a:spcAft>
              <a:buSzPts val="1800"/>
              <a:buChar char="●"/>
            </a:pPr>
            <a:r>
              <a:rPr i="1" lang="en"/>
              <a:t>Of 63 strategies, 33 were marked “accomplished” </a:t>
            </a:r>
            <a:endParaRPr i="1"/>
          </a:p>
          <a:p>
            <a:pPr indent="-342900" lvl="1" marL="914400" rtl="0" algn="l">
              <a:spcBef>
                <a:spcPts val="0"/>
              </a:spcBef>
              <a:spcAft>
                <a:spcPts val="0"/>
              </a:spcAft>
              <a:buSzPts val="1800"/>
              <a:buChar char="○"/>
            </a:pPr>
            <a:r>
              <a:rPr i="1" lang="en" sz="1800"/>
              <a:t>13</a:t>
            </a:r>
            <a:r>
              <a:rPr i="1" lang="en" sz="1800"/>
              <a:t> were marked as 75% progress</a:t>
            </a:r>
            <a:endParaRPr i="1" sz="1800"/>
          </a:p>
          <a:p>
            <a:pPr indent="-342900" lvl="1" marL="914400" rtl="0" algn="l">
              <a:spcBef>
                <a:spcPts val="0"/>
              </a:spcBef>
              <a:spcAft>
                <a:spcPts val="0"/>
              </a:spcAft>
              <a:buSzPts val="1800"/>
              <a:buChar char="○"/>
            </a:pPr>
            <a:r>
              <a:rPr i="1" lang="en" sz="1800"/>
              <a:t>5 were marked as 50-74% progress </a:t>
            </a:r>
            <a:endParaRPr i="1" sz="1800"/>
          </a:p>
          <a:p>
            <a:pPr indent="-342900" lvl="1" marL="914400" rtl="0" algn="l">
              <a:spcBef>
                <a:spcPts val="0"/>
              </a:spcBef>
              <a:spcAft>
                <a:spcPts val="0"/>
              </a:spcAft>
              <a:buSzPts val="1800"/>
              <a:buChar char="○"/>
            </a:pPr>
            <a:r>
              <a:rPr i="1" lang="en" sz="1800"/>
              <a:t>12 were marked less than 45% progress </a:t>
            </a:r>
            <a:r>
              <a:rPr i="1" lang="en" sz="1800"/>
              <a:t> </a:t>
            </a:r>
            <a:endParaRPr i="1" sz="1800"/>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5" name="Shape 275"/>
        <p:cNvGrpSpPr/>
        <p:nvPr/>
      </p:nvGrpSpPr>
      <p:grpSpPr>
        <a:xfrm>
          <a:off x="0" y="0"/>
          <a:ext cx="0" cy="0"/>
          <a:chOff x="0" y="0"/>
          <a:chExt cx="0" cy="0"/>
        </a:xfrm>
      </p:grpSpPr>
      <p:sp>
        <p:nvSpPr>
          <p:cNvPr id="276" name="Google Shape;276;p36"/>
          <p:cNvSpPr txBox="1"/>
          <p:nvPr>
            <p:ph type="title"/>
          </p:nvPr>
        </p:nvSpPr>
        <p:spPr>
          <a:xfrm>
            <a:off x="713250" y="227200"/>
            <a:ext cx="7717500" cy="101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21-22 District Improvement Plan</a:t>
            </a:r>
            <a:endParaRPr/>
          </a:p>
          <a:p>
            <a:pPr indent="0" lvl="0" marL="0" rtl="0" algn="l">
              <a:spcBef>
                <a:spcPts val="0"/>
              </a:spcBef>
              <a:spcAft>
                <a:spcPts val="0"/>
              </a:spcAft>
              <a:buNone/>
            </a:pPr>
            <a:r>
              <a:rPr lang="en" sz="2200"/>
              <a:t>Zoom in CCMR</a:t>
            </a:r>
            <a:endParaRPr sz="2200"/>
          </a:p>
          <a:p>
            <a:pPr indent="0" lvl="0" marL="0" rtl="0" algn="l">
              <a:spcBef>
                <a:spcPts val="0"/>
              </a:spcBef>
              <a:spcAft>
                <a:spcPts val="0"/>
              </a:spcAft>
              <a:buNone/>
            </a:pPr>
            <a:r>
              <a:t/>
            </a:r>
            <a:endParaRPr/>
          </a:p>
        </p:txBody>
      </p:sp>
      <p:sp>
        <p:nvSpPr>
          <p:cNvPr id="277" name="Google Shape;277;p36"/>
          <p:cNvSpPr txBox="1"/>
          <p:nvPr>
            <p:ph idx="3" type="title"/>
          </p:nvPr>
        </p:nvSpPr>
        <p:spPr>
          <a:xfrm>
            <a:off x="339274" y="1129525"/>
            <a:ext cx="8292000" cy="3542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i="1" lang="en" sz="1200"/>
              <a:t>Goal 1: Performance Objective 3: All students will meet College, Career, &amp; Military Readiness (as defined by TEA indicators) by 2025.</a:t>
            </a:r>
            <a:endParaRPr i="1" sz="1200"/>
          </a:p>
          <a:p>
            <a:pPr indent="0" lvl="0" marL="0" rtl="0" algn="l">
              <a:spcBef>
                <a:spcPts val="0"/>
              </a:spcBef>
              <a:spcAft>
                <a:spcPts val="0"/>
              </a:spcAft>
              <a:buNone/>
            </a:pPr>
            <a:r>
              <a:t/>
            </a:r>
            <a:endParaRPr i="1" sz="1200"/>
          </a:p>
          <a:p>
            <a:pPr indent="0" lvl="0" marL="0" rtl="0" algn="l">
              <a:spcBef>
                <a:spcPts val="0"/>
              </a:spcBef>
              <a:spcAft>
                <a:spcPts val="0"/>
              </a:spcAft>
              <a:buNone/>
            </a:pPr>
            <a:r>
              <a:rPr i="1" lang="en" sz="1200"/>
              <a:t>67% of graduates in GISD will graduate meeting the state's CCMR criteria by August of 2022.</a:t>
            </a:r>
            <a:endParaRPr i="1" sz="1200"/>
          </a:p>
          <a:p>
            <a:pPr indent="0" lvl="0" marL="0" rtl="0" algn="l">
              <a:spcBef>
                <a:spcPts val="0"/>
              </a:spcBef>
              <a:spcAft>
                <a:spcPts val="0"/>
              </a:spcAft>
              <a:buNone/>
            </a:pPr>
            <a:r>
              <a:rPr i="1" lang="en" sz="1200"/>
              <a:t>2022 </a:t>
            </a:r>
            <a:r>
              <a:rPr i="1" lang="en" sz="1200" u="sng"/>
              <a:t>Actual = 74%.</a:t>
            </a:r>
            <a:endParaRPr i="1" sz="1200" u="sng"/>
          </a:p>
          <a:p>
            <a:pPr indent="0" lvl="0" marL="0" rtl="0" algn="l">
              <a:spcBef>
                <a:spcPts val="0"/>
              </a:spcBef>
              <a:spcAft>
                <a:spcPts val="0"/>
              </a:spcAft>
              <a:buNone/>
            </a:pPr>
            <a:r>
              <a:t/>
            </a:r>
            <a:endParaRPr i="1" sz="1200"/>
          </a:p>
          <a:p>
            <a:pPr indent="0" lvl="0" marL="0" rtl="0" algn="l">
              <a:spcBef>
                <a:spcPts val="0"/>
              </a:spcBef>
              <a:spcAft>
                <a:spcPts val="0"/>
              </a:spcAft>
              <a:buNone/>
            </a:pPr>
            <a:r>
              <a:rPr i="1" lang="en" sz="1200"/>
              <a:t>27% of graduates in GISD enrolled in an AP course will successfully complete the AP exam with a score of 3 or higher.</a:t>
            </a:r>
            <a:endParaRPr i="1" sz="1200"/>
          </a:p>
          <a:p>
            <a:pPr indent="0" lvl="0" marL="0" rtl="0" algn="l">
              <a:spcBef>
                <a:spcPts val="0"/>
              </a:spcBef>
              <a:spcAft>
                <a:spcPts val="0"/>
              </a:spcAft>
              <a:buNone/>
            </a:pPr>
            <a:r>
              <a:rPr i="1" lang="en" sz="1200"/>
              <a:t>2022 </a:t>
            </a:r>
            <a:r>
              <a:rPr i="1" lang="en" sz="1200" u="sng"/>
              <a:t>Actual = 25%.</a:t>
            </a:r>
            <a:endParaRPr i="1" sz="1200" u="sng"/>
          </a:p>
          <a:p>
            <a:pPr indent="0" lvl="0" marL="0" rtl="0" algn="l">
              <a:spcBef>
                <a:spcPts val="0"/>
              </a:spcBef>
              <a:spcAft>
                <a:spcPts val="0"/>
              </a:spcAft>
              <a:buNone/>
            </a:pPr>
            <a:r>
              <a:t/>
            </a:r>
            <a:endParaRPr i="1" sz="1200"/>
          </a:p>
          <a:p>
            <a:pPr indent="0" lvl="0" marL="0" rtl="0" algn="l">
              <a:spcBef>
                <a:spcPts val="0"/>
              </a:spcBef>
              <a:spcAft>
                <a:spcPts val="0"/>
              </a:spcAft>
              <a:buNone/>
            </a:pPr>
            <a:r>
              <a:rPr i="1" lang="en" sz="1200"/>
              <a:t>20% of graduates in GISD will earn college credit by successfully completing dual credit courses and/or OnRamps courses.</a:t>
            </a:r>
            <a:endParaRPr i="1" sz="1200"/>
          </a:p>
          <a:p>
            <a:pPr indent="0" lvl="0" marL="0" rtl="0" algn="l">
              <a:spcBef>
                <a:spcPts val="0"/>
              </a:spcBef>
              <a:spcAft>
                <a:spcPts val="0"/>
              </a:spcAft>
              <a:buNone/>
            </a:pPr>
            <a:r>
              <a:rPr i="1" lang="en" sz="1200"/>
              <a:t>2022 </a:t>
            </a:r>
            <a:r>
              <a:rPr i="1" lang="en" sz="1200" u="sng"/>
              <a:t>Actual = 22%.</a:t>
            </a:r>
            <a:endParaRPr i="1" sz="1200" u="sng"/>
          </a:p>
          <a:p>
            <a:pPr indent="0" lvl="0" marL="0" rtl="0" algn="l">
              <a:spcBef>
                <a:spcPts val="0"/>
              </a:spcBef>
              <a:spcAft>
                <a:spcPts val="0"/>
              </a:spcAft>
              <a:buNone/>
            </a:pPr>
            <a:r>
              <a:t/>
            </a:r>
            <a:endParaRPr i="1" sz="1200"/>
          </a:p>
          <a:p>
            <a:pPr indent="0" lvl="0" marL="0" rtl="0" algn="l">
              <a:spcBef>
                <a:spcPts val="0"/>
              </a:spcBef>
              <a:spcAft>
                <a:spcPts val="0"/>
              </a:spcAft>
              <a:buNone/>
            </a:pPr>
            <a:r>
              <a:rPr i="1" lang="en" sz="1200"/>
              <a:t>11% of graduates in GISD will meet the threshold for CCMR through earning an Industry Based Certification by August of 2022.</a:t>
            </a:r>
            <a:endParaRPr i="1" sz="1200"/>
          </a:p>
          <a:p>
            <a:pPr indent="0" lvl="0" marL="0" rtl="0" algn="l">
              <a:spcBef>
                <a:spcPts val="0"/>
              </a:spcBef>
              <a:spcAft>
                <a:spcPts val="0"/>
              </a:spcAft>
              <a:buNone/>
            </a:pPr>
            <a:r>
              <a:rPr i="1" lang="en" sz="1200"/>
              <a:t>2022 </a:t>
            </a:r>
            <a:r>
              <a:rPr i="1" lang="en" sz="1200" u="sng"/>
              <a:t>Actual = 19%.</a:t>
            </a:r>
            <a:endParaRPr i="1" sz="1200" u="sng"/>
          </a:p>
          <a:p>
            <a:pPr indent="0" lvl="0" marL="0" rtl="0" algn="l">
              <a:spcBef>
                <a:spcPts val="0"/>
              </a:spcBef>
              <a:spcAft>
                <a:spcPts val="0"/>
              </a:spcAft>
              <a:buNone/>
            </a:pPr>
            <a:r>
              <a:t/>
            </a:r>
            <a:endParaRPr i="1" sz="1200"/>
          </a:p>
          <a:p>
            <a:pPr indent="0" lvl="0" marL="0" rtl="0" algn="l">
              <a:spcBef>
                <a:spcPts val="0"/>
              </a:spcBef>
              <a:spcAft>
                <a:spcPts val="0"/>
              </a:spcAft>
              <a:buNone/>
            </a:pPr>
            <a:r>
              <a:rPr i="1" lang="en" sz="1200"/>
              <a:t>54% of GISD graduates will meet the threshold for CCMR through TSI Reading and Math standards by August of 2022.</a:t>
            </a:r>
            <a:endParaRPr i="1" sz="1200"/>
          </a:p>
          <a:p>
            <a:pPr indent="0" lvl="0" marL="0" rtl="0" algn="l">
              <a:spcBef>
                <a:spcPts val="0"/>
              </a:spcBef>
              <a:spcAft>
                <a:spcPts val="0"/>
              </a:spcAft>
              <a:buNone/>
            </a:pPr>
            <a:r>
              <a:rPr i="1" lang="en" sz="1200"/>
              <a:t>2022 </a:t>
            </a:r>
            <a:r>
              <a:rPr i="1" lang="en" sz="1200" u="sng"/>
              <a:t>Actual = 56%.</a:t>
            </a:r>
            <a:endParaRPr i="1" sz="1200" u="sng"/>
          </a:p>
          <a:p>
            <a:pPr indent="0" lvl="0" marL="0" rtl="0" algn="l">
              <a:spcBef>
                <a:spcPts val="0"/>
              </a:spcBef>
              <a:spcAft>
                <a:spcPts val="0"/>
              </a:spcAft>
              <a:buNone/>
            </a:pPr>
            <a:r>
              <a:t/>
            </a:r>
            <a:endParaRPr i="1" sz="1200"/>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1" name="Shape 281"/>
        <p:cNvGrpSpPr/>
        <p:nvPr/>
      </p:nvGrpSpPr>
      <p:grpSpPr>
        <a:xfrm>
          <a:off x="0" y="0"/>
          <a:ext cx="0" cy="0"/>
          <a:chOff x="0" y="0"/>
          <a:chExt cx="0" cy="0"/>
        </a:xfrm>
      </p:grpSpPr>
      <p:sp>
        <p:nvSpPr>
          <p:cNvPr id="282" name="Google Shape;282;p37"/>
          <p:cNvSpPr txBox="1"/>
          <p:nvPr>
            <p:ph type="title"/>
          </p:nvPr>
        </p:nvSpPr>
        <p:spPr>
          <a:xfrm>
            <a:off x="713250" y="227200"/>
            <a:ext cx="7717500" cy="101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21-22 District Improvement Plan</a:t>
            </a:r>
            <a:endParaRPr/>
          </a:p>
          <a:p>
            <a:pPr indent="0" lvl="0" marL="0" rtl="0" algn="l">
              <a:spcBef>
                <a:spcPts val="0"/>
              </a:spcBef>
              <a:spcAft>
                <a:spcPts val="0"/>
              </a:spcAft>
              <a:buNone/>
            </a:pPr>
            <a:r>
              <a:rPr lang="en" sz="2200"/>
              <a:t>Zoom in Numeracy</a:t>
            </a:r>
            <a:endParaRPr sz="2200"/>
          </a:p>
          <a:p>
            <a:pPr indent="0" lvl="0" marL="0" rtl="0" algn="l">
              <a:spcBef>
                <a:spcPts val="0"/>
              </a:spcBef>
              <a:spcAft>
                <a:spcPts val="0"/>
              </a:spcAft>
              <a:buNone/>
            </a:pPr>
            <a:r>
              <a:t/>
            </a:r>
            <a:endParaRPr/>
          </a:p>
        </p:txBody>
      </p:sp>
      <p:sp>
        <p:nvSpPr>
          <p:cNvPr id="283" name="Google Shape;283;p37"/>
          <p:cNvSpPr txBox="1"/>
          <p:nvPr>
            <p:ph idx="3" type="title"/>
          </p:nvPr>
        </p:nvSpPr>
        <p:spPr>
          <a:xfrm>
            <a:off x="339274" y="1129525"/>
            <a:ext cx="8292000" cy="3542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i="1" lang="en" sz="1200"/>
              <a:t>Goal 1: Performance Objective 4: 100% of GISD students will demonstrate grade level numeracy (number sense, patterns &amp; relationships, problem-solving) by the end of 3rd grade.</a:t>
            </a:r>
            <a:endParaRPr i="1" sz="1200"/>
          </a:p>
          <a:p>
            <a:pPr indent="0" lvl="0" marL="0" rtl="0" algn="l">
              <a:spcBef>
                <a:spcPts val="0"/>
              </a:spcBef>
              <a:spcAft>
                <a:spcPts val="0"/>
              </a:spcAft>
              <a:buNone/>
            </a:pPr>
            <a:r>
              <a:t/>
            </a:r>
            <a:endParaRPr i="1" sz="1200"/>
          </a:p>
          <a:p>
            <a:pPr indent="0" lvl="0" marL="0" rtl="0" algn="l">
              <a:spcBef>
                <a:spcPts val="0"/>
              </a:spcBef>
              <a:spcAft>
                <a:spcPts val="0"/>
              </a:spcAft>
              <a:buNone/>
            </a:pPr>
            <a:r>
              <a:rPr i="1" lang="en" sz="1200"/>
              <a:t>Early Numeracy: Grade level numeracy determined by multiple measures including, but not limited to NWEA MAP, STAAR, and Standards Based Teacher Assessments.</a:t>
            </a:r>
            <a:endParaRPr i="1" sz="1200"/>
          </a:p>
          <a:p>
            <a:pPr indent="0" lvl="0" marL="0" rtl="0" algn="l">
              <a:spcBef>
                <a:spcPts val="0"/>
              </a:spcBef>
              <a:spcAft>
                <a:spcPts val="0"/>
              </a:spcAft>
              <a:buNone/>
            </a:pPr>
            <a:r>
              <a:t/>
            </a:r>
            <a:endParaRPr i="1" sz="1200"/>
          </a:p>
          <a:p>
            <a:pPr indent="0" lvl="0" marL="0" rtl="0" algn="l">
              <a:spcBef>
                <a:spcPts val="0"/>
              </a:spcBef>
              <a:spcAft>
                <a:spcPts val="0"/>
              </a:spcAft>
              <a:buNone/>
            </a:pPr>
            <a:r>
              <a:rPr i="1" lang="en" sz="1200"/>
              <a:t>70% of grade 3 students will demonstrate grade level numeracy as determined by STAAR, NWEA MAP, or Standards Based Assessments by August 2022.</a:t>
            </a:r>
            <a:endParaRPr i="1" sz="1200"/>
          </a:p>
          <a:p>
            <a:pPr indent="0" lvl="0" marL="0" rtl="0" algn="l">
              <a:spcBef>
                <a:spcPts val="0"/>
              </a:spcBef>
              <a:spcAft>
                <a:spcPts val="0"/>
              </a:spcAft>
              <a:buNone/>
            </a:pPr>
            <a:r>
              <a:rPr i="1" lang="en" sz="1200"/>
              <a:t>2022 </a:t>
            </a:r>
            <a:r>
              <a:rPr i="1" lang="en" sz="1200" u="sng"/>
              <a:t>Actual = 73%.</a:t>
            </a:r>
            <a:endParaRPr i="1" sz="1200" u="sng"/>
          </a:p>
          <a:p>
            <a:pPr indent="0" lvl="0" marL="0" rtl="0" algn="l">
              <a:spcBef>
                <a:spcPts val="0"/>
              </a:spcBef>
              <a:spcAft>
                <a:spcPts val="0"/>
              </a:spcAft>
              <a:buNone/>
            </a:pPr>
            <a:r>
              <a:t/>
            </a:r>
            <a:endParaRPr i="1" sz="1200"/>
          </a:p>
          <a:p>
            <a:pPr indent="0" lvl="0" marL="0" rtl="0" algn="l">
              <a:spcBef>
                <a:spcPts val="0"/>
              </a:spcBef>
              <a:spcAft>
                <a:spcPts val="0"/>
              </a:spcAft>
              <a:buNone/>
            </a:pPr>
            <a:r>
              <a:rPr i="1" lang="en" sz="1200"/>
              <a:t>60% of grade 3 students will demonstrate passing standard on the STAAR assessment by August 2022.</a:t>
            </a:r>
            <a:endParaRPr i="1" sz="1200"/>
          </a:p>
          <a:p>
            <a:pPr indent="0" lvl="0" marL="0" rtl="0" algn="l">
              <a:spcBef>
                <a:spcPts val="0"/>
              </a:spcBef>
              <a:spcAft>
                <a:spcPts val="0"/>
              </a:spcAft>
              <a:buNone/>
            </a:pPr>
            <a:r>
              <a:rPr i="1" lang="en" sz="1200"/>
              <a:t>2022 </a:t>
            </a:r>
            <a:r>
              <a:rPr i="1" lang="en" sz="1200" u="sng"/>
              <a:t>Actual = 64%.</a:t>
            </a:r>
            <a:endParaRPr i="1" sz="1200" u="sng"/>
          </a:p>
          <a:p>
            <a:pPr indent="0" lvl="0" marL="0" rtl="0" algn="l">
              <a:spcBef>
                <a:spcPts val="0"/>
              </a:spcBef>
              <a:spcAft>
                <a:spcPts val="0"/>
              </a:spcAft>
              <a:buNone/>
            </a:pPr>
            <a:r>
              <a:t/>
            </a:r>
            <a:endParaRPr i="1" sz="1200"/>
          </a:p>
          <a:p>
            <a:pPr indent="0" lvl="0" marL="0" rtl="0" algn="l">
              <a:spcBef>
                <a:spcPts val="0"/>
              </a:spcBef>
              <a:spcAft>
                <a:spcPts val="0"/>
              </a:spcAft>
              <a:buNone/>
            </a:pPr>
            <a:r>
              <a:rPr i="1" lang="en" sz="1200"/>
              <a:t>64% of grade 3 students will demonstrate passing equivalent on the MAP Growth Assessment by August 2022.</a:t>
            </a:r>
            <a:endParaRPr i="1" sz="1200"/>
          </a:p>
          <a:p>
            <a:pPr indent="0" lvl="0" marL="0" rtl="0" algn="l">
              <a:spcBef>
                <a:spcPts val="0"/>
              </a:spcBef>
              <a:spcAft>
                <a:spcPts val="0"/>
              </a:spcAft>
              <a:buNone/>
            </a:pPr>
            <a:r>
              <a:rPr i="1" lang="en" sz="1200"/>
              <a:t>2022 </a:t>
            </a:r>
            <a:r>
              <a:rPr i="1" lang="en" sz="1200" u="sng"/>
              <a:t>Actual = 78%.</a:t>
            </a:r>
            <a:endParaRPr i="1" sz="1200" u="sng"/>
          </a:p>
          <a:p>
            <a:pPr indent="0" lvl="0" marL="0" rtl="0" algn="l">
              <a:spcBef>
                <a:spcPts val="0"/>
              </a:spcBef>
              <a:spcAft>
                <a:spcPts val="0"/>
              </a:spcAft>
              <a:buNone/>
            </a:pPr>
            <a:r>
              <a:t/>
            </a:r>
            <a:endParaRPr i="1" sz="1200"/>
          </a:p>
          <a:p>
            <a:pPr indent="0" lvl="0" marL="0" rtl="0" algn="l">
              <a:spcBef>
                <a:spcPts val="0"/>
              </a:spcBef>
              <a:spcAft>
                <a:spcPts val="0"/>
              </a:spcAft>
              <a:buNone/>
            </a:pPr>
            <a:r>
              <a:rPr i="1" lang="en" sz="1200"/>
              <a:t>28% of grade 3 students will demonstrate Met Standard on all identified numeracy standards by August 2022.</a:t>
            </a:r>
            <a:endParaRPr i="1" sz="1200"/>
          </a:p>
          <a:p>
            <a:pPr indent="0" lvl="0" marL="0" rtl="0" algn="l">
              <a:spcBef>
                <a:spcPts val="0"/>
              </a:spcBef>
              <a:spcAft>
                <a:spcPts val="0"/>
              </a:spcAft>
              <a:buNone/>
            </a:pPr>
            <a:r>
              <a:rPr i="1" lang="en" sz="1200"/>
              <a:t>2022 </a:t>
            </a:r>
            <a:r>
              <a:rPr i="1" lang="en" sz="1200" u="sng"/>
              <a:t>Actual = 45%.</a:t>
            </a:r>
            <a:endParaRPr i="1" sz="1200" u="sng"/>
          </a:p>
          <a:p>
            <a:pPr indent="0" lvl="0" marL="0" rtl="0" algn="l">
              <a:spcBef>
                <a:spcPts val="0"/>
              </a:spcBef>
              <a:spcAft>
                <a:spcPts val="0"/>
              </a:spcAft>
              <a:buNone/>
            </a:pPr>
            <a:r>
              <a:t/>
            </a:r>
            <a:endParaRPr i="1" sz="1200"/>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7" name="Shape 287"/>
        <p:cNvGrpSpPr/>
        <p:nvPr/>
      </p:nvGrpSpPr>
      <p:grpSpPr>
        <a:xfrm>
          <a:off x="0" y="0"/>
          <a:ext cx="0" cy="0"/>
          <a:chOff x="0" y="0"/>
          <a:chExt cx="0" cy="0"/>
        </a:xfrm>
      </p:grpSpPr>
      <p:sp>
        <p:nvSpPr>
          <p:cNvPr id="288" name="Google Shape;288;p38"/>
          <p:cNvSpPr txBox="1"/>
          <p:nvPr>
            <p:ph type="title"/>
          </p:nvPr>
        </p:nvSpPr>
        <p:spPr>
          <a:xfrm>
            <a:off x="713250" y="227200"/>
            <a:ext cx="7717500" cy="101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21-22 District Improvement Plan</a:t>
            </a:r>
            <a:endParaRPr/>
          </a:p>
          <a:p>
            <a:pPr indent="0" lvl="0" marL="0" rtl="0" algn="l">
              <a:spcBef>
                <a:spcPts val="0"/>
              </a:spcBef>
              <a:spcAft>
                <a:spcPts val="0"/>
              </a:spcAft>
              <a:buNone/>
            </a:pPr>
            <a:r>
              <a:rPr lang="en" sz="2200"/>
              <a:t>Zoom in Literacy</a:t>
            </a:r>
            <a:endParaRPr sz="2200"/>
          </a:p>
          <a:p>
            <a:pPr indent="0" lvl="0" marL="0" rtl="0" algn="l">
              <a:spcBef>
                <a:spcPts val="0"/>
              </a:spcBef>
              <a:spcAft>
                <a:spcPts val="0"/>
              </a:spcAft>
              <a:buNone/>
            </a:pPr>
            <a:r>
              <a:t/>
            </a:r>
            <a:endParaRPr/>
          </a:p>
        </p:txBody>
      </p:sp>
      <p:sp>
        <p:nvSpPr>
          <p:cNvPr id="289" name="Google Shape;289;p38"/>
          <p:cNvSpPr txBox="1"/>
          <p:nvPr>
            <p:ph idx="3" type="title"/>
          </p:nvPr>
        </p:nvSpPr>
        <p:spPr>
          <a:xfrm>
            <a:off x="339274" y="1129525"/>
            <a:ext cx="8292000" cy="3542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i="1" lang="en" sz="1200"/>
              <a:t>Goal 1: Performance Objective 5: 100% of GISD students will demonstrate grade level literacy (phonics, phonological awareness, vocabulary, fluency, oral &amp; reading comprehension, writing) by the end of 3rd grade by August 2025.</a:t>
            </a:r>
            <a:endParaRPr i="1" sz="1200"/>
          </a:p>
          <a:p>
            <a:pPr indent="0" lvl="0" marL="0" rtl="0" algn="l">
              <a:spcBef>
                <a:spcPts val="0"/>
              </a:spcBef>
              <a:spcAft>
                <a:spcPts val="0"/>
              </a:spcAft>
              <a:buNone/>
            </a:pPr>
            <a:r>
              <a:t/>
            </a:r>
            <a:endParaRPr i="1" sz="1200"/>
          </a:p>
          <a:p>
            <a:pPr indent="0" lvl="0" marL="0" rtl="0" algn="l">
              <a:spcBef>
                <a:spcPts val="0"/>
              </a:spcBef>
              <a:spcAft>
                <a:spcPts val="0"/>
              </a:spcAft>
              <a:buNone/>
            </a:pPr>
            <a:r>
              <a:rPr i="1" lang="en" sz="1200"/>
              <a:t>Early Literacy: Grade level literacy determined by multiple measures including but not limited to NWEA MAP, STAAR, DRA &amp; Standard Based Teacher Assessments.</a:t>
            </a:r>
            <a:endParaRPr i="1" sz="1200"/>
          </a:p>
          <a:p>
            <a:pPr indent="0" lvl="0" marL="0" rtl="0" algn="l">
              <a:spcBef>
                <a:spcPts val="0"/>
              </a:spcBef>
              <a:spcAft>
                <a:spcPts val="0"/>
              </a:spcAft>
              <a:buNone/>
            </a:pPr>
            <a:r>
              <a:t/>
            </a:r>
            <a:endParaRPr i="1" sz="1200"/>
          </a:p>
          <a:p>
            <a:pPr indent="0" lvl="0" marL="0" rtl="0" algn="l">
              <a:spcBef>
                <a:spcPts val="0"/>
              </a:spcBef>
              <a:spcAft>
                <a:spcPts val="0"/>
              </a:spcAft>
              <a:buNone/>
            </a:pPr>
            <a:r>
              <a:rPr i="1" lang="en" sz="1200"/>
              <a:t>75% of grade 3 students will demonstrate grade level numeracy as determined by STAAR, NWEA MAP, DRA or Standards Based Assessments by August 2022.</a:t>
            </a:r>
            <a:endParaRPr i="1" sz="1200"/>
          </a:p>
          <a:p>
            <a:pPr indent="0" lvl="0" marL="0" rtl="0" algn="l">
              <a:spcBef>
                <a:spcPts val="0"/>
              </a:spcBef>
              <a:spcAft>
                <a:spcPts val="0"/>
              </a:spcAft>
              <a:buNone/>
            </a:pPr>
            <a:r>
              <a:rPr i="1" lang="en" sz="1200"/>
              <a:t>2022 </a:t>
            </a:r>
            <a:r>
              <a:rPr i="1" lang="en" sz="1200" u="sng"/>
              <a:t>Actual = 80%.</a:t>
            </a:r>
            <a:endParaRPr i="1" sz="1200" u="sng"/>
          </a:p>
          <a:p>
            <a:pPr indent="0" lvl="0" marL="0" rtl="0" algn="l">
              <a:spcBef>
                <a:spcPts val="0"/>
              </a:spcBef>
              <a:spcAft>
                <a:spcPts val="0"/>
              </a:spcAft>
              <a:buNone/>
            </a:pPr>
            <a:r>
              <a:t/>
            </a:r>
            <a:endParaRPr i="1" sz="1200"/>
          </a:p>
          <a:p>
            <a:pPr indent="0" lvl="0" marL="0" rtl="0" algn="l">
              <a:spcBef>
                <a:spcPts val="0"/>
              </a:spcBef>
              <a:spcAft>
                <a:spcPts val="0"/>
              </a:spcAft>
              <a:buNone/>
            </a:pPr>
            <a:r>
              <a:rPr i="1" lang="en" sz="1200"/>
              <a:t>71% of grade 3 students will demonstrate passing standard on the STAAR assessment by August 2022.</a:t>
            </a:r>
            <a:endParaRPr i="1" sz="1200"/>
          </a:p>
          <a:p>
            <a:pPr indent="0" lvl="0" marL="0" rtl="0" algn="l">
              <a:spcBef>
                <a:spcPts val="0"/>
              </a:spcBef>
              <a:spcAft>
                <a:spcPts val="0"/>
              </a:spcAft>
              <a:buNone/>
            </a:pPr>
            <a:r>
              <a:rPr i="1" lang="en" sz="1200"/>
              <a:t>2022 </a:t>
            </a:r>
            <a:r>
              <a:rPr i="1" lang="en" sz="1200" u="sng"/>
              <a:t>Actual = 75%.</a:t>
            </a:r>
            <a:endParaRPr i="1" sz="1200" u="sng"/>
          </a:p>
          <a:p>
            <a:pPr indent="0" lvl="0" marL="0" rtl="0" algn="l">
              <a:spcBef>
                <a:spcPts val="0"/>
              </a:spcBef>
              <a:spcAft>
                <a:spcPts val="0"/>
              </a:spcAft>
              <a:buNone/>
            </a:pPr>
            <a:r>
              <a:t/>
            </a:r>
            <a:endParaRPr i="1" sz="1200"/>
          </a:p>
          <a:p>
            <a:pPr indent="0" lvl="0" marL="0" rtl="0" algn="l">
              <a:spcBef>
                <a:spcPts val="0"/>
              </a:spcBef>
              <a:spcAft>
                <a:spcPts val="0"/>
              </a:spcAft>
              <a:buNone/>
            </a:pPr>
            <a:r>
              <a:rPr i="1" lang="en" sz="1200"/>
              <a:t>62% of grade 3 students will demonstrate passing equivalent on the MAP Growth Assessment by August 2022.</a:t>
            </a:r>
            <a:endParaRPr i="1" sz="1200"/>
          </a:p>
          <a:p>
            <a:pPr indent="0" lvl="0" marL="0" rtl="0" algn="l">
              <a:spcBef>
                <a:spcPts val="0"/>
              </a:spcBef>
              <a:spcAft>
                <a:spcPts val="0"/>
              </a:spcAft>
              <a:buNone/>
            </a:pPr>
            <a:r>
              <a:rPr i="1" lang="en" sz="1200"/>
              <a:t>2022 </a:t>
            </a:r>
            <a:r>
              <a:rPr i="1" lang="en" sz="1200" u="sng"/>
              <a:t>Actual = 68%</a:t>
            </a:r>
            <a:endParaRPr i="1" sz="1200" u="sng"/>
          </a:p>
          <a:p>
            <a:pPr indent="0" lvl="0" marL="0" rtl="0" algn="l">
              <a:spcBef>
                <a:spcPts val="0"/>
              </a:spcBef>
              <a:spcAft>
                <a:spcPts val="0"/>
              </a:spcAft>
              <a:buNone/>
            </a:pPr>
            <a:r>
              <a:t/>
            </a:r>
            <a:endParaRPr i="1" sz="1200"/>
          </a:p>
          <a:p>
            <a:pPr indent="0" lvl="0" marL="0" rtl="0" algn="l">
              <a:spcBef>
                <a:spcPts val="0"/>
              </a:spcBef>
              <a:spcAft>
                <a:spcPts val="0"/>
              </a:spcAft>
              <a:buNone/>
            </a:pPr>
            <a:r>
              <a:rPr i="1" lang="en" sz="1200"/>
              <a:t>17% of grade 3 students will demonstrate Met Standard on all identified literacy standards by August 2022.</a:t>
            </a:r>
            <a:endParaRPr i="1" sz="1200"/>
          </a:p>
          <a:p>
            <a:pPr indent="0" lvl="0" marL="0" rtl="0" algn="l">
              <a:spcBef>
                <a:spcPts val="0"/>
              </a:spcBef>
              <a:spcAft>
                <a:spcPts val="0"/>
              </a:spcAft>
              <a:buNone/>
            </a:pPr>
            <a:r>
              <a:rPr i="1" lang="en" sz="1200"/>
              <a:t>2022 </a:t>
            </a:r>
            <a:r>
              <a:rPr i="1" lang="en" sz="1200" u="sng"/>
              <a:t>Actual = 45%</a:t>
            </a:r>
            <a:endParaRPr i="1" sz="1200" u="sng"/>
          </a:p>
          <a:p>
            <a:pPr indent="0" lvl="0" marL="0" rtl="0" algn="l">
              <a:spcBef>
                <a:spcPts val="0"/>
              </a:spcBef>
              <a:spcAft>
                <a:spcPts val="0"/>
              </a:spcAft>
              <a:buNone/>
            </a:pPr>
            <a:r>
              <a:t/>
            </a:r>
            <a:endParaRPr i="1" sz="1200"/>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3" name="Shape 293"/>
        <p:cNvGrpSpPr/>
        <p:nvPr/>
      </p:nvGrpSpPr>
      <p:grpSpPr>
        <a:xfrm>
          <a:off x="0" y="0"/>
          <a:ext cx="0" cy="0"/>
          <a:chOff x="0" y="0"/>
          <a:chExt cx="0" cy="0"/>
        </a:xfrm>
      </p:grpSpPr>
      <p:sp>
        <p:nvSpPr>
          <p:cNvPr id="294" name="Google Shape;294;p39"/>
          <p:cNvSpPr txBox="1"/>
          <p:nvPr>
            <p:ph type="title"/>
          </p:nvPr>
        </p:nvSpPr>
        <p:spPr>
          <a:xfrm>
            <a:off x="713250" y="227200"/>
            <a:ext cx="7717500" cy="101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21-22 District Improvement Plan</a:t>
            </a:r>
            <a:endParaRPr/>
          </a:p>
          <a:p>
            <a:pPr indent="0" lvl="0" marL="0" rtl="0" algn="l">
              <a:spcBef>
                <a:spcPts val="0"/>
              </a:spcBef>
              <a:spcAft>
                <a:spcPts val="0"/>
              </a:spcAft>
              <a:buNone/>
            </a:pPr>
            <a:r>
              <a:rPr lang="en" sz="2200"/>
              <a:t>Review</a:t>
            </a:r>
            <a:endParaRPr sz="2200"/>
          </a:p>
          <a:p>
            <a:pPr indent="0" lvl="0" marL="0" rtl="0" algn="l">
              <a:spcBef>
                <a:spcPts val="0"/>
              </a:spcBef>
              <a:spcAft>
                <a:spcPts val="0"/>
              </a:spcAft>
              <a:buNone/>
            </a:pPr>
            <a:r>
              <a:t/>
            </a:r>
            <a:endParaRPr/>
          </a:p>
        </p:txBody>
      </p:sp>
      <p:sp>
        <p:nvSpPr>
          <p:cNvPr id="295" name="Google Shape;295;p39"/>
          <p:cNvSpPr txBox="1"/>
          <p:nvPr>
            <p:ph idx="17" type="title"/>
          </p:nvPr>
        </p:nvSpPr>
        <p:spPr>
          <a:xfrm>
            <a:off x="2643600" y="1730125"/>
            <a:ext cx="3856800" cy="1255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i="1" lang="en" sz="2900"/>
              <a:t>Questions on DIP 21-22?</a:t>
            </a:r>
            <a:endParaRPr i="1" sz="2900"/>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9" name="Shape 299"/>
        <p:cNvGrpSpPr/>
        <p:nvPr/>
      </p:nvGrpSpPr>
      <p:grpSpPr>
        <a:xfrm>
          <a:off x="0" y="0"/>
          <a:ext cx="0" cy="0"/>
          <a:chOff x="0" y="0"/>
          <a:chExt cx="0" cy="0"/>
        </a:xfrm>
      </p:grpSpPr>
      <p:sp>
        <p:nvSpPr>
          <p:cNvPr id="300" name="Google Shape;300;p40"/>
          <p:cNvSpPr/>
          <p:nvPr/>
        </p:nvSpPr>
        <p:spPr>
          <a:xfrm>
            <a:off x="494475" y="181425"/>
            <a:ext cx="8037900" cy="6594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1600"/>
              </a:spcAft>
              <a:buNone/>
            </a:pPr>
            <a:r>
              <a:rPr b="1" lang="en" sz="3000">
                <a:solidFill>
                  <a:srgbClr val="F8FAFB"/>
                </a:solidFill>
                <a:latin typeface="Fira Sans"/>
                <a:ea typeface="Fira Sans"/>
                <a:cs typeface="Fira Sans"/>
                <a:sym typeface="Fira Sans"/>
              </a:rPr>
              <a:t>2</a:t>
            </a:r>
            <a:r>
              <a:rPr b="1" lang="en" sz="3000">
                <a:solidFill>
                  <a:srgbClr val="F8FAFB"/>
                </a:solidFill>
                <a:latin typeface="Fira Sans"/>
                <a:ea typeface="Fira Sans"/>
                <a:cs typeface="Fira Sans"/>
                <a:sym typeface="Fira Sans"/>
              </a:rPr>
              <a:t>2-23 DIP - Performance Objectives Review</a:t>
            </a:r>
            <a:endParaRPr sz="3000">
              <a:solidFill>
                <a:srgbClr val="F8FAFB"/>
              </a:solidFill>
            </a:endParaRPr>
          </a:p>
        </p:txBody>
      </p:sp>
      <p:sp>
        <p:nvSpPr>
          <p:cNvPr id="301" name="Google Shape;301;p40"/>
          <p:cNvSpPr/>
          <p:nvPr/>
        </p:nvSpPr>
        <p:spPr>
          <a:xfrm>
            <a:off x="8275500" y="279725"/>
            <a:ext cx="729600" cy="730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2" name="Google Shape;302;p40"/>
          <p:cNvGrpSpPr/>
          <p:nvPr/>
        </p:nvGrpSpPr>
        <p:grpSpPr>
          <a:xfrm>
            <a:off x="8569353" y="403001"/>
            <a:ext cx="370766" cy="400198"/>
            <a:chOff x="3950316" y="3820307"/>
            <a:chExt cx="369805" cy="353782"/>
          </a:xfrm>
        </p:grpSpPr>
        <p:sp>
          <p:nvSpPr>
            <p:cNvPr id="303" name="Google Shape;303;p40"/>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304" name="Google Shape;304;p40"/>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305" name="Google Shape;305;p40"/>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306" name="Google Shape;306;p40"/>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grpSp>
      <p:sp>
        <p:nvSpPr>
          <p:cNvPr id="307" name="Google Shape;307;p40"/>
          <p:cNvSpPr txBox="1"/>
          <p:nvPr>
            <p:ph idx="4294967295" type="title"/>
          </p:nvPr>
        </p:nvSpPr>
        <p:spPr>
          <a:xfrm>
            <a:off x="494475" y="1268700"/>
            <a:ext cx="8136900" cy="3440400"/>
          </a:xfrm>
          <a:prstGeom prst="rect">
            <a:avLst/>
          </a:prstGeom>
        </p:spPr>
        <p:txBody>
          <a:bodyPr anchorCtr="0" anchor="t" bIns="91425" lIns="91425" spcFirstLastPara="1" rIns="91425" wrap="square" tIns="91425">
            <a:noAutofit/>
          </a:bodyPr>
          <a:lstStyle/>
          <a:p>
            <a:pPr indent="-412750" lvl="0" marL="457200" rtl="0" algn="l">
              <a:spcBef>
                <a:spcPts val="0"/>
              </a:spcBef>
              <a:spcAft>
                <a:spcPts val="0"/>
              </a:spcAft>
              <a:buSzPts val="2900"/>
              <a:buChar char="●"/>
            </a:pPr>
            <a:r>
              <a:rPr i="1" lang="en" sz="2900"/>
              <a:t>Reviewing</a:t>
            </a:r>
            <a:r>
              <a:rPr i="1" lang="en" sz="2900"/>
              <a:t> and </a:t>
            </a:r>
            <a:r>
              <a:rPr i="1" lang="en" sz="2900"/>
              <a:t>providing</a:t>
            </a:r>
            <a:r>
              <a:rPr i="1" lang="en" sz="2900"/>
              <a:t> feedback on Performance Objectives. </a:t>
            </a:r>
            <a:endParaRPr i="1" sz="2900"/>
          </a:p>
          <a:p>
            <a:pPr indent="-387350" lvl="1" marL="914400" rtl="0" algn="l">
              <a:spcBef>
                <a:spcPts val="0"/>
              </a:spcBef>
              <a:spcAft>
                <a:spcPts val="0"/>
              </a:spcAft>
              <a:buSzPts val="2500"/>
              <a:buChar char="○"/>
            </a:pPr>
            <a:r>
              <a:rPr i="1" lang="en" sz="2500"/>
              <a:t>What questions do you have about a </a:t>
            </a:r>
            <a:r>
              <a:rPr i="1" lang="en" sz="2500"/>
              <a:t>particular PO? </a:t>
            </a:r>
            <a:endParaRPr i="1" sz="2500"/>
          </a:p>
          <a:p>
            <a:pPr indent="-387350" lvl="1" marL="914400" rtl="0" algn="l">
              <a:spcBef>
                <a:spcPts val="0"/>
              </a:spcBef>
              <a:spcAft>
                <a:spcPts val="0"/>
              </a:spcAft>
              <a:buSzPts val="2500"/>
              <a:buChar char="○"/>
            </a:pPr>
            <a:r>
              <a:rPr i="1" lang="en" sz="2500"/>
              <a:t>What concerns do you have about a particular PO? </a:t>
            </a:r>
            <a:endParaRPr i="1" sz="2500"/>
          </a:p>
          <a:p>
            <a:pPr indent="0" lvl="0" marL="0" rtl="0" algn="l">
              <a:spcBef>
                <a:spcPts val="0"/>
              </a:spcBef>
              <a:spcAft>
                <a:spcPts val="0"/>
              </a:spcAft>
              <a:buNone/>
            </a:pPr>
            <a:r>
              <a:t/>
            </a:r>
            <a:endParaRPr i="1" sz="2500"/>
          </a:p>
          <a:p>
            <a:pPr indent="0" lvl="0" marL="0" rtl="0" algn="l">
              <a:spcBef>
                <a:spcPts val="0"/>
              </a:spcBef>
              <a:spcAft>
                <a:spcPts val="0"/>
              </a:spcAft>
              <a:buNone/>
            </a:pPr>
            <a:r>
              <a:t/>
            </a:r>
            <a:endParaRPr i="1" sz="2500"/>
          </a:p>
          <a:p>
            <a:pPr indent="-387350" lvl="0" marL="457200" rtl="0" algn="l">
              <a:spcBef>
                <a:spcPts val="0"/>
              </a:spcBef>
              <a:spcAft>
                <a:spcPts val="0"/>
              </a:spcAft>
              <a:buSzPts val="2500"/>
              <a:buChar char="●"/>
            </a:pPr>
            <a:r>
              <a:rPr i="1" lang="en" sz="2500"/>
              <a:t>Capture your feedback on hard copies provided</a:t>
            </a:r>
            <a:endParaRPr i="1" sz="2500"/>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1" name="Shape 311"/>
        <p:cNvGrpSpPr/>
        <p:nvPr/>
      </p:nvGrpSpPr>
      <p:grpSpPr>
        <a:xfrm>
          <a:off x="0" y="0"/>
          <a:ext cx="0" cy="0"/>
          <a:chOff x="0" y="0"/>
          <a:chExt cx="0" cy="0"/>
        </a:xfrm>
      </p:grpSpPr>
      <p:sp>
        <p:nvSpPr>
          <p:cNvPr id="312" name="Google Shape;312;p41"/>
          <p:cNvSpPr txBox="1"/>
          <p:nvPr>
            <p:ph type="title"/>
          </p:nvPr>
        </p:nvSpPr>
        <p:spPr>
          <a:xfrm>
            <a:off x="713225" y="539500"/>
            <a:ext cx="7717500" cy="99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i="1" lang="en" sz="3500">
                <a:latin typeface="Lexend"/>
                <a:ea typeface="Lexend"/>
                <a:cs typeface="Lexend"/>
                <a:sym typeface="Lexend"/>
              </a:rPr>
              <a:t>Future Meeting Dates &amp; Topics</a:t>
            </a:r>
            <a:endParaRPr i="1" sz="3500">
              <a:latin typeface="Lexend"/>
              <a:ea typeface="Lexend"/>
              <a:cs typeface="Lexend"/>
              <a:sym typeface="Lexend"/>
            </a:endParaRPr>
          </a:p>
        </p:txBody>
      </p:sp>
      <p:sp>
        <p:nvSpPr>
          <p:cNvPr id="313" name="Google Shape;313;p41"/>
          <p:cNvSpPr txBox="1"/>
          <p:nvPr/>
        </p:nvSpPr>
        <p:spPr>
          <a:xfrm flipH="1">
            <a:off x="4583350" y="1812200"/>
            <a:ext cx="3480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DIP formative review &amp; …</a:t>
            </a:r>
            <a:endParaRPr b="1" sz="2000">
              <a:solidFill>
                <a:schemeClr val="dk1"/>
              </a:solidFill>
              <a:latin typeface="Signika"/>
              <a:ea typeface="Signika"/>
              <a:cs typeface="Signika"/>
              <a:sym typeface="Signika"/>
            </a:endParaRPr>
          </a:p>
        </p:txBody>
      </p:sp>
      <p:sp>
        <p:nvSpPr>
          <p:cNvPr id="314" name="Google Shape;314;p41"/>
          <p:cNvSpPr txBox="1"/>
          <p:nvPr/>
        </p:nvSpPr>
        <p:spPr>
          <a:xfrm flipH="1">
            <a:off x="4583225" y="3170200"/>
            <a:ext cx="3480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Calendar development &amp; …</a:t>
            </a:r>
            <a:endParaRPr b="1" sz="2000">
              <a:solidFill>
                <a:schemeClr val="dk1"/>
              </a:solidFill>
              <a:latin typeface="Signika"/>
              <a:ea typeface="Signika"/>
              <a:cs typeface="Signika"/>
              <a:sym typeface="Signika"/>
            </a:endParaRPr>
          </a:p>
        </p:txBody>
      </p:sp>
      <p:sp>
        <p:nvSpPr>
          <p:cNvPr id="315" name="Google Shape;315;p41"/>
          <p:cNvSpPr txBox="1"/>
          <p:nvPr/>
        </p:nvSpPr>
        <p:spPr>
          <a:xfrm flipH="1">
            <a:off x="4583350" y="3870675"/>
            <a:ext cx="3480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Calendar development &amp; …</a:t>
            </a:r>
            <a:endParaRPr b="1" sz="2000">
              <a:solidFill>
                <a:schemeClr val="dk1"/>
              </a:solidFill>
              <a:latin typeface="Signika"/>
              <a:ea typeface="Signika"/>
              <a:cs typeface="Signika"/>
              <a:sym typeface="Signika"/>
            </a:endParaRPr>
          </a:p>
        </p:txBody>
      </p:sp>
      <p:sp>
        <p:nvSpPr>
          <p:cNvPr id="316" name="Google Shape;316;p41">
            <a:hlinkClick action="ppaction://hlinkshowjump?jump=previousslide"/>
          </p:cNvPr>
          <p:cNvSpPr txBox="1"/>
          <p:nvPr/>
        </p:nvSpPr>
        <p:spPr>
          <a:xfrm>
            <a:off x="303100" y="4711800"/>
            <a:ext cx="8440800" cy="2244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chemeClr val="accent1"/>
              </a:solidFill>
              <a:latin typeface="Signika"/>
              <a:ea typeface="Signika"/>
              <a:cs typeface="Signika"/>
              <a:sym typeface="Signika"/>
            </a:endParaRPr>
          </a:p>
        </p:txBody>
      </p:sp>
      <p:sp>
        <p:nvSpPr>
          <p:cNvPr id="317" name="Google Shape;317;p41"/>
          <p:cNvSpPr txBox="1"/>
          <p:nvPr/>
        </p:nvSpPr>
        <p:spPr>
          <a:xfrm flipH="1">
            <a:off x="1126500" y="1812150"/>
            <a:ext cx="25107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i="1" lang="en" sz="1600">
                <a:solidFill>
                  <a:schemeClr val="dk1"/>
                </a:solidFill>
                <a:latin typeface="Lexend"/>
                <a:ea typeface="Lexend"/>
                <a:cs typeface="Lexend"/>
                <a:sym typeface="Lexend"/>
              </a:rPr>
              <a:t>J</a:t>
            </a:r>
            <a:r>
              <a:rPr b="1" i="1" lang="en" sz="1600">
                <a:solidFill>
                  <a:schemeClr val="dk1"/>
                </a:solidFill>
                <a:latin typeface="Lexend"/>
                <a:ea typeface="Lexend"/>
                <a:cs typeface="Lexend"/>
                <a:sym typeface="Lexend"/>
              </a:rPr>
              <a:t>anuary 18th, 2023</a:t>
            </a:r>
            <a:endParaRPr b="1" i="1" sz="1600">
              <a:solidFill>
                <a:schemeClr val="dk1"/>
              </a:solidFill>
              <a:latin typeface="Lexend"/>
              <a:ea typeface="Lexend"/>
              <a:cs typeface="Lexend"/>
              <a:sym typeface="Lexend"/>
            </a:endParaRPr>
          </a:p>
        </p:txBody>
      </p:sp>
      <p:sp>
        <p:nvSpPr>
          <p:cNvPr id="318" name="Google Shape;318;p41"/>
          <p:cNvSpPr txBox="1"/>
          <p:nvPr/>
        </p:nvSpPr>
        <p:spPr>
          <a:xfrm flipH="1">
            <a:off x="1126525" y="3120700"/>
            <a:ext cx="25566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i="1" lang="en" sz="1600">
                <a:solidFill>
                  <a:schemeClr val="dk1"/>
                </a:solidFill>
                <a:latin typeface="Lexend"/>
                <a:ea typeface="Lexend"/>
                <a:cs typeface="Lexend"/>
                <a:sym typeface="Lexend"/>
              </a:rPr>
              <a:t>April 26th, 2023</a:t>
            </a:r>
            <a:endParaRPr b="1" i="1" sz="1600">
              <a:solidFill>
                <a:schemeClr val="dk1"/>
              </a:solidFill>
              <a:latin typeface="Lexend"/>
              <a:ea typeface="Lexend"/>
              <a:cs typeface="Lexend"/>
              <a:sym typeface="Lexend"/>
            </a:endParaRPr>
          </a:p>
        </p:txBody>
      </p:sp>
      <p:sp>
        <p:nvSpPr>
          <p:cNvPr id="319" name="Google Shape;319;p41"/>
          <p:cNvSpPr txBox="1"/>
          <p:nvPr/>
        </p:nvSpPr>
        <p:spPr>
          <a:xfrm flipH="1">
            <a:off x="1126500" y="3870675"/>
            <a:ext cx="25107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i="1" sz="1600">
              <a:solidFill>
                <a:schemeClr val="dk1"/>
              </a:solidFill>
              <a:latin typeface="Palanquin"/>
              <a:ea typeface="Palanquin"/>
              <a:cs typeface="Palanquin"/>
              <a:sym typeface="Palanquin"/>
            </a:endParaRPr>
          </a:p>
          <a:p>
            <a:pPr indent="0" lvl="0" marL="0" rtl="0" algn="ctr">
              <a:spcBef>
                <a:spcPts val="0"/>
              </a:spcBef>
              <a:spcAft>
                <a:spcPts val="0"/>
              </a:spcAft>
              <a:buNone/>
            </a:pPr>
            <a:r>
              <a:rPr b="1" i="1" lang="en" sz="1600">
                <a:solidFill>
                  <a:schemeClr val="dk1"/>
                </a:solidFill>
                <a:latin typeface="Lexend"/>
                <a:ea typeface="Lexend"/>
                <a:cs typeface="Lexend"/>
                <a:sym typeface="Lexend"/>
              </a:rPr>
              <a:t>May 17th, 2023</a:t>
            </a:r>
            <a:endParaRPr b="1" i="1" sz="1600">
              <a:solidFill>
                <a:schemeClr val="dk1"/>
              </a:solidFill>
              <a:latin typeface="Lexend"/>
              <a:ea typeface="Lexend"/>
              <a:cs typeface="Lexend"/>
              <a:sym typeface="Lexend"/>
            </a:endParaRPr>
          </a:p>
          <a:p>
            <a:pPr indent="0" lvl="0" marL="0" rtl="0" algn="r">
              <a:spcBef>
                <a:spcPts val="0"/>
              </a:spcBef>
              <a:spcAft>
                <a:spcPts val="0"/>
              </a:spcAft>
              <a:buNone/>
            </a:pPr>
            <a:r>
              <a:t/>
            </a:r>
            <a:endParaRPr b="1" i="1" sz="1600">
              <a:solidFill>
                <a:schemeClr val="dk1"/>
              </a:solidFill>
              <a:latin typeface="Palanquin"/>
              <a:ea typeface="Palanquin"/>
              <a:cs typeface="Palanquin"/>
              <a:sym typeface="Palanquin"/>
            </a:endParaRPr>
          </a:p>
        </p:txBody>
      </p:sp>
      <p:sp>
        <p:nvSpPr>
          <p:cNvPr id="320" name="Google Shape;320;p41"/>
          <p:cNvSpPr txBox="1"/>
          <p:nvPr/>
        </p:nvSpPr>
        <p:spPr>
          <a:xfrm flipH="1">
            <a:off x="1126500" y="2466425"/>
            <a:ext cx="25107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i="1" lang="en" sz="1600">
                <a:solidFill>
                  <a:schemeClr val="dk1"/>
                </a:solidFill>
                <a:latin typeface="Lexend"/>
                <a:ea typeface="Lexend"/>
                <a:cs typeface="Lexend"/>
                <a:sym typeface="Lexend"/>
              </a:rPr>
              <a:t>April 5th, 2023</a:t>
            </a:r>
            <a:endParaRPr b="1" i="1" sz="1600">
              <a:solidFill>
                <a:schemeClr val="dk1"/>
              </a:solidFill>
              <a:latin typeface="Lexend"/>
              <a:ea typeface="Lexend"/>
              <a:cs typeface="Lexend"/>
              <a:sym typeface="Lexend"/>
            </a:endParaRPr>
          </a:p>
        </p:txBody>
      </p:sp>
      <p:sp>
        <p:nvSpPr>
          <p:cNvPr id="321" name="Google Shape;321;p41"/>
          <p:cNvSpPr txBox="1"/>
          <p:nvPr/>
        </p:nvSpPr>
        <p:spPr>
          <a:xfrm flipH="1">
            <a:off x="4583350" y="2491188"/>
            <a:ext cx="3480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Calendar development &amp; </a:t>
            </a:r>
            <a:r>
              <a:rPr b="1" lang="en" sz="2000">
                <a:solidFill>
                  <a:schemeClr val="dk1"/>
                </a:solidFill>
                <a:latin typeface="Signika"/>
                <a:ea typeface="Signika"/>
                <a:cs typeface="Signika"/>
                <a:sym typeface="Signika"/>
              </a:rPr>
              <a:t>...</a:t>
            </a:r>
            <a:endParaRPr b="1" sz="2000">
              <a:solidFill>
                <a:schemeClr val="dk1"/>
              </a:solidFill>
              <a:latin typeface="Signika"/>
              <a:ea typeface="Signika"/>
              <a:cs typeface="Signika"/>
              <a:sym typeface="Signika"/>
            </a:endParaRPr>
          </a:p>
        </p:txBody>
      </p:sp>
      <p:sp>
        <p:nvSpPr>
          <p:cNvPr id="322" name="Google Shape;322;p41"/>
          <p:cNvSpPr/>
          <p:nvPr/>
        </p:nvSpPr>
        <p:spPr>
          <a:xfrm>
            <a:off x="3793375" y="1938000"/>
            <a:ext cx="514500" cy="156300"/>
          </a:xfrm>
          <a:prstGeom prst="rightArrow">
            <a:avLst>
              <a:gd fmla="val 50000" name="adj1"/>
              <a:gd fmla="val 50000" name="adj2"/>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41"/>
          <p:cNvSpPr/>
          <p:nvPr/>
        </p:nvSpPr>
        <p:spPr>
          <a:xfrm>
            <a:off x="3802575" y="2571750"/>
            <a:ext cx="514500" cy="156300"/>
          </a:xfrm>
          <a:prstGeom prst="rightArrow">
            <a:avLst>
              <a:gd fmla="val 50000" name="adj1"/>
              <a:gd fmla="val 50000" name="adj2"/>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41"/>
          <p:cNvSpPr/>
          <p:nvPr/>
        </p:nvSpPr>
        <p:spPr>
          <a:xfrm>
            <a:off x="3802525" y="3205500"/>
            <a:ext cx="514500" cy="156300"/>
          </a:xfrm>
          <a:prstGeom prst="rightArrow">
            <a:avLst>
              <a:gd fmla="val 50000" name="adj1"/>
              <a:gd fmla="val 50000" name="adj2"/>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41"/>
          <p:cNvSpPr/>
          <p:nvPr/>
        </p:nvSpPr>
        <p:spPr>
          <a:xfrm>
            <a:off x="3802575" y="3978375"/>
            <a:ext cx="514500" cy="156300"/>
          </a:xfrm>
          <a:prstGeom prst="rightArrow">
            <a:avLst>
              <a:gd fmla="val 50000" name="adj1"/>
              <a:gd fmla="val 50000" name="adj2"/>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41">
            <a:hlinkClick action="ppaction://hlinkshowjump?jump=previousslide"/>
          </p:cNvPr>
          <p:cNvSpPr txBox="1"/>
          <p:nvPr/>
        </p:nvSpPr>
        <p:spPr>
          <a:xfrm>
            <a:off x="351600" y="198300"/>
            <a:ext cx="8440800" cy="1563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chemeClr val="accent1"/>
              </a:solidFill>
              <a:latin typeface="Signika"/>
              <a:ea typeface="Signika"/>
              <a:cs typeface="Signika"/>
              <a:sym typeface="Signika"/>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0" name="Shape 330"/>
        <p:cNvGrpSpPr/>
        <p:nvPr/>
      </p:nvGrpSpPr>
      <p:grpSpPr>
        <a:xfrm>
          <a:off x="0" y="0"/>
          <a:ext cx="0" cy="0"/>
          <a:chOff x="0" y="0"/>
          <a:chExt cx="0" cy="0"/>
        </a:xfrm>
      </p:grpSpPr>
      <p:sp>
        <p:nvSpPr>
          <p:cNvPr id="331" name="Google Shape;331;p42"/>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Exit Ticket &amp; Closing </a:t>
            </a:r>
            <a:endParaRPr/>
          </a:p>
        </p:txBody>
      </p:sp>
      <p:sp>
        <p:nvSpPr>
          <p:cNvPr id="332" name="Google Shape;332;p42"/>
          <p:cNvSpPr txBox="1"/>
          <p:nvPr/>
        </p:nvSpPr>
        <p:spPr>
          <a:xfrm>
            <a:off x="1800225" y="1317775"/>
            <a:ext cx="5391600" cy="572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Signika"/>
                <a:ea typeface="Signika"/>
                <a:cs typeface="Signika"/>
                <a:sym typeface="Signika"/>
              </a:rPr>
              <a:t>Follow this link: https://tinyurl.com/536v3jse </a:t>
            </a:r>
            <a:endParaRPr b="1" sz="2000">
              <a:solidFill>
                <a:schemeClr val="dk1"/>
              </a:solidFill>
              <a:latin typeface="Signika"/>
              <a:ea typeface="Signika"/>
              <a:cs typeface="Signika"/>
              <a:sym typeface="Signika"/>
            </a:endParaRPr>
          </a:p>
        </p:txBody>
      </p:sp>
      <p:sp>
        <p:nvSpPr>
          <p:cNvPr id="333" name="Google Shape;333;p42"/>
          <p:cNvSpPr/>
          <p:nvPr/>
        </p:nvSpPr>
        <p:spPr>
          <a:xfrm>
            <a:off x="1130950" y="2181125"/>
            <a:ext cx="2751300" cy="2512200"/>
          </a:xfrm>
          <a:prstGeom prst="rect">
            <a:avLst/>
          </a:prstGeom>
          <a:solidFill>
            <a:schemeClr val="dk2"/>
          </a:solidFill>
          <a:ln>
            <a:noFill/>
          </a:ln>
        </p:spPr>
        <p:txBody>
          <a:bodyPr anchorCtr="0" anchor="ctr" bIns="91425" lIns="91425" spcFirstLastPara="1" rIns="91425" wrap="square" tIns="91425">
            <a:noAutofit/>
          </a:bodyPr>
          <a:lstStyle/>
          <a:p>
            <a:pPr indent="0" lvl="0" marL="457200" rtl="0" algn="l">
              <a:lnSpc>
                <a:spcPct val="115000"/>
              </a:lnSpc>
              <a:spcBef>
                <a:spcPts val="0"/>
              </a:spcBef>
              <a:spcAft>
                <a:spcPts val="0"/>
              </a:spcAft>
              <a:buNone/>
            </a:pPr>
            <a:r>
              <a:rPr b="1" lang="en" sz="3400">
                <a:solidFill>
                  <a:schemeClr val="accent2"/>
                </a:solidFill>
                <a:latin typeface="Palanquin"/>
                <a:ea typeface="Palanquin"/>
                <a:cs typeface="Palanquin"/>
                <a:sym typeface="Palanquin"/>
              </a:rPr>
              <a:t>Scan this Code:</a:t>
            </a:r>
            <a:endParaRPr b="1" sz="3400">
              <a:solidFill>
                <a:schemeClr val="accent2"/>
              </a:solidFill>
              <a:latin typeface="Palanquin"/>
              <a:ea typeface="Palanquin"/>
              <a:cs typeface="Palanquin"/>
              <a:sym typeface="Palanquin"/>
            </a:endParaRPr>
          </a:p>
        </p:txBody>
      </p:sp>
      <p:sp>
        <p:nvSpPr>
          <p:cNvPr id="334" name="Google Shape;334;p42"/>
          <p:cNvSpPr/>
          <p:nvPr/>
        </p:nvSpPr>
        <p:spPr>
          <a:xfrm>
            <a:off x="5281825" y="2181125"/>
            <a:ext cx="2751300" cy="2457300"/>
          </a:xfrm>
          <a:prstGeom prst="rect">
            <a:avLst/>
          </a:prstGeom>
          <a:solidFill>
            <a:schemeClr val="lt2"/>
          </a:solidFill>
          <a:ln>
            <a:noFill/>
          </a:ln>
        </p:spPr>
        <p:txBody>
          <a:bodyPr anchorCtr="0" anchor="ctr" bIns="91425" lIns="91425" spcFirstLastPara="1" rIns="91425" wrap="square" tIns="91425">
            <a:noAutofit/>
          </a:bodyPr>
          <a:lstStyle/>
          <a:p>
            <a:pPr indent="0" lvl="0" marL="457200" rtl="0" algn="l">
              <a:lnSpc>
                <a:spcPct val="115000"/>
              </a:lnSpc>
              <a:spcBef>
                <a:spcPts val="0"/>
              </a:spcBef>
              <a:spcAft>
                <a:spcPts val="0"/>
              </a:spcAft>
              <a:buNone/>
            </a:pPr>
            <a:r>
              <a:t/>
            </a:r>
            <a:endParaRPr sz="1600">
              <a:solidFill>
                <a:schemeClr val="dk1"/>
              </a:solidFill>
              <a:latin typeface="Palanquin"/>
              <a:ea typeface="Palanquin"/>
              <a:cs typeface="Palanquin"/>
              <a:sym typeface="Palanquin"/>
            </a:endParaRPr>
          </a:p>
        </p:txBody>
      </p:sp>
      <p:sp>
        <p:nvSpPr>
          <p:cNvPr id="335" name="Google Shape;335;p42"/>
          <p:cNvSpPr/>
          <p:nvPr/>
        </p:nvSpPr>
        <p:spPr>
          <a:xfrm>
            <a:off x="1634900" y="4096425"/>
            <a:ext cx="1938000" cy="348900"/>
          </a:xfrm>
          <a:prstGeom prst="stripedRightArrow">
            <a:avLst>
              <a:gd fmla="val 50000"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36" name="Google Shape;336;p42"/>
          <p:cNvPicPr preferRelativeResize="0"/>
          <p:nvPr/>
        </p:nvPicPr>
        <p:blipFill>
          <a:blip r:embed="rId3">
            <a:alphaModFix/>
          </a:blip>
          <a:stretch>
            <a:fillRect/>
          </a:stretch>
        </p:blipFill>
        <p:spPr>
          <a:xfrm>
            <a:off x="5526625" y="2298775"/>
            <a:ext cx="2297300" cy="2297300"/>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 name="Shape 340"/>
        <p:cNvGrpSpPr/>
        <p:nvPr/>
      </p:nvGrpSpPr>
      <p:grpSpPr>
        <a:xfrm>
          <a:off x="0" y="0"/>
          <a:ext cx="0" cy="0"/>
          <a:chOff x="0" y="0"/>
          <a:chExt cx="0" cy="0"/>
        </a:xfrm>
      </p:grpSpPr>
      <p:pic>
        <p:nvPicPr>
          <p:cNvPr id="341" name="Google Shape;341;p43"/>
          <p:cNvPicPr preferRelativeResize="0"/>
          <p:nvPr/>
        </p:nvPicPr>
        <p:blipFill>
          <a:blip r:embed="rId3">
            <a:alphaModFix/>
          </a:blip>
          <a:stretch>
            <a:fillRect/>
          </a:stretch>
        </p:blipFill>
        <p:spPr>
          <a:xfrm>
            <a:off x="1690126" y="2439275"/>
            <a:ext cx="1568700" cy="1568700"/>
          </a:xfrm>
          <a:prstGeom prst="rect">
            <a:avLst/>
          </a:prstGeom>
          <a:noFill/>
          <a:ln>
            <a:noFill/>
          </a:ln>
        </p:spPr>
      </p:pic>
      <p:pic>
        <p:nvPicPr>
          <p:cNvPr id="342" name="Google Shape;342;p43"/>
          <p:cNvPicPr preferRelativeResize="0"/>
          <p:nvPr/>
        </p:nvPicPr>
        <p:blipFill>
          <a:blip r:embed="rId4">
            <a:alphaModFix/>
          </a:blip>
          <a:stretch>
            <a:fillRect/>
          </a:stretch>
        </p:blipFill>
        <p:spPr>
          <a:xfrm>
            <a:off x="3948601" y="2439275"/>
            <a:ext cx="1568700" cy="1568700"/>
          </a:xfrm>
          <a:prstGeom prst="rect">
            <a:avLst/>
          </a:prstGeom>
          <a:noFill/>
          <a:ln>
            <a:noFill/>
          </a:ln>
        </p:spPr>
      </p:pic>
      <p:pic>
        <p:nvPicPr>
          <p:cNvPr id="343" name="Google Shape;343;p43"/>
          <p:cNvPicPr preferRelativeResize="0"/>
          <p:nvPr/>
        </p:nvPicPr>
        <p:blipFill>
          <a:blip r:embed="rId5">
            <a:alphaModFix/>
          </a:blip>
          <a:stretch>
            <a:fillRect/>
          </a:stretch>
        </p:blipFill>
        <p:spPr>
          <a:xfrm>
            <a:off x="6260351" y="2439275"/>
            <a:ext cx="1568700" cy="1568700"/>
          </a:xfrm>
          <a:prstGeom prst="rect">
            <a:avLst/>
          </a:prstGeom>
          <a:noFill/>
          <a:ln>
            <a:noFill/>
          </a:ln>
        </p:spPr>
      </p:pic>
      <p:sp>
        <p:nvSpPr>
          <p:cNvPr id="344" name="Google Shape;344;p43"/>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Choose One</a:t>
            </a:r>
            <a:endParaRPr/>
          </a:p>
        </p:txBody>
      </p:sp>
      <p:sp>
        <p:nvSpPr>
          <p:cNvPr id="345" name="Google Shape;345;p43"/>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rtl="0" algn="l">
              <a:spcBef>
                <a:spcPts val="0"/>
              </a:spcBef>
              <a:spcAft>
                <a:spcPts val="0"/>
              </a:spcAft>
              <a:buNone/>
            </a:pPr>
            <a:r>
              <a:rPr lang="en" sz="1600">
                <a:solidFill>
                  <a:schemeClr val="dk1"/>
                </a:solidFill>
                <a:latin typeface="Palanquin"/>
                <a:ea typeface="Palanquin"/>
                <a:cs typeface="Palanquin"/>
                <a:sym typeface="Palanquin"/>
              </a:rPr>
              <a:t>Choose the image that best represents the </a:t>
            </a:r>
            <a:r>
              <a:rPr lang="en" sz="1600">
                <a:solidFill>
                  <a:schemeClr val="dk1"/>
                </a:solidFill>
                <a:latin typeface="Palanquin"/>
                <a:ea typeface="Palanquin"/>
                <a:cs typeface="Palanquin"/>
                <a:sym typeface="Palanquin"/>
              </a:rPr>
              <a:t>concept given</a:t>
            </a:r>
            <a:endParaRPr sz="1600">
              <a:solidFill>
                <a:schemeClr val="dk1"/>
              </a:solidFill>
              <a:latin typeface="Palanquin"/>
              <a:ea typeface="Palanquin"/>
              <a:cs typeface="Palanquin"/>
              <a:sym typeface="Palanquin"/>
            </a:endParaRPr>
          </a:p>
        </p:txBody>
      </p:sp>
      <p:sp>
        <p:nvSpPr>
          <p:cNvPr id="346" name="Google Shape;346;p43"/>
          <p:cNvSpPr txBox="1"/>
          <p:nvPr/>
        </p:nvSpPr>
        <p:spPr>
          <a:xfrm>
            <a:off x="3628500" y="1714055"/>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Venus</a:t>
            </a:r>
            <a:endParaRPr b="1" sz="2000">
              <a:solidFill>
                <a:schemeClr val="dk1"/>
              </a:solidFill>
              <a:latin typeface="Signika"/>
              <a:ea typeface="Signika"/>
              <a:cs typeface="Signika"/>
              <a:sym typeface="Signika"/>
            </a:endParaRPr>
          </a:p>
        </p:txBody>
      </p:sp>
      <p:sp>
        <p:nvSpPr>
          <p:cNvPr id="347" name="Google Shape;347;p43">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Back</a:t>
            </a:r>
            <a:endParaRPr sz="1600">
              <a:solidFill>
                <a:schemeClr val="accent1"/>
              </a:solidFill>
              <a:latin typeface="Signika"/>
              <a:ea typeface="Signika"/>
              <a:cs typeface="Signika"/>
              <a:sym typeface="Signika"/>
            </a:endParaRPr>
          </a:p>
        </p:txBody>
      </p:sp>
      <p:sp>
        <p:nvSpPr>
          <p:cNvPr id="348" name="Google Shape;348;p43">
            <a:hlinkClick action="ppaction://hlinksldjump" r:id="rId6"/>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43"/>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43">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Next</a:t>
            </a:r>
            <a:endParaRPr sz="1600">
              <a:solidFill>
                <a:schemeClr val="accent1"/>
              </a:solidFill>
              <a:latin typeface="Signika"/>
              <a:ea typeface="Signika"/>
              <a:cs typeface="Signika"/>
              <a:sym typeface="Signika"/>
            </a:endParaRPr>
          </a:p>
        </p:txBody>
      </p:sp>
      <p:sp>
        <p:nvSpPr>
          <p:cNvPr id="351" name="Google Shape;351;p43"/>
          <p:cNvSpPr/>
          <p:nvPr/>
        </p:nvSpPr>
        <p:spPr>
          <a:xfrm>
            <a:off x="3783151" y="2169499"/>
            <a:ext cx="522900" cy="522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Kanit"/>
                <a:ea typeface="Kanit"/>
                <a:cs typeface="Kanit"/>
                <a:sym typeface="Kanit"/>
              </a:rPr>
              <a:t>02</a:t>
            </a:r>
            <a:endParaRPr/>
          </a:p>
        </p:txBody>
      </p:sp>
      <p:sp>
        <p:nvSpPr>
          <p:cNvPr id="352" name="Google Shape;352;p43"/>
          <p:cNvSpPr/>
          <p:nvPr/>
        </p:nvSpPr>
        <p:spPr>
          <a:xfrm>
            <a:off x="1471261" y="2169499"/>
            <a:ext cx="522900" cy="522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Kanit"/>
                <a:ea typeface="Kanit"/>
                <a:cs typeface="Kanit"/>
                <a:sym typeface="Kanit"/>
              </a:rPr>
              <a:t>01</a:t>
            </a:r>
            <a:endParaRPr b="1">
              <a:solidFill>
                <a:schemeClr val="dk1"/>
              </a:solidFill>
              <a:latin typeface="Kanit"/>
              <a:ea typeface="Kanit"/>
              <a:cs typeface="Kanit"/>
              <a:sym typeface="Kanit"/>
            </a:endParaRPr>
          </a:p>
        </p:txBody>
      </p:sp>
      <p:sp>
        <p:nvSpPr>
          <p:cNvPr id="353" name="Google Shape;353;p43"/>
          <p:cNvSpPr/>
          <p:nvPr/>
        </p:nvSpPr>
        <p:spPr>
          <a:xfrm>
            <a:off x="6095038" y="2169499"/>
            <a:ext cx="522900" cy="522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Kanit"/>
                <a:ea typeface="Kanit"/>
                <a:cs typeface="Kanit"/>
                <a:sym typeface="Kanit"/>
              </a:rPr>
              <a:t>01</a:t>
            </a:r>
            <a:endParaRPr b="1">
              <a:solidFill>
                <a:schemeClr val="dk1"/>
              </a:solidFill>
              <a:latin typeface="Kanit"/>
              <a:ea typeface="Kanit"/>
              <a:cs typeface="Kanit"/>
              <a:sym typeface="Kanit"/>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 name="Shape 357"/>
        <p:cNvGrpSpPr/>
        <p:nvPr/>
      </p:nvGrpSpPr>
      <p:grpSpPr>
        <a:xfrm>
          <a:off x="0" y="0"/>
          <a:ext cx="0" cy="0"/>
          <a:chOff x="0" y="0"/>
          <a:chExt cx="0" cy="0"/>
        </a:xfrm>
      </p:grpSpPr>
      <p:sp>
        <p:nvSpPr>
          <p:cNvPr id="358" name="Google Shape;358;p44"/>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Make a List</a:t>
            </a:r>
            <a:endParaRPr/>
          </a:p>
        </p:txBody>
      </p:sp>
      <p:sp>
        <p:nvSpPr>
          <p:cNvPr id="359" name="Google Shape;359;p44"/>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rtl="0" algn="l">
              <a:spcBef>
                <a:spcPts val="0"/>
              </a:spcBef>
              <a:spcAft>
                <a:spcPts val="0"/>
              </a:spcAft>
              <a:buNone/>
            </a:pPr>
            <a:r>
              <a:rPr lang="en" sz="1600">
                <a:solidFill>
                  <a:schemeClr val="dk1"/>
                </a:solidFill>
                <a:latin typeface="Palanquin"/>
                <a:ea typeface="Palanquin"/>
                <a:cs typeface="Palanquin"/>
                <a:sym typeface="Palanquin"/>
              </a:rPr>
              <a:t>Make a list of words related to each concept</a:t>
            </a:r>
            <a:endParaRPr sz="1600">
              <a:solidFill>
                <a:schemeClr val="dk1"/>
              </a:solidFill>
              <a:latin typeface="Palanquin"/>
              <a:ea typeface="Palanquin"/>
              <a:cs typeface="Palanquin"/>
              <a:sym typeface="Palanquin"/>
            </a:endParaRPr>
          </a:p>
        </p:txBody>
      </p:sp>
      <p:sp>
        <p:nvSpPr>
          <p:cNvPr id="360" name="Google Shape;360;p44"/>
          <p:cNvSpPr txBox="1"/>
          <p:nvPr/>
        </p:nvSpPr>
        <p:spPr>
          <a:xfrm>
            <a:off x="1563075" y="1715566"/>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Jupiter</a:t>
            </a:r>
            <a:endParaRPr b="1" sz="2000">
              <a:solidFill>
                <a:schemeClr val="dk1"/>
              </a:solidFill>
              <a:latin typeface="Signika"/>
              <a:ea typeface="Signika"/>
              <a:cs typeface="Signika"/>
              <a:sym typeface="Signika"/>
            </a:endParaRPr>
          </a:p>
        </p:txBody>
      </p:sp>
      <p:sp>
        <p:nvSpPr>
          <p:cNvPr id="361" name="Google Shape;361;p44"/>
          <p:cNvSpPr txBox="1"/>
          <p:nvPr/>
        </p:nvSpPr>
        <p:spPr>
          <a:xfrm>
            <a:off x="5713975" y="1715566"/>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Mercury</a:t>
            </a:r>
            <a:endParaRPr b="1" sz="2000">
              <a:solidFill>
                <a:schemeClr val="dk1"/>
              </a:solidFill>
              <a:latin typeface="Signika"/>
              <a:ea typeface="Signika"/>
              <a:cs typeface="Signika"/>
              <a:sym typeface="Signika"/>
            </a:endParaRPr>
          </a:p>
        </p:txBody>
      </p:sp>
      <p:sp>
        <p:nvSpPr>
          <p:cNvPr id="362" name="Google Shape;362;p44"/>
          <p:cNvSpPr/>
          <p:nvPr/>
        </p:nvSpPr>
        <p:spPr>
          <a:xfrm>
            <a:off x="1130950" y="2181125"/>
            <a:ext cx="2751300" cy="1837500"/>
          </a:xfrm>
          <a:prstGeom prst="rect">
            <a:avLst/>
          </a:prstGeom>
          <a:solidFill>
            <a:schemeClr val="dk2"/>
          </a:solidFill>
          <a:ln>
            <a:noFill/>
          </a:ln>
        </p:spPr>
        <p:txBody>
          <a:bodyPr anchorCtr="0" anchor="ctr" bIns="91425" lIns="91425" spcFirstLastPara="1" rIns="91425" wrap="square" tIns="91425">
            <a:noAutofit/>
          </a:bodyPr>
          <a:lstStyle/>
          <a:p>
            <a:pPr indent="-330200" lvl="0" marL="457200" rtl="0" algn="l">
              <a:lnSpc>
                <a:spcPct val="115000"/>
              </a:lnSpc>
              <a:spcBef>
                <a:spcPts val="0"/>
              </a:spcBef>
              <a:spcAft>
                <a:spcPts val="0"/>
              </a:spcAft>
              <a:buClr>
                <a:schemeClr val="dk1"/>
              </a:buClr>
              <a:buSzPts val="1600"/>
              <a:buFont typeface="Palanquin"/>
              <a:buChar char="●"/>
            </a:pPr>
            <a:r>
              <a:rPr lang="en" sz="1600">
                <a:solidFill>
                  <a:schemeClr val="dk1"/>
                </a:solidFill>
                <a:latin typeface="Palanquin"/>
                <a:ea typeface="Palanquin"/>
                <a:cs typeface="Palanquin"/>
                <a:sym typeface="Palanquin"/>
              </a:rPr>
              <a:t>Write the word here</a:t>
            </a:r>
            <a:endParaRPr sz="1600">
              <a:solidFill>
                <a:schemeClr val="dk1"/>
              </a:solidFill>
              <a:latin typeface="Palanquin"/>
              <a:ea typeface="Palanquin"/>
              <a:cs typeface="Palanquin"/>
              <a:sym typeface="Palanquin"/>
            </a:endParaRPr>
          </a:p>
          <a:p>
            <a:pPr indent="-330200" lvl="0" marL="457200" rtl="0" algn="l">
              <a:lnSpc>
                <a:spcPct val="115000"/>
              </a:lnSpc>
              <a:spcBef>
                <a:spcPts val="0"/>
              </a:spcBef>
              <a:spcAft>
                <a:spcPts val="0"/>
              </a:spcAft>
              <a:buClr>
                <a:schemeClr val="dk1"/>
              </a:buClr>
              <a:buSzPts val="1600"/>
              <a:buFont typeface="Palanquin"/>
              <a:buChar char="●"/>
            </a:pPr>
            <a:r>
              <a:rPr lang="en" sz="1600">
                <a:solidFill>
                  <a:schemeClr val="dk1"/>
                </a:solidFill>
                <a:latin typeface="Palanquin"/>
                <a:ea typeface="Palanquin"/>
                <a:cs typeface="Palanquin"/>
                <a:sym typeface="Palanquin"/>
              </a:rPr>
              <a:t>Write the word here</a:t>
            </a:r>
            <a:endParaRPr sz="1600">
              <a:solidFill>
                <a:schemeClr val="dk1"/>
              </a:solidFill>
              <a:latin typeface="Palanquin"/>
              <a:ea typeface="Palanquin"/>
              <a:cs typeface="Palanquin"/>
              <a:sym typeface="Palanquin"/>
            </a:endParaRPr>
          </a:p>
          <a:p>
            <a:pPr indent="-330200" lvl="0" marL="457200" rtl="0" algn="l">
              <a:lnSpc>
                <a:spcPct val="115000"/>
              </a:lnSpc>
              <a:spcBef>
                <a:spcPts val="0"/>
              </a:spcBef>
              <a:spcAft>
                <a:spcPts val="0"/>
              </a:spcAft>
              <a:buClr>
                <a:schemeClr val="dk1"/>
              </a:buClr>
              <a:buSzPts val="1600"/>
              <a:buFont typeface="Palanquin"/>
              <a:buChar char="●"/>
            </a:pPr>
            <a:r>
              <a:rPr lang="en" sz="1600">
                <a:solidFill>
                  <a:schemeClr val="dk1"/>
                </a:solidFill>
                <a:latin typeface="Palanquin"/>
                <a:ea typeface="Palanquin"/>
                <a:cs typeface="Palanquin"/>
                <a:sym typeface="Palanquin"/>
              </a:rPr>
              <a:t>Write the word here</a:t>
            </a:r>
            <a:endParaRPr sz="1600">
              <a:solidFill>
                <a:schemeClr val="dk1"/>
              </a:solidFill>
              <a:latin typeface="Palanquin"/>
              <a:ea typeface="Palanquin"/>
              <a:cs typeface="Palanquin"/>
              <a:sym typeface="Palanquin"/>
            </a:endParaRPr>
          </a:p>
        </p:txBody>
      </p:sp>
      <p:sp>
        <p:nvSpPr>
          <p:cNvPr id="363" name="Google Shape;363;p44"/>
          <p:cNvSpPr/>
          <p:nvPr/>
        </p:nvSpPr>
        <p:spPr>
          <a:xfrm>
            <a:off x="5281825" y="2181125"/>
            <a:ext cx="2751300" cy="1837500"/>
          </a:xfrm>
          <a:prstGeom prst="rect">
            <a:avLst/>
          </a:prstGeom>
          <a:solidFill>
            <a:schemeClr val="lt2"/>
          </a:solidFill>
          <a:ln>
            <a:noFill/>
          </a:ln>
        </p:spPr>
        <p:txBody>
          <a:bodyPr anchorCtr="0" anchor="ctr" bIns="91425" lIns="91425" spcFirstLastPara="1" rIns="91425" wrap="square" tIns="91425">
            <a:noAutofit/>
          </a:bodyPr>
          <a:lstStyle/>
          <a:p>
            <a:pPr indent="-330200" lvl="0" marL="457200" rtl="0" algn="l">
              <a:lnSpc>
                <a:spcPct val="115000"/>
              </a:lnSpc>
              <a:spcBef>
                <a:spcPts val="0"/>
              </a:spcBef>
              <a:spcAft>
                <a:spcPts val="0"/>
              </a:spcAft>
              <a:buClr>
                <a:schemeClr val="dk1"/>
              </a:buClr>
              <a:buSzPts val="1600"/>
              <a:buFont typeface="Palanquin"/>
              <a:buChar char="●"/>
            </a:pPr>
            <a:r>
              <a:rPr lang="en" sz="1600">
                <a:solidFill>
                  <a:schemeClr val="dk1"/>
                </a:solidFill>
                <a:latin typeface="Palanquin"/>
                <a:ea typeface="Palanquin"/>
                <a:cs typeface="Palanquin"/>
                <a:sym typeface="Palanquin"/>
              </a:rPr>
              <a:t>Write the word here</a:t>
            </a:r>
            <a:endParaRPr sz="1600">
              <a:solidFill>
                <a:schemeClr val="dk1"/>
              </a:solidFill>
              <a:latin typeface="Palanquin"/>
              <a:ea typeface="Palanquin"/>
              <a:cs typeface="Palanquin"/>
              <a:sym typeface="Palanquin"/>
            </a:endParaRPr>
          </a:p>
          <a:p>
            <a:pPr indent="-330200" lvl="0" marL="457200" rtl="0" algn="l">
              <a:lnSpc>
                <a:spcPct val="115000"/>
              </a:lnSpc>
              <a:spcBef>
                <a:spcPts val="0"/>
              </a:spcBef>
              <a:spcAft>
                <a:spcPts val="0"/>
              </a:spcAft>
              <a:buClr>
                <a:schemeClr val="dk1"/>
              </a:buClr>
              <a:buSzPts val="1600"/>
              <a:buFont typeface="Palanquin"/>
              <a:buChar char="●"/>
            </a:pPr>
            <a:r>
              <a:rPr lang="en" sz="1600">
                <a:solidFill>
                  <a:schemeClr val="dk1"/>
                </a:solidFill>
                <a:latin typeface="Palanquin"/>
                <a:ea typeface="Palanquin"/>
                <a:cs typeface="Palanquin"/>
                <a:sym typeface="Palanquin"/>
              </a:rPr>
              <a:t>Write the word here</a:t>
            </a:r>
            <a:endParaRPr sz="1600">
              <a:solidFill>
                <a:schemeClr val="dk1"/>
              </a:solidFill>
              <a:latin typeface="Palanquin"/>
              <a:ea typeface="Palanquin"/>
              <a:cs typeface="Palanquin"/>
              <a:sym typeface="Palanquin"/>
            </a:endParaRPr>
          </a:p>
          <a:p>
            <a:pPr indent="-330200" lvl="0" marL="457200" rtl="0" algn="l">
              <a:lnSpc>
                <a:spcPct val="115000"/>
              </a:lnSpc>
              <a:spcBef>
                <a:spcPts val="0"/>
              </a:spcBef>
              <a:spcAft>
                <a:spcPts val="0"/>
              </a:spcAft>
              <a:buClr>
                <a:schemeClr val="dk1"/>
              </a:buClr>
              <a:buSzPts val="1600"/>
              <a:buFont typeface="Palanquin"/>
              <a:buChar char="●"/>
            </a:pPr>
            <a:r>
              <a:rPr lang="en" sz="1600">
                <a:solidFill>
                  <a:schemeClr val="dk1"/>
                </a:solidFill>
                <a:latin typeface="Palanquin"/>
                <a:ea typeface="Palanquin"/>
                <a:cs typeface="Palanquin"/>
                <a:sym typeface="Palanquin"/>
              </a:rPr>
              <a:t>Write the word here</a:t>
            </a:r>
            <a:endParaRPr sz="1600">
              <a:solidFill>
                <a:schemeClr val="dk1"/>
              </a:solidFill>
              <a:latin typeface="Palanquin"/>
              <a:ea typeface="Palanquin"/>
              <a:cs typeface="Palanquin"/>
              <a:sym typeface="Palanquin"/>
            </a:endParaRPr>
          </a:p>
        </p:txBody>
      </p:sp>
      <p:sp>
        <p:nvSpPr>
          <p:cNvPr id="364" name="Google Shape;364;p44">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Back</a:t>
            </a:r>
            <a:endParaRPr sz="1600">
              <a:solidFill>
                <a:schemeClr val="accent1"/>
              </a:solidFill>
              <a:latin typeface="Signika"/>
              <a:ea typeface="Signika"/>
              <a:cs typeface="Signika"/>
              <a:sym typeface="Signika"/>
            </a:endParaRPr>
          </a:p>
        </p:txBody>
      </p:sp>
      <p:sp>
        <p:nvSpPr>
          <p:cNvPr id="365" name="Google Shape;365;p44">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44"/>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44">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Next</a:t>
            </a:r>
            <a:endParaRPr sz="1600">
              <a:solidFill>
                <a:schemeClr val="accent1"/>
              </a:solidFill>
              <a:latin typeface="Signika"/>
              <a:ea typeface="Signika"/>
              <a:cs typeface="Signika"/>
              <a:sym typeface="Signika"/>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 name="Shape 371"/>
        <p:cNvGrpSpPr/>
        <p:nvPr/>
      </p:nvGrpSpPr>
      <p:grpSpPr>
        <a:xfrm>
          <a:off x="0" y="0"/>
          <a:ext cx="0" cy="0"/>
          <a:chOff x="0" y="0"/>
          <a:chExt cx="0" cy="0"/>
        </a:xfrm>
      </p:grpSpPr>
      <p:sp>
        <p:nvSpPr>
          <p:cNvPr id="372" name="Google Shape;372;p45"/>
          <p:cNvSpPr/>
          <p:nvPr/>
        </p:nvSpPr>
        <p:spPr>
          <a:xfrm>
            <a:off x="4833050" y="2256438"/>
            <a:ext cx="833700" cy="833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45"/>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Choose Right</a:t>
            </a:r>
            <a:endParaRPr/>
          </a:p>
        </p:txBody>
      </p:sp>
      <p:sp>
        <p:nvSpPr>
          <p:cNvPr id="374" name="Google Shape;374;p45"/>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rtl="0" algn="l">
              <a:spcBef>
                <a:spcPts val="0"/>
              </a:spcBef>
              <a:spcAft>
                <a:spcPts val="0"/>
              </a:spcAft>
              <a:buNone/>
            </a:pPr>
            <a:r>
              <a:rPr lang="en" sz="1600">
                <a:solidFill>
                  <a:schemeClr val="dk1"/>
                </a:solidFill>
                <a:latin typeface="Palanquin"/>
                <a:ea typeface="Palanquin"/>
                <a:cs typeface="Palanquin"/>
                <a:sym typeface="Palanquin"/>
              </a:rPr>
              <a:t>Choose the icons that define the given action</a:t>
            </a:r>
            <a:endParaRPr sz="1600">
              <a:solidFill>
                <a:schemeClr val="dk1"/>
              </a:solidFill>
              <a:latin typeface="Palanquin"/>
              <a:ea typeface="Palanquin"/>
              <a:cs typeface="Palanquin"/>
              <a:sym typeface="Palanquin"/>
            </a:endParaRPr>
          </a:p>
        </p:txBody>
      </p:sp>
      <p:sp>
        <p:nvSpPr>
          <p:cNvPr id="375" name="Google Shape;375;p45"/>
          <p:cNvSpPr txBox="1"/>
          <p:nvPr/>
        </p:nvSpPr>
        <p:spPr>
          <a:xfrm>
            <a:off x="3628475" y="171386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Neptune</a:t>
            </a:r>
            <a:endParaRPr b="1" sz="2000">
              <a:solidFill>
                <a:schemeClr val="dk1"/>
              </a:solidFill>
              <a:latin typeface="Signika"/>
              <a:ea typeface="Signika"/>
              <a:cs typeface="Signika"/>
              <a:sym typeface="Signika"/>
            </a:endParaRPr>
          </a:p>
        </p:txBody>
      </p:sp>
      <p:grpSp>
        <p:nvGrpSpPr>
          <p:cNvPr id="376" name="Google Shape;376;p45"/>
          <p:cNvGrpSpPr/>
          <p:nvPr/>
        </p:nvGrpSpPr>
        <p:grpSpPr>
          <a:xfrm>
            <a:off x="5042394" y="3496047"/>
            <a:ext cx="436660" cy="461496"/>
            <a:chOff x="4010963" y="3643838"/>
            <a:chExt cx="343665" cy="363211"/>
          </a:xfrm>
        </p:grpSpPr>
        <p:sp>
          <p:nvSpPr>
            <p:cNvPr id="377" name="Google Shape;377;p45"/>
            <p:cNvSpPr/>
            <p:nvPr/>
          </p:nvSpPr>
          <p:spPr>
            <a:xfrm>
              <a:off x="4152415" y="3643838"/>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45"/>
            <p:cNvSpPr/>
            <p:nvPr/>
          </p:nvSpPr>
          <p:spPr>
            <a:xfrm>
              <a:off x="4010963" y="3708719"/>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45"/>
            <p:cNvSpPr/>
            <p:nvPr/>
          </p:nvSpPr>
          <p:spPr>
            <a:xfrm>
              <a:off x="4187104" y="3667788"/>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45"/>
            <p:cNvSpPr/>
            <p:nvPr/>
          </p:nvSpPr>
          <p:spPr>
            <a:xfrm>
              <a:off x="4220685" y="3720725"/>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45"/>
            <p:cNvSpPr/>
            <p:nvPr/>
          </p:nvSpPr>
          <p:spPr>
            <a:xfrm>
              <a:off x="4259905" y="3720725"/>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2" name="Google Shape;382;p45"/>
          <p:cNvSpPr/>
          <p:nvPr/>
        </p:nvSpPr>
        <p:spPr>
          <a:xfrm>
            <a:off x="5018641" y="2443937"/>
            <a:ext cx="462501" cy="459201"/>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 name="Google Shape;383;p45"/>
          <p:cNvGrpSpPr/>
          <p:nvPr/>
        </p:nvGrpSpPr>
        <p:grpSpPr>
          <a:xfrm>
            <a:off x="3601018" y="3527486"/>
            <a:ext cx="483595" cy="398783"/>
            <a:chOff x="3074027" y="1863834"/>
            <a:chExt cx="380604" cy="313854"/>
          </a:xfrm>
        </p:grpSpPr>
        <p:sp>
          <p:nvSpPr>
            <p:cNvPr id="384" name="Google Shape;384;p45"/>
            <p:cNvSpPr/>
            <p:nvPr/>
          </p:nvSpPr>
          <p:spPr>
            <a:xfrm>
              <a:off x="3130608" y="1864943"/>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45"/>
            <p:cNvSpPr/>
            <p:nvPr/>
          </p:nvSpPr>
          <p:spPr>
            <a:xfrm>
              <a:off x="3243008" y="1888734"/>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45"/>
            <p:cNvSpPr/>
            <p:nvPr/>
          </p:nvSpPr>
          <p:spPr>
            <a:xfrm>
              <a:off x="3074027" y="1863834"/>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45"/>
            <p:cNvSpPr/>
            <p:nvPr/>
          </p:nvSpPr>
          <p:spPr>
            <a:xfrm>
              <a:off x="3135518" y="1918133"/>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45"/>
            <p:cNvSpPr/>
            <p:nvPr/>
          </p:nvSpPr>
          <p:spPr>
            <a:xfrm>
              <a:off x="3138908" y="1901153"/>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 name="Google Shape;389;p45"/>
          <p:cNvGrpSpPr/>
          <p:nvPr/>
        </p:nvGrpSpPr>
        <p:grpSpPr>
          <a:xfrm>
            <a:off x="3594077" y="2455779"/>
            <a:ext cx="473725" cy="435273"/>
            <a:chOff x="1952836" y="2774422"/>
            <a:chExt cx="372835" cy="342573"/>
          </a:xfrm>
        </p:grpSpPr>
        <p:sp>
          <p:nvSpPr>
            <p:cNvPr id="390" name="Google Shape;390;p45"/>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45"/>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45"/>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 name="Google Shape;393;p45"/>
          <p:cNvGrpSpPr/>
          <p:nvPr/>
        </p:nvGrpSpPr>
        <p:grpSpPr>
          <a:xfrm>
            <a:off x="6436835" y="3501117"/>
            <a:ext cx="472756" cy="451372"/>
            <a:chOff x="7390435" y="3560925"/>
            <a:chExt cx="372073" cy="355243"/>
          </a:xfrm>
        </p:grpSpPr>
        <p:sp>
          <p:nvSpPr>
            <p:cNvPr id="394" name="Google Shape;394;p45"/>
            <p:cNvSpPr/>
            <p:nvPr/>
          </p:nvSpPr>
          <p:spPr>
            <a:xfrm>
              <a:off x="7390435" y="3625007"/>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45"/>
            <p:cNvSpPr/>
            <p:nvPr/>
          </p:nvSpPr>
          <p:spPr>
            <a:xfrm>
              <a:off x="7408948" y="3652316"/>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45"/>
            <p:cNvSpPr/>
            <p:nvPr/>
          </p:nvSpPr>
          <p:spPr>
            <a:xfrm>
              <a:off x="7487986" y="3560925"/>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45"/>
            <p:cNvSpPr/>
            <p:nvPr/>
          </p:nvSpPr>
          <p:spPr>
            <a:xfrm>
              <a:off x="7691758" y="3669559"/>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45"/>
            <p:cNvSpPr/>
            <p:nvPr/>
          </p:nvSpPr>
          <p:spPr>
            <a:xfrm>
              <a:off x="7536000" y="3588139"/>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45"/>
            <p:cNvSpPr/>
            <p:nvPr/>
          </p:nvSpPr>
          <p:spPr>
            <a:xfrm>
              <a:off x="7501228" y="3699472"/>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 name="Google Shape;400;p45"/>
          <p:cNvGrpSpPr/>
          <p:nvPr/>
        </p:nvGrpSpPr>
        <p:grpSpPr>
          <a:xfrm>
            <a:off x="6431982" y="2506379"/>
            <a:ext cx="505398" cy="333919"/>
            <a:chOff x="5206262" y="4174817"/>
            <a:chExt cx="397763" cy="262804"/>
          </a:xfrm>
        </p:grpSpPr>
        <p:sp>
          <p:nvSpPr>
            <p:cNvPr id="401" name="Google Shape;401;p45"/>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45"/>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45"/>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45"/>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45"/>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45"/>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45"/>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8" name="Google Shape;408;p45"/>
          <p:cNvSpPr/>
          <p:nvPr/>
        </p:nvSpPr>
        <p:spPr>
          <a:xfrm>
            <a:off x="2206588" y="3661094"/>
            <a:ext cx="436649" cy="436223"/>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45"/>
          <p:cNvSpPr/>
          <p:nvPr/>
        </p:nvSpPr>
        <p:spPr>
          <a:xfrm>
            <a:off x="2206574" y="2454509"/>
            <a:ext cx="436663" cy="437580"/>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45">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Back</a:t>
            </a:r>
            <a:endParaRPr sz="1600">
              <a:solidFill>
                <a:schemeClr val="accent1"/>
              </a:solidFill>
              <a:latin typeface="Signika"/>
              <a:ea typeface="Signika"/>
              <a:cs typeface="Signika"/>
              <a:sym typeface="Signika"/>
            </a:endParaRPr>
          </a:p>
        </p:txBody>
      </p:sp>
      <p:sp>
        <p:nvSpPr>
          <p:cNvPr id="411" name="Google Shape;411;p45">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45"/>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45">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Next</a:t>
            </a:r>
            <a:endParaRPr sz="1600">
              <a:solidFill>
                <a:schemeClr val="accent1"/>
              </a:solidFill>
              <a:latin typeface="Signika"/>
              <a:ea typeface="Signika"/>
              <a:cs typeface="Signika"/>
              <a:sym typeface="Signika"/>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7" name="Shape 417"/>
        <p:cNvGrpSpPr/>
        <p:nvPr/>
      </p:nvGrpSpPr>
      <p:grpSpPr>
        <a:xfrm>
          <a:off x="0" y="0"/>
          <a:ext cx="0" cy="0"/>
          <a:chOff x="0" y="0"/>
          <a:chExt cx="0" cy="0"/>
        </a:xfrm>
      </p:grpSpPr>
      <p:pic>
        <p:nvPicPr>
          <p:cNvPr id="418" name="Google Shape;418;p46"/>
          <p:cNvPicPr preferRelativeResize="0"/>
          <p:nvPr/>
        </p:nvPicPr>
        <p:blipFill>
          <a:blip r:embed="rId3">
            <a:alphaModFix/>
          </a:blip>
          <a:stretch>
            <a:fillRect/>
          </a:stretch>
        </p:blipFill>
        <p:spPr>
          <a:xfrm>
            <a:off x="6099400" y="2425775"/>
            <a:ext cx="1568700" cy="1568700"/>
          </a:xfrm>
          <a:prstGeom prst="rect">
            <a:avLst/>
          </a:prstGeom>
          <a:noFill/>
          <a:ln>
            <a:noFill/>
          </a:ln>
        </p:spPr>
      </p:pic>
      <p:pic>
        <p:nvPicPr>
          <p:cNvPr id="419" name="Google Shape;419;p46"/>
          <p:cNvPicPr preferRelativeResize="0"/>
          <p:nvPr/>
        </p:nvPicPr>
        <p:blipFill>
          <a:blip r:embed="rId4">
            <a:alphaModFix/>
          </a:blip>
          <a:stretch>
            <a:fillRect/>
          </a:stretch>
        </p:blipFill>
        <p:spPr>
          <a:xfrm>
            <a:off x="3787650" y="2425775"/>
            <a:ext cx="1568700" cy="1568700"/>
          </a:xfrm>
          <a:prstGeom prst="rect">
            <a:avLst/>
          </a:prstGeom>
          <a:noFill/>
          <a:ln>
            <a:noFill/>
          </a:ln>
        </p:spPr>
      </p:pic>
      <p:pic>
        <p:nvPicPr>
          <p:cNvPr id="420" name="Google Shape;420;p46"/>
          <p:cNvPicPr preferRelativeResize="0"/>
          <p:nvPr/>
        </p:nvPicPr>
        <p:blipFill>
          <a:blip r:embed="rId5">
            <a:alphaModFix/>
          </a:blip>
          <a:stretch>
            <a:fillRect/>
          </a:stretch>
        </p:blipFill>
        <p:spPr>
          <a:xfrm>
            <a:off x="1475900" y="2425775"/>
            <a:ext cx="1568700" cy="1568700"/>
          </a:xfrm>
          <a:prstGeom prst="rect">
            <a:avLst/>
          </a:prstGeom>
          <a:noFill/>
          <a:ln>
            <a:noFill/>
          </a:ln>
        </p:spPr>
      </p:pic>
      <p:sp>
        <p:nvSpPr>
          <p:cNvPr id="421" name="Google Shape;421;p46"/>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Link It</a:t>
            </a:r>
            <a:endParaRPr/>
          </a:p>
        </p:txBody>
      </p:sp>
      <p:sp>
        <p:nvSpPr>
          <p:cNvPr id="422" name="Google Shape;422;p46"/>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rtl="0" algn="l">
              <a:spcBef>
                <a:spcPts val="0"/>
              </a:spcBef>
              <a:spcAft>
                <a:spcPts val="0"/>
              </a:spcAft>
              <a:buNone/>
            </a:pPr>
            <a:r>
              <a:rPr lang="en" sz="1600">
                <a:solidFill>
                  <a:schemeClr val="dk1"/>
                </a:solidFill>
                <a:latin typeface="Palanquin"/>
                <a:ea typeface="Palanquin"/>
                <a:cs typeface="Palanquin"/>
                <a:sym typeface="Palanquin"/>
              </a:rPr>
              <a:t>Link each of the actions to its corresponding image</a:t>
            </a:r>
            <a:endParaRPr sz="1600">
              <a:solidFill>
                <a:schemeClr val="dk1"/>
              </a:solidFill>
              <a:latin typeface="Palanquin"/>
              <a:ea typeface="Palanquin"/>
              <a:cs typeface="Palanquin"/>
              <a:sym typeface="Palanquin"/>
            </a:endParaRPr>
          </a:p>
        </p:txBody>
      </p:sp>
      <p:sp>
        <p:nvSpPr>
          <p:cNvPr id="423" name="Google Shape;423;p46"/>
          <p:cNvSpPr txBox="1"/>
          <p:nvPr/>
        </p:nvSpPr>
        <p:spPr>
          <a:xfrm>
            <a:off x="1409313" y="1714055"/>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Mars</a:t>
            </a:r>
            <a:endParaRPr b="1" sz="2000">
              <a:solidFill>
                <a:schemeClr val="dk1"/>
              </a:solidFill>
              <a:latin typeface="Signika"/>
              <a:ea typeface="Signika"/>
              <a:cs typeface="Signika"/>
              <a:sym typeface="Signika"/>
            </a:endParaRPr>
          </a:p>
        </p:txBody>
      </p:sp>
      <p:sp>
        <p:nvSpPr>
          <p:cNvPr id="424" name="Google Shape;424;p46"/>
          <p:cNvSpPr txBox="1"/>
          <p:nvPr/>
        </p:nvSpPr>
        <p:spPr>
          <a:xfrm>
            <a:off x="3655213" y="1714059"/>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Venus</a:t>
            </a:r>
            <a:endParaRPr b="1" sz="2000">
              <a:solidFill>
                <a:schemeClr val="dk1"/>
              </a:solidFill>
              <a:latin typeface="Signika"/>
              <a:ea typeface="Signika"/>
              <a:cs typeface="Signika"/>
              <a:sym typeface="Signika"/>
            </a:endParaRPr>
          </a:p>
        </p:txBody>
      </p:sp>
      <p:sp>
        <p:nvSpPr>
          <p:cNvPr id="425" name="Google Shape;425;p46"/>
          <p:cNvSpPr txBox="1"/>
          <p:nvPr/>
        </p:nvSpPr>
        <p:spPr>
          <a:xfrm>
            <a:off x="5901113" y="1714064"/>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Mercury</a:t>
            </a:r>
            <a:endParaRPr b="1" sz="2000">
              <a:solidFill>
                <a:schemeClr val="dk1"/>
              </a:solidFill>
              <a:latin typeface="Signika"/>
              <a:ea typeface="Signika"/>
              <a:cs typeface="Signika"/>
              <a:sym typeface="Signika"/>
            </a:endParaRPr>
          </a:p>
        </p:txBody>
      </p:sp>
      <p:sp>
        <p:nvSpPr>
          <p:cNvPr id="426" name="Google Shape;426;p46"/>
          <p:cNvSpPr/>
          <p:nvPr/>
        </p:nvSpPr>
        <p:spPr>
          <a:xfrm>
            <a:off x="3526351" y="2169499"/>
            <a:ext cx="522900" cy="522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Kanit"/>
                <a:ea typeface="Kanit"/>
                <a:cs typeface="Kanit"/>
                <a:sym typeface="Kanit"/>
              </a:rPr>
              <a:t>02</a:t>
            </a:r>
            <a:endParaRPr/>
          </a:p>
        </p:txBody>
      </p:sp>
      <p:sp>
        <p:nvSpPr>
          <p:cNvPr id="427" name="Google Shape;427;p46"/>
          <p:cNvSpPr/>
          <p:nvPr/>
        </p:nvSpPr>
        <p:spPr>
          <a:xfrm>
            <a:off x="1214461" y="2169499"/>
            <a:ext cx="522900" cy="522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Kanit"/>
                <a:ea typeface="Kanit"/>
                <a:cs typeface="Kanit"/>
                <a:sym typeface="Kanit"/>
              </a:rPr>
              <a:t>01</a:t>
            </a:r>
            <a:endParaRPr b="1">
              <a:solidFill>
                <a:schemeClr val="dk1"/>
              </a:solidFill>
              <a:latin typeface="Kanit"/>
              <a:ea typeface="Kanit"/>
              <a:cs typeface="Kanit"/>
              <a:sym typeface="Kanit"/>
            </a:endParaRPr>
          </a:p>
        </p:txBody>
      </p:sp>
      <p:sp>
        <p:nvSpPr>
          <p:cNvPr id="428" name="Google Shape;428;p46"/>
          <p:cNvSpPr/>
          <p:nvPr/>
        </p:nvSpPr>
        <p:spPr>
          <a:xfrm>
            <a:off x="5838238" y="2169499"/>
            <a:ext cx="522900" cy="522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Kanit"/>
                <a:ea typeface="Kanit"/>
                <a:cs typeface="Kanit"/>
                <a:sym typeface="Kanit"/>
              </a:rPr>
              <a:t>01</a:t>
            </a:r>
            <a:endParaRPr b="1">
              <a:solidFill>
                <a:schemeClr val="dk1"/>
              </a:solidFill>
              <a:latin typeface="Kanit"/>
              <a:ea typeface="Kanit"/>
              <a:cs typeface="Kanit"/>
              <a:sym typeface="Kanit"/>
            </a:endParaRPr>
          </a:p>
        </p:txBody>
      </p:sp>
      <p:sp>
        <p:nvSpPr>
          <p:cNvPr id="429" name="Google Shape;429;p46">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Back</a:t>
            </a:r>
            <a:endParaRPr sz="1600">
              <a:solidFill>
                <a:schemeClr val="accent1"/>
              </a:solidFill>
              <a:latin typeface="Signika"/>
              <a:ea typeface="Signika"/>
              <a:cs typeface="Signika"/>
              <a:sym typeface="Signika"/>
            </a:endParaRPr>
          </a:p>
        </p:txBody>
      </p:sp>
      <p:sp>
        <p:nvSpPr>
          <p:cNvPr id="430" name="Google Shape;430;p46">
            <a:hlinkClick action="ppaction://hlinksldjump" r:id="rId6"/>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46"/>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46">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Next</a:t>
            </a:r>
            <a:endParaRPr sz="1600">
              <a:solidFill>
                <a:schemeClr val="accent1"/>
              </a:solidFill>
              <a:latin typeface="Signika"/>
              <a:ea typeface="Signika"/>
              <a:cs typeface="Signika"/>
              <a:sym typeface="Signika"/>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6" name="Shape 436"/>
        <p:cNvGrpSpPr/>
        <p:nvPr/>
      </p:nvGrpSpPr>
      <p:grpSpPr>
        <a:xfrm>
          <a:off x="0" y="0"/>
          <a:ext cx="0" cy="0"/>
          <a:chOff x="0" y="0"/>
          <a:chExt cx="0" cy="0"/>
        </a:xfrm>
      </p:grpSpPr>
      <p:sp>
        <p:nvSpPr>
          <p:cNvPr id="437" name="Google Shape;437;p47"/>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Draw It</a:t>
            </a:r>
            <a:endParaRPr/>
          </a:p>
        </p:txBody>
      </p:sp>
      <p:sp>
        <p:nvSpPr>
          <p:cNvPr id="438" name="Google Shape;438;p47"/>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rtl="0" algn="l">
              <a:spcBef>
                <a:spcPts val="0"/>
              </a:spcBef>
              <a:spcAft>
                <a:spcPts val="0"/>
              </a:spcAft>
              <a:buNone/>
            </a:pPr>
            <a:r>
              <a:rPr lang="en" sz="1600">
                <a:solidFill>
                  <a:schemeClr val="dk1"/>
                </a:solidFill>
                <a:latin typeface="Palanquin"/>
                <a:ea typeface="Palanquin"/>
                <a:cs typeface="Palanquin"/>
                <a:sym typeface="Palanquin"/>
              </a:rPr>
              <a:t>Draw the action listed below</a:t>
            </a:r>
            <a:endParaRPr sz="1600">
              <a:solidFill>
                <a:schemeClr val="dk1"/>
              </a:solidFill>
              <a:latin typeface="Palanquin"/>
              <a:ea typeface="Palanquin"/>
              <a:cs typeface="Palanquin"/>
              <a:sym typeface="Palanquin"/>
            </a:endParaRPr>
          </a:p>
        </p:txBody>
      </p:sp>
      <p:sp>
        <p:nvSpPr>
          <p:cNvPr id="439" name="Google Shape;439;p47"/>
          <p:cNvSpPr txBox="1"/>
          <p:nvPr/>
        </p:nvSpPr>
        <p:spPr>
          <a:xfrm>
            <a:off x="1563075" y="159656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Saturn</a:t>
            </a:r>
            <a:endParaRPr b="1" sz="2000">
              <a:solidFill>
                <a:schemeClr val="dk1"/>
              </a:solidFill>
              <a:latin typeface="Signika"/>
              <a:ea typeface="Signika"/>
              <a:cs typeface="Signika"/>
              <a:sym typeface="Signika"/>
            </a:endParaRPr>
          </a:p>
        </p:txBody>
      </p:sp>
      <p:sp>
        <p:nvSpPr>
          <p:cNvPr id="440" name="Google Shape;440;p47"/>
          <p:cNvSpPr txBox="1"/>
          <p:nvPr/>
        </p:nvSpPr>
        <p:spPr>
          <a:xfrm>
            <a:off x="5713975" y="159656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Mercury</a:t>
            </a:r>
            <a:endParaRPr b="1" sz="2000">
              <a:solidFill>
                <a:schemeClr val="dk1"/>
              </a:solidFill>
              <a:latin typeface="Signika"/>
              <a:ea typeface="Signika"/>
              <a:cs typeface="Signika"/>
              <a:sym typeface="Signika"/>
            </a:endParaRPr>
          </a:p>
        </p:txBody>
      </p:sp>
      <p:sp>
        <p:nvSpPr>
          <p:cNvPr id="441" name="Google Shape;441;p47"/>
          <p:cNvSpPr/>
          <p:nvPr/>
        </p:nvSpPr>
        <p:spPr>
          <a:xfrm>
            <a:off x="1130950" y="2104925"/>
            <a:ext cx="2751300" cy="19452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t/>
            </a:r>
            <a:endParaRPr sz="1600">
              <a:solidFill>
                <a:schemeClr val="dk1"/>
              </a:solidFill>
              <a:latin typeface="Palanquin"/>
              <a:ea typeface="Palanquin"/>
              <a:cs typeface="Palanquin"/>
              <a:sym typeface="Palanquin"/>
            </a:endParaRPr>
          </a:p>
        </p:txBody>
      </p:sp>
      <p:sp>
        <p:nvSpPr>
          <p:cNvPr id="442" name="Google Shape;442;p47"/>
          <p:cNvSpPr/>
          <p:nvPr/>
        </p:nvSpPr>
        <p:spPr>
          <a:xfrm>
            <a:off x="5281825" y="2104925"/>
            <a:ext cx="2751300" cy="19452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t/>
            </a:r>
            <a:endParaRPr sz="1600">
              <a:solidFill>
                <a:schemeClr val="dk1"/>
              </a:solidFill>
              <a:latin typeface="Palanquin"/>
              <a:ea typeface="Palanquin"/>
              <a:cs typeface="Palanquin"/>
              <a:sym typeface="Palanquin"/>
            </a:endParaRPr>
          </a:p>
        </p:txBody>
      </p:sp>
      <p:sp>
        <p:nvSpPr>
          <p:cNvPr id="443" name="Google Shape;443;p47">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Back</a:t>
            </a:r>
            <a:endParaRPr sz="1600">
              <a:solidFill>
                <a:schemeClr val="accent1"/>
              </a:solidFill>
              <a:latin typeface="Signika"/>
              <a:ea typeface="Signika"/>
              <a:cs typeface="Signika"/>
              <a:sym typeface="Signika"/>
            </a:endParaRPr>
          </a:p>
        </p:txBody>
      </p:sp>
      <p:sp>
        <p:nvSpPr>
          <p:cNvPr id="444" name="Google Shape;444;p47">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47"/>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47">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Next</a:t>
            </a:r>
            <a:endParaRPr sz="1600">
              <a:solidFill>
                <a:schemeClr val="accent1"/>
              </a:solidFill>
              <a:latin typeface="Signika"/>
              <a:ea typeface="Signika"/>
              <a:cs typeface="Signika"/>
              <a:sym typeface="Signika"/>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0" name="Shape 450"/>
        <p:cNvGrpSpPr/>
        <p:nvPr/>
      </p:nvGrpSpPr>
      <p:grpSpPr>
        <a:xfrm>
          <a:off x="0" y="0"/>
          <a:ext cx="0" cy="0"/>
          <a:chOff x="0" y="0"/>
          <a:chExt cx="0" cy="0"/>
        </a:xfrm>
      </p:grpSpPr>
      <p:sp>
        <p:nvSpPr>
          <p:cNvPr id="451" name="Google Shape;451;p48"/>
          <p:cNvSpPr txBox="1"/>
          <p:nvPr>
            <p:ph type="title"/>
          </p:nvPr>
        </p:nvSpPr>
        <p:spPr>
          <a:xfrm>
            <a:off x="2635025" y="1710253"/>
            <a:ext cx="3873900" cy="75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Relations</a:t>
            </a:r>
            <a:endParaRPr/>
          </a:p>
        </p:txBody>
      </p:sp>
      <p:sp>
        <p:nvSpPr>
          <p:cNvPr id="452" name="Google Shape;452;p48"/>
          <p:cNvSpPr txBox="1"/>
          <p:nvPr>
            <p:ph idx="2" type="title"/>
          </p:nvPr>
        </p:nvSpPr>
        <p:spPr>
          <a:xfrm>
            <a:off x="2634925" y="532738"/>
            <a:ext cx="3874200" cy="1413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 </a:t>
            </a:r>
            <a:endParaRPr/>
          </a:p>
        </p:txBody>
      </p:sp>
      <p:sp>
        <p:nvSpPr>
          <p:cNvPr id="453" name="Google Shape;453;p48"/>
          <p:cNvSpPr txBox="1"/>
          <p:nvPr>
            <p:ph idx="1" type="subTitle"/>
          </p:nvPr>
        </p:nvSpPr>
        <p:spPr>
          <a:xfrm>
            <a:off x="2222200" y="2986690"/>
            <a:ext cx="4699500" cy="80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Uses are...</a:t>
            </a:r>
            <a:endParaRPr/>
          </a:p>
        </p:txBody>
      </p:sp>
      <p:sp>
        <p:nvSpPr>
          <p:cNvPr id="454" name="Google Shape;454;p48"/>
          <p:cNvSpPr txBox="1"/>
          <p:nvPr>
            <p:ph idx="3" type="subTitle"/>
          </p:nvPr>
        </p:nvSpPr>
        <p:spPr>
          <a:xfrm>
            <a:off x="2635007" y="2541865"/>
            <a:ext cx="3873900" cy="36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Define the theme in the box below</a:t>
            </a:r>
            <a:endParaRPr/>
          </a:p>
        </p:txBody>
      </p:sp>
      <p:sp>
        <p:nvSpPr>
          <p:cNvPr id="455" name="Google Shape;455;p48"/>
          <p:cNvSpPr/>
          <p:nvPr/>
        </p:nvSpPr>
        <p:spPr>
          <a:xfrm>
            <a:off x="-486803" y="-343225"/>
            <a:ext cx="2709000" cy="2709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48"/>
          <p:cNvSpPr/>
          <p:nvPr/>
        </p:nvSpPr>
        <p:spPr>
          <a:xfrm>
            <a:off x="7951401" y="1895000"/>
            <a:ext cx="2709000" cy="2709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7" name="Google Shape;457;p48"/>
          <p:cNvGrpSpPr/>
          <p:nvPr/>
        </p:nvGrpSpPr>
        <p:grpSpPr>
          <a:xfrm>
            <a:off x="1402300" y="1546900"/>
            <a:ext cx="718900" cy="1085700"/>
            <a:chOff x="248275" y="3381125"/>
            <a:chExt cx="718900" cy="1085700"/>
          </a:xfrm>
        </p:grpSpPr>
        <p:sp>
          <p:nvSpPr>
            <p:cNvPr id="458" name="Google Shape;458;p48"/>
            <p:cNvSpPr/>
            <p:nvPr/>
          </p:nvSpPr>
          <p:spPr>
            <a:xfrm>
              <a:off x="248275" y="3381125"/>
              <a:ext cx="718900" cy="1085700"/>
            </a:xfrm>
            <a:custGeom>
              <a:rect b="b" l="l" r="r" t="t"/>
              <a:pathLst>
                <a:path extrusionOk="0" fill="none" h="43428" w="28756">
                  <a:moveTo>
                    <a:pt x="28756" y="9932"/>
                  </a:moveTo>
                  <a:lnTo>
                    <a:pt x="28756" y="1"/>
                  </a:lnTo>
                  <a:lnTo>
                    <a:pt x="0" y="1"/>
                  </a:lnTo>
                  <a:lnTo>
                    <a:pt x="0" y="9345"/>
                  </a:lnTo>
                  <a:cubicBezTo>
                    <a:pt x="1355" y="11918"/>
                    <a:pt x="2257" y="16523"/>
                    <a:pt x="2257" y="21714"/>
                  </a:cubicBezTo>
                  <a:cubicBezTo>
                    <a:pt x="2257" y="26951"/>
                    <a:pt x="1400" y="31510"/>
                    <a:pt x="0" y="34083"/>
                  </a:cubicBezTo>
                  <a:lnTo>
                    <a:pt x="0" y="43428"/>
                  </a:lnTo>
                  <a:lnTo>
                    <a:pt x="28756" y="43428"/>
                  </a:lnTo>
                  <a:lnTo>
                    <a:pt x="28756" y="33496"/>
                  </a:lnTo>
                  <a:cubicBezTo>
                    <a:pt x="27582" y="30878"/>
                    <a:pt x="26770" y="26590"/>
                    <a:pt x="26770" y="21714"/>
                  </a:cubicBezTo>
                  <a:cubicBezTo>
                    <a:pt x="26770" y="16884"/>
                    <a:pt x="27582" y="12596"/>
                    <a:pt x="28756" y="9932"/>
                  </a:cubicBezTo>
                  <a:close/>
                  <a:moveTo>
                    <a:pt x="7990" y="29930"/>
                  </a:moveTo>
                  <a:lnTo>
                    <a:pt x="7990" y="1"/>
                  </a:lnTo>
                  <a:lnTo>
                    <a:pt x="20766" y="1"/>
                  </a:lnTo>
                  <a:lnTo>
                    <a:pt x="20766" y="29930"/>
                  </a:lnTo>
                  <a:cubicBezTo>
                    <a:pt x="20766" y="33451"/>
                    <a:pt x="17922" y="36295"/>
                    <a:pt x="14401" y="36295"/>
                  </a:cubicBezTo>
                  <a:lnTo>
                    <a:pt x="14401" y="36295"/>
                  </a:lnTo>
                  <a:cubicBezTo>
                    <a:pt x="10880" y="36295"/>
                    <a:pt x="7990" y="33451"/>
                    <a:pt x="7990" y="29930"/>
                  </a:cubicBezTo>
                  <a:close/>
                </a:path>
              </a:pathLst>
            </a:custGeom>
            <a:noFill/>
            <a:ln cap="flat" cmpd="sng" w="28575">
              <a:solidFill>
                <a:schemeClr val="dk1"/>
              </a:solidFill>
              <a:prstDash val="solid"/>
              <a:miter lim="4514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48"/>
            <p:cNvSpPr/>
            <p:nvPr/>
          </p:nvSpPr>
          <p:spPr>
            <a:xfrm>
              <a:off x="448025" y="3381125"/>
              <a:ext cx="58700" cy="871275"/>
            </a:xfrm>
            <a:custGeom>
              <a:rect b="b" l="l" r="r" t="t"/>
              <a:pathLst>
                <a:path extrusionOk="0" fill="none" h="34851" w="2348">
                  <a:moveTo>
                    <a:pt x="2348" y="1"/>
                  </a:moveTo>
                  <a:lnTo>
                    <a:pt x="0" y="1"/>
                  </a:lnTo>
                  <a:lnTo>
                    <a:pt x="0" y="29930"/>
                  </a:lnTo>
                  <a:cubicBezTo>
                    <a:pt x="0" y="31826"/>
                    <a:pt x="858" y="33632"/>
                    <a:pt x="2348" y="34851"/>
                  </a:cubicBezTo>
                  <a:close/>
                </a:path>
              </a:pathLst>
            </a:custGeom>
            <a:noFill/>
            <a:ln cap="flat" cmpd="sng" w="28575">
              <a:solidFill>
                <a:schemeClr val="dk1"/>
              </a:solidFill>
              <a:prstDash val="solid"/>
              <a:miter lim="4514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48"/>
            <p:cNvSpPr/>
            <p:nvPr/>
          </p:nvSpPr>
          <p:spPr>
            <a:xfrm>
              <a:off x="608275" y="3381125"/>
              <a:ext cx="159150" cy="907400"/>
            </a:xfrm>
            <a:custGeom>
              <a:rect b="b" l="l" r="r" t="t"/>
              <a:pathLst>
                <a:path extrusionOk="0" fill="none" h="36296" w="6366">
                  <a:moveTo>
                    <a:pt x="6366" y="29930"/>
                  </a:moveTo>
                  <a:lnTo>
                    <a:pt x="6366" y="1"/>
                  </a:lnTo>
                  <a:lnTo>
                    <a:pt x="1" y="1"/>
                  </a:lnTo>
                  <a:lnTo>
                    <a:pt x="1" y="36295"/>
                  </a:lnTo>
                  <a:cubicBezTo>
                    <a:pt x="3522" y="36295"/>
                    <a:pt x="6366" y="33451"/>
                    <a:pt x="6366" y="29930"/>
                  </a:cubicBezTo>
                  <a:close/>
                </a:path>
              </a:pathLst>
            </a:custGeom>
            <a:noFill/>
            <a:ln cap="flat" cmpd="sng" w="28575">
              <a:solidFill>
                <a:schemeClr val="dk1"/>
              </a:solidFill>
              <a:prstDash val="solid"/>
              <a:miter lim="4514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48"/>
            <p:cNvSpPr/>
            <p:nvPr/>
          </p:nvSpPr>
          <p:spPr>
            <a:xfrm>
              <a:off x="506700" y="3381125"/>
              <a:ext cx="101600" cy="907400"/>
            </a:xfrm>
            <a:custGeom>
              <a:rect b="b" l="l" r="r" t="t"/>
              <a:pathLst>
                <a:path extrusionOk="0" fill="none" h="36296" w="4064">
                  <a:moveTo>
                    <a:pt x="4064" y="36295"/>
                  </a:moveTo>
                  <a:lnTo>
                    <a:pt x="4064" y="1"/>
                  </a:lnTo>
                  <a:lnTo>
                    <a:pt x="1" y="1"/>
                  </a:lnTo>
                  <a:lnTo>
                    <a:pt x="1" y="34851"/>
                  </a:lnTo>
                  <a:cubicBezTo>
                    <a:pt x="1129" y="35799"/>
                    <a:pt x="2574" y="36295"/>
                    <a:pt x="4064" y="36295"/>
                  </a:cubicBezTo>
                  <a:close/>
                  <a:moveTo>
                    <a:pt x="1716" y="15710"/>
                  </a:moveTo>
                  <a:cubicBezTo>
                    <a:pt x="2755" y="15710"/>
                    <a:pt x="3251" y="16974"/>
                    <a:pt x="2529" y="17697"/>
                  </a:cubicBezTo>
                  <a:cubicBezTo>
                    <a:pt x="1761" y="18419"/>
                    <a:pt x="543" y="17877"/>
                    <a:pt x="543" y="16839"/>
                  </a:cubicBezTo>
                  <a:cubicBezTo>
                    <a:pt x="543" y="16207"/>
                    <a:pt x="1084" y="15665"/>
                    <a:pt x="1716" y="15710"/>
                  </a:cubicBezTo>
                  <a:close/>
                </a:path>
              </a:pathLst>
            </a:custGeom>
            <a:noFill/>
            <a:ln cap="flat" cmpd="sng" w="28575">
              <a:solidFill>
                <a:schemeClr val="dk1"/>
              </a:solidFill>
              <a:prstDash val="solid"/>
              <a:miter lim="4514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48"/>
            <p:cNvSpPr/>
            <p:nvPr/>
          </p:nvSpPr>
          <p:spPr>
            <a:xfrm>
              <a:off x="520250" y="3763725"/>
              <a:ext cx="67750" cy="67725"/>
            </a:xfrm>
            <a:custGeom>
              <a:rect b="b" l="l" r="r" t="t"/>
              <a:pathLst>
                <a:path extrusionOk="0" fill="none" h="2709" w="2710">
                  <a:moveTo>
                    <a:pt x="1174" y="2709"/>
                  </a:moveTo>
                  <a:cubicBezTo>
                    <a:pt x="2213" y="2709"/>
                    <a:pt x="2709" y="1445"/>
                    <a:pt x="1987" y="722"/>
                  </a:cubicBezTo>
                  <a:cubicBezTo>
                    <a:pt x="1219" y="0"/>
                    <a:pt x="1" y="542"/>
                    <a:pt x="1" y="1535"/>
                  </a:cubicBezTo>
                  <a:cubicBezTo>
                    <a:pt x="1" y="2212"/>
                    <a:pt x="542" y="2709"/>
                    <a:pt x="1174" y="2709"/>
                  </a:cubicBezTo>
                  <a:close/>
                </a:path>
              </a:pathLst>
            </a:custGeom>
            <a:noFill/>
            <a:ln cap="flat" cmpd="sng" w="28575">
              <a:solidFill>
                <a:schemeClr val="dk1"/>
              </a:solidFill>
              <a:prstDash val="solid"/>
              <a:miter lim="4514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3" name="Google Shape;463;p48"/>
          <p:cNvSpPr/>
          <p:nvPr/>
        </p:nvSpPr>
        <p:spPr>
          <a:xfrm>
            <a:off x="7893150" y="1750900"/>
            <a:ext cx="537489" cy="1343746"/>
          </a:xfrm>
          <a:custGeom>
            <a:rect b="b" l="l" r="r" t="t"/>
            <a:pathLst>
              <a:path extrusionOk="0" fill="none" h="28403" w="11361">
                <a:moveTo>
                  <a:pt x="0" y="5334"/>
                </a:moveTo>
                <a:lnTo>
                  <a:pt x="0" y="22115"/>
                </a:lnTo>
                <a:lnTo>
                  <a:pt x="1214" y="22115"/>
                </a:lnTo>
                <a:lnTo>
                  <a:pt x="1214" y="5334"/>
                </a:lnTo>
                <a:cubicBezTo>
                  <a:pt x="1214" y="2863"/>
                  <a:pt x="3209" y="868"/>
                  <a:pt x="5680" y="868"/>
                </a:cubicBezTo>
                <a:cubicBezTo>
                  <a:pt x="8152" y="868"/>
                  <a:pt x="10147" y="2863"/>
                  <a:pt x="10147" y="5334"/>
                </a:cubicBezTo>
                <a:lnTo>
                  <a:pt x="10147" y="23849"/>
                </a:lnTo>
                <a:cubicBezTo>
                  <a:pt x="10147" y="25692"/>
                  <a:pt x="8651" y="27188"/>
                  <a:pt x="6808" y="27188"/>
                </a:cubicBezTo>
                <a:cubicBezTo>
                  <a:pt x="4965" y="27188"/>
                  <a:pt x="3469" y="25692"/>
                  <a:pt x="3469" y="23849"/>
                </a:cubicBezTo>
                <a:lnTo>
                  <a:pt x="3512" y="6288"/>
                </a:lnTo>
                <a:cubicBezTo>
                  <a:pt x="3512" y="4987"/>
                  <a:pt x="4596" y="3903"/>
                  <a:pt x="5897" y="3903"/>
                </a:cubicBezTo>
                <a:cubicBezTo>
                  <a:pt x="7220" y="3903"/>
                  <a:pt x="8304" y="4987"/>
                  <a:pt x="8304" y="6288"/>
                </a:cubicBezTo>
                <a:lnTo>
                  <a:pt x="8304" y="16196"/>
                </a:lnTo>
                <a:lnTo>
                  <a:pt x="9518" y="16196"/>
                </a:lnTo>
                <a:lnTo>
                  <a:pt x="9518" y="6288"/>
                </a:lnTo>
                <a:cubicBezTo>
                  <a:pt x="9496" y="4315"/>
                  <a:pt x="7892" y="2689"/>
                  <a:pt x="5897" y="2689"/>
                </a:cubicBezTo>
                <a:cubicBezTo>
                  <a:pt x="3924" y="2689"/>
                  <a:pt x="2298" y="4315"/>
                  <a:pt x="2298" y="6288"/>
                </a:cubicBezTo>
                <a:lnTo>
                  <a:pt x="2255" y="23849"/>
                </a:lnTo>
                <a:cubicBezTo>
                  <a:pt x="2255" y="26364"/>
                  <a:pt x="4293" y="28402"/>
                  <a:pt x="6808" y="28402"/>
                </a:cubicBezTo>
                <a:cubicBezTo>
                  <a:pt x="9323" y="28402"/>
                  <a:pt x="11361" y="26364"/>
                  <a:pt x="11361" y="23849"/>
                </a:cubicBezTo>
                <a:lnTo>
                  <a:pt x="11361" y="5334"/>
                </a:lnTo>
                <a:cubicBezTo>
                  <a:pt x="11187" y="2342"/>
                  <a:pt x="8694" y="1"/>
                  <a:pt x="5680" y="1"/>
                </a:cubicBezTo>
                <a:cubicBezTo>
                  <a:pt x="2688" y="1"/>
                  <a:pt x="195" y="2342"/>
                  <a:pt x="0" y="5334"/>
                </a:cubicBezTo>
                <a:close/>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48"/>
          <p:cNvSpPr/>
          <p:nvPr/>
        </p:nvSpPr>
        <p:spPr>
          <a:xfrm>
            <a:off x="7174350" y="242125"/>
            <a:ext cx="718800" cy="718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48"/>
          <p:cNvSpPr/>
          <p:nvPr/>
        </p:nvSpPr>
        <p:spPr>
          <a:xfrm>
            <a:off x="650600" y="3565700"/>
            <a:ext cx="537600" cy="537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48"/>
          <p:cNvSpPr/>
          <p:nvPr/>
        </p:nvSpPr>
        <p:spPr>
          <a:xfrm>
            <a:off x="4065075" y="60275"/>
            <a:ext cx="429900" cy="429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48">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Back</a:t>
            </a:r>
            <a:endParaRPr sz="1600">
              <a:solidFill>
                <a:schemeClr val="accent1"/>
              </a:solidFill>
              <a:latin typeface="Signika"/>
              <a:ea typeface="Signika"/>
              <a:cs typeface="Signika"/>
              <a:sym typeface="Signika"/>
            </a:endParaRPr>
          </a:p>
        </p:txBody>
      </p:sp>
      <p:sp>
        <p:nvSpPr>
          <p:cNvPr id="468" name="Google Shape;468;p48">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48"/>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48">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Next</a:t>
            </a:r>
            <a:endParaRPr sz="1600">
              <a:solidFill>
                <a:schemeClr val="accent1"/>
              </a:solidFill>
              <a:latin typeface="Signika"/>
              <a:ea typeface="Signika"/>
              <a:cs typeface="Signika"/>
              <a:sym typeface="Signika"/>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 name="Shape 474"/>
        <p:cNvGrpSpPr/>
        <p:nvPr/>
      </p:nvGrpSpPr>
      <p:grpSpPr>
        <a:xfrm>
          <a:off x="0" y="0"/>
          <a:ext cx="0" cy="0"/>
          <a:chOff x="0" y="0"/>
          <a:chExt cx="0" cy="0"/>
        </a:xfrm>
      </p:grpSpPr>
      <p:sp>
        <p:nvSpPr>
          <p:cNvPr id="475" name="Google Shape;475;p49"/>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Write It</a:t>
            </a:r>
            <a:endParaRPr/>
          </a:p>
        </p:txBody>
      </p:sp>
      <p:sp>
        <p:nvSpPr>
          <p:cNvPr id="476" name="Google Shape;476;p49"/>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rtl="0" algn="l">
              <a:spcBef>
                <a:spcPts val="0"/>
              </a:spcBef>
              <a:spcAft>
                <a:spcPts val="0"/>
              </a:spcAft>
              <a:buNone/>
            </a:pPr>
            <a:r>
              <a:rPr lang="en" sz="1600">
                <a:solidFill>
                  <a:schemeClr val="dk1"/>
                </a:solidFill>
                <a:latin typeface="Palanquin"/>
                <a:ea typeface="Palanquin"/>
                <a:cs typeface="Palanquin"/>
                <a:sym typeface="Palanquin"/>
              </a:rPr>
              <a:t>Write 4 words related to the given word</a:t>
            </a:r>
            <a:endParaRPr sz="1600">
              <a:solidFill>
                <a:schemeClr val="dk1"/>
              </a:solidFill>
              <a:latin typeface="Palanquin"/>
              <a:ea typeface="Palanquin"/>
              <a:cs typeface="Palanquin"/>
              <a:sym typeface="Palanquin"/>
            </a:endParaRPr>
          </a:p>
        </p:txBody>
      </p:sp>
      <p:sp>
        <p:nvSpPr>
          <p:cNvPr id="477" name="Google Shape;477;p49"/>
          <p:cNvSpPr txBox="1"/>
          <p:nvPr/>
        </p:nvSpPr>
        <p:spPr>
          <a:xfrm>
            <a:off x="5076100" y="191626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dk1"/>
              </a:solidFill>
              <a:latin typeface="Signika"/>
              <a:ea typeface="Signika"/>
              <a:cs typeface="Signika"/>
              <a:sym typeface="Signika"/>
            </a:endParaRPr>
          </a:p>
        </p:txBody>
      </p:sp>
      <p:sp>
        <p:nvSpPr>
          <p:cNvPr id="478" name="Google Shape;478;p49"/>
          <p:cNvSpPr txBox="1"/>
          <p:nvPr/>
        </p:nvSpPr>
        <p:spPr>
          <a:xfrm>
            <a:off x="5076100" y="329711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dk1"/>
              </a:solidFill>
              <a:latin typeface="Signika"/>
              <a:ea typeface="Signika"/>
              <a:cs typeface="Signika"/>
              <a:sym typeface="Signika"/>
            </a:endParaRPr>
          </a:p>
        </p:txBody>
      </p:sp>
      <p:sp>
        <p:nvSpPr>
          <p:cNvPr id="479" name="Google Shape;479;p49"/>
          <p:cNvSpPr txBox="1"/>
          <p:nvPr/>
        </p:nvSpPr>
        <p:spPr>
          <a:xfrm>
            <a:off x="2180850" y="191626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dk1"/>
              </a:solidFill>
              <a:latin typeface="Signika"/>
              <a:ea typeface="Signika"/>
              <a:cs typeface="Signika"/>
              <a:sym typeface="Signika"/>
            </a:endParaRPr>
          </a:p>
        </p:txBody>
      </p:sp>
      <p:sp>
        <p:nvSpPr>
          <p:cNvPr id="480" name="Google Shape;480;p49"/>
          <p:cNvSpPr txBox="1"/>
          <p:nvPr/>
        </p:nvSpPr>
        <p:spPr>
          <a:xfrm>
            <a:off x="2180850" y="329711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dk1"/>
              </a:solidFill>
              <a:latin typeface="Signika"/>
              <a:ea typeface="Signika"/>
              <a:cs typeface="Signika"/>
              <a:sym typeface="Signika"/>
            </a:endParaRPr>
          </a:p>
        </p:txBody>
      </p:sp>
      <p:sp>
        <p:nvSpPr>
          <p:cNvPr id="481" name="Google Shape;481;p49">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Back</a:t>
            </a:r>
            <a:endParaRPr sz="1600">
              <a:solidFill>
                <a:schemeClr val="accent1"/>
              </a:solidFill>
              <a:latin typeface="Signika"/>
              <a:ea typeface="Signika"/>
              <a:cs typeface="Signika"/>
              <a:sym typeface="Signika"/>
            </a:endParaRPr>
          </a:p>
        </p:txBody>
      </p:sp>
      <p:sp>
        <p:nvSpPr>
          <p:cNvPr id="482" name="Google Shape;482;p49">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49"/>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9">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Next</a:t>
            </a:r>
            <a:endParaRPr sz="1600">
              <a:solidFill>
                <a:schemeClr val="accent1"/>
              </a:solidFill>
              <a:latin typeface="Signika"/>
              <a:ea typeface="Signika"/>
              <a:cs typeface="Signika"/>
              <a:sym typeface="Signika"/>
            </a:endParaRPr>
          </a:p>
        </p:txBody>
      </p:sp>
      <p:sp>
        <p:nvSpPr>
          <p:cNvPr id="485" name="Google Shape;485;p49"/>
          <p:cNvSpPr txBox="1"/>
          <p:nvPr/>
        </p:nvSpPr>
        <p:spPr>
          <a:xfrm>
            <a:off x="3628475" y="2606688"/>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Mars</a:t>
            </a:r>
            <a:endParaRPr b="1" sz="2000">
              <a:solidFill>
                <a:schemeClr val="dk1"/>
              </a:solidFill>
              <a:latin typeface="Signika"/>
              <a:ea typeface="Signika"/>
              <a:cs typeface="Signika"/>
              <a:sym typeface="Signika"/>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9" name="Shape 489"/>
        <p:cNvGrpSpPr/>
        <p:nvPr/>
      </p:nvGrpSpPr>
      <p:grpSpPr>
        <a:xfrm>
          <a:off x="0" y="0"/>
          <a:ext cx="0" cy="0"/>
          <a:chOff x="0" y="0"/>
          <a:chExt cx="0" cy="0"/>
        </a:xfrm>
      </p:grpSpPr>
      <p:sp>
        <p:nvSpPr>
          <p:cNvPr id="490" name="Google Shape;490;p50"/>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Group It</a:t>
            </a:r>
            <a:endParaRPr/>
          </a:p>
        </p:txBody>
      </p:sp>
      <p:sp>
        <p:nvSpPr>
          <p:cNvPr id="491" name="Google Shape;491;p50"/>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rtl="0" algn="l">
              <a:spcBef>
                <a:spcPts val="0"/>
              </a:spcBef>
              <a:spcAft>
                <a:spcPts val="0"/>
              </a:spcAft>
              <a:buNone/>
            </a:pPr>
            <a:r>
              <a:rPr lang="en" sz="1600">
                <a:solidFill>
                  <a:schemeClr val="dk1"/>
                </a:solidFill>
                <a:latin typeface="Palanquin"/>
                <a:ea typeface="Palanquin"/>
                <a:cs typeface="Palanquin"/>
                <a:sym typeface="Palanquin"/>
              </a:rPr>
              <a:t>Group the related words</a:t>
            </a:r>
            <a:endParaRPr sz="1600">
              <a:solidFill>
                <a:schemeClr val="dk1"/>
              </a:solidFill>
              <a:latin typeface="Palanquin"/>
              <a:ea typeface="Palanquin"/>
              <a:cs typeface="Palanquin"/>
              <a:sym typeface="Palanquin"/>
            </a:endParaRPr>
          </a:p>
        </p:txBody>
      </p:sp>
      <p:sp>
        <p:nvSpPr>
          <p:cNvPr id="492" name="Google Shape;492;p50"/>
          <p:cNvSpPr txBox="1"/>
          <p:nvPr/>
        </p:nvSpPr>
        <p:spPr>
          <a:xfrm>
            <a:off x="1409313" y="213701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Mars</a:t>
            </a:r>
            <a:endParaRPr b="1" sz="2000">
              <a:solidFill>
                <a:schemeClr val="dk1"/>
              </a:solidFill>
              <a:latin typeface="Signika"/>
              <a:ea typeface="Signika"/>
              <a:cs typeface="Signika"/>
              <a:sym typeface="Signika"/>
            </a:endParaRPr>
          </a:p>
        </p:txBody>
      </p:sp>
      <p:sp>
        <p:nvSpPr>
          <p:cNvPr id="493" name="Google Shape;493;p50"/>
          <p:cNvSpPr txBox="1"/>
          <p:nvPr/>
        </p:nvSpPr>
        <p:spPr>
          <a:xfrm>
            <a:off x="3655213" y="2137017"/>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Venus</a:t>
            </a:r>
            <a:endParaRPr b="1" sz="2000">
              <a:solidFill>
                <a:schemeClr val="dk1"/>
              </a:solidFill>
              <a:latin typeface="Signika"/>
              <a:ea typeface="Signika"/>
              <a:cs typeface="Signika"/>
              <a:sym typeface="Signika"/>
            </a:endParaRPr>
          </a:p>
        </p:txBody>
      </p:sp>
      <p:sp>
        <p:nvSpPr>
          <p:cNvPr id="494" name="Google Shape;494;p50"/>
          <p:cNvSpPr txBox="1"/>
          <p:nvPr/>
        </p:nvSpPr>
        <p:spPr>
          <a:xfrm>
            <a:off x="5901113" y="2137021"/>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Saturn</a:t>
            </a:r>
            <a:endParaRPr b="1" sz="2000">
              <a:solidFill>
                <a:schemeClr val="dk1"/>
              </a:solidFill>
              <a:latin typeface="Signika"/>
              <a:ea typeface="Signika"/>
              <a:cs typeface="Signika"/>
              <a:sym typeface="Signika"/>
            </a:endParaRPr>
          </a:p>
        </p:txBody>
      </p:sp>
      <p:sp>
        <p:nvSpPr>
          <p:cNvPr id="495" name="Google Shape;495;p50"/>
          <p:cNvSpPr txBox="1"/>
          <p:nvPr/>
        </p:nvSpPr>
        <p:spPr>
          <a:xfrm>
            <a:off x="1409313" y="283886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Ring</a:t>
            </a:r>
            <a:endParaRPr b="1" sz="2000">
              <a:solidFill>
                <a:schemeClr val="dk1"/>
              </a:solidFill>
              <a:latin typeface="Signika"/>
              <a:ea typeface="Signika"/>
              <a:cs typeface="Signika"/>
              <a:sym typeface="Signika"/>
            </a:endParaRPr>
          </a:p>
        </p:txBody>
      </p:sp>
      <p:sp>
        <p:nvSpPr>
          <p:cNvPr id="496" name="Google Shape;496;p50"/>
          <p:cNvSpPr txBox="1"/>
          <p:nvPr/>
        </p:nvSpPr>
        <p:spPr>
          <a:xfrm>
            <a:off x="3655213" y="2838867"/>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Gas</a:t>
            </a:r>
            <a:endParaRPr b="1" sz="2000">
              <a:solidFill>
                <a:schemeClr val="dk1"/>
              </a:solidFill>
              <a:latin typeface="Signika"/>
              <a:ea typeface="Signika"/>
              <a:cs typeface="Signika"/>
              <a:sym typeface="Signika"/>
            </a:endParaRPr>
          </a:p>
        </p:txBody>
      </p:sp>
      <p:sp>
        <p:nvSpPr>
          <p:cNvPr id="497" name="Google Shape;497;p50"/>
          <p:cNvSpPr txBox="1"/>
          <p:nvPr/>
        </p:nvSpPr>
        <p:spPr>
          <a:xfrm>
            <a:off x="5901113" y="2838871"/>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Hot</a:t>
            </a:r>
            <a:endParaRPr b="1" sz="2000">
              <a:solidFill>
                <a:schemeClr val="dk1"/>
              </a:solidFill>
              <a:latin typeface="Signika"/>
              <a:ea typeface="Signika"/>
              <a:cs typeface="Signika"/>
              <a:sym typeface="Signika"/>
            </a:endParaRPr>
          </a:p>
        </p:txBody>
      </p:sp>
      <p:sp>
        <p:nvSpPr>
          <p:cNvPr id="498" name="Google Shape;498;p50"/>
          <p:cNvSpPr txBox="1"/>
          <p:nvPr/>
        </p:nvSpPr>
        <p:spPr>
          <a:xfrm>
            <a:off x="1409313" y="354071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Iron</a:t>
            </a:r>
            <a:endParaRPr b="1" sz="2000">
              <a:solidFill>
                <a:schemeClr val="dk1"/>
              </a:solidFill>
              <a:latin typeface="Signika"/>
              <a:ea typeface="Signika"/>
              <a:cs typeface="Signika"/>
              <a:sym typeface="Signika"/>
            </a:endParaRPr>
          </a:p>
        </p:txBody>
      </p:sp>
      <p:sp>
        <p:nvSpPr>
          <p:cNvPr id="499" name="Google Shape;499;p50"/>
          <p:cNvSpPr txBox="1"/>
          <p:nvPr/>
        </p:nvSpPr>
        <p:spPr>
          <a:xfrm>
            <a:off x="3655213" y="3540717"/>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Red</a:t>
            </a:r>
            <a:endParaRPr b="1" sz="2000">
              <a:solidFill>
                <a:schemeClr val="dk1"/>
              </a:solidFill>
              <a:latin typeface="Signika"/>
              <a:ea typeface="Signika"/>
              <a:cs typeface="Signika"/>
              <a:sym typeface="Signika"/>
            </a:endParaRPr>
          </a:p>
        </p:txBody>
      </p:sp>
      <p:sp>
        <p:nvSpPr>
          <p:cNvPr id="500" name="Google Shape;500;p50"/>
          <p:cNvSpPr txBox="1"/>
          <p:nvPr/>
        </p:nvSpPr>
        <p:spPr>
          <a:xfrm>
            <a:off x="5901113" y="3540721"/>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Cold</a:t>
            </a:r>
            <a:endParaRPr b="1" sz="2000">
              <a:solidFill>
                <a:schemeClr val="dk1"/>
              </a:solidFill>
              <a:latin typeface="Signika"/>
              <a:ea typeface="Signika"/>
              <a:cs typeface="Signika"/>
              <a:sym typeface="Signika"/>
            </a:endParaRPr>
          </a:p>
        </p:txBody>
      </p:sp>
      <p:sp>
        <p:nvSpPr>
          <p:cNvPr id="501" name="Google Shape;501;p50">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Back</a:t>
            </a:r>
            <a:endParaRPr sz="1600">
              <a:solidFill>
                <a:schemeClr val="accent1"/>
              </a:solidFill>
              <a:latin typeface="Signika"/>
              <a:ea typeface="Signika"/>
              <a:cs typeface="Signika"/>
              <a:sym typeface="Signika"/>
            </a:endParaRPr>
          </a:p>
        </p:txBody>
      </p:sp>
      <p:sp>
        <p:nvSpPr>
          <p:cNvPr id="502" name="Google Shape;502;p50">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50"/>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50">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Next</a:t>
            </a:r>
            <a:endParaRPr sz="1600">
              <a:solidFill>
                <a:schemeClr val="accent1"/>
              </a:solidFill>
              <a:latin typeface="Signika"/>
              <a:ea typeface="Signika"/>
              <a:cs typeface="Signika"/>
              <a:sym typeface="Signika"/>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8" name="Shape 508"/>
        <p:cNvGrpSpPr/>
        <p:nvPr/>
      </p:nvGrpSpPr>
      <p:grpSpPr>
        <a:xfrm>
          <a:off x="0" y="0"/>
          <a:ext cx="0" cy="0"/>
          <a:chOff x="0" y="0"/>
          <a:chExt cx="0" cy="0"/>
        </a:xfrm>
      </p:grpSpPr>
      <p:sp>
        <p:nvSpPr>
          <p:cNvPr id="509" name="Google Shape;509;p51"/>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Link It</a:t>
            </a:r>
            <a:endParaRPr/>
          </a:p>
        </p:txBody>
      </p:sp>
      <p:sp>
        <p:nvSpPr>
          <p:cNvPr id="510" name="Google Shape;510;p51"/>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rtl="0" algn="l">
              <a:spcBef>
                <a:spcPts val="0"/>
              </a:spcBef>
              <a:spcAft>
                <a:spcPts val="0"/>
              </a:spcAft>
              <a:buNone/>
            </a:pPr>
            <a:r>
              <a:rPr lang="en" sz="1600">
                <a:solidFill>
                  <a:schemeClr val="dk1"/>
                </a:solidFill>
                <a:latin typeface="Palanquin"/>
                <a:ea typeface="Palanquin"/>
                <a:cs typeface="Palanquin"/>
                <a:sym typeface="Palanquin"/>
              </a:rPr>
              <a:t>Link the words that are related to each other</a:t>
            </a:r>
            <a:endParaRPr sz="1600">
              <a:solidFill>
                <a:schemeClr val="dk1"/>
              </a:solidFill>
              <a:latin typeface="Palanquin"/>
              <a:ea typeface="Palanquin"/>
              <a:cs typeface="Palanquin"/>
              <a:sym typeface="Palanquin"/>
            </a:endParaRPr>
          </a:p>
        </p:txBody>
      </p:sp>
      <p:sp>
        <p:nvSpPr>
          <p:cNvPr id="511" name="Google Shape;511;p51">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Back</a:t>
            </a:r>
            <a:endParaRPr sz="1600">
              <a:solidFill>
                <a:schemeClr val="accent1"/>
              </a:solidFill>
              <a:latin typeface="Signika"/>
              <a:ea typeface="Signika"/>
              <a:cs typeface="Signika"/>
              <a:sym typeface="Signika"/>
            </a:endParaRPr>
          </a:p>
        </p:txBody>
      </p:sp>
      <p:sp>
        <p:nvSpPr>
          <p:cNvPr id="512" name="Google Shape;512;p51">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51"/>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51">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Next</a:t>
            </a:r>
            <a:endParaRPr sz="1600">
              <a:solidFill>
                <a:schemeClr val="accent1"/>
              </a:solidFill>
              <a:latin typeface="Signika"/>
              <a:ea typeface="Signika"/>
              <a:cs typeface="Signika"/>
              <a:sym typeface="Signika"/>
            </a:endParaRPr>
          </a:p>
        </p:txBody>
      </p:sp>
      <p:sp>
        <p:nvSpPr>
          <p:cNvPr id="515" name="Google Shape;515;p51"/>
          <p:cNvSpPr txBox="1"/>
          <p:nvPr/>
        </p:nvSpPr>
        <p:spPr>
          <a:xfrm flipH="1">
            <a:off x="5568038" y="181216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Giant</a:t>
            </a:r>
            <a:endParaRPr b="1" sz="2000">
              <a:solidFill>
                <a:schemeClr val="dk1"/>
              </a:solidFill>
              <a:latin typeface="Signika"/>
              <a:ea typeface="Signika"/>
              <a:cs typeface="Signika"/>
              <a:sym typeface="Signika"/>
            </a:endParaRPr>
          </a:p>
        </p:txBody>
      </p:sp>
      <p:sp>
        <p:nvSpPr>
          <p:cNvPr id="516" name="Google Shape;516;p51"/>
          <p:cNvSpPr txBox="1"/>
          <p:nvPr/>
        </p:nvSpPr>
        <p:spPr>
          <a:xfrm flipH="1">
            <a:off x="5568163" y="2584856"/>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Second</a:t>
            </a:r>
            <a:endParaRPr b="1" sz="2000">
              <a:solidFill>
                <a:schemeClr val="dk1"/>
              </a:solidFill>
              <a:latin typeface="Signika"/>
              <a:ea typeface="Signika"/>
              <a:cs typeface="Signika"/>
              <a:sym typeface="Signika"/>
            </a:endParaRPr>
          </a:p>
        </p:txBody>
      </p:sp>
      <p:sp>
        <p:nvSpPr>
          <p:cNvPr id="517" name="Google Shape;517;p51"/>
          <p:cNvSpPr txBox="1"/>
          <p:nvPr/>
        </p:nvSpPr>
        <p:spPr>
          <a:xfrm flipH="1">
            <a:off x="5568163" y="3357550"/>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Red</a:t>
            </a:r>
            <a:endParaRPr b="1" sz="2000">
              <a:solidFill>
                <a:schemeClr val="dk1"/>
              </a:solidFill>
              <a:latin typeface="Signika"/>
              <a:ea typeface="Signika"/>
              <a:cs typeface="Signika"/>
              <a:sym typeface="Signika"/>
            </a:endParaRPr>
          </a:p>
        </p:txBody>
      </p:sp>
      <p:sp>
        <p:nvSpPr>
          <p:cNvPr id="518" name="Google Shape;518;p51"/>
          <p:cNvSpPr txBox="1"/>
          <p:nvPr/>
        </p:nvSpPr>
        <p:spPr>
          <a:xfrm flipH="1">
            <a:off x="1688813" y="181216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Mars</a:t>
            </a:r>
            <a:endParaRPr b="1" sz="2000">
              <a:solidFill>
                <a:schemeClr val="dk1"/>
              </a:solidFill>
              <a:latin typeface="Signika"/>
              <a:ea typeface="Signika"/>
              <a:cs typeface="Signika"/>
              <a:sym typeface="Signika"/>
            </a:endParaRPr>
          </a:p>
        </p:txBody>
      </p:sp>
      <p:sp>
        <p:nvSpPr>
          <p:cNvPr id="519" name="Google Shape;519;p51"/>
          <p:cNvSpPr txBox="1"/>
          <p:nvPr/>
        </p:nvSpPr>
        <p:spPr>
          <a:xfrm flipH="1">
            <a:off x="1688938" y="2584856"/>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Jupiter</a:t>
            </a:r>
            <a:endParaRPr b="1" sz="2000">
              <a:solidFill>
                <a:schemeClr val="dk1"/>
              </a:solidFill>
              <a:latin typeface="Signika"/>
              <a:ea typeface="Signika"/>
              <a:cs typeface="Signika"/>
              <a:sym typeface="Signika"/>
            </a:endParaRPr>
          </a:p>
        </p:txBody>
      </p:sp>
      <p:sp>
        <p:nvSpPr>
          <p:cNvPr id="520" name="Google Shape;520;p51"/>
          <p:cNvSpPr txBox="1"/>
          <p:nvPr/>
        </p:nvSpPr>
        <p:spPr>
          <a:xfrm flipH="1">
            <a:off x="1688938" y="3357550"/>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Venus</a:t>
            </a:r>
            <a:endParaRPr b="1" sz="2000">
              <a:solidFill>
                <a:schemeClr val="dk1"/>
              </a:solidFill>
              <a:latin typeface="Signika"/>
              <a:ea typeface="Signika"/>
              <a:cs typeface="Signika"/>
              <a:sym typeface="Signika"/>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4" name="Shape 524"/>
        <p:cNvGrpSpPr/>
        <p:nvPr/>
      </p:nvGrpSpPr>
      <p:grpSpPr>
        <a:xfrm>
          <a:off x="0" y="0"/>
          <a:ext cx="0" cy="0"/>
          <a:chOff x="0" y="0"/>
          <a:chExt cx="0" cy="0"/>
        </a:xfrm>
      </p:grpSpPr>
      <p:sp>
        <p:nvSpPr>
          <p:cNvPr id="525" name="Google Shape;525;p52"/>
          <p:cNvSpPr txBox="1"/>
          <p:nvPr>
            <p:ph type="title"/>
          </p:nvPr>
        </p:nvSpPr>
        <p:spPr>
          <a:xfrm>
            <a:off x="4143975" y="3079988"/>
            <a:ext cx="3873900" cy="75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Definitions</a:t>
            </a:r>
            <a:endParaRPr/>
          </a:p>
        </p:txBody>
      </p:sp>
      <p:sp>
        <p:nvSpPr>
          <p:cNvPr id="526" name="Google Shape;526;p52"/>
          <p:cNvSpPr txBox="1"/>
          <p:nvPr>
            <p:ph idx="2" type="title"/>
          </p:nvPr>
        </p:nvSpPr>
        <p:spPr>
          <a:xfrm>
            <a:off x="4143875" y="2054175"/>
            <a:ext cx="3874200" cy="111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527" name="Google Shape;527;p52"/>
          <p:cNvSpPr txBox="1"/>
          <p:nvPr>
            <p:ph idx="1" type="subTitle"/>
          </p:nvPr>
        </p:nvSpPr>
        <p:spPr>
          <a:xfrm>
            <a:off x="3731150" y="1245375"/>
            <a:ext cx="4699500" cy="80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Definitions are...</a:t>
            </a:r>
            <a:endParaRPr/>
          </a:p>
        </p:txBody>
      </p:sp>
      <p:sp>
        <p:nvSpPr>
          <p:cNvPr id="528" name="Google Shape;528;p52"/>
          <p:cNvSpPr txBox="1"/>
          <p:nvPr>
            <p:ph idx="3" type="subTitle"/>
          </p:nvPr>
        </p:nvSpPr>
        <p:spPr>
          <a:xfrm>
            <a:off x="4143957" y="800550"/>
            <a:ext cx="3873900" cy="36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Define the theme in the box below</a:t>
            </a:r>
            <a:endParaRPr/>
          </a:p>
        </p:txBody>
      </p:sp>
      <p:sp>
        <p:nvSpPr>
          <p:cNvPr id="529" name="Google Shape;529;p52"/>
          <p:cNvSpPr/>
          <p:nvPr/>
        </p:nvSpPr>
        <p:spPr>
          <a:xfrm>
            <a:off x="0" y="0"/>
            <a:ext cx="1824000" cy="3041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0" name="Google Shape;530;p52"/>
          <p:cNvGrpSpPr/>
          <p:nvPr/>
        </p:nvGrpSpPr>
        <p:grpSpPr>
          <a:xfrm>
            <a:off x="429521" y="2472936"/>
            <a:ext cx="2876836" cy="1278245"/>
            <a:chOff x="-469256" y="-169262"/>
            <a:chExt cx="5076470" cy="2255594"/>
          </a:xfrm>
        </p:grpSpPr>
        <p:grpSp>
          <p:nvGrpSpPr>
            <p:cNvPr id="531" name="Google Shape;531;p52"/>
            <p:cNvGrpSpPr/>
            <p:nvPr/>
          </p:nvGrpSpPr>
          <p:grpSpPr>
            <a:xfrm>
              <a:off x="-469256" y="-169262"/>
              <a:ext cx="5076470" cy="2255594"/>
              <a:chOff x="203450" y="498031"/>
              <a:chExt cx="7206800" cy="3202150"/>
            </a:xfrm>
          </p:grpSpPr>
          <p:sp>
            <p:nvSpPr>
              <p:cNvPr id="532" name="Google Shape;532;p52"/>
              <p:cNvSpPr/>
              <p:nvPr/>
            </p:nvSpPr>
            <p:spPr>
              <a:xfrm>
                <a:off x="1054275" y="1922581"/>
                <a:ext cx="6107025" cy="1622875"/>
              </a:xfrm>
              <a:custGeom>
                <a:rect b="b" l="l" r="r" t="t"/>
                <a:pathLst>
                  <a:path extrusionOk="0" h="64915" w="244281">
                    <a:moveTo>
                      <a:pt x="212517" y="1513"/>
                    </a:moveTo>
                    <a:cubicBezTo>
                      <a:pt x="229659" y="1513"/>
                      <a:pt x="243524" y="15378"/>
                      <a:pt x="243524" y="32521"/>
                    </a:cubicBezTo>
                    <a:cubicBezTo>
                      <a:pt x="243524" y="49537"/>
                      <a:pt x="229659" y="63402"/>
                      <a:pt x="212517" y="63402"/>
                    </a:cubicBezTo>
                    <a:lnTo>
                      <a:pt x="2647" y="63402"/>
                    </a:lnTo>
                    <a:cubicBezTo>
                      <a:pt x="13235" y="36806"/>
                      <a:pt x="13361" y="15882"/>
                      <a:pt x="3152" y="1513"/>
                    </a:cubicBezTo>
                    <a:close/>
                    <a:moveTo>
                      <a:pt x="0" y="0"/>
                    </a:moveTo>
                    <a:lnTo>
                      <a:pt x="1009" y="1135"/>
                    </a:lnTo>
                    <a:cubicBezTo>
                      <a:pt x="11849" y="15378"/>
                      <a:pt x="11849" y="36428"/>
                      <a:pt x="883" y="63906"/>
                    </a:cubicBezTo>
                    <a:lnTo>
                      <a:pt x="505" y="64915"/>
                    </a:lnTo>
                    <a:lnTo>
                      <a:pt x="212517" y="64915"/>
                    </a:lnTo>
                    <a:cubicBezTo>
                      <a:pt x="230163" y="64537"/>
                      <a:pt x="244281" y="50167"/>
                      <a:pt x="244281" y="32521"/>
                    </a:cubicBezTo>
                    <a:cubicBezTo>
                      <a:pt x="244281" y="14748"/>
                      <a:pt x="230163" y="378"/>
                      <a:pt x="21251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52"/>
              <p:cNvSpPr/>
              <p:nvPr/>
            </p:nvSpPr>
            <p:spPr>
              <a:xfrm>
                <a:off x="1637250" y="2763931"/>
                <a:ext cx="3957900" cy="25250"/>
              </a:xfrm>
              <a:custGeom>
                <a:rect b="b" l="l" r="r" t="t"/>
                <a:pathLst>
                  <a:path extrusionOk="0" h="1010" w="158316">
                    <a:moveTo>
                      <a:pt x="79158" y="1"/>
                    </a:moveTo>
                    <a:lnTo>
                      <a:pt x="39579" y="127"/>
                    </a:lnTo>
                    <a:lnTo>
                      <a:pt x="19790" y="253"/>
                    </a:lnTo>
                    <a:lnTo>
                      <a:pt x="0" y="505"/>
                    </a:lnTo>
                    <a:lnTo>
                      <a:pt x="19790" y="757"/>
                    </a:lnTo>
                    <a:lnTo>
                      <a:pt x="39579" y="883"/>
                    </a:lnTo>
                    <a:lnTo>
                      <a:pt x="79158" y="1009"/>
                    </a:lnTo>
                    <a:lnTo>
                      <a:pt x="118737" y="883"/>
                    </a:lnTo>
                    <a:lnTo>
                      <a:pt x="138527" y="757"/>
                    </a:lnTo>
                    <a:lnTo>
                      <a:pt x="158316" y="505"/>
                    </a:lnTo>
                    <a:lnTo>
                      <a:pt x="138527" y="253"/>
                    </a:lnTo>
                    <a:lnTo>
                      <a:pt x="118737" y="127"/>
                    </a:lnTo>
                    <a:lnTo>
                      <a:pt x="79158"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52"/>
              <p:cNvSpPr/>
              <p:nvPr/>
            </p:nvSpPr>
            <p:spPr>
              <a:xfrm>
                <a:off x="3584675" y="2559106"/>
                <a:ext cx="2747875" cy="28400"/>
              </a:xfrm>
              <a:custGeom>
                <a:rect b="b" l="l" r="r" t="t"/>
                <a:pathLst>
                  <a:path extrusionOk="0" h="1136" w="109915">
                    <a:moveTo>
                      <a:pt x="54957" y="1"/>
                    </a:moveTo>
                    <a:lnTo>
                      <a:pt x="27479" y="253"/>
                    </a:lnTo>
                    <a:lnTo>
                      <a:pt x="13740" y="379"/>
                    </a:lnTo>
                    <a:lnTo>
                      <a:pt x="1" y="631"/>
                    </a:lnTo>
                    <a:lnTo>
                      <a:pt x="13740" y="883"/>
                    </a:lnTo>
                    <a:lnTo>
                      <a:pt x="27479" y="1009"/>
                    </a:lnTo>
                    <a:lnTo>
                      <a:pt x="54957" y="1135"/>
                    </a:lnTo>
                    <a:lnTo>
                      <a:pt x="82436" y="1009"/>
                    </a:lnTo>
                    <a:lnTo>
                      <a:pt x="96175" y="883"/>
                    </a:lnTo>
                    <a:lnTo>
                      <a:pt x="109914" y="631"/>
                    </a:lnTo>
                    <a:lnTo>
                      <a:pt x="96175" y="379"/>
                    </a:lnTo>
                    <a:lnTo>
                      <a:pt x="82436" y="127"/>
                    </a:lnTo>
                    <a:lnTo>
                      <a:pt x="54957"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52"/>
              <p:cNvSpPr/>
              <p:nvPr/>
            </p:nvSpPr>
            <p:spPr>
              <a:xfrm>
                <a:off x="3452325" y="2984531"/>
                <a:ext cx="3116550" cy="28375"/>
              </a:xfrm>
              <a:custGeom>
                <a:rect b="b" l="l" r="r" t="t"/>
                <a:pathLst>
                  <a:path extrusionOk="0" h="1135" w="124662">
                    <a:moveTo>
                      <a:pt x="62394" y="0"/>
                    </a:moveTo>
                    <a:lnTo>
                      <a:pt x="31260" y="126"/>
                    </a:lnTo>
                    <a:lnTo>
                      <a:pt x="15631" y="252"/>
                    </a:lnTo>
                    <a:lnTo>
                      <a:pt x="1" y="630"/>
                    </a:lnTo>
                    <a:lnTo>
                      <a:pt x="15631" y="883"/>
                    </a:lnTo>
                    <a:lnTo>
                      <a:pt x="31260" y="1009"/>
                    </a:lnTo>
                    <a:lnTo>
                      <a:pt x="62394" y="1135"/>
                    </a:lnTo>
                    <a:lnTo>
                      <a:pt x="93528" y="1009"/>
                    </a:lnTo>
                    <a:lnTo>
                      <a:pt x="109158" y="883"/>
                    </a:lnTo>
                    <a:lnTo>
                      <a:pt x="124662" y="630"/>
                    </a:lnTo>
                    <a:lnTo>
                      <a:pt x="109158" y="252"/>
                    </a:lnTo>
                    <a:lnTo>
                      <a:pt x="93528" y="126"/>
                    </a:lnTo>
                    <a:lnTo>
                      <a:pt x="62394"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52"/>
              <p:cNvSpPr/>
              <p:nvPr/>
            </p:nvSpPr>
            <p:spPr>
              <a:xfrm>
                <a:off x="1826325" y="2448831"/>
                <a:ext cx="2795125" cy="28375"/>
              </a:xfrm>
              <a:custGeom>
                <a:rect b="b" l="l" r="r" t="t"/>
                <a:pathLst>
                  <a:path extrusionOk="0" h="1135" w="111805">
                    <a:moveTo>
                      <a:pt x="55839" y="0"/>
                    </a:moveTo>
                    <a:lnTo>
                      <a:pt x="27857" y="126"/>
                    </a:lnTo>
                    <a:lnTo>
                      <a:pt x="13991" y="252"/>
                    </a:lnTo>
                    <a:lnTo>
                      <a:pt x="0" y="630"/>
                    </a:lnTo>
                    <a:lnTo>
                      <a:pt x="13991" y="883"/>
                    </a:lnTo>
                    <a:lnTo>
                      <a:pt x="27857" y="1009"/>
                    </a:lnTo>
                    <a:lnTo>
                      <a:pt x="55839" y="1135"/>
                    </a:lnTo>
                    <a:lnTo>
                      <a:pt x="83822" y="1009"/>
                    </a:lnTo>
                    <a:lnTo>
                      <a:pt x="97813" y="883"/>
                    </a:lnTo>
                    <a:lnTo>
                      <a:pt x="111804" y="630"/>
                    </a:lnTo>
                    <a:lnTo>
                      <a:pt x="97813" y="252"/>
                    </a:lnTo>
                    <a:lnTo>
                      <a:pt x="83822" y="126"/>
                    </a:lnTo>
                    <a:lnTo>
                      <a:pt x="55839"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52"/>
              <p:cNvSpPr/>
              <p:nvPr/>
            </p:nvSpPr>
            <p:spPr>
              <a:xfrm>
                <a:off x="742200" y="1786881"/>
                <a:ext cx="6642850" cy="1894275"/>
              </a:xfrm>
              <a:custGeom>
                <a:rect b="b" l="l" r="r" t="t"/>
                <a:pathLst>
                  <a:path extrusionOk="0" h="75771" w="265714">
                    <a:moveTo>
                      <a:pt x="8210" y="0"/>
                    </a:moveTo>
                    <a:cubicBezTo>
                      <a:pt x="40" y="0"/>
                      <a:pt x="1" y="12249"/>
                      <a:pt x="8093" y="12249"/>
                    </a:cubicBezTo>
                    <a:cubicBezTo>
                      <a:pt x="8251" y="12249"/>
                      <a:pt x="8412" y="12244"/>
                      <a:pt x="8576" y="12235"/>
                    </a:cubicBezTo>
                    <a:lnTo>
                      <a:pt x="225000" y="12235"/>
                    </a:lnTo>
                    <a:cubicBezTo>
                      <a:pt x="239243" y="12235"/>
                      <a:pt x="250587" y="23705"/>
                      <a:pt x="250587" y="37949"/>
                    </a:cubicBezTo>
                    <a:cubicBezTo>
                      <a:pt x="250587" y="52066"/>
                      <a:pt x="239243" y="63536"/>
                      <a:pt x="225000" y="63536"/>
                    </a:cubicBezTo>
                    <a:lnTo>
                      <a:pt x="8576" y="63536"/>
                    </a:lnTo>
                    <a:cubicBezTo>
                      <a:pt x="8412" y="63527"/>
                      <a:pt x="8251" y="63522"/>
                      <a:pt x="8093" y="63522"/>
                    </a:cubicBezTo>
                    <a:cubicBezTo>
                      <a:pt x="1" y="63522"/>
                      <a:pt x="40" y="75771"/>
                      <a:pt x="8210" y="75771"/>
                    </a:cubicBezTo>
                    <a:cubicBezTo>
                      <a:pt x="8330" y="75771"/>
                      <a:pt x="8452" y="75768"/>
                      <a:pt x="8576" y="75763"/>
                    </a:cubicBezTo>
                    <a:lnTo>
                      <a:pt x="225000" y="75763"/>
                    </a:lnTo>
                    <a:cubicBezTo>
                      <a:pt x="242898" y="75763"/>
                      <a:pt x="258402" y="63158"/>
                      <a:pt x="262058" y="45637"/>
                    </a:cubicBezTo>
                    <a:cubicBezTo>
                      <a:pt x="265713" y="28117"/>
                      <a:pt x="256512" y="10470"/>
                      <a:pt x="240125" y="3286"/>
                    </a:cubicBezTo>
                    <a:lnTo>
                      <a:pt x="240125" y="3159"/>
                    </a:lnTo>
                    <a:cubicBezTo>
                      <a:pt x="235336" y="1143"/>
                      <a:pt x="230294" y="8"/>
                      <a:pt x="225000" y="8"/>
                    </a:cubicBezTo>
                    <a:lnTo>
                      <a:pt x="8576" y="8"/>
                    </a:lnTo>
                    <a:cubicBezTo>
                      <a:pt x="8452" y="3"/>
                      <a:pt x="8330" y="0"/>
                      <a:pt x="8210"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52"/>
              <p:cNvSpPr/>
              <p:nvPr/>
            </p:nvSpPr>
            <p:spPr>
              <a:xfrm>
                <a:off x="717950" y="1768181"/>
                <a:ext cx="6692300" cy="1932000"/>
              </a:xfrm>
              <a:custGeom>
                <a:rect b="b" l="l" r="r" t="t"/>
                <a:pathLst>
                  <a:path extrusionOk="0" h="77280" w="267692">
                    <a:moveTo>
                      <a:pt x="225970" y="1513"/>
                    </a:moveTo>
                    <a:cubicBezTo>
                      <a:pt x="231012" y="1513"/>
                      <a:pt x="236053" y="2521"/>
                      <a:pt x="240843" y="4664"/>
                    </a:cubicBezTo>
                    <a:cubicBezTo>
                      <a:pt x="256851" y="11596"/>
                      <a:pt x="265801" y="28991"/>
                      <a:pt x="262271" y="46133"/>
                    </a:cubicBezTo>
                    <a:cubicBezTo>
                      <a:pt x="258742" y="63402"/>
                      <a:pt x="243616" y="75754"/>
                      <a:pt x="225970" y="75754"/>
                    </a:cubicBezTo>
                    <a:lnTo>
                      <a:pt x="9546" y="75754"/>
                    </a:lnTo>
                    <a:cubicBezTo>
                      <a:pt x="2361" y="75754"/>
                      <a:pt x="2361" y="65040"/>
                      <a:pt x="9546" y="65040"/>
                    </a:cubicBezTo>
                    <a:lnTo>
                      <a:pt x="225970" y="64914"/>
                    </a:lnTo>
                    <a:cubicBezTo>
                      <a:pt x="240591" y="64914"/>
                      <a:pt x="252314" y="53192"/>
                      <a:pt x="252314" y="38570"/>
                    </a:cubicBezTo>
                    <a:cubicBezTo>
                      <a:pt x="252314" y="24075"/>
                      <a:pt x="240591" y="12227"/>
                      <a:pt x="225970" y="12227"/>
                    </a:cubicBezTo>
                    <a:lnTo>
                      <a:pt x="9546" y="12227"/>
                    </a:lnTo>
                    <a:cubicBezTo>
                      <a:pt x="2361" y="12227"/>
                      <a:pt x="2361" y="1513"/>
                      <a:pt x="9546" y="1513"/>
                    </a:cubicBezTo>
                    <a:close/>
                    <a:moveTo>
                      <a:pt x="9546" y="0"/>
                    </a:moveTo>
                    <a:cubicBezTo>
                      <a:pt x="7025" y="0"/>
                      <a:pt x="4630" y="1387"/>
                      <a:pt x="3496" y="3529"/>
                    </a:cubicBezTo>
                    <a:cubicBezTo>
                      <a:pt x="2865" y="4664"/>
                      <a:pt x="2613" y="5798"/>
                      <a:pt x="2613" y="6933"/>
                    </a:cubicBezTo>
                    <a:cubicBezTo>
                      <a:pt x="2613" y="10714"/>
                      <a:pt x="5638" y="13739"/>
                      <a:pt x="9546" y="13739"/>
                    </a:cubicBezTo>
                    <a:lnTo>
                      <a:pt x="225970" y="13739"/>
                    </a:lnTo>
                    <a:cubicBezTo>
                      <a:pt x="239457" y="14117"/>
                      <a:pt x="250297" y="25209"/>
                      <a:pt x="250297" y="38697"/>
                    </a:cubicBezTo>
                    <a:cubicBezTo>
                      <a:pt x="250297" y="52184"/>
                      <a:pt x="239457" y="63150"/>
                      <a:pt x="225970" y="63528"/>
                    </a:cubicBezTo>
                    <a:lnTo>
                      <a:pt x="9546" y="63528"/>
                    </a:lnTo>
                    <a:cubicBezTo>
                      <a:pt x="9383" y="63519"/>
                      <a:pt x="9222" y="63515"/>
                      <a:pt x="9065" y="63515"/>
                    </a:cubicBezTo>
                    <a:cubicBezTo>
                      <a:pt x="1" y="63515"/>
                      <a:pt x="1" y="77280"/>
                      <a:pt x="9065" y="77280"/>
                    </a:cubicBezTo>
                    <a:cubicBezTo>
                      <a:pt x="9222" y="77280"/>
                      <a:pt x="9383" y="77275"/>
                      <a:pt x="9546" y="77267"/>
                    </a:cubicBezTo>
                    <a:lnTo>
                      <a:pt x="225970" y="77267"/>
                    </a:lnTo>
                    <a:cubicBezTo>
                      <a:pt x="244373" y="77267"/>
                      <a:pt x="260255" y="64410"/>
                      <a:pt x="263910" y="46511"/>
                    </a:cubicBezTo>
                    <a:cubicBezTo>
                      <a:pt x="267691" y="28613"/>
                      <a:pt x="258238" y="10462"/>
                      <a:pt x="241474" y="3151"/>
                    </a:cubicBezTo>
                    <a:cubicBezTo>
                      <a:pt x="236558" y="1134"/>
                      <a:pt x="231264" y="0"/>
                      <a:pt x="225970"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52"/>
              <p:cNvSpPr/>
              <p:nvPr/>
            </p:nvSpPr>
            <p:spPr>
              <a:xfrm>
                <a:off x="203450" y="498031"/>
                <a:ext cx="5823425" cy="1323950"/>
              </a:xfrm>
              <a:custGeom>
                <a:rect b="b" l="l" r="r" t="t"/>
                <a:pathLst>
                  <a:path extrusionOk="0" h="52958" w="232937">
                    <a:moveTo>
                      <a:pt x="205836" y="1522"/>
                    </a:moveTo>
                    <a:cubicBezTo>
                      <a:pt x="219449" y="1900"/>
                      <a:pt x="230163" y="12866"/>
                      <a:pt x="230163" y="26479"/>
                    </a:cubicBezTo>
                    <a:cubicBezTo>
                      <a:pt x="230163" y="39966"/>
                      <a:pt x="219449" y="51058"/>
                      <a:pt x="205836" y="51436"/>
                    </a:cubicBezTo>
                    <a:lnTo>
                      <a:pt x="5421" y="51436"/>
                    </a:lnTo>
                    <a:cubicBezTo>
                      <a:pt x="2017" y="51436"/>
                      <a:pt x="2017" y="46394"/>
                      <a:pt x="5421" y="46394"/>
                    </a:cubicBezTo>
                    <a:lnTo>
                      <a:pt x="205836" y="46394"/>
                    </a:lnTo>
                    <a:cubicBezTo>
                      <a:pt x="206062" y="46402"/>
                      <a:pt x="206288" y="46406"/>
                      <a:pt x="206512" y="46406"/>
                    </a:cubicBezTo>
                    <a:cubicBezTo>
                      <a:pt x="217427" y="46406"/>
                      <a:pt x="226382" y="37471"/>
                      <a:pt x="226382" y="26479"/>
                    </a:cubicBezTo>
                    <a:cubicBezTo>
                      <a:pt x="226382" y="15487"/>
                      <a:pt x="217427" y="6552"/>
                      <a:pt x="206512" y="6552"/>
                    </a:cubicBezTo>
                    <a:cubicBezTo>
                      <a:pt x="206288" y="6552"/>
                      <a:pt x="206062" y="6556"/>
                      <a:pt x="205836" y="6563"/>
                    </a:cubicBezTo>
                    <a:lnTo>
                      <a:pt x="5421" y="6563"/>
                    </a:lnTo>
                    <a:cubicBezTo>
                      <a:pt x="2017" y="6563"/>
                      <a:pt x="2017" y="1522"/>
                      <a:pt x="5421" y="1522"/>
                    </a:cubicBezTo>
                    <a:close/>
                    <a:moveTo>
                      <a:pt x="206521" y="0"/>
                    </a:moveTo>
                    <a:cubicBezTo>
                      <a:pt x="206294" y="0"/>
                      <a:pt x="206065" y="3"/>
                      <a:pt x="205836" y="9"/>
                    </a:cubicBezTo>
                    <a:lnTo>
                      <a:pt x="5421" y="9"/>
                    </a:lnTo>
                    <a:cubicBezTo>
                      <a:pt x="0" y="9"/>
                      <a:pt x="0" y="7950"/>
                      <a:pt x="5421" y="8076"/>
                    </a:cubicBezTo>
                    <a:lnTo>
                      <a:pt x="205836" y="8076"/>
                    </a:lnTo>
                    <a:cubicBezTo>
                      <a:pt x="215794" y="8328"/>
                      <a:pt x="223735" y="16521"/>
                      <a:pt x="223735" y="26479"/>
                    </a:cubicBezTo>
                    <a:cubicBezTo>
                      <a:pt x="223735" y="36437"/>
                      <a:pt x="215794" y="44630"/>
                      <a:pt x="205836" y="44882"/>
                    </a:cubicBezTo>
                    <a:lnTo>
                      <a:pt x="5421" y="44882"/>
                    </a:lnTo>
                    <a:cubicBezTo>
                      <a:pt x="0" y="44882"/>
                      <a:pt x="0" y="52949"/>
                      <a:pt x="5421" y="52949"/>
                    </a:cubicBezTo>
                    <a:lnTo>
                      <a:pt x="205836" y="52949"/>
                    </a:lnTo>
                    <a:cubicBezTo>
                      <a:pt x="206065" y="52955"/>
                      <a:pt x="206294" y="52958"/>
                      <a:pt x="206521" y="52958"/>
                    </a:cubicBezTo>
                    <a:cubicBezTo>
                      <a:pt x="221084" y="52958"/>
                      <a:pt x="232937" y="41123"/>
                      <a:pt x="232937" y="26479"/>
                    </a:cubicBezTo>
                    <a:cubicBezTo>
                      <a:pt x="232937" y="11834"/>
                      <a:pt x="221084" y="0"/>
                      <a:pt x="206521"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52"/>
              <p:cNvSpPr/>
              <p:nvPr/>
            </p:nvSpPr>
            <p:spPr>
              <a:xfrm>
                <a:off x="1019600" y="1018181"/>
                <a:ext cx="4008350" cy="15800"/>
              </a:xfrm>
              <a:custGeom>
                <a:rect b="b" l="l" r="r" t="t"/>
                <a:pathLst>
                  <a:path extrusionOk="0" h="632" w="160334">
                    <a:moveTo>
                      <a:pt x="80167" y="1"/>
                    </a:moveTo>
                    <a:lnTo>
                      <a:pt x="40084" y="127"/>
                    </a:lnTo>
                    <a:lnTo>
                      <a:pt x="20042" y="127"/>
                    </a:lnTo>
                    <a:lnTo>
                      <a:pt x="1" y="379"/>
                    </a:lnTo>
                    <a:lnTo>
                      <a:pt x="20042" y="505"/>
                    </a:lnTo>
                    <a:lnTo>
                      <a:pt x="40084" y="505"/>
                    </a:lnTo>
                    <a:lnTo>
                      <a:pt x="80167" y="631"/>
                    </a:lnTo>
                    <a:lnTo>
                      <a:pt x="120250" y="505"/>
                    </a:lnTo>
                    <a:lnTo>
                      <a:pt x="140292" y="505"/>
                    </a:lnTo>
                    <a:lnTo>
                      <a:pt x="160333" y="379"/>
                    </a:lnTo>
                    <a:lnTo>
                      <a:pt x="140292" y="127"/>
                    </a:lnTo>
                    <a:lnTo>
                      <a:pt x="120250" y="127"/>
                    </a:lnTo>
                    <a:lnTo>
                      <a:pt x="80167"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52"/>
              <p:cNvSpPr/>
              <p:nvPr/>
            </p:nvSpPr>
            <p:spPr>
              <a:xfrm>
                <a:off x="868307" y="1128481"/>
                <a:ext cx="2977900" cy="15775"/>
              </a:xfrm>
              <a:custGeom>
                <a:rect b="b" l="l" r="r" t="t"/>
                <a:pathLst>
                  <a:path extrusionOk="0" h="631" w="119116">
                    <a:moveTo>
                      <a:pt x="29748" y="0"/>
                    </a:moveTo>
                    <a:lnTo>
                      <a:pt x="14874" y="126"/>
                    </a:lnTo>
                    <a:lnTo>
                      <a:pt x="1" y="253"/>
                    </a:lnTo>
                    <a:lnTo>
                      <a:pt x="14874" y="379"/>
                    </a:lnTo>
                    <a:lnTo>
                      <a:pt x="29748" y="505"/>
                    </a:lnTo>
                    <a:lnTo>
                      <a:pt x="59495" y="631"/>
                    </a:lnTo>
                    <a:lnTo>
                      <a:pt x="89368" y="505"/>
                    </a:lnTo>
                    <a:lnTo>
                      <a:pt x="104242" y="379"/>
                    </a:lnTo>
                    <a:lnTo>
                      <a:pt x="119116" y="253"/>
                    </a:lnTo>
                    <a:lnTo>
                      <a:pt x="104242" y="126"/>
                    </a:lnTo>
                    <a:lnTo>
                      <a:pt x="89368"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52"/>
              <p:cNvSpPr/>
              <p:nvPr/>
            </p:nvSpPr>
            <p:spPr>
              <a:xfrm>
                <a:off x="1763300" y="1336456"/>
                <a:ext cx="1941150" cy="12625"/>
              </a:xfrm>
              <a:custGeom>
                <a:rect b="b" l="l" r="r" t="t"/>
                <a:pathLst>
                  <a:path extrusionOk="0" h="505" w="77646">
                    <a:moveTo>
                      <a:pt x="19411" y="1"/>
                    </a:moveTo>
                    <a:cubicBezTo>
                      <a:pt x="12983" y="1"/>
                      <a:pt x="6555" y="1"/>
                      <a:pt x="0" y="253"/>
                    </a:cubicBezTo>
                    <a:cubicBezTo>
                      <a:pt x="6555" y="379"/>
                      <a:pt x="12983" y="379"/>
                      <a:pt x="19411" y="505"/>
                    </a:cubicBezTo>
                    <a:lnTo>
                      <a:pt x="58234" y="505"/>
                    </a:lnTo>
                    <a:cubicBezTo>
                      <a:pt x="64663" y="379"/>
                      <a:pt x="71217" y="253"/>
                      <a:pt x="77645" y="253"/>
                    </a:cubicBezTo>
                    <a:cubicBezTo>
                      <a:pt x="71217" y="1"/>
                      <a:pt x="64663" y="1"/>
                      <a:pt x="58234"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52"/>
              <p:cNvSpPr/>
              <p:nvPr/>
            </p:nvSpPr>
            <p:spPr>
              <a:xfrm>
                <a:off x="672975" y="1462506"/>
                <a:ext cx="2149150" cy="15775"/>
              </a:xfrm>
              <a:custGeom>
                <a:rect b="b" l="l" r="r" t="t"/>
                <a:pathLst>
                  <a:path extrusionOk="0" h="631" w="85966">
                    <a:moveTo>
                      <a:pt x="42983" y="0"/>
                    </a:moveTo>
                    <a:lnTo>
                      <a:pt x="21555" y="126"/>
                    </a:lnTo>
                    <a:lnTo>
                      <a:pt x="10841" y="253"/>
                    </a:lnTo>
                    <a:lnTo>
                      <a:pt x="1" y="379"/>
                    </a:lnTo>
                    <a:lnTo>
                      <a:pt x="10841" y="505"/>
                    </a:lnTo>
                    <a:lnTo>
                      <a:pt x="21555" y="631"/>
                    </a:lnTo>
                    <a:lnTo>
                      <a:pt x="64411" y="631"/>
                    </a:lnTo>
                    <a:lnTo>
                      <a:pt x="75251" y="505"/>
                    </a:lnTo>
                    <a:lnTo>
                      <a:pt x="85965" y="379"/>
                    </a:lnTo>
                    <a:lnTo>
                      <a:pt x="75251" y="253"/>
                    </a:lnTo>
                    <a:lnTo>
                      <a:pt x="64411" y="126"/>
                    </a:lnTo>
                    <a:lnTo>
                      <a:pt x="42983"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52"/>
              <p:cNvSpPr/>
              <p:nvPr/>
            </p:nvSpPr>
            <p:spPr>
              <a:xfrm>
                <a:off x="3861975" y="1235631"/>
                <a:ext cx="1726875" cy="15775"/>
              </a:xfrm>
              <a:custGeom>
                <a:rect b="b" l="l" r="r" t="t"/>
                <a:pathLst>
                  <a:path extrusionOk="0" h="631" w="69075">
                    <a:moveTo>
                      <a:pt x="34538" y="0"/>
                    </a:moveTo>
                    <a:lnTo>
                      <a:pt x="17269" y="126"/>
                    </a:lnTo>
                    <a:cubicBezTo>
                      <a:pt x="11471" y="126"/>
                      <a:pt x="5799" y="252"/>
                      <a:pt x="1" y="378"/>
                    </a:cubicBezTo>
                    <a:cubicBezTo>
                      <a:pt x="5799" y="378"/>
                      <a:pt x="11471" y="504"/>
                      <a:pt x="17269" y="630"/>
                    </a:cubicBezTo>
                    <a:lnTo>
                      <a:pt x="51806" y="630"/>
                    </a:lnTo>
                    <a:cubicBezTo>
                      <a:pt x="57605" y="504"/>
                      <a:pt x="63277" y="504"/>
                      <a:pt x="69075" y="378"/>
                    </a:cubicBezTo>
                    <a:cubicBezTo>
                      <a:pt x="63277" y="126"/>
                      <a:pt x="57605" y="126"/>
                      <a:pt x="51806" y="126"/>
                    </a:cubicBezTo>
                    <a:lnTo>
                      <a:pt x="34538"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5" name="Google Shape;545;p52"/>
            <p:cNvSpPr/>
            <p:nvPr/>
          </p:nvSpPr>
          <p:spPr>
            <a:xfrm>
              <a:off x="-219725" y="-51373"/>
              <a:ext cx="3728949" cy="696700"/>
            </a:xfrm>
            <a:custGeom>
              <a:rect b="b" l="l" r="r" t="t"/>
              <a:pathLst>
                <a:path extrusionOk="0" h="64915" w="244281">
                  <a:moveTo>
                    <a:pt x="212517" y="1513"/>
                  </a:moveTo>
                  <a:cubicBezTo>
                    <a:pt x="229659" y="1513"/>
                    <a:pt x="243524" y="15378"/>
                    <a:pt x="243524" y="32521"/>
                  </a:cubicBezTo>
                  <a:cubicBezTo>
                    <a:pt x="243524" y="49537"/>
                    <a:pt x="229659" y="63402"/>
                    <a:pt x="212517" y="63402"/>
                  </a:cubicBezTo>
                  <a:lnTo>
                    <a:pt x="2647" y="63402"/>
                  </a:lnTo>
                  <a:cubicBezTo>
                    <a:pt x="13235" y="36806"/>
                    <a:pt x="13361" y="15882"/>
                    <a:pt x="3152" y="1513"/>
                  </a:cubicBezTo>
                  <a:close/>
                  <a:moveTo>
                    <a:pt x="0" y="0"/>
                  </a:moveTo>
                  <a:lnTo>
                    <a:pt x="1009" y="1135"/>
                  </a:lnTo>
                  <a:cubicBezTo>
                    <a:pt x="11849" y="15378"/>
                    <a:pt x="11849" y="36428"/>
                    <a:pt x="883" y="63906"/>
                  </a:cubicBezTo>
                  <a:lnTo>
                    <a:pt x="505" y="64915"/>
                  </a:lnTo>
                  <a:lnTo>
                    <a:pt x="212517" y="64915"/>
                  </a:lnTo>
                  <a:cubicBezTo>
                    <a:pt x="230163" y="64537"/>
                    <a:pt x="244281" y="50167"/>
                    <a:pt x="244281" y="32521"/>
                  </a:cubicBezTo>
                  <a:cubicBezTo>
                    <a:pt x="244281" y="14748"/>
                    <a:pt x="230163" y="378"/>
                    <a:pt x="21251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6" name="Google Shape;546;p52"/>
          <p:cNvSpPr/>
          <p:nvPr/>
        </p:nvSpPr>
        <p:spPr>
          <a:xfrm>
            <a:off x="5825525" y="109600"/>
            <a:ext cx="429900" cy="42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52"/>
          <p:cNvSpPr/>
          <p:nvPr/>
        </p:nvSpPr>
        <p:spPr>
          <a:xfrm>
            <a:off x="3064400" y="539500"/>
            <a:ext cx="537600" cy="537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52"/>
          <p:cNvSpPr/>
          <p:nvPr/>
        </p:nvSpPr>
        <p:spPr>
          <a:xfrm>
            <a:off x="8430775" y="2830475"/>
            <a:ext cx="429900" cy="429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52">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Back</a:t>
            </a:r>
            <a:endParaRPr sz="1600">
              <a:solidFill>
                <a:schemeClr val="accent1"/>
              </a:solidFill>
              <a:latin typeface="Signika"/>
              <a:ea typeface="Signika"/>
              <a:cs typeface="Signika"/>
              <a:sym typeface="Signika"/>
            </a:endParaRPr>
          </a:p>
        </p:txBody>
      </p:sp>
      <p:sp>
        <p:nvSpPr>
          <p:cNvPr id="550" name="Google Shape;550;p52">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52"/>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52">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Next</a:t>
            </a:r>
            <a:endParaRPr sz="1600">
              <a:solidFill>
                <a:schemeClr val="accent1"/>
              </a:solidFill>
              <a:latin typeface="Signika"/>
              <a:ea typeface="Signika"/>
              <a:cs typeface="Signika"/>
              <a:sym typeface="Signika"/>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6" name="Shape 556"/>
        <p:cNvGrpSpPr/>
        <p:nvPr/>
      </p:nvGrpSpPr>
      <p:grpSpPr>
        <a:xfrm>
          <a:off x="0" y="0"/>
          <a:ext cx="0" cy="0"/>
          <a:chOff x="0" y="0"/>
          <a:chExt cx="0" cy="0"/>
        </a:xfrm>
      </p:grpSpPr>
      <p:pic>
        <p:nvPicPr>
          <p:cNvPr id="557" name="Google Shape;557;p53"/>
          <p:cNvPicPr preferRelativeResize="0"/>
          <p:nvPr/>
        </p:nvPicPr>
        <p:blipFill>
          <a:blip r:embed="rId3">
            <a:alphaModFix/>
          </a:blip>
          <a:stretch>
            <a:fillRect/>
          </a:stretch>
        </p:blipFill>
        <p:spPr>
          <a:xfrm>
            <a:off x="1129813" y="2541363"/>
            <a:ext cx="1435608" cy="1435608"/>
          </a:xfrm>
          <a:prstGeom prst="rect">
            <a:avLst/>
          </a:prstGeom>
          <a:noFill/>
          <a:ln>
            <a:noFill/>
          </a:ln>
        </p:spPr>
      </p:pic>
      <p:pic>
        <p:nvPicPr>
          <p:cNvPr id="558" name="Google Shape;558;p53"/>
          <p:cNvPicPr preferRelativeResize="0"/>
          <p:nvPr/>
        </p:nvPicPr>
        <p:blipFill>
          <a:blip r:embed="rId4">
            <a:alphaModFix/>
          </a:blip>
          <a:stretch>
            <a:fillRect/>
          </a:stretch>
        </p:blipFill>
        <p:spPr>
          <a:xfrm>
            <a:off x="2892975" y="2541375"/>
            <a:ext cx="1435608" cy="1435608"/>
          </a:xfrm>
          <a:prstGeom prst="rect">
            <a:avLst/>
          </a:prstGeom>
          <a:noFill/>
          <a:ln>
            <a:noFill/>
          </a:ln>
        </p:spPr>
      </p:pic>
      <p:pic>
        <p:nvPicPr>
          <p:cNvPr id="559" name="Google Shape;559;p53"/>
          <p:cNvPicPr preferRelativeResize="0"/>
          <p:nvPr/>
        </p:nvPicPr>
        <p:blipFill>
          <a:blip r:embed="rId5">
            <a:alphaModFix/>
          </a:blip>
          <a:stretch>
            <a:fillRect/>
          </a:stretch>
        </p:blipFill>
        <p:spPr>
          <a:xfrm>
            <a:off x="6841526" y="2542876"/>
            <a:ext cx="1432550" cy="1432550"/>
          </a:xfrm>
          <a:prstGeom prst="rect">
            <a:avLst/>
          </a:prstGeom>
          <a:noFill/>
          <a:ln>
            <a:noFill/>
          </a:ln>
        </p:spPr>
      </p:pic>
      <p:pic>
        <p:nvPicPr>
          <p:cNvPr id="560" name="Google Shape;560;p53"/>
          <p:cNvPicPr preferRelativeResize="0"/>
          <p:nvPr/>
        </p:nvPicPr>
        <p:blipFill>
          <a:blip r:embed="rId6">
            <a:alphaModFix/>
          </a:blip>
          <a:stretch>
            <a:fillRect/>
          </a:stretch>
        </p:blipFill>
        <p:spPr>
          <a:xfrm>
            <a:off x="5078400" y="2542926"/>
            <a:ext cx="1432500" cy="1432500"/>
          </a:xfrm>
          <a:prstGeom prst="rect">
            <a:avLst/>
          </a:prstGeom>
          <a:noFill/>
          <a:ln>
            <a:noFill/>
          </a:ln>
        </p:spPr>
      </p:pic>
      <p:sp>
        <p:nvSpPr>
          <p:cNvPr id="561" name="Google Shape;561;p53"/>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Choose One</a:t>
            </a:r>
            <a:endParaRPr/>
          </a:p>
        </p:txBody>
      </p:sp>
      <p:sp>
        <p:nvSpPr>
          <p:cNvPr id="562" name="Google Shape;562;p53"/>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rtl="0" algn="l">
              <a:spcBef>
                <a:spcPts val="0"/>
              </a:spcBef>
              <a:spcAft>
                <a:spcPts val="0"/>
              </a:spcAft>
              <a:buNone/>
            </a:pPr>
            <a:r>
              <a:rPr lang="en" sz="1600">
                <a:solidFill>
                  <a:schemeClr val="dk1"/>
                </a:solidFill>
                <a:latin typeface="Palanquin"/>
                <a:ea typeface="Palanquin"/>
                <a:cs typeface="Palanquin"/>
                <a:sym typeface="Palanquin"/>
              </a:rPr>
              <a:t>Choose the image that best defines the given word</a:t>
            </a:r>
            <a:endParaRPr sz="1600">
              <a:solidFill>
                <a:schemeClr val="dk1"/>
              </a:solidFill>
              <a:latin typeface="Palanquin"/>
              <a:ea typeface="Palanquin"/>
              <a:cs typeface="Palanquin"/>
              <a:sym typeface="Palanquin"/>
            </a:endParaRPr>
          </a:p>
        </p:txBody>
      </p:sp>
      <p:sp>
        <p:nvSpPr>
          <p:cNvPr id="563" name="Google Shape;563;p53"/>
          <p:cNvSpPr txBox="1"/>
          <p:nvPr/>
        </p:nvSpPr>
        <p:spPr>
          <a:xfrm>
            <a:off x="1654950" y="1714561"/>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Mars</a:t>
            </a:r>
            <a:endParaRPr b="1" sz="2000">
              <a:solidFill>
                <a:schemeClr val="dk1"/>
              </a:solidFill>
              <a:latin typeface="Signika"/>
              <a:ea typeface="Signika"/>
              <a:cs typeface="Signika"/>
              <a:sym typeface="Signika"/>
            </a:endParaRPr>
          </a:p>
        </p:txBody>
      </p:sp>
      <p:sp>
        <p:nvSpPr>
          <p:cNvPr id="564" name="Google Shape;564;p53"/>
          <p:cNvSpPr txBox="1"/>
          <p:nvPr/>
        </p:nvSpPr>
        <p:spPr>
          <a:xfrm>
            <a:off x="5601975" y="1714565"/>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Venus</a:t>
            </a:r>
            <a:endParaRPr b="1" sz="2000">
              <a:solidFill>
                <a:schemeClr val="dk1"/>
              </a:solidFill>
              <a:latin typeface="Signika"/>
              <a:ea typeface="Signika"/>
              <a:cs typeface="Signika"/>
              <a:sym typeface="Signika"/>
            </a:endParaRPr>
          </a:p>
        </p:txBody>
      </p:sp>
      <p:sp>
        <p:nvSpPr>
          <p:cNvPr id="565" name="Google Shape;565;p53"/>
          <p:cNvSpPr/>
          <p:nvPr/>
        </p:nvSpPr>
        <p:spPr>
          <a:xfrm>
            <a:off x="2633026" y="2281412"/>
            <a:ext cx="522900" cy="522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Kanit"/>
                <a:ea typeface="Kanit"/>
                <a:cs typeface="Kanit"/>
                <a:sym typeface="Kanit"/>
              </a:rPr>
              <a:t>02</a:t>
            </a:r>
            <a:endParaRPr/>
          </a:p>
        </p:txBody>
      </p:sp>
      <p:sp>
        <p:nvSpPr>
          <p:cNvPr id="566" name="Google Shape;566;p53"/>
          <p:cNvSpPr/>
          <p:nvPr/>
        </p:nvSpPr>
        <p:spPr>
          <a:xfrm>
            <a:off x="869861" y="2281423"/>
            <a:ext cx="522900" cy="522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Kanit"/>
                <a:ea typeface="Kanit"/>
                <a:cs typeface="Kanit"/>
                <a:sym typeface="Kanit"/>
              </a:rPr>
              <a:t>01</a:t>
            </a:r>
            <a:endParaRPr b="1">
              <a:solidFill>
                <a:schemeClr val="dk1"/>
              </a:solidFill>
              <a:latin typeface="Kanit"/>
              <a:ea typeface="Kanit"/>
              <a:cs typeface="Kanit"/>
              <a:sym typeface="Kanit"/>
            </a:endParaRPr>
          </a:p>
        </p:txBody>
      </p:sp>
      <p:sp>
        <p:nvSpPr>
          <p:cNvPr id="567" name="Google Shape;567;p53"/>
          <p:cNvSpPr/>
          <p:nvPr/>
        </p:nvSpPr>
        <p:spPr>
          <a:xfrm>
            <a:off x="6580050" y="2281424"/>
            <a:ext cx="522900" cy="5229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Kanit"/>
                <a:ea typeface="Kanit"/>
                <a:cs typeface="Kanit"/>
                <a:sym typeface="Kanit"/>
              </a:rPr>
              <a:t>02</a:t>
            </a:r>
            <a:endParaRPr/>
          </a:p>
        </p:txBody>
      </p:sp>
      <p:sp>
        <p:nvSpPr>
          <p:cNvPr id="568" name="Google Shape;568;p53"/>
          <p:cNvSpPr/>
          <p:nvPr/>
        </p:nvSpPr>
        <p:spPr>
          <a:xfrm>
            <a:off x="4816913" y="2281438"/>
            <a:ext cx="522900" cy="522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Kanit"/>
                <a:ea typeface="Kanit"/>
                <a:cs typeface="Kanit"/>
                <a:sym typeface="Kanit"/>
              </a:rPr>
              <a:t>01</a:t>
            </a:r>
            <a:endParaRPr b="1">
              <a:solidFill>
                <a:schemeClr val="dk1"/>
              </a:solidFill>
              <a:latin typeface="Kanit"/>
              <a:ea typeface="Kanit"/>
              <a:cs typeface="Kanit"/>
              <a:sym typeface="Kanit"/>
            </a:endParaRPr>
          </a:p>
        </p:txBody>
      </p:sp>
      <p:sp>
        <p:nvSpPr>
          <p:cNvPr id="569" name="Google Shape;569;p53">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Back</a:t>
            </a:r>
            <a:endParaRPr sz="1600">
              <a:solidFill>
                <a:schemeClr val="accent1"/>
              </a:solidFill>
              <a:latin typeface="Signika"/>
              <a:ea typeface="Signika"/>
              <a:cs typeface="Signika"/>
              <a:sym typeface="Signika"/>
            </a:endParaRPr>
          </a:p>
        </p:txBody>
      </p:sp>
      <p:sp>
        <p:nvSpPr>
          <p:cNvPr id="570" name="Google Shape;570;p53">
            <a:hlinkClick action="ppaction://hlinksldjump" r:id="rId7"/>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53"/>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53">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Next</a:t>
            </a:r>
            <a:endParaRPr sz="1600">
              <a:solidFill>
                <a:schemeClr val="accent1"/>
              </a:solidFill>
              <a:latin typeface="Signika"/>
              <a:ea typeface="Signika"/>
              <a:cs typeface="Signika"/>
              <a:sym typeface="Signika"/>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6" name="Shape 576"/>
        <p:cNvGrpSpPr/>
        <p:nvPr/>
      </p:nvGrpSpPr>
      <p:grpSpPr>
        <a:xfrm>
          <a:off x="0" y="0"/>
          <a:ext cx="0" cy="0"/>
          <a:chOff x="0" y="0"/>
          <a:chExt cx="0" cy="0"/>
        </a:xfrm>
      </p:grpSpPr>
      <p:sp>
        <p:nvSpPr>
          <p:cNvPr id="577" name="Google Shape;577;p54"/>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Choose Right</a:t>
            </a:r>
            <a:endParaRPr/>
          </a:p>
        </p:txBody>
      </p:sp>
      <p:sp>
        <p:nvSpPr>
          <p:cNvPr id="578" name="Google Shape;578;p54"/>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rtl="0" algn="l">
              <a:spcBef>
                <a:spcPts val="0"/>
              </a:spcBef>
              <a:spcAft>
                <a:spcPts val="0"/>
              </a:spcAft>
              <a:buNone/>
            </a:pPr>
            <a:r>
              <a:rPr lang="en" sz="1600">
                <a:solidFill>
                  <a:schemeClr val="dk1"/>
                </a:solidFill>
                <a:latin typeface="Palanquin"/>
                <a:ea typeface="Palanquin"/>
                <a:cs typeface="Palanquin"/>
                <a:sym typeface="Palanquin"/>
              </a:rPr>
              <a:t>Choose the w</a:t>
            </a:r>
            <a:r>
              <a:rPr lang="en" sz="1600">
                <a:solidFill>
                  <a:schemeClr val="dk1"/>
                </a:solidFill>
                <a:latin typeface="Palanquin"/>
                <a:ea typeface="Palanquin"/>
                <a:cs typeface="Palanquin"/>
                <a:sym typeface="Palanquin"/>
              </a:rPr>
              <a:t>ords that best define the given word</a:t>
            </a:r>
            <a:endParaRPr sz="1600">
              <a:solidFill>
                <a:schemeClr val="dk1"/>
              </a:solidFill>
              <a:latin typeface="Palanquin"/>
              <a:ea typeface="Palanquin"/>
              <a:cs typeface="Palanquin"/>
              <a:sym typeface="Palanquin"/>
            </a:endParaRPr>
          </a:p>
        </p:txBody>
      </p:sp>
      <p:sp>
        <p:nvSpPr>
          <p:cNvPr id="579" name="Google Shape;579;p54"/>
          <p:cNvSpPr txBox="1"/>
          <p:nvPr/>
        </p:nvSpPr>
        <p:spPr>
          <a:xfrm>
            <a:off x="1409313" y="255161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Green</a:t>
            </a:r>
            <a:endParaRPr b="1" sz="2000">
              <a:solidFill>
                <a:schemeClr val="dk1"/>
              </a:solidFill>
              <a:latin typeface="Signika"/>
              <a:ea typeface="Signika"/>
              <a:cs typeface="Signika"/>
              <a:sym typeface="Signika"/>
            </a:endParaRPr>
          </a:p>
        </p:txBody>
      </p:sp>
      <p:sp>
        <p:nvSpPr>
          <p:cNvPr id="580" name="Google Shape;580;p54"/>
          <p:cNvSpPr txBox="1"/>
          <p:nvPr/>
        </p:nvSpPr>
        <p:spPr>
          <a:xfrm>
            <a:off x="3655213" y="2551617"/>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Watermelon</a:t>
            </a:r>
            <a:endParaRPr b="1" sz="2000">
              <a:solidFill>
                <a:schemeClr val="dk1"/>
              </a:solidFill>
              <a:latin typeface="Signika"/>
              <a:ea typeface="Signika"/>
              <a:cs typeface="Signika"/>
              <a:sym typeface="Signika"/>
            </a:endParaRPr>
          </a:p>
        </p:txBody>
      </p:sp>
      <p:sp>
        <p:nvSpPr>
          <p:cNvPr id="581" name="Google Shape;581;p54"/>
          <p:cNvSpPr txBox="1"/>
          <p:nvPr/>
        </p:nvSpPr>
        <p:spPr>
          <a:xfrm>
            <a:off x="5901113" y="2551621"/>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Animal</a:t>
            </a:r>
            <a:endParaRPr b="1" sz="2000">
              <a:solidFill>
                <a:schemeClr val="dk1"/>
              </a:solidFill>
              <a:latin typeface="Signika"/>
              <a:ea typeface="Signika"/>
              <a:cs typeface="Signika"/>
              <a:sym typeface="Signika"/>
            </a:endParaRPr>
          </a:p>
        </p:txBody>
      </p:sp>
      <p:sp>
        <p:nvSpPr>
          <p:cNvPr id="582" name="Google Shape;582;p54"/>
          <p:cNvSpPr txBox="1"/>
          <p:nvPr/>
        </p:nvSpPr>
        <p:spPr>
          <a:xfrm>
            <a:off x="1409313" y="325346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Dog</a:t>
            </a:r>
            <a:endParaRPr b="1" sz="2000">
              <a:solidFill>
                <a:schemeClr val="dk1"/>
              </a:solidFill>
              <a:latin typeface="Signika"/>
              <a:ea typeface="Signika"/>
              <a:cs typeface="Signika"/>
              <a:sym typeface="Signika"/>
            </a:endParaRPr>
          </a:p>
        </p:txBody>
      </p:sp>
      <p:sp>
        <p:nvSpPr>
          <p:cNvPr id="583" name="Google Shape;583;p54"/>
          <p:cNvSpPr txBox="1"/>
          <p:nvPr/>
        </p:nvSpPr>
        <p:spPr>
          <a:xfrm>
            <a:off x="3655213" y="3253467"/>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Plant</a:t>
            </a:r>
            <a:endParaRPr b="1" sz="2000">
              <a:solidFill>
                <a:schemeClr val="dk1"/>
              </a:solidFill>
              <a:latin typeface="Signika"/>
              <a:ea typeface="Signika"/>
              <a:cs typeface="Signika"/>
              <a:sym typeface="Signika"/>
            </a:endParaRPr>
          </a:p>
        </p:txBody>
      </p:sp>
      <p:sp>
        <p:nvSpPr>
          <p:cNvPr id="584" name="Google Shape;584;p54"/>
          <p:cNvSpPr txBox="1"/>
          <p:nvPr/>
        </p:nvSpPr>
        <p:spPr>
          <a:xfrm>
            <a:off x="5901113" y="3253471"/>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Lucky</a:t>
            </a:r>
            <a:endParaRPr b="1" sz="2000">
              <a:solidFill>
                <a:schemeClr val="dk1"/>
              </a:solidFill>
              <a:latin typeface="Signika"/>
              <a:ea typeface="Signika"/>
              <a:cs typeface="Signika"/>
              <a:sym typeface="Signika"/>
            </a:endParaRPr>
          </a:p>
        </p:txBody>
      </p:sp>
      <p:sp>
        <p:nvSpPr>
          <p:cNvPr id="585" name="Google Shape;585;p54">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Back</a:t>
            </a:r>
            <a:endParaRPr sz="1600">
              <a:solidFill>
                <a:schemeClr val="accent1"/>
              </a:solidFill>
              <a:latin typeface="Signika"/>
              <a:ea typeface="Signika"/>
              <a:cs typeface="Signika"/>
              <a:sym typeface="Signika"/>
            </a:endParaRPr>
          </a:p>
        </p:txBody>
      </p:sp>
      <p:sp>
        <p:nvSpPr>
          <p:cNvPr id="586" name="Google Shape;586;p54">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54"/>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54">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Next</a:t>
            </a:r>
            <a:endParaRPr sz="1600">
              <a:solidFill>
                <a:schemeClr val="accent1"/>
              </a:solidFill>
              <a:latin typeface="Signika"/>
              <a:ea typeface="Signika"/>
              <a:cs typeface="Signika"/>
              <a:sym typeface="Signika"/>
            </a:endParaRPr>
          </a:p>
        </p:txBody>
      </p:sp>
      <p:sp>
        <p:nvSpPr>
          <p:cNvPr id="589" name="Google Shape;589;p54"/>
          <p:cNvSpPr txBox="1"/>
          <p:nvPr/>
        </p:nvSpPr>
        <p:spPr>
          <a:xfrm>
            <a:off x="3628475" y="1844588"/>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Mars</a:t>
            </a:r>
            <a:endParaRPr b="1" sz="2000">
              <a:solidFill>
                <a:schemeClr val="dk1"/>
              </a:solidFill>
              <a:latin typeface="Signika"/>
              <a:ea typeface="Signika"/>
              <a:cs typeface="Signika"/>
              <a:sym typeface="Signika"/>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 name="Shape 593"/>
        <p:cNvGrpSpPr/>
        <p:nvPr/>
      </p:nvGrpSpPr>
      <p:grpSpPr>
        <a:xfrm>
          <a:off x="0" y="0"/>
          <a:ext cx="0" cy="0"/>
          <a:chOff x="0" y="0"/>
          <a:chExt cx="0" cy="0"/>
        </a:xfrm>
      </p:grpSpPr>
      <p:sp>
        <p:nvSpPr>
          <p:cNvPr id="594" name="Google Shape;594;p55"/>
          <p:cNvSpPr txBox="1"/>
          <p:nvPr>
            <p:ph type="title"/>
          </p:nvPr>
        </p:nvSpPr>
        <p:spPr>
          <a:xfrm>
            <a:off x="861175" y="3080000"/>
            <a:ext cx="4403700" cy="75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Comparisons</a:t>
            </a:r>
            <a:endParaRPr/>
          </a:p>
        </p:txBody>
      </p:sp>
      <p:sp>
        <p:nvSpPr>
          <p:cNvPr id="595" name="Google Shape;595;p55"/>
          <p:cNvSpPr txBox="1"/>
          <p:nvPr>
            <p:ph idx="2" type="title"/>
          </p:nvPr>
        </p:nvSpPr>
        <p:spPr>
          <a:xfrm>
            <a:off x="1125950" y="2054175"/>
            <a:ext cx="3874200" cy="111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596" name="Google Shape;596;p55"/>
          <p:cNvSpPr txBox="1"/>
          <p:nvPr>
            <p:ph idx="1" type="subTitle"/>
          </p:nvPr>
        </p:nvSpPr>
        <p:spPr>
          <a:xfrm>
            <a:off x="713225" y="1245375"/>
            <a:ext cx="4699500" cy="80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Comparison</a:t>
            </a:r>
            <a:r>
              <a:rPr lang="en"/>
              <a:t> are...</a:t>
            </a:r>
            <a:endParaRPr/>
          </a:p>
        </p:txBody>
      </p:sp>
      <p:sp>
        <p:nvSpPr>
          <p:cNvPr id="597" name="Google Shape;597;p55"/>
          <p:cNvSpPr txBox="1"/>
          <p:nvPr>
            <p:ph idx="3" type="subTitle"/>
          </p:nvPr>
        </p:nvSpPr>
        <p:spPr>
          <a:xfrm>
            <a:off x="1126032" y="800550"/>
            <a:ext cx="3873900" cy="36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Define the theme in the box below</a:t>
            </a:r>
            <a:endParaRPr/>
          </a:p>
        </p:txBody>
      </p:sp>
      <p:sp>
        <p:nvSpPr>
          <p:cNvPr id="598" name="Google Shape;598;p55"/>
          <p:cNvSpPr/>
          <p:nvPr/>
        </p:nvSpPr>
        <p:spPr>
          <a:xfrm>
            <a:off x="6427650" y="336950"/>
            <a:ext cx="3301500" cy="3301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9" name="Google Shape;599;p55"/>
          <p:cNvGrpSpPr/>
          <p:nvPr/>
        </p:nvGrpSpPr>
        <p:grpSpPr>
          <a:xfrm rot="-5400000">
            <a:off x="5313604" y="1707631"/>
            <a:ext cx="3401006" cy="659633"/>
            <a:chOff x="243000" y="1891600"/>
            <a:chExt cx="1858575" cy="360475"/>
          </a:xfrm>
        </p:grpSpPr>
        <p:sp>
          <p:nvSpPr>
            <p:cNvPr id="600" name="Google Shape;600;p55"/>
            <p:cNvSpPr/>
            <p:nvPr/>
          </p:nvSpPr>
          <p:spPr>
            <a:xfrm>
              <a:off x="243000" y="1891600"/>
              <a:ext cx="1858575" cy="360475"/>
            </a:xfrm>
            <a:custGeom>
              <a:rect b="b" l="l" r="r" t="t"/>
              <a:pathLst>
                <a:path extrusionOk="0" fill="none" h="14419" w="74343">
                  <a:moveTo>
                    <a:pt x="74343" y="1"/>
                  </a:moveTo>
                  <a:lnTo>
                    <a:pt x="74343" y="14418"/>
                  </a:lnTo>
                  <a:lnTo>
                    <a:pt x="0" y="14418"/>
                  </a:lnTo>
                  <a:lnTo>
                    <a:pt x="0" y="1"/>
                  </a:lnTo>
                  <a:close/>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55"/>
            <p:cNvSpPr/>
            <p:nvPr/>
          </p:nvSpPr>
          <p:spPr>
            <a:xfrm>
              <a:off x="2032725" y="1895400"/>
              <a:ext cx="25" cy="135525"/>
            </a:xfrm>
            <a:custGeom>
              <a:rect b="b" l="l" r="r" t="t"/>
              <a:pathLst>
                <a:path extrusionOk="0" fill="none" h="5421" w="1">
                  <a:moveTo>
                    <a:pt x="0" y="1"/>
                  </a:moveTo>
                  <a:lnTo>
                    <a:pt x="0" y="5421"/>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55"/>
            <p:cNvSpPr/>
            <p:nvPr/>
          </p:nvSpPr>
          <p:spPr>
            <a:xfrm>
              <a:off x="2006700"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55"/>
            <p:cNvSpPr/>
            <p:nvPr/>
          </p:nvSpPr>
          <p:spPr>
            <a:xfrm>
              <a:off x="1980700"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55"/>
            <p:cNvSpPr/>
            <p:nvPr/>
          </p:nvSpPr>
          <p:spPr>
            <a:xfrm>
              <a:off x="1954125"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55"/>
            <p:cNvSpPr/>
            <p:nvPr/>
          </p:nvSpPr>
          <p:spPr>
            <a:xfrm>
              <a:off x="1928125"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55"/>
            <p:cNvSpPr/>
            <p:nvPr/>
          </p:nvSpPr>
          <p:spPr>
            <a:xfrm>
              <a:off x="1902100" y="1895400"/>
              <a:ext cx="25" cy="135525"/>
            </a:xfrm>
            <a:custGeom>
              <a:rect b="b" l="l" r="r" t="t"/>
              <a:pathLst>
                <a:path extrusionOk="0" fill="none" h="5421" w="1">
                  <a:moveTo>
                    <a:pt x="0" y="1"/>
                  </a:moveTo>
                  <a:lnTo>
                    <a:pt x="0" y="5421"/>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55"/>
            <p:cNvSpPr/>
            <p:nvPr/>
          </p:nvSpPr>
          <p:spPr>
            <a:xfrm>
              <a:off x="1876075"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55"/>
            <p:cNvSpPr/>
            <p:nvPr/>
          </p:nvSpPr>
          <p:spPr>
            <a:xfrm>
              <a:off x="1849525"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55"/>
            <p:cNvSpPr/>
            <p:nvPr/>
          </p:nvSpPr>
          <p:spPr>
            <a:xfrm>
              <a:off x="1823500"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55"/>
            <p:cNvSpPr/>
            <p:nvPr/>
          </p:nvSpPr>
          <p:spPr>
            <a:xfrm>
              <a:off x="1797500"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55"/>
            <p:cNvSpPr/>
            <p:nvPr/>
          </p:nvSpPr>
          <p:spPr>
            <a:xfrm>
              <a:off x="1770925" y="1895400"/>
              <a:ext cx="25" cy="135525"/>
            </a:xfrm>
            <a:custGeom>
              <a:rect b="b" l="l" r="r" t="t"/>
              <a:pathLst>
                <a:path extrusionOk="0" fill="none" h="5421" w="1">
                  <a:moveTo>
                    <a:pt x="1" y="1"/>
                  </a:moveTo>
                  <a:lnTo>
                    <a:pt x="1" y="5421"/>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55"/>
            <p:cNvSpPr/>
            <p:nvPr/>
          </p:nvSpPr>
          <p:spPr>
            <a:xfrm>
              <a:off x="1744925" y="1895400"/>
              <a:ext cx="0" cy="75375"/>
            </a:xfrm>
            <a:custGeom>
              <a:rect b="b" l="l" r="r" t="t"/>
              <a:pathLst>
                <a:path extrusionOk="0" fill="none" h="3015" w="0">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55"/>
            <p:cNvSpPr/>
            <p:nvPr/>
          </p:nvSpPr>
          <p:spPr>
            <a:xfrm>
              <a:off x="1718900"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55"/>
            <p:cNvSpPr/>
            <p:nvPr/>
          </p:nvSpPr>
          <p:spPr>
            <a:xfrm>
              <a:off x="1692875"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55"/>
            <p:cNvSpPr/>
            <p:nvPr/>
          </p:nvSpPr>
          <p:spPr>
            <a:xfrm>
              <a:off x="1666325"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55"/>
            <p:cNvSpPr/>
            <p:nvPr/>
          </p:nvSpPr>
          <p:spPr>
            <a:xfrm>
              <a:off x="1640300" y="1895400"/>
              <a:ext cx="25" cy="135525"/>
            </a:xfrm>
            <a:custGeom>
              <a:rect b="b" l="l" r="r" t="t"/>
              <a:pathLst>
                <a:path extrusionOk="0" fill="none" h="5421" w="1">
                  <a:moveTo>
                    <a:pt x="1" y="1"/>
                  </a:moveTo>
                  <a:lnTo>
                    <a:pt x="1" y="5421"/>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55"/>
            <p:cNvSpPr/>
            <p:nvPr/>
          </p:nvSpPr>
          <p:spPr>
            <a:xfrm>
              <a:off x="1614275"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55"/>
            <p:cNvSpPr/>
            <p:nvPr/>
          </p:nvSpPr>
          <p:spPr>
            <a:xfrm>
              <a:off x="1588275"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55"/>
            <p:cNvSpPr/>
            <p:nvPr/>
          </p:nvSpPr>
          <p:spPr>
            <a:xfrm>
              <a:off x="1561700"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55"/>
            <p:cNvSpPr/>
            <p:nvPr/>
          </p:nvSpPr>
          <p:spPr>
            <a:xfrm>
              <a:off x="1535700"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55"/>
            <p:cNvSpPr/>
            <p:nvPr/>
          </p:nvSpPr>
          <p:spPr>
            <a:xfrm>
              <a:off x="1509675" y="1895400"/>
              <a:ext cx="25" cy="135525"/>
            </a:xfrm>
            <a:custGeom>
              <a:rect b="b" l="l" r="r" t="t"/>
              <a:pathLst>
                <a:path extrusionOk="0" fill="none" h="5421" w="1">
                  <a:moveTo>
                    <a:pt x="1" y="1"/>
                  </a:moveTo>
                  <a:lnTo>
                    <a:pt x="1" y="5421"/>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55"/>
            <p:cNvSpPr/>
            <p:nvPr/>
          </p:nvSpPr>
          <p:spPr>
            <a:xfrm>
              <a:off x="1483650"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55"/>
            <p:cNvSpPr/>
            <p:nvPr/>
          </p:nvSpPr>
          <p:spPr>
            <a:xfrm>
              <a:off x="1457650"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55"/>
            <p:cNvSpPr/>
            <p:nvPr/>
          </p:nvSpPr>
          <p:spPr>
            <a:xfrm>
              <a:off x="1431075"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55"/>
            <p:cNvSpPr/>
            <p:nvPr/>
          </p:nvSpPr>
          <p:spPr>
            <a:xfrm>
              <a:off x="1405075"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55"/>
            <p:cNvSpPr/>
            <p:nvPr/>
          </p:nvSpPr>
          <p:spPr>
            <a:xfrm>
              <a:off x="1379050" y="1895400"/>
              <a:ext cx="25" cy="135525"/>
            </a:xfrm>
            <a:custGeom>
              <a:rect b="b" l="l" r="r" t="t"/>
              <a:pathLst>
                <a:path extrusionOk="0" fill="none" h="5421" w="1">
                  <a:moveTo>
                    <a:pt x="1" y="1"/>
                  </a:moveTo>
                  <a:lnTo>
                    <a:pt x="1" y="5421"/>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55"/>
            <p:cNvSpPr/>
            <p:nvPr/>
          </p:nvSpPr>
          <p:spPr>
            <a:xfrm>
              <a:off x="1353025"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55"/>
            <p:cNvSpPr/>
            <p:nvPr/>
          </p:nvSpPr>
          <p:spPr>
            <a:xfrm>
              <a:off x="1326475"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55"/>
            <p:cNvSpPr/>
            <p:nvPr/>
          </p:nvSpPr>
          <p:spPr>
            <a:xfrm>
              <a:off x="1300450"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55"/>
            <p:cNvSpPr/>
            <p:nvPr/>
          </p:nvSpPr>
          <p:spPr>
            <a:xfrm>
              <a:off x="1274450"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55"/>
            <p:cNvSpPr/>
            <p:nvPr/>
          </p:nvSpPr>
          <p:spPr>
            <a:xfrm>
              <a:off x="1248425" y="1895400"/>
              <a:ext cx="25" cy="135525"/>
            </a:xfrm>
            <a:custGeom>
              <a:rect b="b" l="l" r="r" t="t"/>
              <a:pathLst>
                <a:path extrusionOk="0" fill="none" h="5421" w="1">
                  <a:moveTo>
                    <a:pt x="1" y="1"/>
                  </a:moveTo>
                  <a:lnTo>
                    <a:pt x="1" y="5421"/>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55"/>
            <p:cNvSpPr/>
            <p:nvPr/>
          </p:nvSpPr>
          <p:spPr>
            <a:xfrm>
              <a:off x="1221875"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55"/>
            <p:cNvSpPr/>
            <p:nvPr/>
          </p:nvSpPr>
          <p:spPr>
            <a:xfrm>
              <a:off x="1195850"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55"/>
            <p:cNvSpPr/>
            <p:nvPr/>
          </p:nvSpPr>
          <p:spPr>
            <a:xfrm>
              <a:off x="1169825"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5"/>
            <p:cNvSpPr/>
            <p:nvPr/>
          </p:nvSpPr>
          <p:spPr>
            <a:xfrm>
              <a:off x="1143275"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55"/>
            <p:cNvSpPr/>
            <p:nvPr/>
          </p:nvSpPr>
          <p:spPr>
            <a:xfrm>
              <a:off x="1117250" y="1895400"/>
              <a:ext cx="25" cy="135525"/>
            </a:xfrm>
            <a:custGeom>
              <a:rect b="b" l="l" r="r" t="t"/>
              <a:pathLst>
                <a:path extrusionOk="0" fill="none" h="5421" w="1">
                  <a:moveTo>
                    <a:pt x="1" y="1"/>
                  </a:moveTo>
                  <a:lnTo>
                    <a:pt x="1" y="5421"/>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55"/>
            <p:cNvSpPr/>
            <p:nvPr/>
          </p:nvSpPr>
          <p:spPr>
            <a:xfrm>
              <a:off x="1091250"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55"/>
            <p:cNvSpPr/>
            <p:nvPr/>
          </p:nvSpPr>
          <p:spPr>
            <a:xfrm>
              <a:off x="1065225"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55"/>
            <p:cNvSpPr/>
            <p:nvPr/>
          </p:nvSpPr>
          <p:spPr>
            <a:xfrm>
              <a:off x="1038675"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55"/>
            <p:cNvSpPr/>
            <p:nvPr/>
          </p:nvSpPr>
          <p:spPr>
            <a:xfrm>
              <a:off x="1012650"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55"/>
            <p:cNvSpPr/>
            <p:nvPr/>
          </p:nvSpPr>
          <p:spPr>
            <a:xfrm>
              <a:off x="986625" y="1895400"/>
              <a:ext cx="25" cy="135525"/>
            </a:xfrm>
            <a:custGeom>
              <a:rect b="b" l="l" r="r" t="t"/>
              <a:pathLst>
                <a:path extrusionOk="0" fill="none" h="5421" w="1">
                  <a:moveTo>
                    <a:pt x="1" y="1"/>
                  </a:moveTo>
                  <a:lnTo>
                    <a:pt x="1" y="5421"/>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55"/>
            <p:cNvSpPr/>
            <p:nvPr/>
          </p:nvSpPr>
          <p:spPr>
            <a:xfrm>
              <a:off x="960625"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55"/>
            <p:cNvSpPr/>
            <p:nvPr/>
          </p:nvSpPr>
          <p:spPr>
            <a:xfrm>
              <a:off x="934050"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55"/>
            <p:cNvSpPr/>
            <p:nvPr/>
          </p:nvSpPr>
          <p:spPr>
            <a:xfrm>
              <a:off x="908050"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55"/>
            <p:cNvSpPr/>
            <p:nvPr/>
          </p:nvSpPr>
          <p:spPr>
            <a:xfrm>
              <a:off x="882025"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55"/>
            <p:cNvSpPr/>
            <p:nvPr/>
          </p:nvSpPr>
          <p:spPr>
            <a:xfrm>
              <a:off x="856000" y="1895400"/>
              <a:ext cx="25" cy="135525"/>
            </a:xfrm>
            <a:custGeom>
              <a:rect b="b" l="l" r="r" t="t"/>
              <a:pathLst>
                <a:path extrusionOk="0" fill="none" h="5421" w="1">
                  <a:moveTo>
                    <a:pt x="1" y="1"/>
                  </a:moveTo>
                  <a:lnTo>
                    <a:pt x="1" y="5421"/>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55"/>
            <p:cNvSpPr/>
            <p:nvPr/>
          </p:nvSpPr>
          <p:spPr>
            <a:xfrm>
              <a:off x="829450"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55"/>
            <p:cNvSpPr/>
            <p:nvPr/>
          </p:nvSpPr>
          <p:spPr>
            <a:xfrm>
              <a:off x="803425"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55"/>
            <p:cNvSpPr/>
            <p:nvPr/>
          </p:nvSpPr>
          <p:spPr>
            <a:xfrm>
              <a:off x="777425"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55"/>
            <p:cNvSpPr/>
            <p:nvPr/>
          </p:nvSpPr>
          <p:spPr>
            <a:xfrm>
              <a:off x="751400"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55"/>
            <p:cNvSpPr/>
            <p:nvPr/>
          </p:nvSpPr>
          <p:spPr>
            <a:xfrm>
              <a:off x="724850" y="1895400"/>
              <a:ext cx="25" cy="135525"/>
            </a:xfrm>
            <a:custGeom>
              <a:rect b="b" l="l" r="r" t="t"/>
              <a:pathLst>
                <a:path extrusionOk="0" fill="none" h="5421" w="1">
                  <a:moveTo>
                    <a:pt x="0" y="1"/>
                  </a:moveTo>
                  <a:lnTo>
                    <a:pt x="0" y="5421"/>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5"/>
            <p:cNvSpPr/>
            <p:nvPr/>
          </p:nvSpPr>
          <p:spPr>
            <a:xfrm>
              <a:off x="698825"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55"/>
            <p:cNvSpPr/>
            <p:nvPr/>
          </p:nvSpPr>
          <p:spPr>
            <a:xfrm>
              <a:off x="672800"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55"/>
            <p:cNvSpPr/>
            <p:nvPr/>
          </p:nvSpPr>
          <p:spPr>
            <a:xfrm>
              <a:off x="646800"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55"/>
            <p:cNvSpPr/>
            <p:nvPr/>
          </p:nvSpPr>
          <p:spPr>
            <a:xfrm>
              <a:off x="620225"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55"/>
            <p:cNvSpPr/>
            <p:nvPr/>
          </p:nvSpPr>
          <p:spPr>
            <a:xfrm>
              <a:off x="594225" y="1895400"/>
              <a:ext cx="25" cy="135525"/>
            </a:xfrm>
            <a:custGeom>
              <a:rect b="b" l="l" r="r" t="t"/>
              <a:pathLst>
                <a:path extrusionOk="0" fill="none" h="5421" w="1">
                  <a:moveTo>
                    <a:pt x="0" y="1"/>
                  </a:moveTo>
                  <a:lnTo>
                    <a:pt x="0" y="5421"/>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55"/>
            <p:cNvSpPr/>
            <p:nvPr/>
          </p:nvSpPr>
          <p:spPr>
            <a:xfrm>
              <a:off x="568200"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55"/>
            <p:cNvSpPr/>
            <p:nvPr/>
          </p:nvSpPr>
          <p:spPr>
            <a:xfrm>
              <a:off x="542175"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55"/>
            <p:cNvSpPr/>
            <p:nvPr/>
          </p:nvSpPr>
          <p:spPr>
            <a:xfrm>
              <a:off x="515625"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55"/>
            <p:cNvSpPr/>
            <p:nvPr/>
          </p:nvSpPr>
          <p:spPr>
            <a:xfrm>
              <a:off x="489600"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55"/>
            <p:cNvSpPr/>
            <p:nvPr/>
          </p:nvSpPr>
          <p:spPr>
            <a:xfrm>
              <a:off x="463600" y="1895400"/>
              <a:ext cx="25" cy="135525"/>
            </a:xfrm>
            <a:custGeom>
              <a:rect b="b" l="l" r="r" t="t"/>
              <a:pathLst>
                <a:path extrusionOk="0" fill="none" h="5421" w="1">
                  <a:moveTo>
                    <a:pt x="0" y="1"/>
                  </a:moveTo>
                  <a:lnTo>
                    <a:pt x="0" y="5421"/>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55"/>
            <p:cNvSpPr/>
            <p:nvPr/>
          </p:nvSpPr>
          <p:spPr>
            <a:xfrm>
              <a:off x="437575"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55"/>
            <p:cNvSpPr/>
            <p:nvPr/>
          </p:nvSpPr>
          <p:spPr>
            <a:xfrm>
              <a:off x="411025"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55"/>
            <p:cNvSpPr/>
            <p:nvPr/>
          </p:nvSpPr>
          <p:spPr>
            <a:xfrm>
              <a:off x="385000"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55"/>
            <p:cNvSpPr/>
            <p:nvPr/>
          </p:nvSpPr>
          <p:spPr>
            <a:xfrm>
              <a:off x="358975"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 name="Google Shape;666;p55"/>
          <p:cNvSpPr/>
          <p:nvPr/>
        </p:nvSpPr>
        <p:spPr>
          <a:xfrm>
            <a:off x="240750" y="2696625"/>
            <a:ext cx="718800" cy="718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55"/>
          <p:cNvSpPr/>
          <p:nvPr/>
        </p:nvSpPr>
        <p:spPr>
          <a:xfrm>
            <a:off x="4997925" y="256025"/>
            <a:ext cx="718800" cy="7188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55"/>
          <p:cNvSpPr/>
          <p:nvPr/>
        </p:nvSpPr>
        <p:spPr>
          <a:xfrm>
            <a:off x="1911125" y="336950"/>
            <a:ext cx="328500" cy="328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55">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Back</a:t>
            </a:r>
            <a:endParaRPr sz="1600">
              <a:solidFill>
                <a:schemeClr val="accent1"/>
              </a:solidFill>
              <a:latin typeface="Signika"/>
              <a:ea typeface="Signika"/>
              <a:cs typeface="Signika"/>
              <a:sym typeface="Signika"/>
            </a:endParaRPr>
          </a:p>
        </p:txBody>
      </p:sp>
      <p:sp>
        <p:nvSpPr>
          <p:cNvPr id="670" name="Google Shape;670;p55">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55"/>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55">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Next</a:t>
            </a:r>
            <a:endParaRPr sz="1600">
              <a:solidFill>
                <a:schemeClr val="accent1"/>
              </a:solidFill>
              <a:latin typeface="Signika"/>
              <a:ea typeface="Signika"/>
              <a:cs typeface="Signika"/>
              <a:sym typeface="Signika"/>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 name="Shape 676"/>
        <p:cNvGrpSpPr/>
        <p:nvPr/>
      </p:nvGrpSpPr>
      <p:grpSpPr>
        <a:xfrm>
          <a:off x="0" y="0"/>
          <a:ext cx="0" cy="0"/>
          <a:chOff x="0" y="0"/>
          <a:chExt cx="0" cy="0"/>
        </a:xfrm>
      </p:grpSpPr>
      <p:sp>
        <p:nvSpPr>
          <p:cNvPr id="677" name="Google Shape;677;p56"/>
          <p:cNvSpPr/>
          <p:nvPr/>
        </p:nvSpPr>
        <p:spPr>
          <a:xfrm>
            <a:off x="3200037" y="1729713"/>
            <a:ext cx="833700" cy="833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56"/>
          <p:cNvSpPr/>
          <p:nvPr/>
        </p:nvSpPr>
        <p:spPr>
          <a:xfrm>
            <a:off x="5110262" y="1729713"/>
            <a:ext cx="833700" cy="833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56"/>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Write It</a:t>
            </a:r>
            <a:endParaRPr/>
          </a:p>
        </p:txBody>
      </p:sp>
      <p:sp>
        <p:nvSpPr>
          <p:cNvPr id="680" name="Google Shape;680;p56"/>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rtl="0" algn="l">
              <a:spcBef>
                <a:spcPts val="0"/>
              </a:spcBef>
              <a:spcAft>
                <a:spcPts val="0"/>
              </a:spcAft>
              <a:buNone/>
            </a:pPr>
            <a:r>
              <a:rPr lang="en" sz="1600">
                <a:solidFill>
                  <a:schemeClr val="dk1"/>
                </a:solidFill>
                <a:latin typeface="Palanquin"/>
                <a:ea typeface="Palanquin"/>
                <a:cs typeface="Palanquin"/>
                <a:sym typeface="Palanquin"/>
              </a:rPr>
              <a:t>Write words that both icons have in common</a:t>
            </a:r>
            <a:endParaRPr sz="1600">
              <a:solidFill>
                <a:schemeClr val="dk1"/>
              </a:solidFill>
              <a:latin typeface="Palanquin"/>
              <a:ea typeface="Palanquin"/>
              <a:cs typeface="Palanquin"/>
              <a:sym typeface="Palanquin"/>
            </a:endParaRPr>
          </a:p>
        </p:txBody>
      </p:sp>
      <p:sp>
        <p:nvSpPr>
          <p:cNvPr id="681" name="Google Shape;681;p56"/>
          <p:cNvSpPr txBox="1"/>
          <p:nvPr/>
        </p:nvSpPr>
        <p:spPr>
          <a:xfrm>
            <a:off x="3655213" y="3283029"/>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dk1"/>
              </a:solidFill>
              <a:latin typeface="Signika"/>
              <a:ea typeface="Signika"/>
              <a:cs typeface="Signika"/>
              <a:sym typeface="Signika"/>
            </a:endParaRPr>
          </a:p>
        </p:txBody>
      </p:sp>
      <p:sp>
        <p:nvSpPr>
          <p:cNvPr id="682" name="Google Shape;682;p56"/>
          <p:cNvSpPr txBox="1"/>
          <p:nvPr/>
        </p:nvSpPr>
        <p:spPr>
          <a:xfrm>
            <a:off x="5869663" y="3283035"/>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dk1"/>
              </a:solidFill>
              <a:latin typeface="Signika"/>
              <a:ea typeface="Signika"/>
              <a:cs typeface="Signika"/>
              <a:sym typeface="Signika"/>
            </a:endParaRPr>
          </a:p>
        </p:txBody>
      </p:sp>
      <p:sp>
        <p:nvSpPr>
          <p:cNvPr id="683" name="Google Shape;683;p56"/>
          <p:cNvSpPr txBox="1"/>
          <p:nvPr/>
        </p:nvSpPr>
        <p:spPr>
          <a:xfrm>
            <a:off x="1440763" y="3283029"/>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dk1"/>
              </a:solidFill>
              <a:latin typeface="Signika"/>
              <a:ea typeface="Signika"/>
              <a:cs typeface="Signika"/>
              <a:sym typeface="Signika"/>
            </a:endParaRPr>
          </a:p>
        </p:txBody>
      </p:sp>
      <p:grpSp>
        <p:nvGrpSpPr>
          <p:cNvPr id="684" name="Google Shape;684;p56"/>
          <p:cNvGrpSpPr/>
          <p:nvPr/>
        </p:nvGrpSpPr>
        <p:grpSpPr>
          <a:xfrm>
            <a:off x="3440005" y="2019318"/>
            <a:ext cx="353735" cy="254504"/>
            <a:chOff x="6637117" y="3397843"/>
            <a:chExt cx="353735" cy="254504"/>
          </a:xfrm>
        </p:grpSpPr>
        <p:sp>
          <p:nvSpPr>
            <p:cNvPr id="685" name="Google Shape;685;p56"/>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6"/>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56"/>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56"/>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56"/>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56"/>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 name="Google Shape;691;p56"/>
          <p:cNvGrpSpPr/>
          <p:nvPr/>
        </p:nvGrpSpPr>
        <p:grpSpPr>
          <a:xfrm>
            <a:off x="5346782" y="1970406"/>
            <a:ext cx="360637" cy="352336"/>
            <a:chOff x="7075994" y="3349531"/>
            <a:chExt cx="360637" cy="352336"/>
          </a:xfrm>
        </p:grpSpPr>
        <p:sp>
          <p:nvSpPr>
            <p:cNvPr id="692" name="Google Shape;692;p56"/>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56"/>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56"/>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56"/>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56"/>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56"/>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56"/>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699" name="Google Shape;699;p56"/>
          <p:cNvCxnSpPr>
            <a:endCxn id="678" idx="2"/>
          </p:cNvCxnSpPr>
          <p:nvPr/>
        </p:nvCxnSpPr>
        <p:spPr>
          <a:xfrm>
            <a:off x="4033862" y="2146563"/>
            <a:ext cx="1076400" cy="0"/>
          </a:xfrm>
          <a:prstGeom prst="straightConnector1">
            <a:avLst/>
          </a:prstGeom>
          <a:noFill/>
          <a:ln cap="flat" cmpd="sng" w="28575">
            <a:solidFill>
              <a:schemeClr val="dk1"/>
            </a:solidFill>
            <a:prstDash val="solid"/>
            <a:round/>
            <a:headEnd len="med" w="med" type="none"/>
            <a:tailEnd len="med" w="med" type="none"/>
          </a:ln>
        </p:spPr>
      </p:cxnSp>
      <p:cxnSp>
        <p:nvCxnSpPr>
          <p:cNvPr id="700" name="Google Shape;700;p56"/>
          <p:cNvCxnSpPr>
            <a:stCxn id="681" idx="0"/>
          </p:cNvCxnSpPr>
          <p:nvPr/>
        </p:nvCxnSpPr>
        <p:spPr>
          <a:xfrm rot="10800000">
            <a:off x="4598713" y="2154429"/>
            <a:ext cx="0" cy="1128600"/>
          </a:xfrm>
          <a:prstGeom prst="straightConnector1">
            <a:avLst/>
          </a:prstGeom>
          <a:noFill/>
          <a:ln cap="flat" cmpd="sng" w="28575">
            <a:solidFill>
              <a:schemeClr val="dk1"/>
            </a:solidFill>
            <a:prstDash val="solid"/>
            <a:round/>
            <a:headEnd len="med" w="med" type="none"/>
            <a:tailEnd len="med" w="med" type="none"/>
          </a:ln>
        </p:spPr>
      </p:cxnSp>
      <p:cxnSp>
        <p:nvCxnSpPr>
          <p:cNvPr id="701" name="Google Shape;701;p56"/>
          <p:cNvCxnSpPr>
            <a:stCxn id="681" idx="1"/>
            <a:endCxn id="683" idx="3"/>
          </p:cNvCxnSpPr>
          <p:nvPr/>
        </p:nvCxnSpPr>
        <p:spPr>
          <a:xfrm rot="10800000">
            <a:off x="3327913" y="3468879"/>
            <a:ext cx="327300" cy="0"/>
          </a:xfrm>
          <a:prstGeom prst="straightConnector1">
            <a:avLst/>
          </a:prstGeom>
          <a:noFill/>
          <a:ln cap="flat" cmpd="sng" w="28575">
            <a:solidFill>
              <a:schemeClr val="dk1"/>
            </a:solidFill>
            <a:prstDash val="solid"/>
            <a:round/>
            <a:headEnd len="med" w="med" type="none"/>
            <a:tailEnd len="med" w="med" type="none"/>
          </a:ln>
        </p:spPr>
      </p:cxnSp>
      <p:cxnSp>
        <p:nvCxnSpPr>
          <p:cNvPr id="702" name="Google Shape;702;p56"/>
          <p:cNvCxnSpPr>
            <a:stCxn id="681" idx="3"/>
            <a:endCxn id="682" idx="1"/>
          </p:cNvCxnSpPr>
          <p:nvPr/>
        </p:nvCxnSpPr>
        <p:spPr>
          <a:xfrm>
            <a:off x="5542213" y="3468879"/>
            <a:ext cx="327600" cy="0"/>
          </a:xfrm>
          <a:prstGeom prst="straightConnector1">
            <a:avLst/>
          </a:prstGeom>
          <a:noFill/>
          <a:ln cap="flat" cmpd="sng" w="28575">
            <a:solidFill>
              <a:schemeClr val="dk1"/>
            </a:solidFill>
            <a:prstDash val="solid"/>
            <a:round/>
            <a:headEnd len="med" w="med" type="none"/>
            <a:tailEnd len="med" w="med" type="none"/>
          </a:ln>
        </p:spPr>
      </p:cxnSp>
      <p:sp>
        <p:nvSpPr>
          <p:cNvPr id="703" name="Google Shape;703;p56">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Back</a:t>
            </a:r>
            <a:endParaRPr sz="1600">
              <a:solidFill>
                <a:schemeClr val="accent1"/>
              </a:solidFill>
              <a:latin typeface="Signika"/>
              <a:ea typeface="Signika"/>
              <a:cs typeface="Signika"/>
              <a:sym typeface="Signika"/>
            </a:endParaRPr>
          </a:p>
        </p:txBody>
      </p:sp>
      <p:sp>
        <p:nvSpPr>
          <p:cNvPr id="704" name="Google Shape;704;p56">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56"/>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56">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Next</a:t>
            </a:r>
            <a:endParaRPr sz="1600">
              <a:solidFill>
                <a:schemeClr val="accent1"/>
              </a:solidFill>
              <a:latin typeface="Signika"/>
              <a:ea typeface="Signika"/>
              <a:cs typeface="Signika"/>
              <a:sym typeface="Signika"/>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0" name="Shape 710"/>
        <p:cNvGrpSpPr/>
        <p:nvPr/>
      </p:nvGrpSpPr>
      <p:grpSpPr>
        <a:xfrm>
          <a:off x="0" y="0"/>
          <a:ext cx="0" cy="0"/>
          <a:chOff x="0" y="0"/>
          <a:chExt cx="0" cy="0"/>
        </a:xfrm>
      </p:grpSpPr>
      <p:sp>
        <p:nvSpPr>
          <p:cNvPr id="711" name="Google Shape;711;p57"/>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Link It</a:t>
            </a:r>
            <a:endParaRPr/>
          </a:p>
        </p:txBody>
      </p:sp>
      <p:sp>
        <p:nvSpPr>
          <p:cNvPr id="712" name="Google Shape;712;p57"/>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rtl="0" algn="l">
              <a:spcBef>
                <a:spcPts val="0"/>
              </a:spcBef>
              <a:spcAft>
                <a:spcPts val="0"/>
              </a:spcAft>
              <a:buNone/>
            </a:pPr>
            <a:r>
              <a:rPr lang="en" sz="1600">
                <a:solidFill>
                  <a:schemeClr val="dk1"/>
                </a:solidFill>
                <a:latin typeface="Palanquin"/>
                <a:ea typeface="Palanquin"/>
                <a:cs typeface="Palanquin"/>
                <a:sym typeface="Palanquin"/>
              </a:rPr>
              <a:t>Write an adjective that can be used as a link to </a:t>
            </a:r>
            <a:r>
              <a:rPr lang="en" sz="1600">
                <a:solidFill>
                  <a:schemeClr val="dk1"/>
                </a:solidFill>
                <a:latin typeface="Palanquin"/>
                <a:ea typeface="Palanquin"/>
                <a:cs typeface="Palanquin"/>
                <a:sym typeface="Palanquin"/>
              </a:rPr>
              <a:t>compare</a:t>
            </a:r>
            <a:r>
              <a:rPr lang="en" sz="1600">
                <a:solidFill>
                  <a:schemeClr val="dk1"/>
                </a:solidFill>
                <a:latin typeface="Palanquin"/>
                <a:ea typeface="Palanquin"/>
                <a:cs typeface="Palanquin"/>
                <a:sym typeface="Palanquin"/>
              </a:rPr>
              <a:t> the given words</a:t>
            </a:r>
            <a:endParaRPr sz="1600">
              <a:solidFill>
                <a:schemeClr val="dk1"/>
              </a:solidFill>
              <a:latin typeface="Palanquin"/>
              <a:ea typeface="Palanquin"/>
              <a:cs typeface="Palanquin"/>
              <a:sym typeface="Palanquin"/>
            </a:endParaRPr>
          </a:p>
        </p:txBody>
      </p:sp>
      <p:sp>
        <p:nvSpPr>
          <p:cNvPr id="713" name="Google Shape;713;p57">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Back</a:t>
            </a:r>
            <a:endParaRPr sz="1600">
              <a:solidFill>
                <a:schemeClr val="accent1"/>
              </a:solidFill>
              <a:latin typeface="Signika"/>
              <a:ea typeface="Signika"/>
              <a:cs typeface="Signika"/>
              <a:sym typeface="Signika"/>
            </a:endParaRPr>
          </a:p>
        </p:txBody>
      </p:sp>
      <p:sp>
        <p:nvSpPr>
          <p:cNvPr id="714" name="Google Shape;714;p57">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57"/>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57">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Next</a:t>
            </a:r>
            <a:endParaRPr sz="1600">
              <a:solidFill>
                <a:schemeClr val="accent1"/>
              </a:solidFill>
              <a:latin typeface="Signika"/>
              <a:ea typeface="Signika"/>
              <a:cs typeface="Signika"/>
              <a:sym typeface="Signika"/>
            </a:endParaRPr>
          </a:p>
        </p:txBody>
      </p:sp>
      <p:sp>
        <p:nvSpPr>
          <p:cNvPr id="717" name="Google Shape;717;p57"/>
          <p:cNvSpPr txBox="1"/>
          <p:nvPr/>
        </p:nvSpPr>
        <p:spPr>
          <a:xfrm>
            <a:off x="1190463" y="1924625"/>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Mars</a:t>
            </a:r>
            <a:endParaRPr b="1" sz="2000">
              <a:solidFill>
                <a:schemeClr val="dk1"/>
              </a:solidFill>
              <a:latin typeface="Signika"/>
              <a:ea typeface="Signika"/>
              <a:cs typeface="Signika"/>
              <a:sym typeface="Signika"/>
            </a:endParaRPr>
          </a:p>
        </p:txBody>
      </p:sp>
      <p:sp>
        <p:nvSpPr>
          <p:cNvPr id="718" name="Google Shape;718;p57"/>
          <p:cNvSpPr txBox="1"/>
          <p:nvPr/>
        </p:nvSpPr>
        <p:spPr>
          <a:xfrm>
            <a:off x="1190338" y="2697319"/>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Jupiter</a:t>
            </a:r>
            <a:endParaRPr b="1" sz="2000">
              <a:solidFill>
                <a:schemeClr val="dk1"/>
              </a:solidFill>
              <a:latin typeface="Signika"/>
              <a:ea typeface="Signika"/>
              <a:cs typeface="Signika"/>
              <a:sym typeface="Signika"/>
            </a:endParaRPr>
          </a:p>
        </p:txBody>
      </p:sp>
      <p:sp>
        <p:nvSpPr>
          <p:cNvPr id="719" name="Google Shape;719;p57"/>
          <p:cNvSpPr txBox="1"/>
          <p:nvPr/>
        </p:nvSpPr>
        <p:spPr>
          <a:xfrm>
            <a:off x="1190338" y="347001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Venus</a:t>
            </a:r>
            <a:endParaRPr b="1" sz="2000">
              <a:solidFill>
                <a:schemeClr val="dk1"/>
              </a:solidFill>
              <a:latin typeface="Signika"/>
              <a:ea typeface="Signika"/>
              <a:cs typeface="Signika"/>
              <a:sym typeface="Signika"/>
            </a:endParaRPr>
          </a:p>
        </p:txBody>
      </p:sp>
      <p:sp>
        <p:nvSpPr>
          <p:cNvPr id="720" name="Google Shape;720;p57"/>
          <p:cNvSpPr txBox="1"/>
          <p:nvPr/>
        </p:nvSpPr>
        <p:spPr>
          <a:xfrm>
            <a:off x="6066663" y="1924625"/>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Mars</a:t>
            </a:r>
            <a:endParaRPr b="1" sz="2000">
              <a:solidFill>
                <a:schemeClr val="dk1"/>
              </a:solidFill>
              <a:latin typeface="Signika"/>
              <a:ea typeface="Signika"/>
              <a:cs typeface="Signika"/>
              <a:sym typeface="Signika"/>
            </a:endParaRPr>
          </a:p>
        </p:txBody>
      </p:sp>
      <p:sp>
        <p:nvSpPr>
          <p:cNvPr id="721" name="Google Shape;721;p57"/>
          <p:cNvSpPr txBox="1"/>
          <p:nvPr/>
        </p:nvSpPr>
        <p:spPr>
          <a:xfrm>
            <a:off x="6066538" y="2697319"/>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Jupiter</a:t>
            </a:r>
            <a:endParaRPr b="1" sz="2000">
              <a:solidFill>
                <a:schemeClr val="dk1"/>
              </a:solidFill>
              <a:latin typeface="Signika"/>
              <a:ea typeface="Signika"/>
              <a:cs typeface="Signika"/>
              <a:sym typeface="Signika"/>
            </a:endParaRPr>
          </a:p>
        </p:txBody>
      </p:sp>
      <p:sp>
        <p:nvSpPr>
          <p:cNvPr id="722" name="Google Shape;722;p57"/>
          <p:cNvSpPr txBox="1"/>
          <p:nvPr/>
        </p:nvSpPr>
        <p:spPr>
          <a:xfrm>
            <a:off x="6066538" y="347001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Venus</a:t>
            </a:r>
            <a:endParaRPr b="1" sz="2000">
              <a:solidFill>
                <a:schemeClr val="dk1"/>
              </a:solidFill>
              <a:latin typeface="Signika"/>
              <a:ea typeface="Signika"/>
              <a:cs typeface="Signika"/>
              <a:sym typeface="Signika"/>
            </a:endParaRPr>
          </a:p>
        </p:txBody>
      </p:sp>
      <p:sp>
        <p:nvSpPr>
          <p:cNvPr id="723" name="Google Shape;723;p57"/>
          <p:cNvSpPr txBox="1"/>
          <p:nvPr/>
        </p:nvSpPr>
        <p:spPr>
          <a:xfrm>
            <a:off x="3628563" y="1924625"/>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dk1"/>
              </a:solidFill>
              <a:latin typeface="Signika"/>
              <a:ea typeface="Signika"/>
              <a:cs typeface="Signika"/>
              <a:sym typeface="Signika"/>
            </a:endParaRPr>
          </a:p>
        </p:txBody>
      </p:sp>
      <p:sp>
        <p:nvSpPr>
          <p:cNvPr id="724" name="Google Shape;724;p57"/>
          <p:cNvSpPr txBox="1"/>
          <p:nvPr/>
        </p:nvSpPr>
        <p:spPr>
          <a:xfrm>
            <a:off x="3628438" y="2697319"/>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dk1"/>
              </a:solidFill>
              <a:latin typeface="Signika"/>
              <a:ea typeface="Signika"/>
              <a:cs typeface="Signika"/>
              <a:sym typeface="Signika"/>
            </a:endParaRPr>
          </a:p>
        </p:txBody>
      </p:sp>
      <p:sp>
        <p:nvSpPr>
          <p:cNvPr id="725" name="Google Shape;725;p57"/>
          <p:cNvSpPr txBox="1"/>
          <p:nvPr/>
        </p:nvSpPr>
        <p:spPr>
          <a:xfrm>
            <a:off x="3628438" y="347001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dk1"/>
              </a:solidFill>
              <a:latin typeface="Signika"/>
              <a:ea typeface="Signika"/>
              <a:cs typeface="Signika"/>
              <a:sym typeface="Signika"/>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9" name="Shape 729"/>
        <p:cNvGrpSpPr/>
        <p:nvPr/>
      </p:nvGrpSpPr>
      <p:grpSpPr>
        <a:xfrm>
          <a:off x="0" y="0"/>
          <a:ext cx="0" cy="0"/>
          <a:chOff x="0" y="0"/>
          <a:chExt cx="0" cy="0"/>
        </a:xfrm>
      </p:grpSpPr>
      <p:sp>
        <p:nvSpPr>
          <p:cNvPr id="730" name="Google Shape;730;p58"/>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Write It</a:t>
            </a:r>
            <a:endParaRPr/>
          </a:p>
        </p:txBody>
      </p:sp>
      <p:sp>
        <p:nvSpPr>
          <p:cNvPr id="731" name="Google Shape;731;p58"/>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rtl="0" algn="l">
              <a:spcBef>
                <a:spcPts val="0"/>
              </a:spcBef>
              <a:spcAft>
                <a:spcPts val="0"/>
              </a:spcAft>
              <a:buNone/>
            </a:pPr>
            <a:r>
              <a:rPr lang="en" sz="1600">
                <a:solidFill>
                  <a:schemeClr val="dk1"/>
                </a:solidFill>
                <a:latin typeface="Palanquin"/>
                <a:ea typeface="Palanquin"/>
                <a:cs typeface="Palanquin"/>
                <a:sym typeface="Palanquin"/>
              </a:rPr>
              <a:t>Make a list of synonyms of the given word</a:t>
            </a:r>
            <a:endParaRPr sz="1600">
              <a:solidFill>
                <a:schemeClr val="dk1"/>
              </a:solidFill>
              <a:latin typeface="Palanquin"/>
              <a:ea typeface="Palanquin"/>
              <a:cs typeface="Palanquin"/>
              <a:sym typeface="Palanquin"/>
            </a:endParaRPr>
          </a:p>
        </p:txBody>
      </p:sp>
      <p:sp>
        <p:nvSpPr>
          <p:cNvPr id="732" name="Google Shape;732;p58">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Back</a:t>
            </a:r>
            <a:endParaRPr sz="1600">
              <a:solidFill>
                <a:schemeClr val="accent1"/>
              </a:solidFill>
              <a:latin typeface="Signika"/>
              <a:ea typeface="Signika"/>
              <a:cs typeface="Signika"/>
              <a:sym typeface="Signika"/>
            </a:endParaRPr>
          </a:p>
        </p:txBody>
      </p:sp>
      <p:sp>
        <p:nvSpPr>
          <p:cNvPr id="733" name="Google Shape;733;p58">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58"/>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58">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Next</a:t>
            </a:r>
            <a:endParaRPr sz="1600">
              <a:solidFill>
                <a:schemeClr val="accent1"/>
              </a:solidFill>
              <a:latin typeface="Signika"/>
              <a:ea typeface="Signika"/>
              <a:cs typeface="Signika"/>
              <a:sym typeface="Signika"/>
            </a:endParaRPr>
          </a:p>
        </p:txBody>
      </p:sp>
      <p:sp>
        <p:nvSpPr>
          <p:cNvPr id="736" name="Google Shape;736;p58"/>
          <p:cNvSpPr txBox="1"/>
          <p:nvPr/>
        </p:nvSpPr>
        <p:spPr>
          <a:xfrm>
            <a:off x="3628463" y="3165440"/>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dk1"/>
              </a:solidFill>
              <a:latin typeface="Signika"/>
              <a:ea typeface="Signika"/>
              <a:cs typeface="Signika"/>
              <a:sym typeface="Signika"/>
            </a:endParaRPr>
          </a:p>
        </p:txBody>
      </p:sp>
      <p:sp>
        <p:nvSpPr>
          <p:cNvPr id="737" name="Google Shape;737;p58"/>
          <p:cNvSpPr txBox="1"/>
          <p:nvPr/>
        </p:nvSpPr>
        <p:spPr>
          <a:xfrm>
            <a:off x="3628463" y="2533989"/>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dk1"/>
              </a:solidFill>
              <a:latin typeface="Signika"/>
              <a:ea typeface="Signika"/>
              <a:cs typeface="Signika"/>
              <a:sym typeface="Signika"/>
            </a:endParaRPr>
          </a:p>
        </p:txBody>
      </p:sp>
      <p:sp>
        <p:nvSpPr>
          <p:cNvPr id="738" name="Google Shape;738;p58"/>
          <p:cNvSpPr txBox="1"/>
          <p:nvPr/>
        </p:nvSpPr>
        <p:spPr>
          <a:xfrm>
            <a:off x="3628475" y="1902538"/>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Jupiter</a:t>
            </a:r>
            <a:endParaRPr b="1" sz="2000">
              <a:solidFill>
                <a:schemeClr val="dk1"/>
              </a:solidFill>
              <a:latin typeface="Signika"/>
              <a:ea typeface="Signika"/>
              <a:cs typeface="Signika"/>
              <a:sym typeface="Signika"/>
            </a:endParaRPr>
          </a:p>
        </p:txBody>
      </p:sp>
      <p:sp>
        <p:nvSpPr>
          <p:cNvPr id="739" name="Google Shape;739;p58"/>
          <p:cNvSpPr txBox="1"/>
          <p:nvPr/>
        </p:nvSpPr>
        <p:spPr>
          <a:xfrm>
            <a:off x="5799263" y="3165440"/>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dk1"/>
              </a:solidFill>
              <a:latin typeface="Signika"/>
              <a:ea typeface="Signika"/>
              <a:cs typeface="Signika"/>
              <a:sym typeface="Signika"/>
            </a:endParaRPr>
          </a:p>
        </p:txBody>
      </p:sp>
      <p:sp>
        <p:nvSpPr>
          <p:cNvPr id="740" name="Google Shape;740;p58"/>
          <p:cNvSpPr txBox="1"/>
          <p:nvPr/>
        </p:nvSpPr>
        <p:spPr>
          <a:xfrm>
            <a:off x="5799263" y="2533989"/>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dk1"/>
              </a:solidFill>
              <a:latin typeface="Signika"/>
              <a:ea typeface="Signika"/>
              <a:cs typeface="Signika"/>
              <a:sym typeface="Signika"/>
            </a:endParaRPr>
          </a:p>
        </p:txBody>
      </p:sp>
      <p:sp>
        <p:nvSpPr>
          <p:cNvPr id="741" name="Google Shape;741;p58"/>
          <p:cNvSpPr txBox="1"/>
          <p:nvPr/>
        </p:nvSpPr>
        <p:spPr>
          <a:xfrm>
            <a:off x="1457663" y="3165440"/>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dk1"/>
              </a:solidFill>
              <a:latin typeface="Signika"/>
              <a:ea typeface="Signika"/>
              <a:cs typeface="Signika"/>
              <a:sym typeface="Signika"/>
            </a:endParaRPr>
          </a:p>
        </p:txBody>
      </p:sp>
      <p:sp>
        <p:nvSpPr>
          <p:cNvPr id="742" name="Google Shape;742;p58"/>
          <p:cNvSpPr txBox="1"/>
          <p:nvPr/>
        </p:nvSpPr>
        <p:spPr>
          <a:xfrm>
            <a:off x="1457663" y="2533989"/>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dk1"/>
              </a:solidFill>
              <a:latin typeface="Signika"/>
              <a:ea typeface="Signika"/>
              <a:cs typeface="Signika"/>
              <a:sym typeface="Signika"/>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 name="Shape 746"/>
        <p:cNvGrpSpPr/>
        <p:nvPr/>
      </p:nvGrpSpPr>
      <p:grpSpPr>
        <a:xfrm>
          <a:off x="0" y="0"/>
          <a:ext cx="0" cy="0"/>
          <a:chOff x="0" y="0"/>
          <a:chExt cx="0" cy="0"/>
        </a:xfrm>
      </p:grpSpPr>
      <p:sp>
        <p:nvSpPr>
          <p:cNvPr id="747" name="Google Shape;747;p59"/>
          <p:cNvSpPr txBox="1"/>
          <p:nvPr>
            <p:ph type="title"/>
          </p:nvPr>
        </p:nvSpPr>
        <p:spPr>
          <a:xfrm>
            <a:off x="2314125" y="3062549"/>
            <a:ext cx="4515900" cy="75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Consequences</a:t>
            </a:r>
            <a:endParaRPr/>
          </a:p>
        </p:txBody>
      </p:sp>
      <p:sp>
        <p:nvSpPr>
          <p:cNvPr id="748" name="Google Shape;748;p59"/>
          <p:cNvSpPr txBox="1"/>
          <p:nvPr>
            <p:ph idx="2" type="title"/>
          </p:nvPr>
        </p:nvSpPr>
        <p:spPr>
          <a:xfrm>
            <a:off x="2634975" y="2042949"/>
            <a:ext cx="3874200" cy="111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749" name="Google Shape;749;p59"/>
          <p:cNvSpPr txBox="1"/>
          <p:nvPr>
            <p:ph idx="1" type="subTitle"/>
          </p:nvPr>
        </p:nvSpPr>
        <p:spPr>
          <a:xfrm>
            <a:off x="2222250" y="1245375"/>
            <a:ext cx="4699500" cy="80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Consequences are...</a:t>
            </a:r>
            <a:endParaRPr/>
          </a:p>
        </p:txBody>
      </p:sp>
      <p:sp>
        <p:nvSpPr>
          <p:cNvPr id="750" name="Google Shape;750;p59"/>
          <p:cNvSpPr txBox="1"/>
          <p:nvPr>
            <p:ph idx="3" type="subTitle"/>
          </p:nvPr>
        </p:nvSpPr>
        <p:spPr>
          <a:xfrm>
            <a:off x="2635057" y="800550"/>
            <a:ext cx="3873900" cy="36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Define the theme in the box below</a:t>
            </a:r>
            <a:endParaRPr/>
          </a:p>
          <a:p>
            <a:pPr indent="0" lvl="0" marL="0" rtl="0" algn="ctr">
              <a:spcBef>
                <a:spcPts val="0"/>
              </a:spcBef>
              <a:spcAft>
                <a:spcPts val="0"/>
              </a:spcAft>
              <a:buNone/>
            </a:pPr>
            <a:r>
              <a:t/>
            </a:r>
            <a:endParaRPr/>
          </a:p>
        </p:txBody>
      </p:sp>
      <p:sp>
        <p:nvSpPr>
          <p:cNvPr id="751" name="Google Shape;751;p59"/>
          <p:cNvSpPr/>
          <p:nvPr/>
        </p:nvSpPr>
        <p:spPr>
          <a:xfrm>
            <a:off x="8053025" y="1617150"/>
            <a:ext cx="1092000" cy="2475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9"/>
          <p:cNvSpPr/>
          <p:nvPr/>
        </p:nvSpPr>
        <p:spPr>
          <a:xfrm>
            <a:off x="0" y="-26150"/>
            <a:ext cx="1344900" cy="1856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9"/>
          <p:cNvSpPr/>
          <p:nvPr/>
        </p:nvSpPr>
        <p:spPr>
          <a:xfrm>
            <a:off x="7263450" y="229150"/>
            <a:ext cx="718800" cy="718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59"/>
          <p:cNvSpPr/>
          <p:nvPr/>
        </p:nvSpPr>
        <p:spPr>
          <a:xfrm>
            <a:off x="546925" y="3244450"/>
            <a:ext cx="251100" cy="2511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59"/>
          <p:cNvSpPr/>
          <p:nvPr/>
        </p:nvSpPr>
        <p:spPr>
          <a:xfrm>
            <a:off x="3036925" y="108075"/>
            <a:ext cx="593400" cy="593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 name="Google Shape;756;p59"/>
          <p:cNvGrpSpPr/>
          <p:nvPr/>
        </p:nvGrpSpPr>
        <p:grpSpPr>
          <a:xfrm>
            <a:off x="7263438" y="2559824"/>
            <a:ext cx="1345023" cy="1360513"/>
            <a:chOff x="6342275" y="-537052"/>
            <a:chExt cx="2483425" cy="2512025"/>
          </a:xfrm>
        </p:grpSpPr>
        <p:sp>
          <p:nvSpPr>
            <p:cNvPr id="757" name="Google Shape;757;p59"/>
            <p:cNvSpPr/>
            <p:nvPr/>
          </p:nvSpPr>
          <p:spPr>
            <a:xfrm>
              <a:off x="6342275" y="-537052"/>
              <a:ext cx="2483425" cy="2512025"/>
            </a:xfrm>
            <a:custGeom>
              <a:rect b="b" l="l" r="r" t="t"/>
              <a:pathLst>
                <a:path extrusionOk="0" h="100481" w="99337">
                  <a:moveTo>
                    <a:pt x="89531" y="17892"/>
                  </a:moveTo>
                  <a:cubicBezTo>
                    <a:pt x="89997" y="17892"/>
                    <a:pt x="90462" y="18035"/>
                    <a:pt x="90891" y="18321"/>
                  </a:cubicBezTo>
                  <a:cubicBezTo>
                    <a:pt x="91750" y="18751"/>
                    <a:pt x="92179" y="19753"/>
                    <a:pt x="92036" y="20611"/>
                  </a:cubicBezTo>
                  <a:cubicBezTo>
                    <a:pt x="90891" y="31347"/>
                    <a:pt x="86740" y="38074"/>
                    <a:pt x="79584" y="40937"/>
                  </a:cubicBezTo>
                  <a:lnTo>
                    <a:pt x="81301" y="22759"/>
                  </a:lnTo>
                  <a:lnTo>
                    <a:pt x="88172" y="18321"/>
                  </a:lnTo>
                  <a:cubicBezTo>
                    <a:pt x="88601" y="18035"/>
                    <a:pt x="89066" y="17892"/>
                    <a:pt x="89531" y="17892"/>
                  </a:cubicBezTo>
                  <a:close/>
                  <a:moveTo>
                    <a:pt x="9734" y="17892"/>
                  </a:moveTo>
                  <a:cubicBezTo>
                    <a:pt x="10199" y="17892"/>
                    <a:pt x="10664" y="18035"/>
                    <a:pt x="11022" y="18321"/>
                  </a:cubicBezTo>
                  <a:lnTo>
                    <a:pt x="19181" y="23474"/>
                  </a:lnTo>
                  <a:cubicBezTo>
                    <a:pt x="19181" y="23617"/>
                    <a:pt x="19324" y="23617"/>
                    <a:pt x="19610" y="23617"/>
                  </a:cubicBezTo>
                  <a:lnTo>
                    <a:pt x="21328" y="41652"/>
                  </a:lnTo>
                  <a:cubicBezTo>
                    <a:pt x="13169" y="39076"/>
                    <a:pt x="8589" y="32062"/>
                    <a:pt x="7301" y="20611"/>
                  </a:cubicBezTo>
                  <a:cubicBezTo>
                    <a:pt x="7158" y="19753"/>
                    <a:pt x="7587" y="18751"/>
                    <a:pt x="8446" y="18321"/>
                  </a:cubicBezTo>
                  <a:cubicBezTo>
                    <a:pt x="8804" y="18035"/>
                    <a:pt x="9269" y="17892"/>
                    <a:pt x="9734" y="17892"/>
                  </a:cubicBezTo>
                  <a:close/>
                  <a:moveTo>
                    <a:pt x="21471" y="0"/>
                  </a:moveTo>
                  <a:cubicBezTo>
                    <a:pt x="19181" y="0"/>
                    <a:pt x="17320" y="2004"/>
                    <a:pt x="17606" y="4294"/>
                  </a:cubicBezTo>
                  <a:lnTo>
                    <a:pt x="18608" y="14886"/>
                  </a:lnTo>
                  <a:lnTo>
                    <a:pt x="15173" y="12739"/>
                  </a:lnTo>
                  <a:cubicBezTo>
                    <a:pt x="13542" y="11597"/>
                    <a:pt x="11678" y="11013"/>
                    <a:pt x="9794" y="11013"/>
                  </a:cubicBezTo>
                  <a:cubicBezTo>
                    <a:pt x="8372" y="11013"/>
                    <a:pt x="6938" y="11346"/>
                    <a:pt x="5583" y="12023"/>
                  </a:cubicBezTo>
                  <a:cubicBezTo>
                    <a:pt x="2005" y="13598"/>
                    <a:pt x="1" y="17463"/>
                    <a:pt x="430" y="21327"/>
                  </a:cubicBezTo>
                  <a:cubicBezTo>
                    <a:pt x="1718" y="33780"/>
                    <a:pt x="7014" y="42511"/>
                    <a:pt x="15459" y="46662"/>
                  </a:cubicBezTo>
                  <a:lnTo>
                    <a:pt x="14028" y="47664"/>
                  </a:lnTo>
                  <a:cubicBezTo>
                    <a:pt x="11165" y="49668"/>
                    <a:pt x="12597" y="53962"/>
                    <a:pt x="16032" y="53962"/>
                  </a:cubicBezTo>
                  <a:cubicBezTo>
                    <a:pt x="16748" y="53962"/>
                    <a:pt x="17463" y="53676"/>
                    <a:pt x="18036" y="53246"/>
                  </a:cubicBezTo>
                  <a:cubicBezTo>
                    <a:pt x="18895" y="52674"/>
                    <a:pt x="20755" y="51386"/>
                    <a:pt x="22473" y="50097"/>
                  </a:cubicBezTo>
                  <a:cubicBezTo>
                    <a:pt x="25336" y="61405"/>
                    <a:pt x="34353" y="70136"/>
                    <a:pt x="45804" y="72283"/>
                  </a:cubicBezTo>
                  <a:lnTo>
                    <a:pt x="45804" y="89316"/>
                  </a:lnTo>
                  <a:lnTo>
                    <a:pt x="43657" y="89316"/>
                  </a:lnTo>
                  <a:cubicBezTo>
                    <a:pt x="40794" y="89316"/>
                    <a:pt x="38075" y="90891"/>
                    <a:pt x="36500" y="93467"/>
                  </a:cubicBezTo>
                  <a:lnTo>
                    <a:pt x="27626" y="93467"/>
                  </a:lnTo>
                  <a:cubicBezTo>
                    <a:pt x="25765" y="93467"/>
                    <a:pt x="24191" y="94756"/>
                    <a:pt x="24047" y="96616"/>
                  </a:cubicBezTo>
                  <a:cubicBezTo>
                    <a:pt x="23761" y="98763"/>
                    <a:pt x="25479" y="100481"/>
                    <a:pt x="27626" y="100481"/>
                  </a:cubicBezTo>
                  <a:lnTo>
                    <a:pt x="71425" y="100481"/>
                  </a:lnTo>
                  <a:cubicBezTo>
                    <a:pt x="73286" y="100481"/>
                    <a:pt x="74860" y="99193"/>
                    <a:pt x="75146" y="97332"/>
                  </a:cubicBezTo>
                  <a:cubicBezTo>
                    <a:pt x="75290" y="95185"/>
                    <a:pt x="73715" y="93467"/>
                    <a:pt x="71568" y="93467"/>
                  </a:cubicBezTo>
                  <a:lnTo>
                    <a:pt x="62551" y="93467"/>
                  </a:lnTo>
                  <a:cubicBezTo>
                    <a:pt x="61119" y="90891"/>
                    <a:pt x="58400" y="89316"/>
                    <a:pt x="55394" y="89316"/>
                  </a:cubicBezTo>
                  <a:lnTo>
                    <a:pt x="53390" y="89316"/>
                  </a:lnTo>
                  <a:lnTo>
                    <a:pt x="53390" y="72570"/>
                  </a:lnTo>
                  <a:cubicBezTo>
                    <a:pt x="65127" y="70995"/>
                    <a:pt x="74860" y="62550"/>
                    <a:pt x="78009" y="50956"/>
                  </a:cubicBezTo>
                  <a:lnTo>
                    <a:pt x="81301" y="53246"/>
                  </a:lnTo>
                  <a:cubicBezTo>
                    <a:pt x="81874" y="53676"/>
                    <a:pt x="82589" y="53962"/>
                    <a:pt x="83305" y="53962"/>
                  </a:cubicBezTo>
                  <a:cubicBezTo>
                    <a:pt x="86597" y="53962"/>
                    <a:pt x="88029" y="49668"/>
                    <a:pt x="85309" y="47664"/>
                  </a:cubicBezTo>
                  <a:lnTo>
                    <a:pt x="83878" y="46662"/>
                  </a:lnTo>
                  <a:cubicBezTo>
                    <a:pt x="92323" y="42511"/>
                    <a:pt x="97619" y="33780"/>
                    <a:pt x="98907" y="21327"/>
                  </a:cubicBezTo>
                  <a:cubicBezTo>
                    <a:pt x="99336" y="17463"/>
                    <a:pt x="97332" y="13741"/>
                    <a:pt x="93754" y="12023"/>
                  </a:cubicBezTo>
                  <a:cubicBezTo>
                    <a:pt x="92399" y="11346"/>
                    <a:pt x="90965" y="11013"/>
                    <a:pt x="89543" y="11013"/>
                  </a:cubicBezTo>
                  <a:cubicBezTo>
                    <a:pt x="87659" y="11013"/>
                    <a:pt x="85795" y="11597"/>
                    <a:pt x="84164" y="12739"/>
                  </a:cubicBezTo>
                  <a:lnTo>
                    <a:pt x="82160" y="13884"/>
                  </a:lnTo>
                  <a:lnTo>
                    <a:pt x="83162" y="4294"/>
                  </a:lnTo>
                  <a:cubicBezTo>
                    <a:pt x="83448" y="2004"/>
                    <a:pt x="81588" y="0"/>
                    <a:pt x="79297" y="0"/>
                  </a:cubicBezTo>
                  <a:close/>
                </a:path>
              </a:pathLst>
            </a:cu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59"/>
            <p:cNvSpPr/>
            <p:nvPr/>
          </p:nvSpPr>
          <p:spPr>
            <a:xfrm>
              <a:off x="7376425" y="-154177"/>
              <a:ext cx="375750" cy="980500"/>
            </a:xfrm>
            <a:custGeom>
              <a:rect b="b" l="l" r="r" t="t"/>
              <a:pathLst>
                <a:path extrusionOk="0" h="39220" w="15030">
                  <a:moveTo>
                    <a:pt x="12310" y="2720"/>
                  </a:moveTo>
                  <a:lnTo>
                    <a:pt x="12310" y="36643"/>
                  </a:lnTo>
                  <a:lnTo>
                    <a:pt x="7014" y="36643"/>
                  </a:lnTo>
                  <a:lnTo>
                    <a:pt x="7014" y="7587"/>
                  </a:lnTo>
                  <a:lnTo>
                    <a:pt x="2720" y="7587"/>
                  </a:lnTo>
                  <a:lnTo>
                    <a:pt x="2720" y="2720"/>
                  </a:lnTo>
                  <a:close/>
                  <a:moveTo>
                    <a:pt x="2720" y="0"/>
                  </a:moveTo>
                  <a:cubicBezTo>
                    <a:pt x="1146" y="0"/>
                    <a:pt x="1" y="1289"/>
                    <a:pt x="1" y="2720"/>
                  </a:cubicBezTo>
                  <a:lnTo>
                    <a:pt x="1" y="7444"/>
                  </a:lnTo>
                  <a:cubicBezTo>
                    <a:pt x="1" y="9018"/>
                    <a:pt x="1146" y="10163"/>
                    <a:pt x="2720" y="10163"/>
                  </a:cubicBezTo>
                  <a:lnTo>
                    <a:pt x="4295" y="10163"/>
                  </a:lnTo>
                  <a:lnTo>
                    <a:pt x="4295" y="36643"/>
                  </a:lnTo>
                  <a:cubicBezTo>
                    <a:pt x="4295" y="38074"/>
                    <a:pt x="5583" y="39220"/>
                    <a:pt x="7014" y="39220"/>
                  </a:cubicBezTo>
                  <a:lnTo>
                    <a:pt x="12310" y="39220"/>
                  </a:lnTo>
                  <a:cubicBezTo>
                    <a:pt x="13742" y="39220"/>
                    <a:pt x="15030" y="38074"/>
                    <a:pt x="15030" y="36643"/>
                  </a:cubicBezTo>
                  <a:lnTo>
                    <a:pt x="15030" y="2577"/>
                  </a:lnTo>
                  <a:cubicBezTo>
                    <a:pt x="15030" y="1146"/>
                    <a:pt x="13742" y="0"/>
                    <a:pt x="123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 name="Google Shape;759;p59"/>
          <p:cNvGrpSpPr/>
          <p:nvPr/>
        </p:nvGrpSpPr>
        <p:grpSpPr>
          <a:xfrm>
            <a:off x="252725" y="1257748"/>
            <a:ext cx="1482300" cy="1483782"/>
            <a:chOff x="317525" y="2400298"/>
            <a:chExt cx="1482300" cy="1483782"/>
          </a:xfrm>
        </p:grpSpPr>
        <p:grpSp>
          <p:nvGrpSpPr>
            <p:cNvPr id="760" name="Google Shape;760;p59"/>
            <p:cNvGrpSpPr/>
            <p:nvPr/>
          </p:nvGrpSpPr>
          <p:grpSpPr>
            <a:xfrm>
              <a:off x="329534" y="2400298"/>
              <a:ext cx="1460754" cy="1483782"/>
              <a:chOff x="397734" y="2012550"/>
              <a:chExt cx="2031082" cy="2063100"/>
            </a:xfrm>
          </p:grpSpPr>
          <p:sp>
            <p:nvSpPr>
              <p:cNvPr id="761" name="Google Shape;761;p59"/>
              <p:cNvSpPr/>
              <p:nvPr/>
            </p:nvSpPr>
            <p:spPr>
              <a:xfrm>
                <a:off x="941225" y="3029400"/>
                <a:ext cx="939600" cy="915900"/>
              </a:xfrm>
              <a:prstGeom prst="star7">
                <a:avLst>
                  <a:gd fmla="val 34601" name="adj"/>
                  <a:gd fmla="val 102572" name="hf"/>
                  <a:gd fmla="val 105210" name="vf"/>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59"/>
              <p:cNvSpPr/>
              <p:nvPr/>
            </p:nvSpPr>
            <p:spPr>
              <a:xfrm>
                <a:off x="822725" y="2899050"/>
                <a:ext cx="1176600" cy="1176600"/>
              </a:xfrm>
              <a:prstGeom prst="ellipse">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3" name="Google Shape;763;p59"/>
              <p:cNvCxnSpPr>
                <a:stCxn id="762" idx="1"/>
              </p:cNvCxnSpPr>
              <p:nvPr/>
            </p:nvCxnSpPr>
            <p:spPr>
              <a:xfrm rot="10800000">
                <a:off x="397734" y="2036959"/>
                <a:ext cx="597300" cy="1034400"/>
              </a:xfrm>
              <a:prstGeom prst="straightConnector1">
                <a:avLst/>
              </a:prstGeom>
              <a:noFill/>
              <a:ln cap="flat" cmpd="sng" w="28575">
                <a:solidFill>
                  <a:schemeClr val="dk1"/>
                </a:solidFill>
                <a:prstDash val="solid"/>
                <a:round/>
                <a:headEnd len="med" w="med" type="none"/>
                <a:tailEnd len="med" w="med" type="none"/>
              </a:ln>
            </p:spPr>
          </p:cxnSp>
          <p:cxnSp>
            <p:nvCxnSpPr>
              <p:cNvPr id="764" name="Google Shape;764;p59"/>
              <p:cNvCxnSpPr>
                <a:stCxn id="762" idx="0"/>
              </p:cNvCxnSpPr>
              <p:nvPr/>
            </p:nvCxnSpPr>
            <p:spPr>
              <a:xfrm rot="10800000">
                <a:off x="899525" y="2012550"/>
                <a:ext cx="511500" cy="886500"/>
              </a:xfrm>
              <a:prstGeom prst="straightConnector1">
                <a:avLst/>
              </a:prstGeom>
              <a:noFill/>
              <a:ln cap="flat" cmpd="sng" w="28575">
                <a:solidFill>
                  <a:schemeClr val="dk1"/>
                </a:solidFill>
                <a:prstDash val="solid"/>
                <a:round/>
                <a:headEnd len="med" w="med" type="none"/>
                <a:tailEnd len="med" w="med" type="none"/>
              </a:ln>
            </p:spPr>
          </p:cxnSp>
          <p:cxnSp>
            <p:nvCxnSpPr>
              <p:cNvPr id="765" name="Google Shape;765;p59"/>
              <p:cNvCxnSpPr>
                <a:stCxn id="762" idx="0"/>
              </p:cNvCxnSpPr>
              <p:nvPr/>
            </p:nvCxnSpPr>
            <p:spPr>
              <a:xfrm flipH="1" rot="10800000">
                <a:off x="1411025" y="2032350"/>
                <a:ext cx="500700" cy="866700"/>
              </a:xfrm>
              <a:prstGeom prst="straightConnector1">
                <a:avLst/>
              </a:prstGeom>
              <a:noFill/>
              <a:ln cap="flat" cmpd="sng" w="28575">
                <a:solidFill>
                  <a:schemeClr val="dk1"/>
                </a:solidFill>
                <a:prstDash val="solid"/>
                <a:round/>
                <a:headEnd len="med" w="med" type="none"/>
                <a:tailEnd len="med" w="med" type="none"/>
              </a:ln>
            </p:spPr>
          </p:cxnSp>
          <p:cxnSp>
            <p:nvCxnSpPr>
              <p:cNvPr id="766" name="Google Shape;766;p59"/>
              <p:cNvCxnSpPr>
                <a:stCxn id="762" idx="7"/>
              </p:cNvCxnSpPr>
              <p:nvPr/>
            </p:nvCxnSpPr>
            <p:spPr>
              <a:xfrm flipH="1" rot="10800000">
                <a:off x="1827016" y="2028859"/>
                <a:ext cx="601800" cy="1042500"/>
              </a:xfrm>
              <a:prstGeom prst="straightConnector1">
                <a:avLst/>
              </a:prstGeom>
              <a:noFill/>
              <a:ln cap="flat" cmpd="sng" w="28575">
                <a:solidFill>
                  <a:schemeClr val="dk1"/>
                </a:solidFill>
                <a:prstDash val="solid"/>
                <a:round/>
                <a:headEnd len="med" w="med" type="none"/>
                <a:tailEnd len="med" w="med" type="none"/>
              </a:ln>
            </p:spPr>
          </p:cxnSp>
        </p:grpSp>
        <p:cxnSp>
          <p:nvCxnSpPr>
            <p:cNvPr id="767" name="Google Shape;767;p59"/>
            <p:cNvCxnSpPr/>
            <p:nvPr/>
          </p:nvCxnSpPr>
          <p:spPr>
            <a:xfrm>
              <a:off x="317525" y="2408400"/>
              <a:ext cx="1482300" cy="0"/>
            </a:xfrm>
            <a:prstGeom prst="straightConnector1">
              <a:avLst/>
            </a:prstGeom>
            <a:noFill/>
            <a:ln cap="flat" cmpd="sng" w="28575">
              <a:solidFill>
                <a:schemeClr val="dk1"/>
              </a:solidFill>
              <a:prstDash val="solid"/>
              <a:round/>
              <a:headEnd len="med" w="med" type="none"/>
              <a:tailEnd len="med" w="med" type="none"/>
            </a:ln>
          </p:spPr>
        </p:cxnSp>
      </p:grpSp>
      <p:sp>
        <p:nvSpPr>
          <p:cNvPr id="768" name="Google Shape;768;p59">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Back</a:t>
            </a:r>
            <a:endParaRPr sz="1600">
              <a:solidFill>
                <a:schemeClr val="accent1"/>
              </a:solidFill>
              <a:latin typeface="Signika"/>
              <a:ea typeface="Signika"/>
              <a:cs typeface="Signika"/>
              <a:sym typeface="Signika"/>
            </a:endParaRPr>
          </a:p>
        </p:txBody>
      </p:sp>
      <p:sp>
        <p:nvSpPr>
          <p:cNvPr id="769" name="Google Shape;769;p59">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59"/>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59">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Next</a:t>
            </a:r>
            <a:endParaRPr sz="1600">
              <a:solidFill>
                <a:schemeClr val="accent1"/>
              </a:solidFill>
              <a:latin typeface="Signika"/>
              <a:ea typeface="Signika"/>
              <a:cs typeface="Signika"/>
              <a:sym typeface="Signika"/>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5" name="Shape 775"/>
        <p:cNvGrpSpPr/>
        <p:nvPr/>
      </p:nvGrpSpPr>
      <p:grpSpPr>
        <a:xfrm>
          <a:off x="0" y="0"/>
          <a:ext cx="0" cy="0"/>
          <a:chOff x="0" y="0"/>
          <a:chExt cx="0" cy="0"/>
        </a:xfrm>
      </p:grpSpPr>
      <p:pic>
        <p:nvPicPr>
          <p:cNvPr id="776" name="Google Shape;776;p60"/>
          <p:cNvPicPr preferRelativeResize="0"/>
          <p:nvPr/>
        </p:nvPicPr>
        <p:blipFill>
          <a:blip r:embed="rId3">
            <a:alphaModFix/>
          </a:blip>
          <a:stretch>
            <a:fillRect/>
          </a:stretch>
        </p:blipFill>
        <p:spPr>
          <a:xfrm>
            <a:off x="1338675" y="2541375"/>
            <a:ext cx="1435608" cy="1435608"/>
          </a:xfrm>
          <a:prstGeom prst="rect">
            <a:avLst/>
          </a:prstGeom>
          <a:noFill/>
          <a:ln>
            <a:noFill/>
          </a:ln>
        </p:spPr>
      </p:pic>
      <p:pic>
        <p:nvPicPr>
          <p:cNvPr id="777" name="Google Shape;777;p60"/>
          <p:cNvPicPr preferRelativeResize="0"/>
          <p:nvPr/>
        </p:nvPicPr>
        <p:blipFill>
          <a:blip r:embed="rId4">
            <a:alphaModFix/>
          </a:blip>
          <a:stretch>
            <a:fillRect/>
          </a:stretch>
        </p:blipFill>
        <p:spPr>
          <a:xfrm>
            <a:off x="3102600" y="2541375"/>
            <a:ext cx="1435608" cy="1435608"/>
          </a:xfrm>
          <a:prstGeom prst="rect">
            <a:avLst/>
          </a:prstGeom>
          <a:noFill/>
          <a:ln>
            <a:noFill/>
          </a:ln>
        </p:spPr>
      </p:pic>
      <p:pic>
        <p:nvPicPr>
          <p:cNvPr id="778" name="Google Shape;778;p60"/>
          <p:cNvPicPr preferRelativeResize="0"/>
          <p:nvPr/>
        </p:nvPicPr>
        <p:blipFill>
          <a:blip r:embed="rId5">
            <a:alphaModFix/>
          </a:blip>
          <a:stretch>
            <a:fillRect/>
          </a:stretch>
        </p:blipFill>
        <p:spPr>
          <a:xfrm>
            <a:off x="6631225" y="2541375"/>
            <a:ext cx="1435608" cy="1435608"/>
          </a:xfrm>
          <a:prstGeom prst="rect">
            <a:avLst/>
          </a:prstGeom>
          <a:noFill/>
          <a:ln>
            <a:noFill/>
          </a:ln>
        </p:spPr>
      </p:pic>
      <p:pic>
        <p:nvPicPr>
          <p:cNvPr id="779" name="Google Shape;779;p60"/>
          <p:cNvPicPr preferRelativeResize="0"/>
          <p:nvPr/>
        </p:nvPicPr>
        <p:blipFill>
          <a:blip r:embed="rId6">
            <a:alphaModFix/>
          </a:blip>
          <a:stretch>
            <a:fillRect/>
          </a:stretch>
        </p:blipFill>
        <p:spPr>
          <a:xfrm>
            <a:off x="4866513" y="2541375"/>
            <a:ext cx="1435608" cy="1435608"/>
          </a:xfrm>
          <a:prstGeom prst="rect">
            <a:avLst/>
          </a:prstGeom>
          <a:noFill/>
          <a:ln>
            <a:noFill/>
          </a:ln>
        </p:spPr>
      </p:pic>
      <p:sp>
        <p:nvSpPr>
          <p:cNvPr id="780" name="Google Shape;780;p60"/>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Choose Right</a:t>
            </a:r>
            <a:endParaRPr/>
          </a:p>
        </p:txBody>
      </p:sp>
      <p:sp>
        <p:nvSpPr>
          <p:cNvPr id="781" name="Google Shape;781;p60"/>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rtl="0" algn="l">
              <a:spcBef>
                <a:spcPts val="0"/>
              </a:spcBef>
              <a:spcAft>
                <a:spcPts val="0"/>
              </a:spcAft>
              <a:buNone/>
            </a:pPr>
            <a:r>
              <a:rPr lang="en" sz="1600">
                <a:solidFill>
                  <a:schemeClr val="dk1"/>
                </a:solidFill>
                <a:latin typeface="Palanquin"/>
                <a:ea typeface="Palanquin"/>
                <a:cs typeface="Palanquin"/>
                <a:sym typeface="Palanquin"/>
              </a:rPr>
              <a:t>Choose the images that show the consequences of the given word</a:t>
            </a:r>
            <a:endParaRPr sz="1600">
              <a:solidFill>
                <a:schemeClr val="dk1"/>
              </a:solidFill>
              <a:latin typeface="Palanquin"/>
              <a:ea typeface="Palanquin"/>
              <a:cs typeface="Palanquin"/>
              <a:sym typeface="Palanquin"/>
            </a:endParaRPr>
          </a:p>
        </p:txBody>
      </p:sp>
      <p:sp>
        <p:nvSpPr>
          <p:cNvPr id="782" name="Google Shape;782;p60"/>
          <p:cNvSpPr/>
          <p:nvPr/>
        </p:nvSpPr>
        <p:spPr>
          <a:xfrm>
            <a:off x="2843413" y="2281412"/>
            <a:ext cx="522900" cy="522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Kanit"/>
                <a:ea typeface="Kanit"/>
                <a:cs typeface="Kanit"/>
                <a:sym typeface="Kanit"/>
              </a:rPr>
              <a:t>02</a:t>
            </a:r>
            <a:endParaRPr sz="1200"/>
          </a:p>
        </p:txBody>
      </p:sp>
      <p:sp>
        <p:nvSpPr>
          <p:cNvPr id="783" name="Google Shape;783;p60"/>
          <p:cNvSpPr/>
          <p:nvPr/>
        </p:nvSpPr>
        <p:spPr>
          <a:xfrm>
            <a:off x="1080248" y="2281423"/>
            <a:ext cx="522900" cy="522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Kanit"/>
                <a:ea typeface="Kanit"/>
                <a:cs typeface="Kanit"/>
                <a:sym typeface="Kanit"/>
              </a:rPr>
              <a:t>01</a:t>
            </a:r>
            <a:endParaRPr b="1" sz="1200">
              <a:solidFill>
                <a:schemeClr val="dk1"/>
              </a:solidFill>
              <a:latin typeface="Kanit"/>
              <a:ea typeface="Kanit"/>
              <a:cs typeface="Kanit"/>
              <a:sym typeface="Kanit"/>
            </a:endParaRPr>
          </a:p>
        </p:txBody>
      </p:sp>
      <p:sp>
        <p:nvSpPr>
          <p:cNvPr id="784" name="Google Shape;784;p60"/>
          <p:cNvSpPr/>
          <p:nvPr/>
        </p:nvSpPr>
        <p:spPr>
          <a:xfrm>
            <a:off x="6369713" y="2281424"/>
            <a:ext cx="522900" cy="5229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Kanit"/>
                <a:ea typeface="Kanit"/>
                <a:cs typeface="Kanit"/>
                <a:sym typeface="Kanit"/>
              </a:rPr>
              <a:t>04</a:t>
            </a:r>
            <a:endParaRPr sz="1200"/>
          </a:p>
        </p:txBody>
      </p:sp>
      <p:sp>
        <p:nvSpPr>
          <p:cNvPr id="785" name="Google Shape;785;p60"/>
          <p:cNvSpPr/>
          <p:nvPr/>
        </p:nvSpPr>
        <p:spPr>
          <a:xfrm>
            <a:off x="4606575" y="2281438"/>
            <a:ext cx="522900" cy="522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Kanit"/>
                <a:ea typeface="Kanit"/>
                <a:cs typeface="Kanit"/>
                <a:sym typeface="Kanit"/>
              </a:rPr>
              <a:t>03</a:t>
            </a:r>
            <a:endParaRPr b="1" sz="1200">
              <a:solidFill>
                <a:schemeClr val="dk1"/>
              </a:solidFill>
              <a:latin typeface="Kanit"/>
              <a:ea typeface="Kanit"/>
              <a:cs typeface="Kanit"/>
              <a:sym typeface="Kanit"/>
            </a:endParaRPr>
          </a:p>
        </p:txBody>
      </p:sp>
      <p:sp>
        <p:nvSpPr>
          <p:cNvPr id="786" name="Google Shape;786;p60">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Back</a:t>
            </a:r>
            <a:endParaRPr sz="1600">
              <a:solidFill>
                <a:schemeClr val="accent1"/>
              </a:solidFill>
              <a:latin typeface="Signika"/>
              <a:ea typeface="Signika"/>
              <a:cs typeface="Signika"/>
              <a:sym typeface="Signika"/>
            </a:endParaRPr>
          </a:p>
        </p:txBody>
      </p:sp>
      <p:sp>
        <p:nvSpPr>
          <p:cNvPr id="787" name="Google Shape;787;p60">
            <a:hlinkClick action="ppaction://hlinksldjump" r:id="rId7"/>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60"/>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60">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Next</a:t>
            </a:r>
            <a:endParaRPr sz="1600">
              <a:solidFill>
                <a:schemeClr val="accent1"/>
              </a:solidFill>
              <a:latin typeface="Signika"/>
              <a:ea typeface="Signika"/>
              <a:cs typeface="Signika"/>
              <a:sym typeface="Signika"/>
            </a:endParaRPr>
          </a:p>
        </p:txBody>
      </p:sp>
      <p:sp>
        <p:nvSpPr>
          <p:cNvPr id="790" name="Google Shape;790;p60"/>
          <p:cNvSpPr txBox="1"/>
          <p:nvPr/>
        </p:nvSpPr>
        <p:spPr>
          <a:xfrm>
            <a:off x="3628475" y="1719556"/>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Mars</a:t>
            </a:r>
            <a:endParaRPr b="1" sz="2000">
              <a:solidFill>
                <a:schemeClr val="dk1"/>
              </a:solidFill>
              <a:latin typeface="Signika"/>
              <a:ea typeface="Signika"/>
              <a:cs typeface="Signika"/>
              <a:sym typeface="Signika"/>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4" name="Shape 794"/>
        <p:cNvGrpSpPr/>
        <p:nvPr/>
      </p:nvGrpSpPr>
      <p:grpSpPr>
        <a:xfrm>
          <a:off x="0" y="0"/>
          <a:ext cx="0" cy="0"/>
          <a:chOff x="0" y="0"/>
          <a:chExt cx="0" cy="0"/>
        </a:xfrm>
      </p:grpSpPr>
      <p:sp>
        <p:nvSpPr>
          <p:cNvPr id="795" name="Google Shape;795;p61"/>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Write It</a:t>
            </a:r>
            <a:endParaRPr/>
          </a:p>
        </p:txBody>
      </p:sp>
      <p:sp>
        <p:nvSpPr>
          <p:cNvPr id="796" name="Google Shape;796;p61"/>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rtl="0" algn="l">
              <a:spcBef>
                <a:spcPts val="0"/>
              </a:spcBef>
              <a:spcAft>
                <a:spcPts val="0"/>
              </a:spcAft>
              <a:buNone/>
            </a:pPr>
            <a:r>
              <a:rPr lang="en" sz="1600">
                <a:solidFill>
                  <a:schemeClr val="dk1"/>
                </a:solidFill>
                <a:latin typeface="Palanquin"/>
                <a:ea typeface="Palanquin"/>
                <a:cs typeface="Palanquin"/>
                <a:sym typeface="Palanquin"/>
              </a:rPr>
              <a:t>Write 3 more words that could be a consequence of the given word</a:t>
            </a:r>
            <a:endParaRPr sz="1600">
              <a:solidFill>
                <a:schemeClr val="dk1"/>
              </a:solidFill>
              <a:latin typeface="Palanquin"/>
              <a:ea typeface="Palanquin"/>
              <a:cs typeface="Palanquin"/>
              <a:sym typeface="Palanquin"/>
            </a:endParaRPr>
          </a:p>
        </p:txBody>
      </p:sp>
      <p:sp>
        <p:nvSpPr>
          <p:cNvPr id="797" name="Google Shape;797;p61"/>
          <p:cNvSpPr txBox="1"/>
          <p:nvPr/>
        </p:nvSpPr>
        <p:spPr>
          <a:xfrm>
            <a:off x="6029063" y="2965740"/>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dk1"/>
              </a:solidFill>
              <a:latin typeface="Signika"/>
              <a:ea typeface="Signika"/>
              <a:cs typeface="Signika"/>
              <a:sym typeface="Signika"/>
            </a:endParaRPr>
          </a:p>
        </p:txBody>
      </p:sp>
      <p:sp>
        <p:nvSpPr>
          <p:cNvPr id="798" name="Google Shape;798;p61"/>
          <p:cNvSpPr txBox="1"/>
          <p:nvPr/>
        </p:nvSpPr>
        <p:spPr>
          <a:xfrm>
            <a:off x="6029063" y="2334289"/>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dk1"/>
              </a:solidFill>
              <a:latin typeface="Signika"/>
              <a:ea typeface="Signika"/>
              <a:cs typeface="Signika"/>
              <a:sym typeface="Signika"/>
            </a:endParaRPr>
          </a:p>
        </p:txBody>
      </p:sp>
      <p:sp>
        <p:nvSpPr>
          <p:cNvPr id="799" name="Google Shape;799;p61">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Back</a:t>
            </a:r>
            <a:endParaRPr sz="1600">
              <a:solidFill>
                <a:schemeClr val="accent1"/>
              </a:solidFill>
              <a:latin typeface="Signika"/>
              <a:ea typeface="Signika"/>
              <a:cs typeface="Signika"/>
              <a:sym typeface="Signika"/>
            </a:endParaRPr>
          </a:p>
        </p:txBody>
      </p:sp>
      <p:sp>
        <p:nvSpPr>
          <p:cNvPr id="800" name="Google Shape;800;p61">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61"/>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61">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Next</a:t>
            </a:r>
            <a:endParaRPr sz="1600">
              <a:solidFill>
                <a:schemeClr val="accent1"/>
              </a:solidFill>
              <a:latin typeface="Signika"/>
              <a:ea typeface="Signika"/>
              <a:cs typeface="Signika"/>
              <a:sym typeface="Signika"/>
            </a:endParaRPr>
          </a:p>
        </p:txBody>
      </p:sp>
      <p:sp>
        <p:nvSpPr>
          <p:cNvPr id="803" name="Google Shape;803;p61"/>
          <p:cNvSpPr txBox="1"/>
          <p:nvPr/>
        </p:nvSpPr>
        <p:spPr>
          <a:xfrm>
            <a:off x="6029075" y="1702838"/>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Venus</a:t>
            </a:r>
            <a:endParaRPr b="1" sz="2000">
              <a:solidFill>
                <a:schemeClr val="dk1"/>
              </a:solidFill>
              <a:latin typeface="Signika"/>
              <a:ea typeface="Signika"/>
              <a:cs typeface="Signika"/>
              <a:sym typeface="Signika"/>
            </a:endParaRPr>
          </a:p>
        </p:txBody>
      </p:sp>
      <p:sp>
        <p:nvSpPr>
          <p:cNvPr id="804" name="Google Shape;804;p61"/>
          <p:cNvSpPr txBox="1"/>
          <p:nvPr/>
        </p:nvSpPr>
        <p:spPr>
          <a:xfrm>
            <a:off x="6029063" y="3597192"/>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dk1"/>
              </a:solidFill>
              <a:latin typeface="Signika"/>
              <a:ea typeface="Signika"/>
              <a:cs typeface="Signika"/>
              <a:sym typeface="Signika"/>
            </a:endParaRPr>
          </a:p>
        </p:txBody>
      </p:sp>
      <p:sp>
        <p:nvSpPr>
          <p:cNvPr id="805" name="Google Shape;805;p61"/>
          <p:cNvSpPr txBox="1"/>
          <p:nvPr/>
        </p:nvSpPr>
        <p:spPr>
          <a:xfrm>
            <a:off x="3628463" y="2965740"/>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dk1"/>
              </a:solidFill>
              <a:latin typeface="Signika"/>
              <a:ea typeface="Signika"/>
              <a:cs typeface="Signika"/>
              <a:sym typeface="Signika"/>
            </a:endParaRPr>
          </a:p>
        </p:txBody>
      </p:sp>
      <p:sp>
        <p:nvSpPr>
          <p:cNvPr id="806" name="Google Shape;806;p61"/>
          <p:cNvSpPr txBox="1"/>
          <p:nvPr/>
        </p:nvSpPr>
        <p:spPr>
          <a:xfrm>
            <a:off x="3628463" y="2334289"/>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dk1"/>
              </a:solidFill>
              <a:latin typeface="Signika"/>
              <a:ea typeface="Signika"/>
              <a:cs typeface="Signika"/>
              <a:sym typeface="Signika"/>
            </a:endParaRPr>
          </a:p>
        </p:txBody>
      </p:sp>
      <p:sp>
        <p:nvSpPr>
          <p:cNvPr id="807" name="Google Shape;807;p61"/>
          <p:cNvSpPr txBox="1"/>
          <p:nvPr/>
        </p:nvSpPr>
        <p:spPr>
          <a:xfrm>
            <a:off x="3628475" y="1702838"/>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Mars</a:t>
            </a:r>
            <a:endParaRPr b="1" sz="2000">
              <a:solidFill>
                <a:schemeClr val="dk1"/>
              </a:solidFill>
              <a:latin typeface="Signika"/>
              <a:ea typeface="Signika"/>
              <a:cs typeface="Signika"/>
              <a:sym typeface="Signika"/>
            </a:endParaRPr>
          </a:p>
        </p:txBody>
      </p:sp>
      <p:sp>
        <p:nvSpPr>
          <p:cNvPr id="808" name="Google Shape;808;p61"/>
          <p:cNvSpPr txBox="1"/>
          <p:nvPr/>
        </p:nvSpPr>
        <p:spPr>
          <a:xfrm>
            <a:off x="3628463" y="3597192"/>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dk1"/>
              </a:solidFill>
              <a:latin typeface="Signika"/>
              <a:ea typeface="Signika"/>
              <a:cs typeface="Signika"/>
              <a:sym typeface="Signika"/>
            </a:endParaRPr>
          </a:p>
        </p:txBody>
      </p:sp>
      <p:sp>
        <p:nvSpPr>
          <p:cNvPr id="809" name="Google Shape;809;p61"/>
          <p:cNvSpPr txBox="1"/>
          <p:nvPr/>
        </p:nvSpPr>
        <p:spPr>
          <a:xfrm>
            <a:off x="1227863" y="2965740"/>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dk1"/>
              </a:solidFill>
              <a:latin typeface="Signika"/>
              <a:ea typeface="Signika"/>
              <a:cs typeface="Signika"/>
              <a:sym typeface="Signika"/>
            </a:endParaRPr>
          </a:p>
        </p:txBody>
      </p:sp>
      <p:sp>
        <p:nvSpPr>
          <p:cNvPr id="810" name="Google Shape;810;p61"/>
          <p:cNvSpPr txBox="1"/>
          <p:nvPr/>
        </p:nvSpPr>
        <p:spPr>
          <a:xfrm>
            <a:off x="1227863" y="2334289"/>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dk1"/>
              </a:solidFill>
              <a:latin typeface="Signika"/>
              <a:ea typeface="Signika"/>
              <a:cs typeface="Signika"/>
              <a:sym typeface="Signika"/>
            </a:endParaRPr>
          </a:p>
        </p:txBody>
      </p:sp>
      <p:sp>
        <p:nvSpPr>
          <p:cNvPr id="811" name="Google Shape;811;p61"/>
          <p:cNvSpPr txBox="1"/>
          <p:nvPr/>
        </p:nvSpPr>
        <p:spPr>
          <a:xfrm>
            <a:off x="1227875" y="1702838"/>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Jupiter</a:t>
            </a:r>
            <a:endParaRPr b="1" sz="2000">
              <a:solidFill>
                <a:schemeClr val="dk1"/>
              </a:solidFill>
              <a:latin typeface="Signika"/>
              <a:ea typeface="Signika"/>
              <a:cs typeface="Signika"/>
              <a:sym typeface="Signika"/>
            </a:endParaRPr>
          </a:p>
        </p:txBody>
      </p:sp>
      <p:sp>
        <p:nvSpPr>
          <p:cNvPr id="812" name="Google Shape;812;p61"/>
          <p:cNvSpPr txBox="1"/>
          <p:nvPr/>
        </p:nvSpPr>
        <p:spPr>
          <a:xfrm>
            <a:off x="1227863" y="3597192"/>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dk1"/>
              </a:solidFill>
              <a:latin typeface="Signika"/>
              <a:ea typeface="Signika"/>
              <a:cs typeface="Signika"/>
              <a:sym typeface="Signika"/>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 name="Shape 816"/>
        <p:cNvGrpSpPr/>
        <p:nvPr/>
      </p:nvGrpSpPr>
      <p:grpSpPr>
        <a:xfrm>
          <a:off x="0" y="0"/>
          <a:ext cx="0" cy="0"/>
          <a:chOff x="0" y="0"/>
          <a:chExt cx="0" cy="0"/>
        </a:xfrm>
      </p:grpSpPr>
      <p:sp>
        <p:nvSpPr>
          <p:cNvPr id="817" name="Google Shape;817;p62"/>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Draw It</a:t>
            </a:r>
            <a:endParaRPr/>
          </a:p>
        </p:txBody>
      </p:sp>
      <p:sp>
        <p:nvSpPr>
          <p:cNvPr id="818" name="Google Shape;818;p62"/>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rtl="0" algn="l">
              <a:spcBef>
                <a:spcPts val="0"/>
              </a:spcBef>
              <a:spcAft>
                <a:spcPts val="0"/>
              </a:spcAft>
              <a:buNone/>
            </a:pPr>
            <a:r>
              <a:rPr lang="en" sz="1600">
                <a:solidFill>
                  <a:schemeClr val="dk1"/>
                </a:solidFill>
                <a:latin typeface="Palanquin"/>
                <a:ea typeface="Palanquin"/>
                <a:cs typeface="Palanquin"/>
                <a:sym typeface="Palanquin"/>
              </a:rPr>
              <a:t>Draw a scene that could be a consequence of the given word</a:t>
            </a:r>
            <a:endParaRPr sz="1600">
              <a:solidFill>
                <a:schemeClr val="dk1"/>
              </a:solidFill>
              <a:latin typeface="Palanquin"/>
              <a:ea typeface="Palanquin"/>
              <a:cs typeface="Palanquin"/>
              <a:sym typeface="Palanquin"/>
            </a:endParaRPr>
          </a:p>
        </p:txBody>
      </p:sp>
      <p:sp>
        <p:nvSpPr>
          <p:cNvPr id="819" name="Google Shape;819;p62"/>
          <p:cNvSpPr/>
          <p:nvPr/>
        </p:nvSpPr>
        <p:spPr>
          <a:xfrm>
            <a:off x="1285325" y="2048425"/>
            <a:ext cx="6573300" cy="20085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457200" rtl="0" algn="l">
              <a:lnSpc>
                <a:spcPct val="115000"/>
              </a:lnSpc>
              <a:spcBef>
                <a:spcPts val="0"/>
              </a:spcBef>
              <a:spcAft>
                <a:spcPts val="0"/>
              </a:spcAft>
              <a:buNone/>
            </a:pPr>
            <a:r>
              <a:t/>
            </a:r>
            <a:endParaRPr sz="1600">
              <a:solidFill>
                <a:schemeClr val="dk1"/>
              </a:solidFill>
              <a:latin typeface="Palanquin"/>
              <a:ea typeface="Palanquin"/>
              <a:cs typeface="Palanquin"/>
              <a:sym typeface="Palanquin"/>
            </a:endParaRPr>
          </a:p>
        </p:txBody>
      </p:sp>
      <p:sp>
        <p:nvSpPr>
          <p:cNvPr id="820" name="Google Shape;820;p62">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Back</a:t>
            </a:r>
            <a:endParaRPr sz="1600">
              <a:solidFill>
                <a:schemeClr val="accent1"/>
              </a:solidFill>
              <a:latin typeface="Signika"/>
              <a:ea typeface="Signika"/>
              <a:cs typeface="Signika"/>
              <a:sym typeface="Signika"/>
            </a:endParaRPr>
          </a:p>
        </p:txBody>
      </p:sp>
      <p:sp>
        <p:nvSpPr>
          <p:cNvPr id="821" name="Google Shape;821;p62">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62"/>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62">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Signika"/>
                <a:ea typeface="Signika"/>
                <a:cs typeface="Signika"/>
                <a:sym typeface="Signika"/>
              </a:rPr>
              <a:t>Next</a:t>
            </a:r>
            <a:endParaRPr sz="1600">
              <a:solidFill>
                <a:schemeClr val="accent1"/>
              </a:solidFill>
              <a:latin typeface="Signika"/>
              <a:ea typeface="Signika"/>
              <a:cs typeface="Signika"/>
              <a:sym typeface="Signika"/>
            </a:endParaRPr>
          </a:p>
        </p:txBody>
      </p:sp>
      <p:sp>
        <p:nvSpPr>
          <p:cNvPr id="824" name="Google Shape;824;p62"/>
          <p:cNvSpPr txBox="1"/>
          <p:nvPr/>
        </p:nvSpPr>
        <p:spPr>
          <a:xfrm>
            <a:off x="3628475" y="157767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Mercury</a:t>
            </a:r>
            <a:endParaRPr b="1" sz="2000">
              <a:solidFill>
                <a:schemeClr val="dk1"/>
              </a:solidFill>
              <a:latin typeface="Signika"/>
              <a:ea typeface="Signika"/>
              <a:cs typeface="Signika"/>
              <a:sym typeface="Signika"/>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8" name="Shape 828"/>
        <p:cNvGrpSpPr/>
        <p:nvPr/>
      </p:nvGrpSpPr>
      <p:grpSpPr>
        <a:xfrm>
          <a:off x="0" y="0"/>
          <a:ext cx="0" cy="0"/>
          <a:chOff x="0" y="0"/>
          <a:chExt cx="0" cy="0"/>
        </a:xfrm>
      </p:grpSpPr>
      <p:sp>
        <p:nvSpPr>
          <p:cNvPr id="829" name="Google Shape;829;p63"/>
          <p:cNvSpPr txBox="1"/>
          <p:nvPr>
            <p:ph idx="2"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Important Notes</a:t>
            </a:r>
            <a:endParaRPr/>
          </a:p>
        </p:txBody>
      </p:sp>
      <p:sp>
        <p:nvSpPr>
          <p:cNvPr id="830" name="Google Shape;830;p63"/>
          <p:cNvSpPr/>
          <p:nvPr/>
        </p:nvSpPr>
        <p:spPr>
          <a:xfrm flipH="1" rot="10800000">
            <a:off x="547325" y="3039169"/>
            <a:ext cx="331800" cy="331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63"/>
          <p:cNvSpPr/>
          <p:nvPr/>
        </p:nvSpPr>
        <p:spPr>
          <a:xfrm flipH="1" rot="10800000">
            <a:off x="8256225" y="190475"/>
            <a:ext cx="453300" cy="453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63"/>
          <p:cNvSpPr/>
          <p:nvPr/>
        </p:nvSpPr>
        <p:spPr>
          <a:xfrm flipH="1" rot="10800000">
            <a:off x="5989800" y="4801825"/>
            <a:ext cx="262800" cy="262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63"/>
          <p:cNvSpPr/>
          <p:nvPr/>
        </p:nvSpPr>
        <p:spPr>
          <a:xfrm flipH="1" rot="10800000">
            <a:off x="8430725" y="3370975"/>
            <a:ext cx="582300" cy="5823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63"/>
          <p:cNvSpPr txBox="1"/>
          <p:nvPr>
            <p:ph type="title"/>
          </p:nvPr>
        </p:nvSpPr>
        <p:spPr>
          <a:xfrm>
            <a:off x="1288854" y="3668725"/>
            <a:ext cx="2605200" cy="436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835" name="Google Shape;835;p63"/>
          <p:cNvSpPr txBox="1"/>
          <p:nvPr>
            <p:ph idx="1" type="subTitle"/>
          </p:nvPr>
        </p:nvSpPr>
        <p:spPr>
          <a:xfrm>
            <a:off x="1288850" y="3948105"/>
            <a:ext cx="2605200" cy="65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a gas giant and the biggest planet of them all</a:t>
            </a:r>
            <a:endParaRPr/>
          </a:p>
        </p:txBody>
      </p:sp>
      <p:sp>
        <p:nvSpPr>
          <p:cNvPr id="836" name="Google Shape;836;p63"/>
          <p:cNvSpPr txBox="1"/>
          <p:nvPr>
            <p:ph idx="3" type="title"/>
          </p:nvPr>
        </p:nvSpPr>
        <p:spPr>
          <a:xfrm>
            <a:off x="5249904" y="3668725"/>
            <a:ext cx="2605200" cy="436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837" name="Google Shape;837;p63"/>
          <p:cNvSpPr txBox="1"/>
          <p:nvPr>
            <p:ph idx="4" type="subTitle"/>
          </p:nvPr>
        </p:nvSpPr>
        <p:spPr>
          <a:xfrm>
            <a:off x="5249900" y="3948105"/>
            <a:ext cx="2605200" cy="65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a:t>
            </a:r>
            <a:r>
              <a:rPr lang="en"/>
              <a:t> composed mostly of hydrogen and helium</a:t>
            </a:r>
            <a:endParaRPr/>
          </a:p>
        </p:txBody>
      </p:sp>
      <p:sp>
        <p:nvSpPr>
          <p:cNvPr id="838" name="Google Shape;838;p63"/>
          <p:cNvSpPr txBox="1"/>
          <p:nvPr>
            <p:ph idx="5" type="title"/>
          </p:nvPr>
        </p:nvSpPr>
        <p:spPr>
          <a:xfrm>
            <a:off x="1288854" y="1858200"/>
            <a:ext cx="2605200" cy="436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839" name="Google Shape;839;p63"/>
          <p:cNvSpPr txBox="1"/>
          <p:nvPr>
            <p:ph idx="6" type="subTitle"/>
          </p:nvPr>
        </p:nvSpPr>
        <p:spPr>
          <a:xfrm>
            <a:off x="1288850" y="2142475"/>
            <a:ext cx="2605200" cy="65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840" name="Google Shape;840;p63"/>
          <p:cNvSpPr txBox="1"/>
          <p:nvPr>
            <p:ph idx="7" type="title"/>
          </p:nvPr>
        </p:nvSpPr>
        <p:spPr>
          <a:xfrm>
            <a:off x="5249904" y="1858200"/>
            <a:ext cx="2605200" cy="436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841" name="Google Shape;841;p63"/>
          <p:cNvSpPr txBox="1"/>
          <p:nvPr>
            <p:ph idx="8" type="subTitle"/>
          </p:nvPr>
        </p:nvSpPr>
        <p:spPr>
          <a:xfrm>
            <a:off x="5249900" y="2142475"/>
            <a:ext cx="2605200" cy="65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nice name and is the second from the Sun</a:t>
            </a:r>
            <a:endParaRPr/>
          </a:p>
        </p:txBody>
      </p:sp>
      <p:grpSp>
        <p:nvGrpSpPr>
          <p:cNvPr id="842" name="Google Shape;842;p63"/>
          <p:cNvGrpSpPr/>
          <p:nvPr/>
        </p:nvGrpSpPr>
        <p:grpSpPr>
          <a:xfrm>
            <a:off x="4473504" y="1782996"/>
            <a:ext cx="275906" cy="2516804"/>
            <a:chOff x="4405525" y="1402427"/>
            <a:chExt cx="332898" cy="3036684"/>
          </a:xfrm>
        </p:grpSpPr>
        <p:sp>
          <p:nvSpPr>
            <p:cNvPr id="843" name="Google Shape;843;p63"/>
            <p:cNvSpPr/>
            <p:nvPr/>
          </p:nvSpPr>
          <p:spPr>
            <a:xfrm>
              <a:off x="4405525" y="1750200"/>
              <a:ext cx="255000" cy="23166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 name="Google Shape;844;p63"/>
            <p:cNvGrpSpPr/>
            <p:nvPr/>
          </p:nvGrpSpPr>
          <p:grpSpPr>
            <a:xfrm>
              <a:off x="4405536" y="1402427"/>
              <a:ext cx="332887" cy="3036684"/>
              <a:chOff x="3057125" y="3030375"/>
              <a:chExt cx="197325" cy="1800050"/>
            </a:xfrm>
          </p:grpSpPr>
          <p:sp>
            <p:nvSpPr>
              <p:cNvPr id="845" name="Google Shape;845;p63"/>
              <p:cNvSpPr/>
              <p:nvPr/>
            </p:nvSpPr>
            <p:spPr>
              <a:xfrm>
                <a:off x="3094525" y="3030375"/>
                <a:ext cx="86200" cy="170750"/>
              </a:xfrm>
              <a:custGeom>
                <a:rect b="b" l="l" r="r" t="t"/>
                <a:pathLst>
                  <a:path extrusionOk="0" fill="none" h="6830" w="3448">
                    <a:moveTo>
                      <a:pt x="1735" y="1"/>
                    </a:moveTo>
                    <a:lnTo>
                      <a:pt x="1735" y="1"/>
                    </a:lnTo>
                    <a:cubicBezTo>
                      <a:pt x="2689" y="1"/>
                      <a:pt x="3448" y="781"/>
                      <a:pt x="3448" y="1713"/>
                    </a:cubicBezTo>
                    <a:lnTo>
                      <a:pt x="3426" y="6830"/>
                    </a:lnTo>
                    <a:lnTo>
                      <a:pt x="1" y="6830"/>
                    </a:lnTo>
                    <a:lnTo>
                      <a:pt x="1" y="1713"/>
                    </a:lnTo>
                    <a:cubicBezTo>
                      <a:pt x="1" y="759"/>
                      <a:pt x="781" y="1"/>
                      <a:pt x="1735" y="1"/>
                    </a:cubicBezTo>
                    <a:close/>
                  </a:path>
                </a:pathLst>
              </a:custGeom>
              <a:noFill/>
              <a:ln cap="flat" cmpd="sng" w="19050">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63"/>
              <p:cNvSpPr/>
              <p:nvPr/>
            </p:nvSpPr>
            <p:spPr>
              <a:xfrm>
                <a:off x="3057125" y="3239600"/>
                <a:ext cx="156675" cy="1372400"/>
              </a:xfrm>
              <a:custGeom>
                <a:rect b="b" l="l" r="r" t="t"/>
                <a:pathLst>
                  <a:path extrusionOk="0" fill="none" h="54896" w="6267">
                    <a:moveTo>
                      <a:pt x="6136" y="54895"/>
                    </a:moveTo>
                    <a:lnTo>
                      <a:pt x="1" y="54874"/>
                    </a:lnTo>
                    <a:lnTo>
                      <a:pt x="131" y="0"/>
                    </a:lnTo>
                    <a:lnTo>
                      <a:pt x="6266" y="0"/>
                    </a:lnTo>
                    <a:close/>
                  </a:path>
                </a:pathLst>
              </a:custGeom>
              <a:noFill/>
              <a:ln cap="flat" cmpd="sng" w="19050">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63"/>
              <p:cNvSpPr/>
              <p:nvPr/>
            </p:nvSpPr>
            <p:spPr>
              <a:xfrm>
                <a:off x="3057675" y="4614150"/>
                <a:ext cx="153400" cy="165325"/>
              </a:xfrm>
              <a:custGeom>
                <a:rect b="b" l="l" r="r" t="t"/>
                <a:pathLst>
                  <a:path extrusionOk="0" fill="none" h="6613" w="6136">
                    <a:moveTo>
                      <a:pt x="2190" y="6613"/>
                    </a:moveTo>
                    <a:lnTo>
                      <a:pt x="3838" y="6613"/>
                    </a:lnTo>
                    <a:lnTo>
                      <a:pt x="6136" y="22"/>
                    </a:lnTo>
                    <a:lnTo>
                      <a:pt x="0" y="0"/>
                    </a:lnTo>
                    <a:close/>
                  </a:path>
                </a:pathLst>
              </a:custGeom>
              <a:noFill/>
              <a:ln cap="flat" cmpd="sng" w="19050">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63"/>
              <p:cNvSpPr/>
              <p:nvPr/>
            </p:nvSpPr>
            <p:spPr>
              <a:xfrm>
                <a:off x="3060283" y="3201486"/>
                <a:ext cx="153400" cy="38500"/>
              </a:xfrm>
              <a:custGeom>
                <a:rect b="b" l="l" r="r" t="t"/>
                <a:pathLst>
                  <a:path extrusionOk="0" fill="none" h="1540" w="6136">
                    <a:moveTo>
                      <a:pt x="6136" y="1539"/>
                    </a:moveTo>
                    <a:lnTo>
                      <a:pt x="0" y="1539"/>
                    </a:lnTo>
                    <a:lnTo>
                      <a:pt x="0" y="0"/>
                    </a:lnTo>
                    <a:lnTo>
                      <a:pt x="6136" y="0"/>
                    </a:lnTo>
                    <a:close/>
                  </a:path>
                </a:pathLst>
              </a:custGeom>
              <a:noFill/>
              <a:ln cap="flat" cmpd="sng" w="19050">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63"/>
              <p:cNvSpPr/>
              <p:nvPr/>
            </p:nvSpPr>
            <p:spPr>
              <a:xfrm>
                <a:off x="3214850" y="3201100"/>
                <a:ext cx="39600" cy="533375"/>
              </a:xfrm>
              <a:custGeom>
                <a:rect b="b" l="l" r="r" t="t"/>
                <a:pathLst>
                  <a:path extrusionOk="0" fill="none" h="21335" w="1584">
                    <a:moveTo>
                      <a:pt x="1540" y="21335"/>
                    </a:moveTo>
                    <a:lnTo>
                      <a:pt x="1540" y="21335"/>
                    </a:lnTo>
                    <a:cubicBezTo>
                      <a:pt x="673" y="21335"/>
                      <a:pt x="1" y="20641"/>
                      <a:pt x="1" y="19795"/>
                    </a:cubicBezTo>
                    <a:lnTo>
                      <a:pt x="44" y="1"/>
                    </a:lnTo>
                    <a:lnTo>
                      <a:pt x="1583" y="1"/>
                    </a:lnTo>
                    <a:close/>
                  </a:path>
                </a:pathLst>
              </a:custGeom>
              <a:noFill/>
              <a:ln cap="flat" cmpd="sng" w="19050">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63"/>
              <p:cNvSpPr/>
              <p:nvPr/>
            </p:nvSpPr>
            <p:spPr>
              <a:xfrm>
                <a:off x="3115125" y="4781075"/>
                <a:ext cx="34175" cy="49350"/>
              </a:xfrm>
              <a:custGeom>
                <a:rect b="b" l="l" r="r" t="t"/>
                <a:pathLst>
                  <a:path extrusionOk="0" fill="none" h="1974" w="1367">
                    <a:moveTo>
                      <a:pt x="694" y="1974"/>
                    </a:moveTo>
                    <a:lnTo>
                      <a:pt x="694" y="1974"/>
                    </a:lnTo>
                    <a:cubicBezTo>
                      <a:pt x="1063" y="1974"/>
                      <a:pt x="1366" y="1670"/>
                      <a:pt x="1366" y="1302"/>
                    </a:cubicBezTo>
                    <a:lnTo>
                      <a:pt x="1366" y="1"/>
                    </a:lnTo>
                    <a:lnTo>
                      <a:pt x="1" y="1"/>
                    </a:lnTo>
                    <a:lnTo>
                      <a:pt x="1" y="1302"/>
                    </a:lnTo>
                    <a:cubicBezTo>
                      <a:pt x="1" y="1670"/>
                      <a:pt x="304" y="1974"/>
                      <a:pt x="694" y="1974"/>
                    </a:cubicBezTo>
                    <a:close/>
                  </a:path>
                </a:pathLst>
              </a:custGeom>
              <a:noFill/>
              <a:ln cap="flat" cmpd="sng" w="19050">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1" name="Google Shape;851;p63"/>
          <p:cNvGrpSpPr/>
          <p:nvPr/>
        </p:nvGrpSpPr>
        <p:grpSpPr>
          <a:xfrm>
            <a:off x="6297797" y="3231863"/>
            <a:ext cx="509394" cy="412450"/>
            <a:chOff x="1190625" y="734750"/>
            <a:chExt cx="5219200" cy="4225925"/>
          </a:xfrm>
        </p:grpSpPr>
        <p:sp>
          <p:nvSpPr>
            <p:cNvPr id="852" name="Google Shape;852;p63"/>
            <p:cNvSpPr/>
            <p:nvPr/>
          </p:nvSpPr>
          <p:spPr>
            <a:xfrm>
              <a:off x="2633225" y="734750"/>
              <a:ext cx="3776600" cy="3156000"/>
            </a:xfrm>
            <a:custGeom>
              <a:rect b="b" l="l" r="r" t="t"/>
              <a:pathLst>
                <a:path extrusionOk="0" h="126240" w="151064">
                  <a:moveTo>
                    <a:pt x="6883" y="0"/>
                  </a:moveTo>
                  <a:cubicBezTo>
                    <a:pt x="3099" y="0"/>
                    <a:pt x="1" y="3067"/>
                    <a:pt x="1" y="6851"/>
                  </a:cubicBezTo>
                  <a:lnTo>
                    <a:pt x="1" y="99132"/>
                  </a:lnTo>
                  <a:cubicBezTo>
                    <a:pt x="1" y="102916"/>
                    <a:pt x="3099" y="106015"/>
                    <a:pt x="6883" y="106015"/>
                  </a:cubicBezTo>
                  <a:lnTo>
                    <a:pt x="95740" y="106015"/>
                  </a:lnTo>
                  <a:lnTo>
                    <a:pt x="110973" y="125098"/>
                  </a:lnTo>
                  <a:cubicBezTo>
                    <a:pt x="111560" y="125815"/>
                    <a:pt x="112441" y="126239"/>
                    <a:pt x="113355" y="126239"/>
                  </a:cubicBezTo>
                  <a:cubicBezTo>
                    <a:pt x="114301" y="126239"/>
                    <a:pt x="115181" y="125815"/>
                    <a:pt x="115736" y="125098"/>
                  </a:cubicBezTo>
                  <a:lnTo>
                    <a:pt x="130969" y="106015"/>
                  </a:lnTo>
                  <a:lnTo>
                    <a:pt x="144213" y="106015"/>
                  </a:lnTo>
                  <a:cubicBezTo>
                    <a:pt x="147997" y="106015"/>
                    <a:pt x="151063" y="102916"/>
                    <a:pt x="151063" y="99132"/>
                  </a:cubicBezTo>
                  <a:lnTo>
                    <a:pt x="151063" y="6851"/>
                  </a:lnTo>
                  <a:cubicBezTo>
                    <a:pt x="151063" y="3067"/>
                    <a:pt x="147997" y="0"/>
                    <a:pt x="144213" y="0"/>
                  </a:cubicBezTo>
                  <a:lnTo>
                    <a:pt x="135601" y="0"/>
                  </a:lnTo>
                  <a:cubicBezTo>
                    <a:pt x="133905" y="0"/>
                    <a:pt x="132535" y="1371"/>
                    <a:pt x="132535" y="3067"/>
                  </a:cubicBezTo>
                  <a:cubicBezTo>
                    <a:pt x="132535" y="4730"/>
                    <a:pt x="133905" y="6100"/>
                    <a:pt x="135601" y="6100"/>
                  </a:cubicBezTo>
                  <a:lnTo>
                    <a:pt x="144213" y="6100"/>
                  </a:lnTo>
                  <a:cubicBezTo>
                    <a:pt x="144604" y="6100"/>
                    <a:pt x="144963" y="6459"/>
                    <a:pt x="144963" y="6851"/>
                  </a:cubicBezTo>
                  <a:lnTo>
                    <a:pt x="144963" y="99132"/>
                  </a:lnTo>
                  <a:cubicBezTo>
                    <a:pt x="144963" y="99556"/>
                    <a:pt x="144604" y="99883"/>
                    <a:pt x="144213" y="99883"/>
                  </a:cubicBezTo>
                  <a:lnTo>
                    <a:pt x="129501" y="99883"/>
                  </a:lnTo>
                  <a:cubicBezTo>
                    <a:pt x="128588" y="99883"/>
                    <a:pt x="127707" y="100307"/>
                    <a:pt x="127120" y="101057"/>
                  </a:cubicBezTo>
                  <a:lnTo>
                    <a:pt x="113355" y="118280"/>
                  </a:lnTo>
                  <a:lnTo>
                    <a:pt x="99589" y="101057"/>
                  </a:lnTo>
                  <a:cubicBezTo>
                    <a:pt x="99034" y="100307"/>
                    <a:pt x="98154" y="99883"/>
                    <a:pt x="97208" y="99883"/>
                  </a:cubicBezTo>
                  <a:lnTo>
                    <a:pt x="6883" y="99883"/>
                  </a:lnTo>
                  <a:cubicBezTo>
                    <a:pt x="6459" y="99883"/>
                    <a:pt x="6133" y="99556"/>
                    <a:pt x="6133" y="99132"/>
                  </a:cubicBezTo>
                  <a:lnTo>
                    <a:pt x="6133" y="6851"/>
                  </a:lnTo>
                  <a:cubicBezTo>
                    <a:pt x="6133" y="6459"/>
                    <a:pt x="6459" y="6100"/>
                    <a:pt x="6883" y="6100"/>
                  </a:cubicBezTo>
                  <a:lnTo>
                    <a:pt x="121346" y="6100"/>
                  </a:lnTo>
                  <a:cubicBezTo>
                    <a:pt x="123043" y="6100"/>
                    <a:pt x="124413" y="4730"/>
                    <a:pt x="124413" y="3034"/>
                  </a:cubicBezTo>
                  <a:cubicBezTo>
                    <a:pt x="124413" y="1371"/>
                    <a:pt x="123043" y="0"/>
                    <a:pt x="1213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63"/>
            <p:cNvSpPr/>
            <p:nvPr/>
          </p:nvSpPr>
          <p:spPr>
            <a:xfrm>
              <a:off x="1190625" y="1952275"/>
              <a:ext cx="1675050" cy="3008400"/>
            </a:xfrm>
            <a:custGeom>
              <a:rect b="b" l="l" r="r" t="t"/>
              <a:pathLst>
                <a:path extrusionOk="0" h="120336" w="67002">
                  <a:moveTo>
                    <a:pt x="6459" y="1"/>
                  </a:moveTo>
                  <a:cubicBezTo>
                    <a:pt x="2903" y="1"/>
                    <a:pt x="0" y="2904"/>
                    <a:pt x="0" y="6460"/>
                  </a:cubicBezTo>
                  <a:lnTo>
                    <a:pt x="0" y="95871"/>
                  </a:lnTo>
                  <a:cubicBezTo>
                    <a:pt x="0" y="99426"/>
                    <a:pt x="2903" y="102329"/>
                    <a:pt x="6459" y="102329"/>
                  </a:cubicBezTo>
                  <a:lnTo>
                    <a:pt x="18071" y="102329"/>
                  </a:lnTo>
                  <a:lnTo>
                    <a:pt x="31511" y="119194"/>
                  </a:lnTo>
                  <a:cubicBezTo>
                    <a:pt x="32098" y="119912"/>
                    <a:pt x="32979" y="120336"/>
                    <a:pt x="33925" y="120336"/>
                  </a:cubicBezTo>
                  <a:cubicBezTo>
                    <a:pt x="34838" y="120336"/>
                    <a:pt x="35719" y="119912"/>
                    <a:pt x="36306" y="119194"/>
                  </a:cubicBezTo>
                  <a:lnTo>
                    <a:pt x="49778" y="102329"/>
                  </a:lnTo>
                  <a:lnTo>
                    <a:pt x="63935" y="102329"/>
                  </a:lnTo>
                  <a:cubicBezTo>
                    <a:pt x="65631" y="102329"/>
                    <a:pt x="67001" y="100959"/>
                    <a:pt x="67001" y="99263"/>
                  </a:cubicBezTo>
                  <a:cubicBezTo>
                    <a:pt x="67001" y="97567"/>
                    <a:pt x="65631" y="96230"/>
                    <a:pt x="63935" y="96230"/>
                  </a:cubicBezTo>
                  <a:lnTo>
                    <a:pt x="48310" y="96230"/>
                  </a:lnTo>
                  <a:cubicBezTo>
                    <a:pt x="47364" y="96230"/>
                    <a:pt x="46483" y="96621"/>
                    <a:pt x="45896" y="97371"/>
                  </a:cubicBezTo>
                  <a:lnTo>
                    <a:pt x="33925" y="112376"/>
                  </a:lnTo>
                  <a:lnTo>
                    <a:pt x="21921" y="97371"/>
                  </a:lnTo>
                  <a:cubicBezTo>
                    <a:pt x="21333" y="96654"/>
                    <a:pt x="20453" y="96230"/>
                    <a:pt x="19539" y="96230"/>
                  </a:cubicBezTo>
                  <a:lnTo>
                    <a:pt x="6459" y="96230"/>
                  </a:lnTo>
                  <a:cubicBezTo>
                    <a:pt x="6263" y="96230"/>
                    <a:pt x="6100" y="96066"/>
                    <a:pt x="6100" y="95871"/>
                  </a:cubicBezTo>
                  <a:lnTo>
                    <a:pt x="6100" y="6460"/>
                  </a:lnTo>
                  <a:cubicBezTo>
                    <a:pt x="6100" y="6264"/>
                    <a:pt x="6263" y="6133"/>
                    <a:pt x="6459" y="6133"/>
                  </a:cubicBezTo>
                  <a:lnTo>
                    <a:pt x="48538" y="6133"/>
                  </a:lnTo>
                  <a:cubicBezTo>
                    <a:pt x="50235" y="6133"/>
                    <a:pt x="51605" y="4763"/>
                    <a:pt x="51605" y="3067"/>
                  </a:cubicBezTo>
                  <a:cubicBezTo>
                    <a:pt x="51605" y="1371"/>
                    <a:pt x="50235" y="1"/>
                    <a:pt x="485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63"/>
            <p:cNvSpPr/>
            <p:nvPr/>
          </p:nvSpPr>
          <p:spPr>
            <a:xfrm>
              <a:off x="3071150" y="3537600"/>
              <a:ext cx="1409200" cy="972925"/>
            </a:xfrm>
            <a:custGeom>
              <a:rect b="b" l="l" r="r" t="t"/>
              <a:pathLst>
                <a:path extrusionOk="0" h="38917" w="56368">
                  <a:moveTo>
                    <a:pt x="53301" y="1"/>
                  </a:moveTo>
                  <a:cubicBezTo>
                    <a:pt x="51605" y="1"/>
                    <a:pt x="50235" y="1371"/>
                    <a:pt x="50235" y="3067"/>
                  </a:cubicBezTo>
                  <a:lnTo>
                    <a:pt x="50235" y="32458"/>
                  </a:lnTo>
                  <a:cubicBezTo>
                    <a:pt x="50235" y="32653"/>
                    <a:pt x="50105" y="32817"/>
                    <a:pt x="49909" y="32817"/>
                  </a:cubicBezTo>
                  <a:lnTo>
                    <a:pt x="3034" y="32817"/>
                  </a:lnTo>
                  <a:cubicBezTo>
                    <a:pt x="1370" y="32817"/>
                    <a:pt x="0" y="34154"/>
                    <a:pt x="0" y="35850"/>
                  </a:cubicBezTo>
                  <a:cubicBezTo>
                    <a:pt x="0" y="37546"/>
                    <a:pt x="1370" y="38916"/>
                    <a:pt x="3034" y="38916"/>
                  </a:cubicBezTo>
                  <a:lnTo>
                    <a:pt x="49909" y="38916"/>
                  </a:lnTo>
                  <a:cubicBezTo>
                    <a:pt x="53464" y="38916"/>
                    <a:pt x="56368" y="36013"/>
                    <a:pt x="56368" y="32458"/>
                  </a:cubicBezTo>
                  <a:lnTo>
                    <a:pt x="56368" y="3067"/>
                  </a:lnTo>
                  <a:cubicBezTo>
                    <a:pt x="56368" y="1371"/>
                    <a:pt x="54998" y="1"/>
                    <a:pt x="533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63"/>
            <p:cNvSpPr/>
            <p:nvPr/>
          </p:nvSpPr>
          <p:spPr>
            <a:xfrm>
              <a:off x="3203250" y="1498050"/>
              <a:ext cx="804925" cy="1102125"/>
            </a:xfrm>
            <a:custGeom>
              <a:rect b="b" l="l" r="r" t="t"/>
              <a:pathLst>
                <a:path extrusionOk="0" h="44085" w="32197">
                  <a:moveTo>
                    <a:pt x="16082" y="6133"/>
                  </a:moveTo>
                  <a:cubicBezTo>
                    <a:pt x="19540" y="6133"/>
                    <a:pt x="22411" y="8710"/>
                    <a:pt x="22802" y="12135"/>
                  </a:cubicBezTo>
                  <a:lnTo>
                    <a:pt x="23520" y="18985"/>
                  </a:lnTo>
                  <a:lnTo>
                    <a:pt x="8645" y="18985"/>
                  </a:lnTo>
                  <a:lnTo>
                    <a:pt x="9395" y="12135"/>
                  </a:lnTo>
                  <a:cubicBezTo>
                    <a:pt x="9754" y="8710"/>
                    <a:pt x="12625" y="6133"/>
                    <a:pt x="16082" y="6133"/>
                  </a:cubicBezTo>
                  <a:close/>
                  <a:moveTo>
                    <a:pt x="16082" y="1"/>
                  </a:moveTo>
                  <a:cubicBezTo>
                    <a:pt x="9493" y="1"/>
                    <a:pt x="4013" y="4959"/>
                    <a:pt x="3295" y="11483"/>
                  </a:cubicBezTo>
                  <a:lnTo>
                    <a:pt x="164" y="40710"/>
                  </a:lnTo>
                  <a:cubicBezTo>
                    <a:pt x="1" y="42374"/>
                    <a:pt x="1208" y="43874"/>
                    <a:pt x="2871" y="44070"/>
                  </a:cubicBezTo>
                  <a:cubicBezTo>
                    <a:pt x="2974" y="44080"/>
                    <a:pt x="3077" y="44085"/>
                    <a:pt x="3178" y="44085"/>
                  </a:cubicBezTo>
                  <a:cubicBezTo>
                    <a:pt x="4745" y="44085"/>
                    <a:pt x="6078" y="42925"/>
                    <a:pt x="6231" y="41363"/>
                  </a:cubicBezTo>
                  <a:lnTo>
                    <a:pt x="7993" y="25118"/>
                  </a:lnTo>
                  <a:lnTo>
                    <a:pt x="24172" y="25118"/>
                  </a:lnTo>
                  <a:lnTo>
                    <a:pt x="25934" y="41363"/>
                  </a:lnTo>
                  <a:cubicBezTo>
                    <a:pt x="26097" y="42928"/>
                    <a:pt x="27434" y="44070"/>
                    <a:pt x="28967" y="44070"/>
                  </a:cubicBezTo>
                  <a:lnTo>
                    <a:pt x="29293" y="44070"/>
                  </a:lnTo>
                  <a:cubicBezTo>
                    <a:pt x="30957" y="43874"/>
                    <a:pt x="32197" y="42374"/>
                    <a:pt x="32001" y="40710"/>
                  </a:cubicBezTo>
                  <a:lnTo>
                    <a:pt x="28869" y="11483"/>
                  </a:lnTo>
                  <a:cubicBezTo>
                    <a:pt x="28152" y="4959"/>
                    <a:pt x="22672" y="1"/>
                    <a:pt x="160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63"/>
            <p:cNvSpPr/>
            <p:nvPr/>
          </p:nvSpPr>
          <p:spPr>
            <a:xfrm>
              <a:off x="4259325" y="1498050"/>
              <a:ext cx="725825" cy="1101775"/>
            </a:xfrm>
            <a:custGeom>
              <a:rect b="b" l="l" r="r" t="t"/>
              <a:pathLst>
                <a:path extrusionOk="0" h="44071" w="29033">
                  <a:moveTo>
                    <a:pt x="16474" y="6133"/>
                  </a:moveTo>
                  <a:cubicBezTo>
                    <a:pt x="20029" y="6133"/>
                    <a:pt x="22900" y="9004"/>
                    <a:pt x="22900" y="12559"/>
                  </a:cubicBezTo>
                  <a:cubicBezTo>
                    <a:pt x="22900" y="16115"/>
                    <a:pt x="20029" y="18985"/>
                    <a:pt x="16474" y="18985"/>
                  </a:cubicBezTo>
                  <a:lnTo>
                    <a:pt x="6133" y="18985"/>
                  </a:lnTo>
                  <a:lnTo>
                    <a:pt x="6133" y="6133"/>
                  </a:lnTo>
                  <a:close/>
                  <a:moveTo>
                    <a:pt x="16474" y="25118"/>
                  </a:moveTo>
                  <a:cubicBezTo>
                    <a:pt x="20029" y="25118"/>
                    <a:pt x="22900" y="27989"/>
                    <a:pt x="22900" y="31544"/>
                  </a:cubicBezTo>
                  <a:cubicBezTo>
                    <a:pt x="22900" y="35067"/>
                    <a:pt x="20029" y="37970"/>
                    <a:pt x="16474" y="37970"/>
                  </a:cubicBezTo>
                  <a:lnTo>
                    <a:pt x="6133" y="37970"/>
                  </a:lnTo>
                  <a:lnTo>
                    <a:pt x="6133" y="25118"/>
                  </a:lnTo>
                  <a:close/>
                  <a:moveTo>
                    <a:pt x="3067" y="1"/>
                  </a:moveTo>
                  <a:cubicBezTo>
                    <a:pt x="1371" y="1"/>
                    <a:pt x="1" y="1371"/>
                    <a:pt x="1" y="3067"/>
                  </a:cubicBezTo>
                  <a:lnTo>
                    <a:pt x="1" y="41036"/>
                  </a:lnTo>
                  <a:cubicBezTo>
                    <a:pt x="1" y="42700"/>
                    <a:pt x="1371" y="44070"/>
                    <a:pt x="3067" y="44070"/>
                  </a:cubicBezTo>
                  <a:lnTo>
                    <a:pt x="16474" y="44070"/>
                  </a:lnTo>
                  <a:cubicBezTo>
                    <a:pt x="23389" y="44070"/>
                    <a:pt x="29032" y="38460"/>
                    <a:pt x="29032" y="31544"/>
                  </a:cubicBezTo>
                  <a:cubicBezTo>
                    <a:pt x="29032" y="27760"/>
                    <a:pt x="27336" y="24335"/>
                    <a:pt x="24694" y="22052"/>
                  </a:cubicBezTo>
                  <a:cubicBezTo>
                    <a:pt x="27336" y="19736"/>
                    <a:pt x="29032" y="16343"/>
                    <a:pt x="29032" y="12559"/>
                  </a:cubicBezTo>
                  <a:cubicBezTo>
                    <a:pt x="29032" y="5644"/>
                    <a:pt x="23389" y="1"/>
                    <a:pt x="164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63"/>
            <p:cNvSpPr/>
            <p:nvPr/>
          </p:nvSpPr>
          <p:spPr>
            <a:xfrm>
              <a:off x="5233025" y="1498050"/>
              <a:ext cx="644275" cy="1101775"/>
            </a:xfrm>
            <a:custGeom>
              <a:rect b="b" l="l" r="r" t="t"/>
              <a:pathLst>
                <a:path extrusionOk="0" h="44071" w="25771">
                  <a:moveTo>
                    <a:pt x="9754" y="1"/>
                  </a:moveTo>
                  <a:cubicBezTo>
                    <a:pt x="4372" y="1"/>
                    <a:pt x="1" y="4372"/>
                    <a:pt x="1" y="9754"/>
                  </a:cubicBezTo>
                  <a:lnTo>
                    <a:pt x="1" y="34317"/>
                  </a:lnTo>
                  <a:cubicBezTo>
                    <a:pt x="1" y="39699"/>
                    <a:pt x="4372" y="44070"/>
                    <a:pt x="9754" y="44070"/>
                  </a:cubicBezTo>
                  <a:lnTo>
                    <a:pt x="22704" y="44070"/>
                  </a:lnTo>
                  <a:cubicBezTo>
                    <a:pt x="24400" y="44070"/>
                    <a:pt x="25770" y="42700"/>
                    <a:pt x="25770" y="41036"/>
                  </a:cubicBezTo>
                  <a:cubicBezTo>
                    <a:pt x="25770" y="39340"/>
                    <a:pt x="24400" y="37970"/>
                    <a:pt x="22704" y="37970"/>
                  </a:cubicBezTo>
                  <a:lnTo>
                    <a:pt x="9754" y="37970"/>
                  </a:lnTo>
                  <a:cubicBezTo>
                    <a:pt x="7764" y="37970"/>
                    <a:pt x="6101" y="36339"/>
                    <a:pt x="6101" y="34317"/>
                  </a:cubicBezTo>
                  <a:lnTo>
                    <a:pt x="6101" y="9754"/>
                  </a:lnTo>
                  <a:cubicBezTo>
                    <a:pt x="6101" y="7764"/>
                    <a:pt x="7764" y="6133"/>
                    <a:pt x="9754" y="6133"/>
                  </a:cubicBezTo>
                  <a:lnTo>
                    <a:pt x="22704" y="6133"/>
                  </a:lnTo>
                  <a:cubicBezTo>
                    <a:pt x="24400" y="6133"/>
                    <a:pt x="25770" y="4763"/>
                    <a:pt x="25770" y="3067"/>
                  </a:cubicBezTo>
                  <a:cubicBezTo>
                    <a:pt x="25770" y="1371"/>
                    <a:pt x="24400" y="1"/>
                    <a:pt x="227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 name="Google Shape;858;p63"/>
          <p:cNvGrpSpPr/>
          <p:nvPr/>
        </p:nvGrpSpPr>
        <p:grpSpPr>
          <a:xfrm>
            <a:off x="2336747" y="3134939"/>
            <a:ext cx="509394" cy="509374"/>
            <a:chOff x="1190625" y="238325"/>
            <a:chExt cx="5219200" cy="5219000"/>
          </a:xfrm>
        </p:grpSpPr>
        <p:sp>
          <p:nvSpPr>
            <p:cNvPr id="859" name="Google Shape;859;p63"/>
            <p:cNvSpPr/>
            <p:nvPr/>
          </p:nvSpPr>
          <p:spPr>
            <a:xfrm>
              <a:off x="1190625" y="961450"/>
              <a:ext cx="5219200" cy="4495875"/>
            </a:xfrm>
            <a:custGeom>
              <a:rect b="b" l="l" r="r" t="t"/>
              <a:pathLst>
                <a:path extrusionOk="0" h="179835" w="208768">
                  <a:moveTo>
                    <a:pt x="120498" y="148813"/>
                  </a:moveTo>
                  <a:lnTo>
                    <a:pt x="124641" y="161502"/>
                  </a:lnTo>
                  <a:lnTo>
                    <a:pt x="104742" y="161502"/>
                  </a:lnTo>
                  <a:cubicBezTo>
                    <a:pt x="103079" y="161502"/>
                    <a:pt x="101709" y="162872"/>
                    <a:pt x="101709" y="164535"/>
                  </a:cubicBezTo>
                  <a:cubicBezTo>
                    <a:pt x="101709" y="166232"/>
                    <a:pt x="103079" y="167602"/>
                    <a:pt x="104742" y="167602"/>
                  </a:cubicBezTo>
                  <a:lnTo>
                    <a:pt x="139646" y="167602"/>
                  </a:lnTo>
                  <a:cubicBezTo>
                    <a:pt x="142125" y="167602"/>
                    <a:pt x="144147" y="169624"/>
                    <a:pt x="144147" y="172103"/>
                  </a:cubicBezTo>
                  <a:cubicBezTo>
                    <a:pt x="144147" y="172984"/>
                    <a:pt x="143430" y="173702"/>
                    <a:pt x="142516" y="173702"/>
                  </a:cubicBezTo>
                  <a:lnTo>
                    <a:pt x="66251" y="173702"/>
                  </a:lnTo>
                  <a:cubicBezTo>
                    <a:pt x="65338" y="173702"/>
                    <a:pt x="64620" y="172984"/>
                    <a:pt x="64620" y="172103"/>
                  </a:cubicBezTo>
                  <a:cubicBezTo>
                    <a:pt x="64620" y="169624"/>
                    <a:pt x="66642" y="167602"/>
                    <a:pt x="69121" y="167602"/>
                  </a:cubicBezTo>
                  <a:lnTo>
                    <a:pt x="90651" y="167602"/>
                  </a:lnTo>
                  <a:cubicBezTo>
                    <a:pt x="92347" y="167602"/>
                    <a:pt x="93717" y="166232"/>
                    <a:pt x="93717" y="164535"/>
                  </a:cubicBezTo>
                  <a:cubicBezTo>
                    <a:pt x="93717" y="162872"/>
                    <a:pt x="92347" y="161502"/>
                    <a:pt x="90651" y="161502"/>
                  </a:cubicBezTo>
                  <a:lnTo>
                    <a:pt x="84127" y="161502"/>
                  </a:lnTo>
                  <a:lnTo>
                    <a:pt x="88269" y="148813"/>
                  </a:lnTo>
                  <a:close/>
                  <a:moveTo>
                    <a:pt x="8416" y="1"/>
                  </a:moveTo>
                  <a:cubicBezTo>
                    <a:pt x="3784" y="1"/>
                    <a:pt x="0" y="3785"/>
                    <a:pt x="0" y="8449"/>
                  </a:cubicBezTo>
                  <a:lnTo>
                    <a:pt x="0" y="140397"/>
                  </a:lnTo>
                  <a:cubicBezTo>
                    <a:pt x="0" y="145029"/>
                    <a:pt x="3784" y="148813"/>
                    <a:pt x="8416" y="148813"/>
                  </a:cubicBezTo>
                  <a:lnTo>
                    <a:pt x="81811" y="148813"/>
                  </a:lnTo>
                  <a:lnTo>
                    <a:pt x="77701" y="161502"/>
                  </a:lnTo>
                  <a:lnTo>
                    <a:pt x="69121" y="161502"/>
                  </a:lnTo>
                  <a:cubicBezTo>
                    <a:pt x="63283" y="161502"/>
                    <a:pt x="58520" y="166264"/>
                    <a:pt x="58520" y="172103"/>
                  </a:cubicBezTo>
                  <a:cubicBezTo>
                    <a:pt x="58520" y="176376"/>
                    <a:pt x="61978" y="179834"/>
                    <a:pt x="66251" y="179834"/>
                  </a:cubicBezTo>
                  <a:lnTo>
                    <a:pt x="142516" y="179834"/>
                  </a:lnTo>
                  <a:cubicBezTo>
                    <a:pt x="146789" y="179834"/>
                    <a:pt x="150247" y="176376"/>
                    <a:pt x="150247" y="172103"/>
                  </a:cubicBezTo>
                  <a:cubicBezTo>
                    <a:pt x="150247" y="166264"/>
                    <a:pt x="145485" y="161502"/>
                    <a:pt x="139646" y="161502"/>
                  </a:cubicBezTo>
                  <a:lnTo>
                    <a:pt x="131067" y="161502"/>
                  </a:lnTo>
                  <a:lnTo>
                    <a:pt x="126957" y="148813"/>
                  </a:lnTo>
                  <a:lnTo>
                    <a:pt x="200351" y="148813"/>
                  </a:lnTo>
                  <a:cubicBezTo>
                    <a:pt x="204983" y="148813"/>
                    <a:pt x="208767" y="145029"/>
                    <a:pt x="208767" y="140397"/>
                  </a:cubicBezTo>
                  <a:lnTo>
                    <a:pt x="208767" y="8449"/>
                  </a:lnTo>
                  <a:cubicBezTo>
                    <a:pt x="208767" y="3785"/>
                    <a:pt x="204983" y="1"/>
                    <a:pt x="200351" y="1"/>
                  </a:cubicBezTo>
                  <a:lnTo>
                    <a:pt x="187434" y="1"/>
                  </a:lnTo>
                  <a:cubicBezTo>
                    <a:pt x="185738" y="1"/>
                    <a:pt x="184367" y="1371"/>
                    <a:pt x="184367" y="3067"/>
                  </a:cubicBezTo>
                  <a:cubicBezTo>
                    <a:pt x="184367" y="4763"/>
                    <a:pt x="185738" y="6133"/>
                    <a:pt x="187434" y="6133"/>
                  </a:cubicBezTo>
                  <a:lnTo>
                    <a:pt x="200351" y="6133"/>
                  </a:lnTo>
                  <a:cubicBezTo>
                    <a:pt x="201623" y="6133"/>
                    <a:pt x="202667" y="7177"/>
                    <a:pt x="202667" y="8449"/>
                  </a:cubicBezTo>
                  <a:lnTo>
                    <a:pt x="202667" y="24466"/>
                  </a:lnTo>
                  <a:lnTo>
                    <a:pt x="165546" y="24466"/>
                  </a:lnTo>
                  <a:cubicBezTo>
                    <a:pt x="163850" y="24466"/>
                    <a:pt x="162480" y="25836"/>
                    <a:pt x="162480" y="27532"/>
                  </a:cubicBezTo>
                  <a:cubicBezTo>
                    <a:pt x="162480" y="29228"/>
                    <a:pt x="163850" y="30598"/>
                    <a:pt x="165546" y="30598"/>
                  </a:cubicBezTo>
                  <a:lnTo>
                    <a:pt x="202667" y="30598"/>
                  </a:lnTo>
                  <a:lnTo>
                    <a:pt x="202667" y="118248"/>
                  </a:lnTo>
                  <a:lnTo>
                    <a:pt x="179507" y="118248"/>
                  </a:lnTo>
                  <a:cubicBezTo>
                    <a:pt x="177811" y="118248"/>
                    <a:pt x="176441" y="119618"/>
                    <a:pt x="176441" y="121281"/>
                  </a:cubicBezTo>
                  <a:cubicBezTo>
                    <a:pt x="176441" y="122978"/>
                    <a:pt x="177811" y="124348"/>
                    <a:pt x="179507" y="124348"/>
                  </a:cubicBezTo>
                  <a:lnTo>
                    <a:pt x="202667" y="124348"/>
                  </a:lnTo>
                  <a:lnTo>
                    <a:pt x="202667" y="140397"/>
                  </a:lnTo>
                  <a:cubicBezTo>
                    <a:pt x="202667" y="141669"/>
                    <a:pt x="201623" y="142713"/>
                    <a:pt x="200351" y="142713"/>
                  </a:cubicBezTo>
                  <a:lnTo>
                    <a:pt x="8416" y="142713"/>
                  </a:lnTo>
                  <a:cubicBezTo>
                    <a:pt x="7144" y="142713"/>
                    <a:pt x="6133" y="141669"/>
                    <a:pt x="6133" y="140397"/>
                  </a:cubicBezTo>
                  <a:lnTo>
                    <a:pt x="6133" y="124348"/>
                  </a:lnTo>
                  <a:lnTo>
                    <a:pt x="165448" y="124348"/>
                  </a:lnTo>
                  <a:cubicBezTo>
                    <a:pt x="167144" y="124348"/>
                    <a:pt x="168514" y="122978"/>
                    <a:pt x="168514" y="121281"/>
                  </a:cubicBezTo>
                  <a:cubicBezTo>
                    <a:pt x="168514" y="119618"/>
                    <a:pt x="167144" y="118248"/>
                    <a:pt x="165448" y="118248"/>
                  </a:cubicBezTo>
                  <a:lnTo>
                    <a:pt x="6133" y="118248"/>
                  </a:lnTo>
                  <a:lnTo>
                    <a:pt x="6133" y="30598"/>
                  </a:lnTo>
                  <a:lnTo>
                    <a:pt x="43221" y="30598"/>
                  </a:lnTo>
                  <a:cubicBezTo>
                    <a:pt x="44918" y="30598"/>
                    <a:pt x="46288" y="29228"/>
                    <a:pt x="46288" y="27532"/>
                  </a:cubicBezTo>
                  <a:cubicBezTo>
                    <a:pt x="46288" y="25836"/>
                    <a:pt x="44918" y="24466"/>
                    <a:pt x="43221" y="24466"/>
                  </a:cubicBezTo>
                  <a:lnTo>
                    <a:pt x="6133" y="24466"/>
                  </a:lnTo>
                  <a:lnTo>
                    <a:pt x="6133" y="8449"/>
                  </a:lnTo>
                  <a:cubicBezTo>
                    <a:pt x="6133" y="7177"/>
                    <a:pt x="7144" y="6133"/>
                    <a:pt x="8416" y="6133"/>
                  </a:cubicBezTo>
                  <a:lnTo>
                    <a:pt x="21236" y="6133"/>
                  </a:lnTo>
                  <a:cubicBezTo>
                    <a:pt x="22899" y="6133"/>
                    <a:pt x="24269" y="4763"/>
                    <a:pt x="24269" y="3067"/>
                  </a:cubicBezTo>
                  <a:cubicBezTo>
                    <a:pt x="24269" y="1371"/>
                    <a:pt x="22899" y="1"/>
                    <a:pt x="21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63"/>
            <p:cNvSpPr/>
            <p:nvPr/>
          </p:nvSpPr>
          <p:spPr>
            <a:xfrm>
              <a:off x="1948200" y="238325"/>
              <a:ext cx="3704025" cy="3296050"/>
            </a:xfrm>
            <a:custGeom>
              <a:rect b="b" l="l" r="r" t="t"/>
              <a:pathLst>
                <a:path extrusionOk="0" h="131842" w="148161">
                  <a:moveTo>
                    <a:pt x="28217" y="45562"/>
                  </a:moveTo>
                  <a:lnTo>
                    <a:pt x="37481" y="49313"/>
                  </a:lnTo>
                  <a:lnTo>
                    <a:pt x="37481" y="85423"/>
                  </a:lnTo>
                  <a:lnTo>
                    <a:pt x="28217" y="81640"/>
                  </a:lnTo>
                  <a:lnTo>
                    <a:pt x="28217" y="45562"/>
                  </a:lnTo>
                  <a:close/>
                  <a:moveTo>
                    <a:pt x="74081" y="6353"/>
                  </a:moveTo>
                  <a:lnTo>
                    <a:pt x="137004" y="31992"/>
                  </a:lnTo>
                  <a:lnTo>
                    <a:pt x="104384" y="45301"/>
                  </a:lnTo>
                  <a:cubicBezTo>
                    <a:pt x="102819" y="45921"/>
                    <a:pt x="102068" y="47715"/>
                    <a:pt x="102688" y="49281"/>
                  </a:cubicBezTo>
                  <a:cubicBezTo>
                    <a:pt x="103181" y="50463"/>
                    <a:pt x="104305" y="51180"/>
                    <a:pt x="105500" y="51180"/>
                  </a:cubicBezTo>
                  <a:cubicBezTo>
                    <a:pt x="105888" y="51180"/>
                    <a:pt x="106284" y="51104"/>
                    <a:pt x="106668" y="50944"/>
                  </a:cubicBezTo>
                  <a:lnTo>
                    <a:pt x="119944" y="45562"/>
                  </a:lnTo>
                  <a:lnTo>
                    <a:pt x="119944" y="81640"/>
                  </a:lnTo>
                  <a:lnTo>
                    <a:pt x="74081" y="100331"/>
                  </a:lnTo>
                  <a:lnTo>
                    <a:pt x="43581" y="87903"/>
                  </a:lnTo>
                  <a:lnTo>
                    <a:pt x="43581" y="51825"/>
                  </a:lnTo>
                  <a:lnTo>
                    <a:pt x="72939" y="63764"/>
                  </a:lnTo>
                  <a:cubicBezTo>
                    <a:pt x="73298" y="63927"/>
                    <a:pt x="73689" y="63992"/>
                    <a:pt x="74081" y="63992"/>
                  </a:cubicBezTo>
                  <a:cubicBezTo>
                    <a:pt x="74472" y="63992"/>
                    <a:pt x="74863" y="63927"/>
                    <a:pt x="75222" y="63764"/>
                  </a:cubicBezTo>
                  <a:lnTo>
                    <a:pt x="93424" y="56359"/>
                  </a:lnTo>
                  <a:cubicBezTo>
                    <a:pt x="94990" y="55739"/>
                    <a:pt x="95740" y="53945"/>
                    <a:pt x="95088" y="52380"/>
                  </a:cubicBezTo>
                  <a:cubicBezTo>
                    <a:pt x="94615" y="51186"/>
                    <a:pt x="93460" y="50466"/>
                    <a:pt x="92244" y="50466"/>
                  </a:cubicBezTo>
                  <a:cubicBezTo>
                    <a:pt x="91865" y="50466"/>
                    <a:pt x="91480" y="50536"/>
                    <a:pt x="91108" y="50683"/>
                  </a:cubicBezTo>
                  <a:lnTo>
                    <a:pt x="74081" y="57631"/>
                  </a:lnTo>
                  <a:lnTo>
                    <a:pt x="48637" y="47258"/>
                  </a:lnTo>
                  <a:lnTo>
                    <a:pt x="75222" y="36428"/>
                  </a:lnTo>
                  <a:cubicBezTo>
                    <a:pt x="76788" y="35776"/>
                    <a:pt x="77538" y="34015"/>
                    <a:pt x="76918" y="32449"/>
                  </a:cubicBezTo>
                  <a:cubicBezTo>
                    <a:pt x="76421" y="31255"/>
                    <a:pt x="75279" y="30535"/>
                    <a:pt x="74071" y="30535"/>
                  </a:cubicBezTo>
                  <a:cubicBezTo>
                    <a:pt x="73694" y="30535"/>
                    <a:pt x="73311" y="30605"/>
                    <a:pt x="72939" y="30753"/>
                  </a:cubicBezTo>
                  <a:lnTo>
                    <a:pt x="40515" y="43964"/>
                  </a:lnTo>
                  <a:lnTo>
                    <a:pt x="11157" y="31992"/>
                  </a:lnTo>
                  <a:lnTo>
                    <a:pt x="74081" y="6353"/>
                  </a:lnTo>
                  <a:close/>
                  <a:moveTo>
                    <a:pt x="28217" y="88229"/>
                  </a:moveTo>
                  <a:lnTo>
                    <a:pt x="37481" y="92013"/>
                  </a:lnTo>
                  <a:lnTo>
                    <a:pt x="37481" y="109269"/>
                  </a:lnTo>
                  <a:lnTo>
                    <a:pt x="28217" y="105485"/>
                  </a:lnTo>
                  <a:lnTo>
                    <a:pt x="28217" y="88229"/>
                  </a:lnTo>
                  <a:close/>
                  <a:moveTo>
                    <a:pt x="119944" y="88229"/>
                  </a:moveTo>
                  <a:lnTo>
                    <a:pt x="119944" y="105485"/>
                  </a:lnTo>
                  <a:lnTo>
                    <a:pt x="74081" y="124176"/>
                  </a:lnTo>
                  <a:lnTo>
                    <a:pt x="43581" y="111748"/>
                  </a:lnTo>
                  <a:lnTo>
                    <a:pt x="43581" y="94492"/>
                  </a:lnTo>
                  <a:lnTo>
                    <a:pt x="72939" y="106463"/>
                  </a:lnTo>
                  <a:cubicBezTo>
                    <a:pt x="73298" y="106626"/>
                    <a:pt x="73689" y="106692"/>
                    <a:pt x="74081" y="106692"/>
                  </a:cubicBezTo>
                  <a:cubicBezTo>
                    <a:pt x="74472" y="106692"/>
                    <a:pt x="74863" y="106626"/>
                    <a:pt x="75222" y="106463"/>
                  </a:cubicBezTo>
                  <a:lnTo>
                    <a:pt x="119944" y="88229"/>
                  </a:lnTo>
                  <a:close/>
                  <a:moveTo>
                    <a:pt x="74081" y="0"/>
                  </a:moveTo>
                  <a:cubicBezTo>
                    <a:pt x="73689" y="0"/>
                    <a:pt x="73298" y="74"/>
                    <a:pt x="72939" y="220"/>
                  </a:cubicBezTo>
                  <a:lnTo>
                    <a:pt x="1893" y="29154"/>
                  </a:lnTo>
                  <a:cubicBezTo>
                    <a:pt x="751" y="29643"/>
                    <a:pt x="1" y="30753"/>
                    <a:pt x="1" y="31992"/>
                  </a:cubicBezTo>
                  <a:cubicBezTo>
                    <a:pt x="1" y="33232"/>
                    <a:pt x="751" y="34373"/>
                    <a:pt x="1893" y="34830"/>
                  </a:cubicBezTo>
                  <a:lnTo>
                    <a:pt x="22085" y="43050"/>
                  </a:lnTo>
                  <a:lnTo>
                    <a:pt x="22085" y="107540"/>
                  </a:lnTo>
                  <a:cubicBezTo>
                    <a:pt x="22085" y="108779"/>
                    <a:pt x="22835" y="109888"/>
                    <a:pt x="24009" y="110378"/>
                  </a:cubicBezTo>
                  <a:lnTo>
                    <a:pt x="37481" y="115858"/>
                  </a:lnTo>
                  <a:lnTo>
                    <a:pt x="37481" y="128808"/>
                  </a:lnTo>
                  <a:cubicBezTo>
                    <a:pt x="37481" y="130471"/>
                    <a:pt x="38818" y="131841"/>
                    <a:pt x="40515" y="131841"/>
                  </a:cubicBezTo>
                  <a:cubicBezTo>
                    <a:pt x="42211" y="131841"/>
                    <a:pt x="43581" y="130471"/>
                    <a:pt x="43581" y="128808"/>
                  </a:cubicBezTo>
                  <a:lnTo>
                    <a:pt x="43581" y="118337"/>
                  </a:lnTo>
                  <a:lnTo>
                    <a:pt x="72939" y="130308"/>
                  </a:lnTo>
                  <a:cubicBezTo>
                    <a:pt x="73298" y="130471"/>
                    <a:pt x="73689" y="130537"/>
                    <a:pt x="74081" y="130537"/>
                  </a:cubicBezTo>
                  <a:cubicBezTo>
                    <a:pt x="74472" y="130537"/>
                    <a:pt x="74863" y="130471"/>
                    <a:pt x="75222" y="130308"/>
                  </a:cubicBezTo>
                  <a:lnTo>
                    <a:pt x="124152" y="110378"/>
                  </a:lnTo>
                  <a:cubicBezTo>
                    <a:pt x="125326" y="109888"/>
                    <a:pt x="126077" y="108779"/>
                    <a:pt x="126077" y="107540"/>
                  </a:cubicBezTo>
                  <a:lnTo>
                    <a:pt x="126077" y="43050"/>
                  </a:lnTo>
                  <a:lnTo>
                    <a:pt x="146268" y="34830"/>
                  </a:lnTo>
                  <a:cubicBezTo>
                    <a:pt x="147410" y="34373"/>
                    <a:pt x="148160" y="33232"/>
                    <a:pt x="148160" y="31992"/>
                  </a:cubicBezTo>
                  <a:cubicBezTo>
                    <a:pt x="148160" y="30753"/>
                    <a:pt x="147410" y="29643"/>
                    <a:pt x="146268" y="29154"/>
                  </a:cubicBezTo>
                  <a:lnTo>
                    <a:pt x="75222" y="220"/>
                  </a:lnTo>
                  <a:cubicBezTo>
                    <a:pt x="74863" y="74"/>
                    <a:pt x="74472" y="0"/>
                    <a:pt x="740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 name="Google Shape;861;p63"/>
          <p:cNvGrpSpPr/>
          <p:nvPr/>
        </p:nvGrpSpPr>
        <p:grpSpPr>
          <a:xfrm>
            <a:off x="6297822" y="1381376"/>
            <a:ext cx="509394" cy="450656"/>
            <a:chOff x="1190625" y="539025"/>
            <a:chExt cx="5219200" cy="4617375"/>
          </a:xfrm>
        </p:grpSpPr>
        <p:sp>
          <p:nvSpPr>
            <p:cNvPr id="862" name="Google Shape;862;p63"/>
            <p:cNvSpPr/>
            <p:nvPr/>
          </p:nvSpPr>
          <p:spPr>
            <a:xfrm>
              <a:off x="2193675" y="539025"/>
              <a:ext cx="4216150" cy="3456100"/>
            </a:xfrm>
            <a:custGeom>
              <a:rect b="b" l="l" r="r" t="t"/>
              <a:pathLst>
                <a:path extrusionOk="0" h="138244" w="168646">
                  <a:moveTo>
                    <a:pt x="42434" y="0"/>
                  </a:moveTo>
                  <a:cubicBezTo>
                    <a:pt x="26892" y="0"/>
                    <a:pt x="11853" y="6484"/>
                    <a:pt x="1142" y="17876"/>
                  </a:cubicBezTo>
                  <a:cubicBezTo>
                    <a:pt x="0" y="19116"/>
                    <a:pt x="33" y="21041"/>
                    <a:pt x="1273" y="22215"/>
                  </a:cubicBezTo>
                  <a:cubicBezTo>
                    <a:pt x="1867" y="22762"/>
                    <a:pt x="2618" y="23032"/>
                    <a:pt x="3368" y="23032"/>
                  </a:cubicBezTo>
                  <a:cubicBezTo>
                    <a:pt x="4184" y="23032"/>
                    <a:pt x="4999" y="22713"/>
                    <a:pt x="5611" y="22084"/>
                  </a:cubicBezTo>
                  <a:cubicBezTo>
                    <a:pt x="15136" y="11940"/>
                    <a:pt x="28510" y="6133"/>
                    <a:pt x="42308" y="6133"/>
                  </a:cubicBezTo>
                  <a:lnTo>
                    <a:pt x="42635" y="6133"/>
                  </a:lnTo>
                  <a:cubicBezTo>
                    <a:pt x="59825" y="6231"/>
                    <a:pt x="75613" y="15006"/>
                    <a:pt x="84877" y="29554"/>
                  </a:cubicBezTo>
                  <a:cubicBezTo>
                    <a:pt x="85455" y="30455"/>
                    <a:pt x="86441" y="30963"/>
                    <a:pt x="87466" y="30963"/>
                  </a:cubicBezTo>
                  <a:cubicBezTo>
                    <a:pt x="87888" y="30963"/>
                    <a:pt x="88317" y="30877"/>
                    <a:pt x="88726" y="30696"/>
                  </a:cubicBezTo>
                  <a:cubicBezTo>
                    <a:pt x="93130" y="28674"/>
                    <a:pt x="97827" y="27662"/>
                    <a:pt x="102688" y="27662"/>
                  </a:cubicBezTo>
                  <a:cubicBezTo>
                    <a:pt x="121412" y="27662"/>
                    <a:pt x="136612" y="42896"/>
                    <a:pt x="136612" y="61587"/>
                  </a:cubicBezTo>
                  <a:cubicBezTo>
                    <a:pt x="136612" y="64197"/>
                    <a:pt x="136319" y="66839"/>
                    <a:pt x="135699" y="69416"/>
                  </a:cubicBezTo>
                  <a:cubicBezTo>
                    <a:pt x="135536" y="70199"/>
                    <a:pt x="135666" y="71047"/>
                    <a:pt x="136123" y="71732"/>
                  </a:cubicBezTo>
                  <a:cubicBezTo>
                    <a:pt x="136547" y="72449"/>
                    <a:pt x="137265" y="72906"/>
                    <a:pt x="138048" y="73102"/>
                  </a:cubicBezTo>
                  <a:cubicBezTo>
                    <a:pt x="152237" y="76070"/>
                    <a:pt x="162513" y="88727"/>
                    <a:pt x="162545" y="103177"/>
                  </a:cubicBezTo>
                  <a:cubicBezTo>
                    <a:pt x="162284" y="110778"/>
                    <a:pt x="159088" y="118019"/>
                    <a:pt x="153542" y="123532"/>
                  </a:cubicBezTo>
                  <a:cubicBezTo>
                    <a:pt x="147997" y="129078"/>
                    <a:pt x="140788" y="132144"/>
                    <a:pt x="133253" y="132144"/>
                  </a:cubicBezTo>
                  <a:cubicBezTo>
                    <a:pt x="131556" y="132144"/>
                    <a:pt x="130186" y="133514"/>
                    <a:pt x="130186" y="135210"/>
                  </a:cubicBezTo>
                  <a:cubicBezTo>
                    <a:pt x="130186" y="136874"/>
                    <a:pt x="131556" y="138244"/>
                    <a:pt x="133253" y="138244"/>
                  </a:cubicBezTo>
                  <a:cubicBezTo>
                    <a:pt x="142419" y="138244"/>
                    <a:pt x="151161" y="134558"/>
                    <a:pt x="157881" y="127871"/>
                  </a:cubicBezTo>
                  <a:cubicBezTo>
                    <a:pt x="164535" y="121249"/>
                    <a:pt x="168352" y="112507"/>
                    <a:pt x="168645" y="103340"/>
                  </a:cubicBezTo>
                  <a:cubicBezTo>
                    <a:pt x="168645" y="103308"/>
                    <a:pt x="168645" y="103275"/>
                    <a:pt x="168645" y="103243"/>
                  </a:cubicBezTo>
                  <a:cubicBezTo>
                    <a:pt x="168645" y="86900"/>
                    <a:pt x="157717" y="72482"/>
                    <a:pt x="142256" y="67850"/>
                  </a:cubicBezTo>
                  <a:cubicBezTo>
                    <a:pt x="142582" y="65762"/>
                    <a:pt x="142745" y="63675"/>
                    <a:pt x="142745" y="61587"/>
                  </a:cubicBezTo>
                  <a:cubicBezTo>
                    <a:pt x="142745" y="39536"/>
                    <a:pt x="124771" y="21562"/>
                    <a:pt x="102688" y="21562"/>
                  </a:cubicBezTo>
                  <a:cubicBezTo>
                    <a:pt x="97827" y="21562"/>
                    <a:pt x="93098" y="22411"/>
                    <a:pt x="88596" y="24107"/>
                  </a:cubicBezTo>
                  <a:cubicBezTo>
                    <a:pt x="78092" y="9102"/>
                    <a:pt x="61097" y="131"/>
                    <a:pt x="42667" y="1"/>
                  </a:cubicBezTo>
                  <a:cubicBezTo>
                    <a:pt x="42589" y="0"/>
                    <a:pt x="42512" y="0"/>
                    <a:pt x="424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63"/>
            <p:cNvSpPr/>
            <p:nvPr/>
          </p:nvSpPr>
          <p:spPr>
            <a:xfrm>
              <a:off x="1190625" y="1222025"/>
              <a:ext cx="982675" cy="2773100"/>
            </a:xfrm>
            <a:custGeom>
              <a:rect b="b" l="l" r="r" t="t"/>
              <a:pathLst>
                <a:path extrusionOk="0" h="110924" w="39307">
                  <a:moveTo>
                    <a:pt x="35807" y="0"/>
                  </a:moveTo>
                  <a:cubicBezTo>
                    <a:pt x="34748" y="0"/>
                    <a:pt x="33724" y="560"/>
                    <a:pt x="33174" y="1549"/>
                  </a:cubicBezTo>
                  <a:cubicBezTo>
                    <a:pt x="28705" y="9476"/>
                    <a:pt x="26194" y="18479"/>
                    <a:pt x="25933" y="27547"/>
                  </a:cubicBezTo>
                  <a:cubicBezTo>
                    <a:pt x="25802" y="31886"/>
                    <a:pt x="26161" y="36159"/>
                    <a:pt x="27009" y="40367"/>
                  </a:cubicBezTo>
                  <a:cubicBezTo>
                    <a:pt x="11189" y="44771"/>
                    <a:pt x="0" y="59254"/>
                    <a:pt x="0" y="75923"/>
                  </a:cubicBezTo>
                  <a:cubicBezTo>
                    <a:pt x="0" y="76053"/>
                    <a:pt x="0" y="76151"/>
                    <a:pt x="33" y="76281"/>
                  </a:cubicBezTo>
                  <a:cubicBezTo>
                    <a:pt x="326" y="85382"/>
                    <a:pt x="4143" y="93994"/>
                    <a:pt x="10732" y="100583"/>
                  </a:cubicBezTo>
                  <a:cubicBezTo>
                    <a:pt x="17452" y="107238"/>
                    <a:pt x="26226" y="110924"/>
                    <a:pt x="35393" y="110924"/>
                  </a:cubicBezTo>
                  <a:cubicBezTo>
                    <a:pt x="37089" y="110924"/>
                    <a:pt x="38459" y="109554"/>
                    <a:pt x="38459" y="107890"/>
                  </a:cubicBezTo>
                  <a:cubicBezTo>
                    <a:pt x="38459" y="106194"/>
                    <a:pt x="37089" y="104824"/>
                    <a:pt x="35393" y="104824"/>
                  </a:cubicBezTo>
                  <a:cubicBezTo>
                    <a:pt x="27857" y="104824"/>
                    <a:pt x="20616" y="101758"/>
                    <a:pt x="15070" y="96245"/>
                  </a:cubicBezTo>
                  <a:cubicBezTo>
                    <a:pt x="9492" y="90699"/>
                    <a:pt x="6328" y="83458"/>
                    <a:pt x="6133" y="75825"/>
                  </a:cubicBezTo>
                  <a:cubicBezTo>
                    <a:pt x="6133" y="75760"/>
                    <a:pt x="6133" y="75727"/>
                    <a:pt x="6133" y="75662"/>
                  </a:cubicBezTo>
                  <a:cubicBezTo>
                    <a:pt x="6230" y="60983"/>
                    <a:pt x="16767" y="48391"/>
                    <a:pt x="31250" y="45651"/>
                  </a:cubicBezTo>
                  <a:cubicBezTo>
                    <a:pt x="32065" y="45488"/>
                    <a:pt x="32783" y="44999"/>
                    <a:pt x="33240" y="44281"/>
                  </a:cubicBezTo>
                  <a:cubicBezTo>
                    <a:pt x="33696" y="43564"/>
                    <a:pt x="33827" y="42683"/>
                    <a:pt x="33631" y="41867"/>
                  </a:cubicBezTo>
                  <a:cubicBezTo>
                    <a:pt x="32424" y="37301"/>
                    <a:pt x="31902" y="32538"/>
                    <a:pt x="32033" y="27743"/>
                  </a:cubicBezTo>
                  <a:cubicBezTo>
                    <a:pt x="32261" y="19621"/>
                    <a:pt x="34512" y="11629"/>
                    <a:pt x="38491" y="4583"/>
                  </a:cubicBezTo>
                  <a:cubicBezTo>
                    <a:pt x="39307" y="3115"/>
                    <a:pt x="38785" y="1223"/>
                    <a:pt x="37317" y="408"/>
                  </a:cubicBezTo>
                  <a:cubicBezTo>
                    <a:pt x="36839" y="131"/>
                    <a:pt x="36319" y="0"/>
                    <a:pt x="358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63"/>
            <p:cNvSpPr/>
            <p:nvPr/>
          </p:nvSpPr>
          <p:spPr>
            <a:xfrm>
              <a:off x="2324975" y="2681350"/>
              <a:ext cx="2956200" cy="2475050"/>
            </a:xfrm>
            <a:custGeom>
              <a:rect b="b" l="l" r="r" t="t"/>
              <a:pathLst>
                <a:path extrusionOk="0" h="99002" w="118248">
                  <a:moveTo>
                    <a:pt x="3034" y="0"/>
                  </a:moveTo>
                  <a:cubicBezTo>
                    <a:pt x="1370" y="0"/>
                    <a:pt x="0" y="1370"/>
                    <a:pt x="0" y="3066"/>
                  </a:cubicBezTo>
                  <a:lnTo>
                    <a:pt x="0" y="95935"/>
                  </a:lnTo>
                  <a:cubicBezTo>
                    <a:pt x="0" y="97631"/>
                    <a:pt x="1370" y="99001"/>
                    <a:pt x="3034" y="99001"/>
                  </a:cubicBezTo>
                  <a:lnTo>
                    <a:pt x="83148" y="99001"/>
                  </a:lnTo>
                  <a:cubicBezTo>
                    <a:pt x="84845" y="99001"/>
                    <a:pt x="86215" y="97631"/>
                    <a:pt x="86215" y="95935"/>
                  </a:cubicBezTo>
                  <a:cubicBezTo>
                    <a:pt x="86215" y="94239"/>
                    <a:pt x="84845" y="92869"/>
                    <a:pt x="83148" y="92869"/>
                  </a:cubicBezTo>
                  <a:lnTo>
                    <a:pt x="6100" y="92869"/>
                  </a:lnTo>
                  <a:lnTo>
                    <a:pt x="6100" y="34675"/>
                  </a:lnTo>
                  <a:lnTo>
                    <a:pt x="29554" y="34675"/>
                  </a:lnTo>
                  <a:cubicBezTo>
                    <a:pt x="31250" y="34675"/>
                    <a:pt x="32620" y="33305"/>
                    <a:pt x="32620" y="31609"/>
                  </a:cubicBezTo>
                  <a:cubicBezTo>
                    <a:pt x="32620" y="29913"/>
                    <a:pt x="31250" y="28542"/>
                    <a:pt x="29554" y="28542"/>
                  </a:cubicBezTo>
                  <a:lnTo>
                    <a:pt x="6100" y="28542"/>
                  </a:lnTo>
                  <a:lnTo>
                    <a:pt x="6100" y="6133"/>
                  </a:lnTo>
                  <a:lnTo>
                    <a:pt x="57281" y="6133"/>
                  </a:lnTo>
                  <a:lnTo>
                    <a:pt x="64751" y="17028"/>
                  </a:lnTo>
                  <a:cubicBezTo>
                    <a:pt x="65305" y="17876"/>
                    <a:pt x="66251" y="18365"/>
                    <a:pt x="67262" y="18365"/>
                  </a:cubicBezTo>
                  <a:lnTo>
                    <a:pt x="112115" y="18365"/>
                  </a:lnTo>
                  <a:lnTo>
                    <a:pt x="112115" y="28542"/>
                  </a:lnTo>
                  <a:lnTo>
                    <a:pt x="44037" y="28542"/>
                  </a:lnTo>
                  <a:cubicBezTo>
                    <a:pt x="42341" y="28542"/>
                    <a:pt x="40971" y="29913"/>
                    <a:pt x="40971" y="31609"/>
                  </a:cubicBezTo>
                  <a:cubicBezTo>
                    <a:pt x="40971" y="33305"/>
                    <a:pt x="42341" y="34675"/>
                    <a:pt x="44037" y="34675"/>
                  </a:cubicBezTo>
                  <a:lnTo>
                    <a:pt x="112115" y="34675"/>
                  </a:lnTo>
                  <a:lnTo>
                    <a:pt x="112115" y="92869"/>
                  </a:lnTo>
                  <a:lnTo>
                    <a:pt x="97207" y="92869"/>
                  </a:lnTo>
                  <a:cubicBezTo>
                    <a:pt x="95511" y="92869"/>
                    <a:pt x="94141" y="94239"/>
                    <a:pt x="94141" y="95935"/>
                  </a:cubicBezTo>
                  <a:cubicBezTo>
                    <a:pt x="94141" y="97631"/>
                    <a:pt x="95511" y="99001"/>
                    <a:pt x="97207" y="99001"/>
                  </a:cubicBezTo>
                  <a:lnTo>
                    <a:pt x="115181" y="99001"/>
                  </a:lnTo>
                  <a:cubicBezTo>
                    <a:pt x="116877" y="99001"/>
                    <a:pt x="118247" y="97631"/>
                    <a:pt x="118247" y="95935"/>
                  </a:cubicBezTo>
                  <a:lnTo>
                    <a:pt x="118247" y="15299"/>
                  </a:lnTo>
                  <a:cubicBezTo>
                    <a:pt x="118247" y="13603"/>
                    <a:pt x="116877" y="12233"/>
                    <a:pt x="115181" y="12233"/>
                  </a:cubicBezTo>
                  <a:lnTo>
                    <a:pt x="68893" y="12233"/>
                  </a:lnTo>
                  <a:lnTo>
                    <a:pt x="61423" y="1338"/>
                  </a:lnTo>
                  <a:cubicBezTo>
                    <a:pt x="60869" y="522"/>
                    <a:pt x="59923" y="0"/>
                    <a:pt x="589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63"/>
            <p:cNvSpPr/>
            <p:nvPr/>
          </p:nvSpPr>
          <p:spPr>
            <a:xfrm>
              <a:off x="2732725" y="4291950"/>
              <a:ext cx="1110725" cy="153325"/>
            </a:xfrm>
            <a:custGeom>
              <a:rect b="b" l="l" r="r" t="t"/>
              <a:pathLst>
                <a:path extrusionOk="0" h="6133" w="44429">
                  <a:moveTo>
                    <a:pt x="3034" y="0"/>
                  </a:moveTo>
                  <a:cubicBezTo>
                    <a:pt x="1370" y="0"/>
                    <a:pt x="0" y="1370"/>
                    <a:pt x="0" y="3067"/>
                  </a:cubicBezTo>
                  <a:cubicBezTo>
                    <a:pt x="0" y="4763"/>
                    <a:pt x="1370" y="6133"/>
                    <a:pt x="3034" y="6133"/>
                  </a:cubicBezTo>
                  <a:lnTo>
                    <a:pt x="41362" y="6133"/>
                  </a:lnTo>
                  <a:cubicBezTo>
                    <a:pt x="43058" y="6133"/>
                    <a:pt x="44428" y="4763"/>
                    <a:pt x="44428" y="3067"/>
                  </a:cubicBezTo>
                  <a:cubicBezTo>
                    <a:pt x="44428" y="1370"/>
                    <a:pt x="43058" y="0"/>
                    <a:pt x="413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63"/>
            <p:cNvSpPr/>
            <p:nvPr/>
          </p:nvSpPr>
          <p:spPr>
            <a:xfrm>
              <a:off x="2732725" y="4599400"/>
              <a:ext cx="853025" cy="152500"/>
            </a:xfrm>
            <a:custGeom>
              <a:rect b="b" l="l" r="r" t="t"/>
              <a:pathLst>
                <a:path extrusionOk="0" h="6100" w="34121">
                  <a:moveTo>
                    <a:pt x="3034" y="0"/>
                  </a:moveTo>
                  <a:cubicBezTo>
                    <a:pt x="1370" y="0"/>
                    <a:pt x="0" y="1370"/>
                    <a:pt x="0" y="3034"/>
                  </a:cubicBezTo>
                  <a:cubicBezTo>
                    <a:pt x="0" y="4730"/>
                    <a:pt x="1370" y="6100"/>
                    <a:pt x="3034" y="6100"/>
                  </a:cubicBezTo>
                  <a:lnTo>
                    <a:pt x="31054" y="6100"/>
                  </a:lnTo>
                  <a:cubicBezTo>
                    <a:pt x="32751" y="6100"/>
                    <a:pt x="34121" y="4730"/>
                    <a:pt x="34121" y="3034"/>
                  </a:cubicBezTo>
                  <a:cubicBezTo>
                    <a:pt x="34121" y="1370"/>
                    <a:pt x="32751" y="0"/>
                    <a:pt x="310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 name="Google Shape;867;p63"/>
          <p:cNvGrpSpPr/>
          <p:nvPr/>
        </p:nvGrpSpPr>
        <p:grpSpPr>
          <a:xfrm>
            <a:off x="2336772" y="1322643"/>
            <a:ext cx="509394" cy="509389"/>
            <a:chOff x="1190625" y="238175"/>
            <a:chExt cx="5219200" cy="5219150"/>
          </a:xfrm>
        </p:grpSpPr>
        <p:sp>
          <p:nvSpPr>
            <p:cNvPr id="868" name="Google Shape;868;p63"/>
            <p:cNvSpPr/>
            <p:nvPr/>
          </p:nvSpPr>
          <p:spPr>
            <a:xfrm>
              <a:off x="1190625" y="238175"/>
              <a:ext cx="5219200" cy="5219150"/>
            </a:xfrm>
            <a:custGeom>
              <a:rect b="b" l="l" r="r" t="t"/>
              <a:pathLst>
                <a:path extrusionOk="0" h="208766" w="208768">
                  <a:moveTo>
                    <a:pt x="95772" y="43285"/>
                  </a:moveTo>
                  <a:cubicBezTo>
                    <a:pt x="101024" y="50526"/>
                    <a:pt x="109538" y="54962"/>
                    <a:pt x="118638" y="54962"/>
                  </a:cubicBezTo>
                  <a:cubicBezTo>
                    <a:pt x="123368" y="54962"/>
                    <a:pt x="127968" y="53788"/>
                    <a:pt x="132045" y="51603"/>
                  </a:cubicBezTo>
                  <a:cubicBezTo>
                    <a:pt x="132078" y="57018"/>
                    <a:pt x="132143" y="63998"/>
                    <a:pt x="132339" y="66151"/>
                  </a:cubicBezTo>
                  <a:cubicBezTo>
                    <a:pt x="132404" y="66836"/>
                    <a:pt x="132437" y="67554"/>
                    <a:pt x="132437" y="68271"/>
                  </a:cubicBezTo>
                  <a:cubicBezTo>
                    <a:pt x="132437" y="74730"/>
                    <a:pt x="126239" y="83146"/>
                    <a:pt x="114528" y="92606"/>
                  </a:cubicBezTo>
                  <a:cubicBezTo>
                    <a:pt x="111560" y="95052"/>
                    <a:pt x="107809" y="96357"/>
                    <a:pt x="103960" y="96357"/>
                  </a:cubicBezTo>
                  <a:lnTo>
                    <a:pt x="103894" y="96357"/>
                  </a:lnTo>
                  <a:cubicBezTo>
                    <a:pt x="100045" y="96357"/>
                    <a:pt x="96294" y="95020"/>
                    <a:pt x="93325" y="92606"/>
                  </a:cubicBezTo>
                  <a:cubicBezTo>
                    <a:pt x="81615" y="83146"/>
                    <a:pt x="75417" y="74730"/>
                    <a:pt x="75417" y="68271"/>
                  </a:cubicBezTo>
                  <a:cubicBezTo>
                    <a:pt x="75417" y="67521"/>
                    <a:pt x="75450" y="66836"/>
                    <a:pt x="75515" y="66216"/>
                  </a:cubicBezTo>
                  <a:cubicBezTo>
                    <a:pt x="75678" y="64422"/>
                    <a:pt x="75776" y="59464"/>
                    <a:pt x="75809" y="54799"/>
                  </a:cubicBezTo>
                  <a:cubicBezTo>
                    <a:pt x="83800" y="53984"/>
                    <a:pt x="91075" y="49743"/>
                    <a:pt x="95772" y="43285"/>
                  </a:cubicBezTo>
                  <a:close/>
                  <a:moveTo>
                    <a:pt x="97109" y="101446"/>
                  </a:moveTo>
                  <a:cubicBezTo>
                    <a:pt x="99295" y="102131"/>
                    <a:pt x="101578" y="102490"/>
                    <a:pt x="103894" y="102490"/>
                  </a:cubicBezTo>
                  <a:lnTo>
                    <a:pt x="103992" y="102490"/>
                  </a:lnTo>
                  <a:cubicBezTo>
                    <a:pt x="106276" y="102490"/>
                    <a:pt x="108526" y="102131"/>
                    <a:pt x="110679" y="101478"/>
                  </a:cubicBezTo>
                  <a:cubicBezTo>
                    <a:pt x="110712" y="103501"/>
                    <a:pt x="110908" y="105458"/>
                    <a:pt x="111234" y="107480"/>
                  </a:cubicBezTo>
                  <a:cubicBezTo>
                    <a:pt x="110940" y="107774"/>
                    <a:pt x="110679" y="108068"/>
                    <a:pt x="110386" y="108394"/>
                  </a:cubicBezTo>
                  <a:cubicBezTo>
                    <a:pt x="108526" y="110351"/>
                    <a:pt x="106243" y="111427"/>
                    <a:pt x="103960" y="111427"/>
                  </a:cubicBezTo>
                  <a:lnTo>
                    <a:pt x="103894" y="111427"/>
                  </a:lnTo>
                  <a:cubicBezTo>
                    <a:pt x="101611" y="111427"/>
                    <a:pt x="99327" y="110351"/>
                    <a:pt x="97468" y="108361"/>
                  </a:cubicBezTo>
                  <a:cubicBezTo>
                    <a:pt x="97142" y="108035"/>
                    <a:pt x="96848" y="107676"/>
                    <a:pt x="96522" y="107350"/>
                  </a:cubicBezTo>
                  <a:cubicBezTo>
                    <a:pt x="96848" y="105360"/>
                    <a:pt x="97044" y="103403"/>
                    <a:pt x="97109" y="101446"/>
                  </a:cubicBezTo>
                  <a:close/>
                  <a:moveTo>
                    <a:pt x="144180" y="131489"/>
                  </a:moveTo>
                  <a:cubicBezTo>
                    <a:pt x="145941" y="131489"/>
                    <a:pt x="147409" y="132957"/>
                    <a:pt x="147409" y="134718"/>
                  </a:cubicBezTo>
                  <a:lnTo>
                    <a:pt x="147409" y="187203"/>
                  </a:lnTo>
                  <a:cubicBezTo>
                    <a:pt x="147409" y="188997"/>
                    <a:pt x="145941" y="190433"/>
                    <a:pt x="144180" y="190433"/>
                  </a:cubicBezTo>
                  <a:lnTo>
                    <a:pt x="87617" y="190433"/>
                  </a:lnTo>
                  <a:cubicBezTo>
                    <a:pt x="85921" y="190433"/>
                    <a:pt x="84551" y="191803"/>
                    <a:pt x="84551" y="193499"/>
                  </a:cubicBezTo>
                  <a:cubicBezTo>
                    <a:pt x="84551" y="195163"/>
                    <a:pt x="85921" y="196533"/>
                    <a:pt x="87617" y="196533"/>
                  </a:cubicBezTo>
                  <a:lnTo>
                    <a:pt x="201036" y="196533"/>
                  </a:lnTo>
                  <a:cubicBezTo>
                    <a:pt x="201917" y="196533"/>
                    <a:pt x="202667" y="197283"/>
                    <a:pt x="202667" y="198164"/>
                  </a:cubicBezTo>
                  <a:cubicBezTo>
                    <a:pt x="202667" y="200643"/>
                    <a:pt x="200645" y="202665"/>
                    <a:pt x="198133" y="202665"/>
                  </a:cubicBezTo>
                  <a:lnTo>
                    <a:pt x="10634" y="202665"/>
                  </a:lnTo>
                  <a:cubicBezTo>
                    <a:pt x="8122" y="202665"/>
                    <a:pt x="6133" y="200643"/>
                    <a:pt x="6133" y="198164"/>
                  </a:cubicBezTo>
                  <a:cubicBezTo>
                    <a:pt x="6133" y="197283"/>
                    <a:pt x="6850" y="196533"/>
                    <a:pt x="7731" y="196533"/>
                  </a:cubicBezTo>
                  <a:lnTo>
                    <a:pt x="73558" y="196533"/>
                  </a:lnTo>
                  <a:cubicBezTo>
                    <a:pt x="75254" y="196533"/>
                    <a:pt x="76624" y="195163"/>
                    <a:pt x="76624" y="193499"/>
                  </a:cubicBezTo>
                  <a:cubicBezTo>
                    <a:pt x="76624" y="191803"/>
                    <a:pt x="75254" y="190433"/>
                    <a:pt x="73558" y="190433"/>
                  </a:cubicBezTo>
                  <a:lnTo>
                    <a:pt x="63087" y="190433"/>
                  </a:lnTo>
                  <a:cubicBezTo>
                    <a:pt x="61293" y="190433"/>
                    <a:pt x="59857" y="188997"/>
                    <a:pt x="59857" y="187203"/>
                  </a:cubicBezTo>
                  <a:lnTo>
                    <a:pt x="59857" y="134718"/>
                  </a:lnTo>
                  <a:cubicBezTo>
                    <a:pt x="59857" y="132957"/>
                    <a:pt x="61293" y="131489"/>
                    <a:pt x="63087" y="131489"/>
                  </a:cubicBezTo>
                  <a:close/>
                  <a:moveTo>
                    <a:pt x="91464" y="0"/>
                  </a:moveTo>
                  <a:cubicBezTo>
                    <a:pt x="81719" y="0"/>
                    <a:pt x="72244" y="986"/>
                    <a:pt x="65435" y="7501"/>
                  </a:cubicBezTo>
                  <a:cubicBezTo>
                    <a:pt x="58651" y="13927"/>
                    <a:pt x="57215" y="23452"/>
                    <a:pt x="56726" y="31933"/>
                  </a:cubicBezTo>
                  <a:cubicBezTo>
                    <a:pt x="56628" y="33629"/>
                    <a:pt x="57933" y="35064"/>
                    <a:pt x="59596" y="35162"/>
                  </a:cubicBezTo>
                  <a:cubicBezTo>
                    <a:pt x="59658" y="35166"/>
                    <a:pt x="59719" y="35168"/>
                    <a:pt x="59779" y="35168"/>
                  </a:cubicBezTo>
                  <a:cubicBezTo>
                    <a:pt x="61395" y="35168"/>
                    <a:pt x="62732" y="33927"/>
                    <a:pt x="62826" y="32292"/>
                  </a:cubicBezTo>
                  <a:cubicBezTo>
                    <a:pt x="63250" y="25017"/>
                    <a:pt x="64392" y="16895"/>
                    <a:pt x="69643" y="11904"/>
                  </a:cubicBezTo>
                  <a:cubicBezTo>
                    <a:pt x="74908" y="6904"/>
                    <a:pt x="83155" y="6109"/>
                    <a:pt x="91774" y="6109"/>
                  </a:cubicBezTo>
                  <a:cubicBezTo>
                    <a:pt x="93783" y="6109"/>
                    <a:pt x="95811" y="6153"/>
                    <a:pt x="97827" y="6196"/>
                  </a:cubicBezTo>
                  <a:cubicBezTo>
                    <a:pt x="99882" y="6261"/>
                    <a:pt x="102002" y="6294"/>
                    <a:pt x="104090" y="6294"/>
                  </a:cubicBezTo>
                  <a:cubicBezTo>
                    <a:pt x="106047" y="6294"/>
                    <a:pt x="108102" y="6261"/>
                    <a:pt x="110059" y="6228"/>
                  </a:cubicBezTo>
                  <a:cubicBezTo>
                    <a:pt x="112082" y="6186"/>
                    <a:pt x="114116" y="6143"/>
                    <a:pt x="116131" y="6143"/>
                  </a:cubicBezTo>
                  <a:cubicBezTo>
                    <a:pt x="124940" y="6143"/>
                    <a:pt x="133376" y="6956"/>
                    <a:pt x="138765" y="12133"/>
                  </a:cubicBezTo>
                  <a:cubicBezTo>
                    <a:pt x="145354" y="18493"/>
                    <a:pt x="145517" y="29715"/>
                    <a:pt x="145680" y="40577"/>
                  </a:cubicBezTo>
                  <a:cubicBezTo>
                    <a:pt x="145713" y="42534"/>
                    <a:pt x="145746" y="44589"/>
                    <a:pt x="145811" y="46547"/>
                  </a:cubicBezTo>
                  <a:cubicBezTo>
                    <a:pt x="146170" y="55876"/>
                    <a:pt x="148551" y="60475"/>
                    <a:pt x="150867" y="64944"/>
                  </a:cubicBezTo>
                  <a:cubicBezTo>
                    <a:pt x="152955" y="68989"/>
                    <a:pt x="154912" y="72838"/>
                    <a:pt x="155205" y="80765"/>
                  </a:cubicBezTo>
                  <a:cubicBezTo>
                    <a:pt x="155499" y="88757"/>
                    <a:pt x="153770" y="92997"/>
                    <a:pt x="151976" y="97466"/>
                  </a:cubicBezTo>
                  <a:cubicBezTo>
                    <a:pt x="150345" y="101511"/>
                    <a:pt x="148681" y="105654"/>
                    <a:pt x="148323" y="112178"/>
                  </a:cubicBezTo>
                  <a:cubicBezTo>
                    <a:pt x="148225" y="112178"/>
                    <a:pt x="148159" y="112145"/>
                    <a:pt x="148062" y="112112"/>
                  </a:cubicBezTo>
                  <a:cubicBezTo>
                    <a:pt x="147996" y="112112"/>
                    <a:pt x="147964" y="112080"/>
                    <a:pt x="147898" y="112080"/>
                  </a:cubicBezTo>
                  <a:lnTo>
                    <a:pt x="117171" y="105817"/>
                  </a:lnTo>
                  <a:cubicBezTo>
                    <a:pt x="116812" y="103403"/>
                    <a:pt x="116714" y="101022"/>
                    <a:pt x="116877" y="98510"/>
                  </a:cubicBezTo>
                  <a:cubicBezTo>
                    <a:pt x="117399" y="98151"/>
                    <a:pt x="117888" y="97760"/>
                    <a:pt x="118377" y="97368"/>
                  </a:cubicBezTo>
                  <a:cubicBezTo>
                    <a:pt x="131947" y="86408"/>
                    <a:pt x="138569" y="76883"/>
                    <a:pt x="138569" y="68271"/>
                  </a:cubicBezTo>
                  <a:cubicBezTo>
                    <a:pt x="138569" y="67358"/>
                    <a:pt x="138504" y="66477"/>
                    <a:pt x="138439" y="65597"/>
                  </a:cubicBezTo>
                  <a:cubicBezTo>
                    <a:pt x="138243" y="63705"/>
                    <a:pt x="138145" y="55941"/>
                    <a:pt x="138145" y="45796"/>
                  </a:cubicBezTo>
                  <a:cubicBezTo>
                    <a:pt x="138145" y="44622"/>
                    <a:pt x="137460" y="43513"/>
                    <a:pt x="136351" y="43024"/>
                  </a:cubicBezTo>
                  <a:cubicBezTo>
                    <a:pt x="135944" y="42838"/>
                    <a:pt x="135508" y="42747"/>
                    <a:pt x="135074" y="42747"/>
                  </a:cubicBezTo>
                  <a:cubicBezTo>
                    <a:pt x="134363" y="42747"/>
                    <a:pt x="133657" y="42994"/>
                    <a:pt x="133089" y="43480"/>
                  </a:cubicBezTo>
                  <a:cubicBezTo>
                    <a:pt x="129077" y="46938"/>
                    <a:pt x="123955" y="48863"/>
                    <a:pt x="118671" y="48863"/>
                  </a:cubicBezTo>
                  <a:cubicBezTo>
                    <a:pt x="110059" y="48863"/>
                    <a:pt x="102165" y="43806"/>
                    <a:pt x="98545" y="35978"/>
                  </a:cubicBezTo>
                  <a:cubicBezTo>
                    <a:pt x="98055" y="34901"/>
                    <a:pt x="96979" y="34216"/>
                    <a:pt x="95772" y="34216"/>
                  </a:cubicBezTo>
                  <a:cubicBezTo>
                    <a:pt x="94598" y="34216"/>
                    <a:pt x="93489" y="34901"/>
                    <a:pt x="92999" y="35978"/>
                  </a:cubicBezTo>
                  <a:cubicBezTo>
                    <a:pt x="89378" y="43806"/>
                    <a:pt x="81517" y="48830"/>
                    <a:pt x="72905" y="48863"/>
                  </a:cubicBezTo>
                  <a:lnTo>
                    <a:pt x="72808" y="48830"/>
                  </a:lnTo>
                  <a:cubicBezTo>
                    <a:pt x="71992" y="48863"/>
                    <a:pt x="71209" y="49156"/>
                    <a:pt x="70622" y="49711"/>
                  </a:cubicBezTo>
                  <a:cubicBezTo>
                    <a:pt x="70035" y="50298"/>
                    <a:pt x="69709" y="51081"/>
                    <a:pt x="69709" y="51896"/>
                  </a:cubicBezTo>
                  <a:cubicBezTo>
                    <a:pt x="69676" y="59007"/>
                    <a:pt x="69578" y="64129"/>
                    <a:pt x="69415" y="65629"/>
                  </a:cubicBezTo>
                  <a:cubicBezTo>
                    <a:pt x="69350" y="66477"/>
                    <a:pt x="69317" y="67358"/>
                    <a:pt x="69317" y="68271"/>
                  </a:cubicBezTo>
                  <a:cubicBezTo>
                    <a:pt x="69317" y="76883"/>
                    <a:pt x="75906" y="86408"/>
                    <a:pt x="89476" y="97368"/>
                  </a:cubicBezTo>
                  <a:cubicBezTo>
                    <a:pt x="89933" y="97727"/>
                    <a:pt x="90422" y="98119"/>
                    <a:pt x="90912" y="98445"/>
                  </a:cubicBezTo>
                  <a:cubicBezTo>
                    <a:pt x="91075" y="100891"/>
                    <a:pt x="90944" y="103272"/>
                    <a:pt x="90585" y="105686"/>
                  </a:cubicBezTo>
                  <a:lnTo>
                    <a:pt x="59336" y="112080"/>
                  </a:lnTo>
                  <a:cubicBezTo>
                    <a:pt x="59270" y="112080"/>
                    <a:pt x="59238" y="112112"/>
                    <a:pt x="59172" y="112112"/>
                  </a:cubicBezTo>
                  <a:cubicBezTo>
                    <a:pt x="59107" y="112145"/>
                    <a:pt x="59042" y="112145"/>
                    <a:pt x="58977" y="112178"/>
                  </a:cubicBezTo>
                  <a:cubicBezTo>
                    <a:pt x="58716" y="105589"/>
                    <a:pt x="57085" y="101413"/>
                    <a:pt x="55519" y="97336"/>
                  </a:cubicBezTo>
                  <a:cubicBezTo>
                    <a:pt x="53758" y="92802"/>
                    <a:pt x="52094" y="88496"/>
                    <a:pt x="52518" y="80439"/>
                  </a:cubicBezTo>
                  <a:cubicBezTo>
                    <a:pt x="52909" y="72414"/>
                    <a:pt x="54932" y="68565"/>
                    <a:pt x="57085" y="64487"/>
                  </a:cubicBezTo>
                  <a:cubicBezTo>
                    <a:pt x="59433" y="60019"/>
                    <a:pt x="61880" y="55387"/>
                    <a:pt x="62337" y="45992"/>
                  </a:cubicBezTo>
                  <a:cubicBezTo>
                    <a:pt x="62434" y="44328"/>
                    <a:pt x="61130" y="42893"/>
                    <a:pt x="59433" y="42795"/>
                  </a:cubicBezTo>
                  <a:cubicBezTo>
                    <a:pt x="59392" y="42794"/>
                    <a:pt x="59350" y="42793"/>
                    <a:pt x="59309" y="42793"/>
                  </a:cubicBezTo>
                  <a:cubicBezTo>
                    <a:pt x="57669" y="42793"/>
                    <a:pt x="56332" y="44044"/>
                    <a:pt x="56237" y="45698"/>
                  </a:cubicBezTo>
                  <a:cubicBezTo>
                    <a:pt x="55845" y="53723"/>
                    <a:pt x="53823" y="57572"/>
                    <a:pt x="51670" y="61650"/>
                  </a:cubicBezTo>
                  <a:cubicBezTo>
                    <a:pt x="49289" y="66118"/>
                    <a:pt x="46842" y="70750"/>
                    <a:pt x="46385" y="80145"/>
                  </a:cubicBezTo>
                  <a:cubicBezTo>
                    <a:pt x="45929" y="89507"/>
                    <a:pt x="47919" y="94596"/>
                    <a:pt x="49811" y="99554"/>
                  </a:cubicBezTo>
                  <a:cubicBezTo>
                    <a:pt x="51442" y="103762"/>
                    <a:pt x="53007" y="107774"/>
                    <a:pt x="52877" y="114820"/>
                  </a:cubicBezTo>
                  <a:cubicBezTo>
                    <a:pt x="45929" y="119126"/>
                    <a:pt x="41427" y="126889"/>
                    <a:pt x="41427" y="135534"/>
                  </a:cubicBezTo>
                  <a:lnTo>
                    <a:pt x="41427" y="190433"/>
                  </a:lnTo>
                  <a:lnTo>
                    <a:pt x="7731" y="190433"/>
                  </a:lnTo>
                  <a:cubicBezTo>
                    <a:pt x="3458" y="190433"/>
                    <a:pt x="0" y="193890"/>
                    <a:pt x="0" y="198164"/>
                  </a:cubicBezTo>
                  <a:cubicBezTo>
                    <a:pt x="0" y="204003"/>
                    <a:pt x="4763" y="208765"/>
                    <a:pt x="10634" y="208765"/>
                  </a:cubicBezTo>
                  <a:lnTo>
                    <a:pt x="198133" y="208765"/>
                  </a:lnTo>
                  <a:cubicBezTo>
                    <a:pt x="204005" y="208765"/>
                    <a:pt x="208767" y="204003"/>
                    <a:pt x="208767" y="198164"/>
                  </a:cubicBezTo>
                  <a:cubicBezTo>
                    <a:pt x="208767" y="193890"/>
                    <a:pt x="205309" y="190433"/>
                    <a:pt x="201036" y="190433"/>
                  </a:cubicBezTo>
                  <a:lnTo>
                    <a:pt x="165807" y="190433"/>
                  </a:lnTo>
                  <a:lnTo>
                    <a:pt x="165807" y="158106"/>
                  </a:lnTo>
                  <a:cubicBezTo>
                    <a:pt x="165807" y="156410"/>
                    <a:pt x="164437" y="155040"/>
                    <a:pt x="162741" y="155040"/>
                  </a:cubicBezTo>
                  <a:cubicBezTo>
                    <a:pt x="161044" y="155040"/>
                    <a:pt x="159674" y="156410"/>
                    <a:pt x="159674" y="158106"/>
                  </a:cubicBezTo>
                  <a:lnTo>
                    <a:pt x="159674" y="190433"/>
                  </a:lnTo>
                  <a:lnTo>
                    <a:pt x="152955" y="190433"/>
                  </a:lnTo>
                  <a:cubicBezTo>
                    <a:pt x="153313" y="189422"/>
                    <a:pt x="153509" y="188345"/>
                    <a:pt x="153509" y="187203"/>
                  </a:cubicBezTo>
                  <a:lnTo>
                    <a:pt x="153509" y="134718"/>
                  </a:lnTo>
                  <a:cubicBezTo>
                    <a:pt x="153509" y="129564"/>
                    <a:pt x="149334" y="125389"/>
                    <a:pt x="144180" y="125389"/>
                  </a:cubicBezTo>
                  <a:lnTo>
                    <a:pt x="63087" y="125389"/>
                  </a:lnTo>
                  <a:cubicBezTo>
                    <a:pt x="57933" y="125389"/>
                    <a:pt x="53725" y="129564"/>
                    <a:pt x="53725" y="134718"/>
                  </a:cubicBezTo>
                  <a:lnTo>
                    <a:pt x="53725" y="187203"/>
                  </a:lnTo>
                  <a:cubicBezTo>
                    <a:pt x="53725" y="188345"/>
                    <a:pt x="53921" y="189422"/>
                    <a:pt x="54312" y="190433"/>
                  </a:cubicBezTo>
                  <a:lnTo>
                    <a:pt x="47560" y="190433"/>
                  </a:lnTo>
                  <a:lnTo>
                    <a:pt x="47560" y="135534"/>
                  </a:lnTo>
                  <a:cubicBezTo>
                    <a:pt x="47560" y="127313"/>
                    <a:pt x="52942" y="120137"/>
                    <a:pt x="60640" y="118049"/>
                  </a:cubicBezTo>
                  <a:lnTo>
                    <a:pt x="92151" y="111623"/>
                  </a:lnTo>
                  <a:cubicBezTo>
                    <a:pt x="92445" y="111949"/>
                    <a:pt x="92738" y="112243"/>
                    <a:pt x="93032" y="112569"/>
                  </a:cubicBezTo>
                  <a:cubicBezTo>
                    <a:pt x="96033" y="115799"/>
                    <a:pt x="99915" y="117560"/>
                    <a:pt x="103894" y="117560"/>
                  </a:cubicBezTo>
                  <a:lnTo>
                    <a:pt x="103960" y="117560"/>
                  </a:lnTo>
                  <a:cubicBezTo>
                    <a:pt x="107972" y="117560"/>
                    <a:pt x="111821" y="115799"/>
                    <a:pt x="114822" y="112569"/>
                  </a:cubicBezTo>
                  <a:cubicBezTo>
                    <a:pt x="115083" y="112308"/>
                    <a:pt x="115344" y="112015"/>
                    <a:pt x="115605" y="111754"/>
                  </a:cubicBezTo>
                  <a:lnTo>
                    <a:pt x="146594" y="118049"/>
                  </a:lnTo>
                  <a:cubicBezTo>
                    <a:pt x="154292" y="120137"/>
                    <a:pt x="159674" y="127313"/>
                    <a:pt x="159674" y="135534"/>
                  </a:cubicBezTo>
                  <a:lnTo>
                    <a:pt x="159674" y="143917"/>
                  </a:lnTo>
                  <a:cubicBezTo>
                    <a:pt x="159674" y="145613"/>
                    <a:pt x="161044" y="146983"/>
                    <a:pt x="162741" y="146983"/>
                  </a:cubicBezTo>
                  <a:cubicBezTo>
                    <a:pt x="164437" y="146983"/>
                    <a:pt x="165807" y="145613"/>
                    <a:pt x="165807" y="143917"/>
                  </a:cubicBezTo>
                  <a:lnTo>
                    <a:pt x="165807" y="135534"/>
                  </a:lnTo>
                  <a:cubicBezTo>
                    <a:pt x="165807" y="126889"/>
                    <a:pt x="161338" y="119126"/>
                    <a:pt x="154357" y="114820"/>
                  </a:cubicBezTo>
                  <a:cubicBezTo>
                    <a:pt x="154357" y="107905"/>
                    <a:pt x="155956" y="103925"/>
                    <a:pt x="157652" y="99782"/>
                  </a:cubicBezTo>
                  <a:cubicBezTo>
                    <a:pt x="159609" y="94889"/>
                    <a:pt x="161664" y="89833"/>
                    <a:pt x="161305" y="80536"/>
                  </a:cubicBezTo>
                  <a:cubicBezTo>
                    <a:pt x="160979" y="71240"/>
                    <a:pt x="158598" y="66608"/>
                    <a:pt x="156282" y="62139"/>
                  </a:cubicBezTo>
                  <a:cubicBezTo>
                    <a:pt x="154194" y="58094"/>
                    <a:pt x="152204" y="54277"/>
                    <a:pt x="151943" y="46318"/>
                  </a:cubicBezTo>
                  <a:cubicBezTo>
                    <a:pt x="151878" y="44426"/>
                    <a:pt x="151845" y="42404"/>
                    <a:pt x="151813" y="40479"/>
                  </a:cubicBezTo>
                  <a:cubicBezTo>
                    <a:pt x="151617" y="28377"/>
                    <a:pt x="151421" y="15851"/>
                    <a:pt x="143005" y="7729"/>
                  </a:cubicBezTo>
                  <a:cubicBezTo>
                    <a:pt x="135982" y="976"/>
                    <a:pt x="126162" y="18"/>
                    <a:pt x="116078" y="18"/>
                  </a:cubicBezTo>
                  <a:cubicBezTo>
                    <a:pt x="114032" y="18"/>
                    <a:pt x="111975" y="57"/>
                    <a:pt x="109929" y="96"/>
                  </a:cubicBezTo>
                  <a:cubicBezTo>
                    <a:pt x="108004" y="161"/>
                    <a:pt x="105982" y="194"/>
                    <a:pt x="104090" y="194"/>
                  </a:cubicBezTo>
                  <a:cubicBezTo>
                    <a:pt x="102068" y="194"/>
                    <a:pt x="99980" y="128"/>
                    <a:pt x="97957" y="96"/>
                  </a:cubicBezTo>
                  <a:cubicBezTo>
                    <a:pt x="95797" y="49"/>
                    <a:pt x="93624" y="0"/>
                    <a:pt x="914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63"/>
            <p:cNvSpPr/>
            <p:nvPr/>
          </p:nvSpPr>
          <p:spPr>
            <a:xfrm>
              <a:off x="3524575" y="4005700"/>
              <a:ext cx="513775" cy="512975"/>
            </a:xfrm>
            <a:custGeom>
              <a:rect b="b" l="l" r="r" t="t"/>
              <a:pathLst>
                <a:path extrusionOk="0" h="20519" w="20551">
                  <a:moveTo>
                    <a:pt x="10275" y="6101"/>
                  </a:moveTo>
                  <a:cubicBezTo>
                    <a:pt x="12559" y="6101"/>
                    <a:pt x="14418" y="7993"/>
                    <a:pt x="14418" y="10276"/>
                  </a:cubicBezTo>
                  <a:cubicBezTo>
                    <a:pt x="14418" y="12559"/>
                    <a:pt x="12559" y="14419"/>
                    <a:pt x="10275" y="14419"/>
                  </a:cubicBezTo>
                  <a:cubicBezTo>
                    <a:pt x="7959" y="14419"/>
                    <a:pt x="6100" y="12559"/>
                    <a:pt x="6100" y="10276"/>
                  </a:cubicBezTo>
                  <a:cubicBezTo>
                    <a:pt x="6100" y="7993"/>
                    <a:pt x="7959" y="6101"/>
                    <a:pt x="10275" y="6101"/>
                  </a:cubicBezTo>
                  <a:close/>
                  <a:moveTo>
                    <a:pt x="10275" y="1"/>
                  </a:moveTo>
                  <a:cubicBezTo>
                    <a:pt x="4599" y="1"/>
                    <a:pt x="0" y="4600"/>
                    <a:pt x="0" y="10276"/>
                  </a:cubicBezTo>
                  <a:cubicBezTo>
                    <a:pt x="0" y="15919"/>
                    <a:pt x="4599" y="20519"/>
                    <a:pt x="10275" y="20519"/>
                  </a:cubicBezTo>
                  <a:cubicBezTo>
                    <a:pt x="15919" y="20519"/>
                    <a:pt x="20551" y="15919"/>
                    <a:pt x="20551" y="10276"/>
                  </a:cubicBezTo>
                  <a:cubicBezTo>
                    <a:pt x="20551" y="4600"/>
                    <a:pt x="15919" y="1"/>
                    <a:pt x="102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3" name="Shape 873"/>
        <p:cNvGrpSpPr/>
        <p:nvPr/>
      </p:nvGrpSpPr>
      <p:grpSpPr>
        <a:xfrm>
          <a:off x="0" y="0"/>
          <a:ext cx="0" cy="0"/>
          <a:chOff x="0" y="0"/>
          <a:chExt cx="0" cy="0"/>
        </a:xfrm>
      </p:grpSpPr>
      <p:sp>
        <p:nvSpPr>
          <p:cNvPr id="874" name="Google Shape;874;p64"/>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Timetable</a:t>
            </a:r>
            <a:endParaRPr/>
          </a:p>
        </p:txBody>
      </p:sp>
      <p:graphicFrame>
        <p:nvGraphicFramePr>
          <p:cNvPr id="875" name="Google Shape;875;p64"/>
          <p:cNvGraphicFramePr/>
          <p:nvPr/>
        </p:nvGraphicFramePr>
        <p:xfrm>
          <a:off x="713225" y="1390275"/>
          <a:ext cx="3000000" cy="3000000"/>
        </p:xfrm>
        <a:graphic>
          <a:graphicData uri="http://schemas.openxmlformats.org/drawingml/2006/table">
            <a:tbl>
              <a:tblPr>
                <a:noFill/>
                <a:tableStyleId>{60B40308-AF50-46A1-8CA7-C51A663FB267}</a:tableStyleId>
              </a:tblPr>
              <a:tblGrid>
                <a:gridCol w="695875"/>
                <a:gridCol w="1404325"/>
                <a:gridCol w="1404325"/>
                <a:gridCol w="1404325"/>
                <a:gridCol w="1404325"/>
                <a:gridCol w="1404325"/>
              </a:tblGrid>
              <a:tr h="634250">
                <a:tc>
                  <a:txBody>
                    <a:bodyPr/>
                    <a:lstStyle/>
                    <a:p>
                      <a:pPr indent="0" lvl="0" marL="0" rtl="0" algn="l">
                        <a:spcBef>
                          <a:spcPts val="0"/>
                        </a:spcBef>
                        <a:spcAft>
                          <a:spcPts val="0"/>
                        </a:spcAft>
                        <a:buNone/>
                      </a:pPr>
                      <a:r>
                        <a:t/>
                      </a:r>
                      <a:endParaRPr sz="2000">
                        <a:latin typeface="Palanquin"/>
                        <a:ea typeface="Palanquin"/>
                        <a:cs typeface="Palanquin"/>
                        <a:sym typeface="Palanquin"/>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1800">
                          <a:solidFill>
                            <a:schemeClr val="dk1"/>
                          </a:solidFill>
                          <a:latin typeface="Palanquin"/>
                          <a:ea typeface="Palanquin"/>
                          <a:cs typeface="Palanquin"/>
                          <a:sym typeface="Palanquin"/>
                        </a:rPr>
                        <a:t>Monday</a:t>
                      </a:r>
                      <a:endParaRPr b="1" sz="1800">
                        <a:solidFill>
                          <a:schemeClr val="dk1"/>
                        </a:solidFill>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1800">
                          <a:solidFill>
                            <a:schemeClr val="dk1"/>
                          </a:solidFill>
                          <a:latin typeface="Palanquin"/>
                          <a:ea typeface="Palanquin"/>
                          <a:cs typeface="Palanquin"/>
                          <a:sym typeface="Palanquin"/>
                        </a:rPr>
                        <a:t>Tuesday</a:t>
                      </a:r>
                      <a:endParaRPr b="1" sz="1800">
                        <a:solidFill>
                          <a:schemeClr val="dk1"/>
                        </a:solidFill>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1800">
                          <a:solidFill>
                            <a:schemeClr val="dk1"/>
                          </a:solidFill>
                          <a:latin typeface="Palanquin"/>
                          <a:ea typeface="Palanquin"/>
                          <a:cs typeface="Palanquin"/>
                          <a:sym typeface="Palanquin"/>
                        </a:rPr>
                        <a:t>Wednesday</a:t>
                      </a:r>
                      <a:endParaRPr b="1" sz="1800">
                        <a:solidFill>
                          <a:schemeClr val="dk1"/>
                        </a:solidFill>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1800">
                          <a:solidFill>
                            <a:schemeClr val="dk1"/>
                          </a:solidFill>
                          <a:latin typeface="Palanquin"/>
                          <a:ea typeface="Palanquin"/>
                          <a:cs typeface="Palanquin"/>
                          <a:sym typeface="Palanquin"/>
                        </a:rPr>
                        <a:t>Thursday</a:t>
                      </a:r>
                      <a:endParaRPr b="1" sz="1800">
                        <a:solidFill>
                          <a:schemeClr val="dk1"/>
                        </a:solidFill>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1800">
                          <a:solidFill>
                            <a:schemeClr val="dk1"/>
                          </a:solidFill>
                          <a:latin typeface="Palanquin"/>
                          <a:ea typeface="Palanquin"/>
                          <a:cs typeface="Palanquin"/>
                          <a:sym typeface="Palanquin"/>
                        </a:rPr>
                        <a:t>Friday</a:t>
                      </a:r>
                      <a:endParaRPr b="1" sz="1800">
                        <a:solidFill>
                          <a:schemeClr val="dk1"/>
                        </a:solidFill>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587425">
                <a:tc>
                  <a:txBody>
                    <a:bodyPr/>
                    <a:lstStyle/>
                    <a:p>
                      <a:pPr indent="0" lvl="0" marL="0" rtl="0" algn="ctr">
                        <a:spcBef>
                          <a:spcPts val="0"/>
                        </a:spcBef>
                        <a:spcAft>
                          <a:spcPts val="0"/>
                        </a:spcAft>
                        <a:buNone/>
                      </a:pPr>
                      <a:r>
                        <a:rPr b="1" lang="en" sz="1600">
                          <a:solidFill>
                            <a:schemeClr val="dk1"/>
                          </a:solidFill>
                          <a:latin typeface="Palanquin"/>
                          <a:ea typeface="Palanquin"/>
                          <a:cs typeface="Palanquin"/>
                          <a:sym typeface="Palanquin"/>
                        </a:rPr>
                        <a:t>10:00</a:t>
                      </a:r>
                      <a:endParaRPr b="1" sz="1600">
                        <a:solidFill>
                          <a:schemeClr val="dk1"/>
                        </a:solidFill>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accent1"/>
                          </a:solidFill>
                          <a:latin typeface="Palanquin"/>
                          <a:ea typeface="Palanquin"/>
                          <a:cs typeface="Palanquin"/>
                          <a:sym typeface="Palanquin"/>
                        </a:rPr>
                        <a:t>Project I</a:t>
                      </a:r>
                      <a:endParaRPr sz="1600">
                        <a:solidFill>
                          <a:schemeClr val="accent1"/>
                        </a:solidFill>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Palanquin"/>
                          <a:ea typeface="Palanquin"/>
                          <a:cs typeface="Palanquin"/>
                          <a:sym typeface="Palanquin"/>
                        </a:rPr>
                        <a:t>Practice I</a:t>
                      </a:r>
                      <a:endParaRPr>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600">
                          <a:solidFill>
                            <a:schemeClr val="dk1"/>
                          </a:solidFill>
                          <a:latin typeface="Palanquin"/>
                          <a:ea typeface="Palanquin"/>
                          <a:cs typeface="Palanquin"/>
                          <a:sym typeface="Palanquin"/>
                        </a:rPr>
                        <a:t>Lab I</a:t>
                      </a:r>
                      <a:endParaRPr>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587425">
                <a:tc>
                  <a:txBody>
                    <a:bodyPr/>
                    <a:lstStyle/>
                    <a:p>
                      <a:pPr indent="0" lvl="0" marL="0" rtl="0" algn="ctr">
                        <a:spcBef>
                          <a:spcPts val="0"/>
                        </a:spcBef>
                        <a:spcAft>
                          <a:spcPts val="0"/>
                        </a:spcAft>
                        <a:buNone/>
                      </a:pPr>
                      <a:r>
                        <a:rPr b="1" lang="en" sz="1600">
                          <a:solidFill>
                            <a:schemeClr val="dk1"/>
                          </a:solidFill>
                          <a:latin typeface="Palanquin"/>
                          <a:ea typeface="Palanquin"/>
                          <a:cs typeface="Palanquin"/>
                          <a:sym typeface="Palanquin"/>
                        </a:rPr>
                        <a:t>11:00</a:t>
                      </a:r>
                      <a:endParaRPr b="1" sz="1600">
                        <a:solidFill>
                          <a:schemeClr val="dk1"/>
                        </a:solidFill>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Palanquin"/>
                          <a:ea typeface="Palanquin"/>
                          <a:cs typeface="Palanquin"/>
                          <a:sym typeface="Palanquin"/>
                        </a:rPr>
                        <a:t>Lab</a:t>
                      </a:r>
                      <a:r>
                        <a:rPr lang="en" sz="1600">
                          <a:solidFill>
                            <a:schemeClr val="dk1"/>
                          </a:solidFill>
                          <a:latin typeface="Palanquin"/>
                          <a:ea typeface="Palanquin"/>
                          <a:cs typeface="Palanquin"/>
                          <a:sym typeface="Palanquin"/>
                        </a:rPr>
                        <a:t> I</a:t>
                      </a:r>
                      <a:endParaRPr>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accent1"/>
                          </a:solidFill>
                          <a:latin typeface="Palanquin"/>
                          <a:ea typeface="Palanquin"/>
                          <a:cs typeface="Palanquin"/>
                          <a:sym typeface="Palanquin"/>
                        </a:rPr>
                        <a:t>Project I</a:t>
                      </a:r>
                      <a:endParaRPr>
                        <a:solidFill>
                          <a:schemeClr val="accent1"/>
                        </a:solidFill>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Palanquin"/>
                          <a:ea typeface="Palanquin"/>
                          <a:cs typeface="Palanquin"/>
                          <a:sym typeface="Palanquin"/>
                        </a:rPr>
                        <a:t>Lab I</a:t>
                      </a:r>
                      <a:endParaRPr>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dk1"/>
                          </a:solidFill>
                          <a:latin typeface="Palanquin"/>
                          <a:ea typeface="Palanquin"/>
                          <a:cs typeface="Palanquin"/>
                          <a:sym typeface="Palanquin"/>
                        </a:rPr>
                        <a:t>Lab I</a:t>
                      </a:r>
                      <a:endParaRPr>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dk1"/>
                          </a:solidFill>
                          <a:latin typeface="Palanquin"/>
                          <a:ea typeface="Palanquin"/>
                          <a:cs typeface="Palanquin"/>
                          <a:sym typeface="Palanquin"/>
                        </a:rPr>
                        <a:t>Practice I</a:t>
                      </a:r>
                      <a:endParaRPr>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r h="587425">
                <a:tc>
                  <a:txBody>
                    <a:bodyPr/>
                    <a:lstStyle/>
                    <a:p>
                      <a:pPr indent="0" lvl="0" marL="0" rtl="0" algn="ctr">
                        <a:spcBef>
                          <a:spcPts val="0"/>
                        </a:spcBef>
                        <a:spcAft>
                          <a:spcPts val="0"/>
                        </a:spcAft>
                        <a:buNone/>
                      </a:pPr>
                      <a:r>
                        <a:rPr b="1" lang="en" sz="1600">
                          <a:solidFill>
                            <a:schemeClr val="dk1"/>
                          </a:solidFill>
                          <a:latin typeface="Palanquin"/>
                          <a:ea typeface="Palanquin"/>
                          <a:cs typeface="Palanquin"/>
                          <a:sym typeface="Palanquin"/>
                        </a:rPr>
                        <a:t>14:00</a:t>
                      </a:r>
                      <a:endParaRPr b="1" sz="1600">
                        <a:solidFill>
                          <a:schemeClr val="dk1"/>
                        </a:solidFill>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Palanquin"/>
                          <a:ea typeface="Palanquin"/>
                          <a:cs typeface="Palanquin"/>
                          <a:sym typeface="Palanquin"/>
                        </a:rPr>
                        <a:t>Practice I</a:t>
                      </a:r>
                      <a:endParaRPr sz="1600">
                        <a:solidFill>
                          <a:schemeClr val="dk1"/>
                        </a:solidFill>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600">
                          <a:solidFill>
                            <a:schemeClr val="accent1"/>
                          </a:solidFill>
                          <a:latin typeface="Palanquin"/>
                          <a:ea typeface="Palanquin"/>
                          <a:cs typeface="Palanquin"/>
                          <a:sym typeface="Palanquin"/>
                        </a:rPr>
                        <a:t>Project I</a:t>
                      </a:r>
                      <a:endParaRPr>
                        <a:solidFill>
                          <a:schemeClr val="accent1"/>
                        </a:solidFill>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Palanquin"/>
                          <a:ea typeface="Palanquin"/>
                          <a:cs typeface="Palanquin"/>
                          <a:sym typeface="Palanquin"/>
                        </a:rPr>
                        <a:t>Lab I</a:t>
                      </a:r>
                      <a:endParaRPr>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accent1"/>
                          </a:solidFill>
                          <a:latin typeface="Palanquin"/>
                          <a:ea typeface="Palanquin"/>
                          <a:cs typeface="Palanquin"/>
                          <a:sym typeface="Palanquin"/>
                        </a:rPr>
                        <a:t>Project I</a:t>
                      </a:r>
                      <a:endParaRPr>
                        <a:solidFill>
                          <a:schemeClr val="accent1"/>
                        </a:solidFill>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r>
              <a:tr h="587425">
                <a:tc>
                  <a:txBody>
                    <a:bodyPr/>
                    <a:lstStyle/>
                    <a:p>
                      <a:pPr indent="0" lvl="0" marL="0" rtl="0" algn="ctr">
                        <a:spcBef>
                          <a:spcPts val="0"/>
                        </a:spcBef>
                        <a:spcAft>
                          <a:spcPts val="0"/>
                        </a:spcAft>
                        <a:buNone/>
                      </a:pPr>
                      <a:r>
                        <a:rPr b="1" lang="en" sz="1600">
                          <a:solidFill>
                            <a:schemeClr val="dk1"/>
                          </a:solidFill>
                          <a:latin typeface="Palanquin"/>
                          <a:ea typeface="Palanquin"/>
                          <a:cs typeface="Palanquin"/>
                          <a:sym typeface="Palanquin"/>
                        </a:rPr>
                        <a:t>15:00</a:t>
                      </a:r>
                      <a:endParaRPr b="1" sz="1600">
                        <a:solidFill>
                          <a:schemeClr val="dk1"/>
                        </a:solidFill>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Palanquin"/>
                          <a:ea typeface="Palanquin"/>
                          <a:cs typeface="Palanquin"/>
                          <a:sym typeface="Palanquin"/>
                        </a:rPr>
                        <a:t>Practice I</a:t>
                      </a:r>
                      <a:endParaRPr>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accent1"/>
                          </a:solidFill>
                          <a:latin typeface="Palanquin"/>
                          <a:ea typeface="Palanquin"/>
                          <a:cs typeface="Palanquin"/>
                          <a:sym typeface="Palanquin"/>
                        </a:rPr>
                        <a:t>Project I</a:t>
                      </a:r>
                      <a:endParaRPr>
                        <a:solidFill>
                          <a:schemeClr val="accent1"/>
                        </a:solidFill>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9" name="Shape 879"/>
        <p:cNvGrpSpPr/>
        <p:nvPr/>
      </p:nvGrpSpPr>
      <p:grpSpPr>
        <a:xfrm>
          <a:off x="0" y="0"/>
          <a:ext cx="0" cy="0"/>
          <a:chOff x="0" y="0"/>
          <a:chExt cx="0" cy="0"/>
        </a:xfrm>
      </p:grpSpPr>
      <p:sp>
        <p:nvSpPr>
          <p:cNvPr id="880" name="Google Shape;880;p65"/>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Calendar</a:t>
            </a:r>
            <a:endParaRPr/>
          </a:p>
        </p:txBody>
      </p:sp>
      <p:sp>
        <p:nvSpPr>
          <p:cNvPr id="881" name="Google Shape;881;p65"/>
          <p:cNvSpPr txBox="1"/>
          <p:nvPr/>
        </p:nvSpPr>
        <p:spPr>
          <a:xfrm>
            <a:off x="1643075" y="1264600"/>
            <a:ext cx="5805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Mo</a:t>
            </a:r>
            <a:endParaRPr b="1" sz="2000">
              <a:solidFill>
                <a:schemeClr val="dk1"/>
              </a:solidFill>
              <a:latin typeface="Signika"/>
              <a:ea typeface="Signika"/>
              <a:cs typeface="Signika"/>
              <a:sym typeface="Signika"/>
            </a:endParaRPr>
          </a:p>
        </p:txBody>
      </p:sp>
      <p:sp>
        <p:nvSpPr>
          <p:cNvPr id="882" name="Google Shape;882;p65"/>
          <p:cNvSpPr txBox="1"/>
          <p:nvPr/>
        </p:nvSpPr>
        <p:spPr>
          <a:xfrm>
            <a:off x="2550221" y="1264600"/>
            <a:ext cx="5805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Tu</a:t>
            </a:r>
            <a:endParaRPr b="1" sz="2000">
              <a:solidFill>
                <a:schemeClr val="dk1"/>
              </a:solidFill>
              <a:latin typeface="Signika"/>
              <a:ea typeface="Signika"/>
              <a:cs typeface="Signika"/>
              <a:sym typeface="Signika"/>
            </a:endParaRPr>
          </a:p>
        </p:txBody>
      </p:sp>
      <p:sp>
        <p:nvSpPr>
          <p:cNvPr id="883" name="Google Shape;883;p65"/>
          <p:cNvSpPr txBox="1"/>
          <p:nvPr/>
        </p:nvSpPr>
        <p:spPr>
          <a:xfrm>
            <a:off x="3457367" y="1264600"/>
            <a:ext cx="5805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We</a:t>
            </a:r>
            <a:endParaRPr b="1" sz="2000">
              <a:solidFill>
                <a:schemeClr val="dk1"/>
              </a:solidFill>
              <a:latin typeface="Signika"/>
              <a:ea typeface="Signika"/>
              <a:cs typeface="Signika"/>
              <a:sym typeface="Signika"/>
            </a:endParaRPr>
          </a:p>
        </p:txBody>
      </p:sp>
      <p:sp>
        <p:nvSpPr>
          <p:cNvPr id="884" name="Google Shape;884;p65"/>
          <p:cNvSpPr txBox="1"/>
          <p:nvPr/>
        </p:nvSpPr>
        <p:spPr>
          <a:xfrm>
            <a:off x="4364513" y="1264600"/>
            <a:ext cx="5805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Th</a:t>
            </a:r>
            <a:endParaRPr b="1" sz="2000">
              <a:solidFill>
                <a:schemeClr val="dk1"/>
              </a:solidFill>
              <a:latin typeface="Signika"/>
              <a:ea typeface="Signika"/>
              <a:cs typeface="Signika"/>
              <a:sym typeface="Signika"/>
            </a:endParaRPr>
          </a:p>
        </p:txBody>
      </p:sp>
      <p:sp>
        <p:nvSpPr>
          <p:cNvPr id="885" name="Google Shape;885;p65"/>
          <p:cNvSpPr txBox="1"/>
          <p:nvPr/>
        </p:nvSpPr>
        <p:spPr>
          <a:xfrm>
            <a:off x="5271658" y="1264600"/>
            <a:ext cx="5805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Fr</a:t>
            </a:r>
            <a:endParaRPr b="1" sz="2000">
              <a:solidFill>
                <a:schemeClr val="dk1"/>
              </a:solidFill>
              <a:latin typeface="Signika"/>
              <a:ea typeface="Signika"/>
              <a:cs typeface="Signika"/>
              <a:sym typeface="Signika"/>
            </a:endParaRPr>
          </a:p>
        </p:txBody>
      </p:sp>
      <p:sp>
        <p:nvSpPr>
          <p:cNvPr id="886" name="Google Shape;886;p65"/>
          <p:cNvSpPr txBox="1"/>
          <p:nvPr/>
        </p:nvSpPr>
        <p:spPr>
          <a:xfrm>
            <a:off x="6178804" y="1264600"/>
            <a:ext cx="5805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Sa</a:t>
            </a:r>
            <a:endParaRPr b="1" sz="2000">
              <a:solidFill>
                <a:schemeClr val="dk1"/>
              </a:solidFill>
              <a:latin typeface="Signika"/>
              <a:ea typeface="Signika"/>
              <a:cs typeface="Signika"/>
              <a:sym typeface="Signika"/>
            </a:endParaRPr>
          </a:p>
        </p:txBody>
      </p:sp>
      <p:sp>
        <p:nvSpPr>
          <p:cNvPr id="887" name="Google Shape;887;p65"/>
          <p:cNvSpPr txBox="1"/>
          <p:nvPr/>
        </p:nvSpPr>
        <p:spPr>
          <a:xfrm>
            <a:off x="7085950" y="1264600"/>
            <a:ext cx="5805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Signika"/>
                <a:ea typeface="Signika"/>
                <a:cs typeface="Signika"/>
                <a:sym typeface="Signika"/>
              </a:rPr>
              <a:t>Su</a:t>
            </a:r>
            <a:endParaRPr b="1" sz="2000">
              <a:solidFill>
                <a:schemeClr val="dk1"/>
              </a:solidFill>
              <a:latin typeface="Signika"/>
              <a:ea typeface="Signika"/>
              <a:cs typeface="Signika"/>
              <a:sym typeface="Signika"/>
            </a:endParaRPr>
          </a:p>
        </p:txBody>
      </p:sp>
      <p:sp>
        <p:nvSpPr>
          <p:cNvPr id="888" name="Google Shape;888;p65"/>
          <p:cNvSpPr/>
          <p:nvPr/>
        </p:nvSpPr>
        <p:spPr>
          <a:xfrm>
            <a:off x="4364525" y="1895950"/>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01</a:t>
            </a:r>
            <a:endParaRPr>
              <a:solidFill>
                <a:schemeClr val="dk1"/>
              </a:solidFill>
              <a:latin typeface="Palanquin"/>
              <a:ea typeface="Palanquin"/>
              <a:cs typeface="Palanquin"/>
              <a:sym typeface="Palanquin"/>
            </a:endParaRPr>
          </a:p>
        </p:txBody>
      </p:sp>
      <p:sp>
        <p:nvSpPr>
          <p:cNvPr id="889" name="Google Shape;889;p65"/>
          <p:cNvSpPr/>
          <p:nvPr/>
        </p:nvSpPr>
        <p:spPr>
          <a:xfrm>
            <a:off x="5271675" y="1895950"/>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02</a:t>
            </a:r>
            <a:endParaRPr>
              <a:solidFill>
                <a:schemeClr val="dk1"/>
              </a:solidFill>
              <a:latin typeface="Palanquin"/>
              <a:ea typeface="Palanquin"/>
              <a:cs typeface="Palanquin"/>
              <a:sym typeface="Palanquin"/>
            </a:endParaRPr>
          </a:p>
        </p:txBody>
      </p:sp>
      <p:sp>
        <p:nvSpPr>
          <p:cNvPr id="890" name="Google Shape;890;p65"/>
          <p:cNvSpPr/>
          <p:nvPr/>
        </p:nvSpPr>
        <p:spPr>
          <a:xfrm>
            <a:off x="6178825" y="1895950"/>
            <a:ext cx="580500" cy="580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03</a:t>
            </a:r>
            <a:endParaRPr>
              <a:solidFill>
                <a:schemeClr val="dk1"/>
              </a:solidFill>
              <a:latin typeface="Palanquin"/>
              <a:ea typeface="Palanquin"/>
              <a:cs typeface="Palanquin"/>
              <a:sym typeface="Palanquin"/>
            </a:endParaRPr>
          </a:p>
        </p:txBody>
      </p:sp>
      <p:sp>
        <p:nvSpPr>
          <p:cNvPr id="891" name="Google Shape;891;p65"/>
          <p:cNvSpPr/>
          <p:nvPr/>
        </p:nvSpPr>
        <p:spPr>
          <a:xfrm>
            <a:off x="7085975" y="1895950"/>
            <a:ext cx="580500" cy="580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04</a:t>
            </a:r>
            <a:endParaRPr>
              <a:solidFill>
                <a:schemeClr val="dk1"/>
              </a:solidFill>
              <a:latin typeface="Palanquin"/>
              <a:ea typeface="Palanquin"/>
              <a:cs typeface="Palanquin"/>
              <a:sym typeface="Palanquin"/>
            </a:endParaRPr>
          </a:p>
        </p:txBody>
      </p:sp>
      <p:sp>
        <p:nvSpPr>
          <p:cNvPr id="892" name="Google Shape;892;p65"/>
          <p:cNvSpPr/>
          <p:nvPr/>
        </p:nvSpPr>
        <p:spPr>
          <a:xfrm>
            <a:off x="1643075" y="2597475"/>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05</a:t>
            </a:r>
            <a:endParaRPr>
              <a:solidFill>
                <a:schemeClr val="dk1"/>
              </a:solidFill>
              <a:latin typeface="Palanquin"/>
              <a:ea typeface="Palanquin"/>
              <a:cs typeface="Palanquin"/>
              <a:sym typeface="Palanquin"/>
            </a:endParaRPr>
          </a:p>
        </p:txBody>
      </p:sp>
      <p:sp>
        <p:nvSpPr>
          <p:cNvPr id="893" name="Google Shape;893;p65"/>
          <p:cNvSpPr/>
          <p:nvPr/>
        </p:nvSpPr>
        <p:spPr>
          <a:xfrm>
            <a:off x="2550225" y="2597475"/>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06</a:t>
            </a:r>
            <a:endParaRPr>
              <a:solidFill>
                <a:schemeClr val="dk1"/>
              </a:solidFill>
              <a:latin typeface="Palanquin"/>
              <a:ea typeface="Palanquin"/>
              <a:cs typeface="Palanquin"/>
              <a:sym typeface="Palanquin"/>
            </a:endParaRPr>
          </a:p>
        </p:txBody>
      </p:sp>
      <p:sp>
        <p:nvSpPr>
          <p:cNvPr id="894" name="Google Shape;894;p65"/>
          <p:cNvSpPr/>
          <p:nvPr/>
        </p:nvSpPr>
        <p:spPr>
          <a:xfrm>
            <a:off x="3457375" y="2597475"/>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07</a:t>
            </a:r>
            <a:endParaRPr>
              <a:solidFill>
                <a:schemeClr val="dk1"/>
              </a:solidFill>
              <a:latin typeface="Palanquin"/>
              <a:ea typeface="Palanquin"/>
              <a:cs typeface="Palanquin"/>
              <a:sym typeface="Palanquin"/>
            </a:endParaRPr>
          </a:p>
        </p:txBody>
      </p:sp>
      <p:sp>
        <p:nvSpPr>
          <p:cNvPr id="895" name="Google Shape;895;p65"/>
          <p:cNvSpPr/>
          <p:nvPr/>
        </p:nvSpPr>
        <p:spPr>
          <a:xfrm>
            <a:off x="4364525" y="2597475"/>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08</a:t>
            </a:r>
            <a:endParaRPr>
              <a:solidFill>
                <a:schemeClr val="dk1"/>
              </a:solidFill>
              <a:latin typeface="Palanquin"/>
              <a:ea typeface="Palanquin"/>
              <a:cs typeface="Palanquin"/>
              <a:sym typeface="Palanquin"/>
            </a:endParaRPr>
          </a:p>
        </p:txBody>
      </p:sp>
      <p:sp>
        <p:nvSpPr>
          <p:cNvPr id="896" name="Google Shape;896;p65"/>
          <p:cNvSpPr/>
          <p:nvPr/>
        </p:nvSpPr>
        <p:spPr>
          <a:xfrm>
            <a:off x="5271675" y="2597475"/>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09</a:t>
            </a:r>
            <a:endParaRPr>
              <a:solidFill>
                <a:schemeClr val="dk1"/>
              </a:solidFill>
              <a:latin typeface="Palanquin"/>
              <a:ea typeface="Palanquin"/>
              <a:cs typeface="Palanquin"/>
              <a:sym typeface="Palanquin"/>
            </a:endParaRPr>
          </a:p>
        </p:txBody>
      </p:sp>
      <p:sp>
        <p:nvSpPr>
          <p:cNvPr id="897" name="Google Shape;897;p65"/>
          <p:cNvSpPr/>
          <p:nvPr/>
        </p:nvSpPr>
        <p:spPr>
          <a:xfrm>
            <a:off x="6178825" y="2597475"/>
            <a:ext cx="580500" cy="580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10</a:t>
            </a:r>
            <a:endParaRPr>
              <a:solidFill>
                <a:schemeClr val="dk1"/>
              </a:solidFill>
              <a:latin typeface="Palanquin"/>
              <a:ea typeface="Palanquin"/>
              <a:cs typeface="Palanquin"/>
              <a:sym typeface="Palanquin"/>
            </a:endParaRPr>
          </a:p>
        </p:txBody>
      </p:sp>
      <p:sp>
        <p:nvSpPr>
          <p:cNvPr id="898" name="Google Shape;898;p65"/>
          <p:cNvSpPr/>
          <p:nvPr/>
        </p:nvSpPr>
        <p:spPr>
          <a:xfrm>
            <a:off x="7085975" y="2597475"/>
            <a:ext cx="580500" cy="580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11</a:t>
            </a:r>
            <a:endParaRPr>
              <a:solidFill>
                <a:schemeClr val="dk1"/>
              </a:solidFill>
              <a:latin typeface="Palanquin"/>
              <a:ea typeface="Palanquin"/>
              <a:cs typeface="Palanquin"/>
              <a:sym typeface="Palanquin"/>
            </a:endParaRPr>
          </a:p>
        </p:txBody>
      </p:sp>
      <p:sp>
        <p:nvSpPr>
          <p:cNvPr id="899" name="Google Shape;899;p65"/>
          <p:cNvSpPr/>
          <p:nvPr/>
        </p:nvSpPr>
        <p:spPr>
          <a:xfrm>
            <a:off x="1643075" y="3299000"/>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12</a:t>
            </a:r>
            <a:endParaRPr>
              <a:solidFill>
                <a:schemeClr val="dk1"/>
              </a:solidFill>
              <a:latin typeface="Palanquin"/>
              <a:ea typeface="Palanquin"/>
              <a:cs typeface="Palanquin"/>
              <a:sym typeface="Palanquin"/>
            </a:endParaRPr>
          </a:p>
        </p:txBody>
      </p:sp>
      <p:sp>
        <p:nvSpPr>
          <p:cNvPr id="900" name="Google Shape;900;p65"/>
          <p:cNvSpPr/>
          <p:nvPr/>
        </p:nvSpPr>
        <p:spPr>
          <a:xfrm>
            <a:off x="2550225" y="3299000"/>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13</a:t>
            </a:r>
            <a:endParaRPr>
              <a:solidFill>
                <a:schemeClr val="dk1"/>
              </a:solidFill>
              <a:latin typeface="Palanquin"/>
              <a:ea typeface="Palanquin"/>
              <a:cs typeface="Palanquin"/>
              <a:sym typeface="Palanquin"/>
            </a:endParaRPr>
          </a:p>
        </p:txBody>
      </p:sp>
      <p:sp>
        <p:nvSpPr>
          <p:cNvPr id="901" name="Google Shape;901;p65"/>
          <p:cNvSpPr/>
          <p:nvPr/>
        </p:nvSpPr>
        <p:spPr>
          <a:xfrm>
            <a:off x="3457375" y="3299000"/>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14</a:t>
            </a:r>
            <a:endParaRPr>
              <a:solidFill>
                <a:schemeClr val="dk1"/>
              </a:solidFill>
              <a:latin typeface="Palanquin"/>
              <a:ea typeface="Palanquin"/>
              <a:cs typeface="Palanquin"/>
              <a:sym typeface="Palanquin"/>
            </a:endParaRPr>
          </a:p>
        </p:txBody>
      </p:sp>
      <p:sp>
        <p:nvSpPr>
          <p:cNvPr id="902" name="Google Shape;902;p65"/>
          <p:cNvSpPr/>
          <p:nvPr/>
        </p:nvSpPr>
        <p:spPr>
          <a:xfrm>
            <a:off x="4364525" y="3299000"/>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15</a:t>
            </a:r>
            <a:endParaRPr>
              <a:solidFill>
                <a:schemeClr val="dk1"/>
              </a:solidFill>
              <a:latin typeface="Palanquin"/>
              <a:ea typeface="Palanquin"/>
              <a:cs typeface="Palanquin"/>
              <a:sym typeface="Palanquin"/>
            </a:endParaRPr>
          </a:p>
        </p:txBody>
      </p:sp>
      <p:sp>
        <p:nvSpPr>
          <p:cNvPr id="903" name="Google Shape;903;p65"/>
          <p:cNvSpPr/>
          <p:nvPr/>
        </p:nvSpPr>
        <p:spPr>
          <a:xfrm>
            <a:off x="5271675" y="3299000"/>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16</a:t>
            </a:r>
            <a:endParaRPr>
              <a:solidFill>
                <a:schemeClr val="dk1"/>
              </a:solidFill>
              <a:latin typeface="Palanquin"/>
              <a:ea typeface="Palanquin"/>
              <a:cs typeface="Palanquin"/>
              <a:sym typeface="Palanquin"/>
            </a:endParaRPr>
          </a:p>
        </p:txBody>
      </p:sp>
      <p:sp>
        <p:nvSpPr>
          <p:cNvPr id="904" name="Google Shape;904;p65"/>
          <p:cNvSpPr/>
          <p:nvPr/>
        </p:nvSpPr>
        <p:spPr>
          <a:xfrm>
            <a:off x="6178825" y="3299000"/>
            <a:ext cx="580500" cy="580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17</a:t>
            </a:r>
            <a:endParaRPr>
              <a:solidFill>
                <a:schemeClr val="dk1"/>
              </a:solidFill>
              <a:latin typeface="Palanquin"/>
              <a:ea typeface="Palanquin"/>
              <a:cs typeface="Palanquin"/>
              <a:sym typeface="Palanquin"/>
            </a:endParaRPr>
          </a:p>
        </p:txBody>
      </p:sp>
      <p:sp>
        <p:nvSpPr>
          <p:cNvPr id="905" name="Google Shape;905;p65"/>
          <p:cNvSpPr/>
          <p:nvPr/>
        </p:nvSpPr>
        <p:spPr>
          <a:xfrm>
            <a:off x="7085975" y="3299000"/>
            <a:ext cx="580500" cy="580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18</a:t>
            </a:r>
            <a:endParaRPr>
              <a:solidFill>
                <a:schemeClr val="dk1"/>
              </a:solidFill>
              <a:latin typeface="Palanquin"/>
              <a:ea typeface="Palanquin"/>
              <a:cs typeface="Palanquin"/>
              <a:sym typeface="Palanquin"/>
            </a:endParaRPr>
          </a:p>
        </p:txBody>
      </p:sp>
      <p:sp>
        <p:nvSpPr>
          <p:cNvPr id="906" name="Google Shape;906;p65"/>
          <p:cNvSpPr/>
          <p:nvPr/>
        </p:nvSpPr>
        <p:spPr>
          <a:xfrm>
            <a:off x="1643075" y="4000525"/>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19</a:t>
            </a:r>
            <a:endParaRPr>
              <a:solidFill>
                <a:schemeClr val="dk1"/>
              </a:solidFill>
              <a:latin typeface="Palanquin"/>
              <a:ea typeface="Palanquin"/>
              <a:cs typeface="Palanquin"/>
              <a:sym typeface="Palanquin"/>
            </a:endParaRPr>
          </a:p>
        </p:txBody>
      </p:sp>
      <p:sp>
        <p:nvSpPr>
          <p:cNvPr id="907" name="Google Shape;907;p65"/>
          <p:cNvSpPr/>
          <p:nvPr/>
        </p:nvSpPr>
        <p:spPr>
          <a:xfrm>
            <a:off x="2550225" y="4000525"/>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20</a:t>
            </a:r>
            <a:endParaRPr>
              <a:solidFill>
                <a:schemeClr val="dk1"/>
              </a:solidFill>
              <a:latin typeface="Palanquin"/>
              <a:ea typeface="Palanquin"/>
              <a:cs typeface="Palanquin"/>
              <a:sym typeface="Palanquin"/>
            </a:endParaRPr>
          </a:p>
        </p:txBody>
      </p:sp>
      <p:sp>
        <p:nvSpPr>
          <p:cNvPr id="908" name="Google Shape;908;p65"/>
          <p:cNvSpPr/>
          <p:nvPr/>
        </p:nvSpPr>
        <p:spPr>
          <a:xfrm>
            <a:off x="3457375" y="4000525"/>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21</a:t>
            </a:r>
            <a:endParaRPr>
              <a:solidFill>
                <a:schemeClr val="dk1"/>
              </a:solidFill>
              <a:latin typeface="Palanquin"/>
              <a:ea typeface="Palanquin"/>
              <a:cs typeface="Palanquin"/>
              <a:sym typeface="Palanquin"/>
            </a:endParaRPr>
          </a:p>
        </p:txBody>
      </p:sp>
      <p:sp>
        <p:nvSpPr>
          <p:cNvPr id="909" name="Google Shape;909;p65"/>
          <p:cNvSpPr/>
          <p:nvPr/>
        </p:nvSpPr>
        <p:spPr>
          <a:xfrm>
            <a:off x="4364525" y="4000525"/>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22</a:t>
            </a:r>
            <a:endParaRPr>
              <a:solidFill>
                <a:schemeClr val="dk1"/>
              </a:solidFill>
              <a:latin typeface="Palanquin"/>
              <a:ea typeface="Palanquin"/>
              <a:cs typeface="Palanquin"/>
              <a:sym typeface="Palanquin"/>
            </a:endParaRPr>
          </a:p>
        </p:txBody>
      </p:sp>
      <p:sp>
        <p:nvSpPr>
          <p:cNvPr id="910" name="Google Shape;910;p65"/>
          <p:cNvSpPr/>
          <p:nvPr/>
        </p:nvSpPr>
        <p:spPr>
          <a:xfrm>
            <a:off x="5271675" y="4000525"/>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23</a:t>
            </a:r>
            <a:endParaRPr>
              <a:solidFill>
                <a:schemeClr val="dk1"/>
              </a:solidFill>
              <a:latin typeface="Palanquin"/>
              <a:ea typeface="Palanquin"/>
              <a:cs typeface="Palanquin"/>
              <a:sym typeface="Palanquin"/>
            </a:endParaRPr>
          </a:p>
        </p:txBody>
      </p:sp>
      <p:sp>
        <p:nvSpPr>
          <p:cNvPr id="911" name="Google Shape;911;p65"/>
          <p:cNvSpPr/>
          <p:nvPr/>
        </p:nvSpPr>
        <p:spPr>
          <a:xfrm>
            <a:off x="6178825" y="4000525"/>
            <a:ext cx="580500" cy="580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24</a:t>
            </a:r>
            <a:endParaRPr>
              <a:solidFill>
                <a:schemeClr val="dk1"/>
              </a:solidFill>
              <a:latin typeface="Palanquin"/>
              <a:ea typeface="Palanquin"/>
              <a:cs typeface="Palanquin"/>
              <a:sym typeface="Palanquin"/>
            </a:endParaRPr>
          </a:p>
        </p:txBody>
      </p:sp>
      <p:sp>
        <p:nvSpPr>
          <p:cNvPr id="912" name="Google Shape;912;p65"/>
          <p:cNvSpPr/>
          <p:nvPr/>
        </p:nvSpPr>
        <p:spPr>
          <a:xfrm>
            <a:off x="7085975" y="4000525"/>
            <a:ext cx="580500" cy="580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25</a:t>
            </a:r>
            <a:endParaRPr>
              <a:solidFill>
                <a:schemeClr val="dk1"/>
              </a:solidFill>
              <a:latin typeface="Palanquin"/>
              <a:ea typeface="Palanquin"/>
              <a:cs typeface="Palanquin"/>
              <a:sym typeface="Palanquin"/>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6" name="Shape 916"/>
        <p:cNvGrpSpPr/>
        <p:nvPr/>
      </p:nvGrpSpPr>
      <p:grpSpPr>
        <a:xfrm>
          <a:off x="0" y="0"/>
          <a:ext cx="0" cy="0"/>
          <a:chOff x="0" y="0"/>
          <a:chExt cx="0" cy="0"/>
        </a:xfrm>
      </p:grpSpPr>
      <p:sp>
        <p:nvSpPr>
          <p:cNvPr id="917" name="Google Shape;917;p66"/>
          <p:cNvSpPr txBox="1"/>
          <p:nvPr>
            <p:ph type="title"/>
          </p:nvPr>
        </p:nvSpPr>
        <p:spPr>
          <a:xfrm>
            <a:off x="1375650" y="2648760"/>
            <a:ext cx="6367800" cy="402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—Someone Famous</a:t>
            </a:r>
            <a:endParaRPr/>
          </a:p>
        </p:txBody>
      </p:sp>
      <p:sp>
        <p:nvSpPr>
          <p:cNvPr id="918" name="Google Shape;918;p66"/>
          <p:cNvSpPr txBox="1"/>
          <p:nvPr>
            <p:ph idx="1" type="subTitle"/>
          </p:nvPr>
        </p:nvSpPr>
        <p:spPr>
          <a:xfrm>
            <a:off x="1375650" y="2003695"/>
            <a:ext cx="6392700" cy="748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 name="Shape 922"/>
        <p:cNvGrpSpPr/>
        <p:nvPr/>
      </p:nvGrpSpPr>
      <p:grpSpPr>
        <a:xfrm>
          <a:off x="0" y="0"/>
          <a:ext cx="0" cy="0"/>
          <a:chOff x="0" y="0"/>
          <a:chExt cx="0" cy="0"/>
        </a:xfrm>
      </p:grpSpPr>
      <p:pic>
        <p:nvPicPr>
          <p:cNvPr id="923" name="Google Shape;923;p67"/>
          <p:cNvPicPr preferRelativeResize="0"/>
          <p:nvPr/>
        </p:nvPicPr>
        <p:blipFill>
          <a:blip r:embed="rId3">
            <a:alphaModFix/>
          </a:blip>
          <a:stretch>
            <a:fillRect/>
          </a:stretch>
        </p:blipFill>
        <p:spPr>
          <a:xfrm>
            <a:off x="1087980" y="3080164"/>
            <a:ext cx="762699" cy="1276275"/>
          </a:xfrm>
          <a:prstGeom prst="rect">
            <a:avLst/>
          </a:prstGeom>
          <a:noFill/>
          <a:ln>
            <a:noFill/>
          </a:ln>
        </p:spPr>
      </p:pic>
      <p:pic>
        <p:nvPicPr>
          <p:cNvPr id="924" name="Google Shape;924;p67"/>
          <p:cNvPicPr preferRelativeResize="0"/>
          <p:nvPr/>
        </p:nvPicPr>
        <p:blipFill rotWithShape="1">
          <a:blip r:embed="rId4">
            <a:alphaModFix/>
          </a:blip>
          <a:srcRect b="3698" l="0" r="0" t="0"/>
          <a:stretch/>
        </p:blipFill>
        <p:spPr>
          <a:xfrm>
            <a:off x="4579425" y="1736000"/>
            <a:ext cx="3413723" cy="1911824"/>
          </a:xfrm>
          <a:prstGeom prst="rect">
            <a:avLst/>
          </a:prstGeom>
          <a:noFill/>
          <a:ln>
            <a:noFill/>
          </a:ln>
        </p:spPr>
      </p:pic>
      <p:pic>
        <p:nvPicPr>
          <p:cNvPr id="925" name="Google Shape;925;p67"/>
          <p:cNvPicPr preferRelativeResize="0"/>
          <p:nvPr/>
        </p:nvPicPr>
        <p:blipFill>
          <a:blip r:embed="rId5">
            <a:alphaModFix/>
          </a:blip>
          <a:stretch>
            <a:fillRect/>
          </a:stretch>
        </p:blipFill>
        <p:spPr>
          <a:xfrm>
            <a:off x="2471175" y="2572208"/>
            <a:ext cx="1401051" cy="1786887"/>
          </a:xfrm>
          <a:prstGeom prst="rect">
            <a:avLst/>
          </a:prstGeom>
          <a:noFill/>
          <a:ln>
            <a:noFill/>
          </a:ln>
        </p:spPr>
      </p:pic>
      <p:sp>
        <p:nvSpPr>
          <p:cNvPr id="926" name="Google Shape;926;p67"/>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Online Support</a:t>
            </a:r>
            <a:endParaRPr/>
          </a:p>
        </p:txBody>
      </p:sp>
      <p:grpSp>
        <p:nvGrpSpPr>
          <p:cNvPr id="927" name="Google Shape;927;p67"/>
          <p:cNvGrpSpPr/>
          <p:nvPr/>
        </p:nvGrpSpPr>
        <p:grpSpPr>
          <a:xfrm>
            <a:off x="4412769" y="1593028"/>
            <a:ext cx="3732337" cy="2970710"/>
            <a:chOff x="5291700" y="507975"/>
            <a:chExt cx="2083475" cy="1658225"/>
          </a:xfrm>
        </p:grpSpPr>
        <p:sp>
          <p:nvSpPr>
            <p:cNvPr id="928" name="Google Shape;928;p67"/>
            <p:cNvSpPr/>
            <p:nvPr/>
          </p:nvSpPr>
          <p:spPr>
            <a:xfrm>
              <a:off x="6020400" y="2153275"/>
              <a:ext cx="641550" cy="9825"/>
            </a:xfrm>
            <a:custGeom>
              <a:rect b="b" l="l" r="r" t="t"/>
              <a:pathLst>
                <a:path extrusionOk="0" h="393" w="25662">
                  <a:moveTo>
                    <a:pt x="1" y="1"/>
                  </a:moveTo>
                  <a:lnTo>
                    <a:pt x="1" y="42"/>
                  </a:lnTo>
                  <a:cubicBezTo>
                    <a:pt x="1" y="269"/>
                    <a:pt x="785" y="393"/>
                    <a:pt x="2808" y="393"/>
                  </a:cubicBezTo>
                  <a:lnTo>
                    <a:pt x="22915" y="393"/>
                  </a:lnTo>
                  <a:cubicBezTo>
                    <a:pt x="24959" y="393"/>
                    <a:pt x="25661" y="248"/>
                    <a:pt x="25661" y="1"/>
                  </a:cubicBezTo>
                  <a:close/>
                </a:path>
              </a:pathLst>
            </a:custGeom>
            <a:solidFill>
              <a:srgbClr val="000000"/>
            </a:solidFill>
            <a:ln cap="flat" cmpd="sng" w="28575">
              <a:solidFill>
                <a:schemeClr val="dk1"/>
              </a:solidFill>
              <a:prstDash val="solid"/>
              <a:miter lim="2064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67"/>
            <p:cNvSpPr/>
            <p:nvPr/>
          </p:nvSpPr>
          <p:spPr>
            <a:xfrm>
              <a:off x="5963650" y="1933950"/>
              <a:ext cx="754550" cy="232250"/>
            </a:xfrm>
            <a:custGeom>
              <a:rect b="b" l="l" r="r" t="t"/>
              <a:pathLst>
                <a:path extrusionOk="0" fill="none" h="9290" w="30182">
                  <a:moveTo>
                    <a:pt x="25495" y="5842"/>
                  </a:moveTo>
                  <a:cubicBezTo>
                    <a:pt x="23678" y="4005"/>
                    <a:pt x="23617" y="0"/>
                    <a:pt x="23617" y="0"/>
                  </a:cubicBezTo>
                  <a:lnTo>
                    <a:pt x="6585" y="0"/>
                  </a:lnTo>
                  <a:cubicBezTo>
                    <a:pt x="6585" y="0"/>
                    <a:pt x="6503" y="3984"/>
                    <a:pt x="4686" y="5842"/>
                  </a:cubicBezTo>
                  <a:cubicBezTo>
                    <a:pt x="2849" y="7700"/>
                    <a:pt x="0" y="9290"/>
                    <a:pt x="4955" y="9290"/>
                  </a:cubicBezTo>
                  <a:lnTo>
                    <a:pt x="25227" y="9290"/>
                  </a:lnTo>
                  <a:cubicBezTo>
                    <a:pt x="30181" y="9290"/>
                    <a:pt x="27332" y="7700"/>
                    <a:pt x="25495" y="5842"/>
                  </a:cubicBezTo>
                  <a:close/>
                </a:path>
              </a:pathLst>
            </a:custGeom>
            <a:noFill/>
            <a:ln cap="flat" cmpd="sng" w="28575">
              <a:solidFill>
                <a:schemeClr val="dk1"/>
              </a:solidFill>
              <a:prstDash val="solid"/>
              <a:miter lim="2064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67"/>
            <p:cNvSpPr/>
            <p:nvPr/>
          </p:nvSpPr>
          <p:spPr>
            <a:xfrm>
              <a:off x="5291700" y="1753300"/>
              <a:ext cx="2083475" cy="181175"/>
            </a:xfrm>
            <a:custGeom>
              <a:rect b="b" l="l" r="r" t="t"/>
              <a:pathLst>
                <a:path extrusionOk="0" fill="none" h="7247" w="83339">
                  <a:moveTo>
                    <a:pt x="0" y="4790"/>
                  </a:moveTo>
                  <a:cubicBezTo>
                    <a:pt x="0" y="6153"/>
                    <a:pt x="1280" y="7226"/>
                    <a:pt x="2642" y="7226"/>
                  </a:cubicBezTo>
                  <a:lnTo>
                    <a:pt x="80882" y="7226"/>
                  </a:lnTo>
                  <a:cubicBezTo>
                    <a:pt x="82245" y="7247"/>
                    <a:pt x="83339" y="6153"/>
                    <a:pt x="83339" y="4790"/>
                  </a:cubicBezTo>
                  <a:lnTo>
                    <a:pt x="83339" y="1"/>
                  </a:lnTo>
                  <a:lnTo>
                    <a:pt x="0" y="1"/>
                  </a:lnTo>
                  <a:close/>
                </a:path>
              </a:pathLst>
            </a:custGeom>
            <a:noFill/>
            <a:ln cap="flat" cmpd="sng" w="28575">
              <a:solidFill>
                <a:schemeClr val="dk1"/>
              </a:solidFill>
              <a:prstDash val="solid"/>
              <a:miter lim="2064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67"/>
            <p:cNvSpPr/>
            <p:nvPr/>
          </p:nvSpPr>
          <p:spPr>
            <a:xfrm>
              <a:off x="5291700" y="507975"/>
              <a:ext cx="2083475" cy="1245350"/>
            </a:xfrm>
            <a:custGeom>
              <a:rect b="b" l="l" r="r" t="t"/>
              <a:pathLst>
                <a:path extrusionOk="0" fill="none" h="49814" w="83339">
                  <a:moveTo>
                    <a:pt x="80882" y="1"/>
                  </a:moveTo>
                  <a:lnTo>
                    <a:pt x="2642" y="1"/>
                  </a:lnTo>
                  <a:cubicBezTo>
                    <a:pt x="1280" y="1"/>
                    <a:pt x="0" y="992"/>
                    <a:pt x="0" y="2354"/>
                  </a:cubicBezTo>
                  <a:lnTo>
                    <a:pt x="0" y="49814"/>
                  </a:lnTo>
                  <a:lnTo>
                    <a:pt x="83339" y="49814"/>
                  </a:lnTo>
                  <a:lnTo>
                    <a:pt x="83339" y="2354"/>
                  </a:lnTo>
                  <a:cubicBezTo>
                    <a:pt x="83339" y="992"/>
                    <a:pt x="82245" y="1"/>
                    <a:pt x="80882" y="1"/>
                  </a:cubicBezTo>
                  <a:close/>
                  <a:moveTo>
                    <a:pt x="79726" y="46201"/>
                  </a:moveTo>
                  <a:lnTo>
                    <a:pt x="3613" y="46201"/>
                  </a:lnTo>
                  <a:lnTo>
                    <a:pt x="3613" y="3097"/>
                  </a:lnTo>
                  <a:lnTo>
                    <a:pt x="79726" y="3097"/>
                  </a:lnTo>
                  <a:close/>
                </a:path>
              </a:pathLst>
            </a:custGeom>
            <a:noFill/>
            <a:ln cap="flat" cmpd="sng" w="28575">
              <a:solidFill>
                <a:schemeClr val="dk1"/>
              </a:solidFill>
              <a:prstDash val="solid"/>
              <a:miter lim="2064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67"/>
            <p:cNvSpPr/>
            <p:nvPr/>
          </p:nvSpPr>
          <p:spPr>
            <a:xfrm>
              <a:off x="5291700" y="1753300"/>
              <a:ext cx="2083475" cy="180675"/>
            </a:xfrm>
            <a:custGeom>
              <a:rect b="b" l="l" r="r" t="t"/>
              <a:pathLst>
                <a:path extrusionOk="0" fill="none" h="7227" w="83339">
                  <a:moveTo>
                    <a:pt x="0" y="4522"/>
                  </a:moveTo>
                  <a:cubicBezTo>
                    <a:pt x="0" y="5884"/>
                    <a:pt x="1280" y="7226"/>
                    <a:pt x="2642" y="7226"/>
                  </a:cubicBezTo>
                  <a:lnTo>
                    <a:pt x="80882" y="7226"/>
                  </a:lnTo>
                  <a:cubicBezTo>
                    <a:pt x="82245" y="7226"/>
                    <a:pt x="83339" y="5884"/>
                    <a:pt x="83339" y="4522"/>
                  </a:cubicBezTo>
                  <a:lnTo>
                    <a:pt x="83339" y="1"/>
                  </a:lnTo>
                  <a:lnTo>
                    <a:pt x="0" y="1"/>
                  </a:lnTo>
                  <a:close/>
                </a:path>
              </a:pathLst>
            </a:custGeom>
            <a:noFill/>
            <a:ln cap="flat" cmpd="sng" w="28575">
              <a:solidFill>
                <a:schemeClr val="dk1"/>
              </a:solidFill>
              <a:prstDash val="solid"/>
              <a:miter lim="2064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 name="Google Shape;933;p67"/>
          <p:cNvSpPr/>
          <p:nvPr/>
        </p:nvSpPr>
        <p:spPr>
          <a:xfrm rot="5400000">
            <a:off x="2106573" y="2588304"/>
            <a:ext cx="2130232" cy="1754673"/>
          </a:xfrm>
          <a:custGeom>
            <a:rect b="b" l="l" r="r" t="t"/>
            <a:pathLst>
              <a:path extrusionOk="0" fill="none" h="37469" w="48616">
                <a:moveTo>
                  <a:pt x="1961" y="21"/>
                </a:moveTo>
                <a:cubicBezTo>
                  <a:pt x="888" y="21"/>
                  <a:pt x="0" y="888"/>
                  <a:pt x="0" y="1982"/>
                </a:cubicBezTo>
                <a:lnTo>
                  <a:pt x="0" y="35508"/>
                </a:lnTo>
                <a:cubicBezTo>
                  <a:pt x="0" y="36581"/>
                  <a:pt x="888" y="37469"/>
                  <a:pt x="1961" y="37469"/>
                </a:cubicBezTo>
                <a:lnTo>
                  <a:pt x="46655" y="37469"/>
                </a:lnTo>
                <a:cubicBezTo>
                  <a:pt x="47728" y="37469"/>
                  <a:pt x="48616" y="36581"/>
                  <a:pt x="48616" y="35508"/>
                </a:cubicBezTo>
                <a:lnTo>
                  <a:pt x="48616" y="1982"/>
                </a:lnTo>
                <a:cubicBezTo>
                  <a:pt x="48616" y="888"/>
                  <a:pt x="47728" y="1"/>
                  <a:pt x="46655" y="1"/>
                </a:cubicBezTo>
                <a:close/>
                <a:moveTo>
                  <a:pt x="44487" y="3861"/>
                </a:moveTo>
                <a:lnTo>
                  <a:pt x="44487" y="33753"/>
                </a:lnTo>
                <a:lnTo>
                  <a:pt x="4273" y="33753"/>
                </a:lnTo>
                <a:lnTo>
                  <a:pt x="4273" y="3861"/>
                </a:lnTo>
                <a:close/>
              </a:path>
            </a:pathLst>
          </a:custGeom>
          <a:noFill/>
          <a:ln cap="flat" cmpd="sng" w="28575">
            <a:solidFill>
              <a:schemeClr val="dk1"/>
            </a:solidFill>
            <a:prstDash val="solid"/>
            <a:miter lim="2064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67"/>
          <p:cNvSpPr/>
          <p:nvPr/>
        </p:nvSpPr>
        <p:spPr>
          <a:xfrm>
            <a:off x="998900" y="2817125"/>
            <a:ext cx="931722" cy="1786885"/>
          </a:xfrm>
          <a:custGeom>
            <a:rect b="b" l="l" r="r" t="t"/>
            <a:pathLst>
              <a:path extrusionOk="0" fill="none" h="29274" w="13833">
                <a:moveTo>
                  <a:pt x="13832" y="1982"/>
                </a:moveTo>
                <a:cubicBezTo>
                  <a:pt x="13832" y="888"/>
                  <a:pt x="12944" y="1"/>
                  <a:pt x="11871" y="1"/>
                </a:cubicBezTo>
                <a:lnTo>
                  <a:pt x="1983" y="1"/>
                </a:lnTo>
                <a:cubicBezTo>
                  <a:pt x="889" y="1"/>
                  <a:pt x="1" y="888"/>
                  <a:pt x="1" y="1982"/>
                </a:cubicBezTo>
                <a:lnTo>
                  <a:pt x="1" y="27291"/>
                </a:lnTo>
                <a:cubicBezTo>
                  <a:pt x="1" y="28386"/>
                  <a:pt x="889" y="29273"/>
                  <a:pt x="1983" y="29273"/>
                </a:cubicBezTo>
                <a:lnTo>
                  <a:pt x="11871" y="29273"/>
                </a:lnTo>
                <a:cubicBezTo>
                  <a:pt x="12944" y="29273"/>
                  <a:pt x="13832" y="28386"/>
                  <a:pt x="13832" y="27291"/>
                </a:cubicBezTo>
                <a:close/>
                <a:moveTo>
                  <a:pt x="8362" y="2602"/>
                </a:moveTo>
                <a:cubicBezTo>
                  <a:pt x="8362" y="2767"/>
                  <a:pt x="8217" y="2911"/>
                  <a:pt x="8052" y="2911"/>
                </a:cubicBezTo>
                <a:lnTo>
                  <a:pt x="5946" y="2911"/>
                </a:lnTo>
                <a:cubicBezTo>
                  <a:pt x="5781" y="2911"/>
                  <a:pt x="5637" y="2767"/>
                  <a:pt x="5637" y="2602"/>
                </a:cubicBezTo>
                <a:lnTo>
                  <a:pt x="5637" y="2581"/>
                </a:lnTo>
                <a:cubicBezTo>
                  <a:pt x="5637" y="2416"/>
                  <a:pt x="5781" y="2271"/>
                  <a:pt x="5946" y="2271"/>
                </a:cubicBezTo>
                <a:lnTo>
                  <a:pt x="8052" y="2271"/>
                </a:lnTo>
                <a:cubicBezTo>
                  <a:pt x="8217" y="2271"/>
                  <a:pt x="8362" y="2416"/>
                  <a:pt x="8362" y="2581"/>
                </a:cubicBezTo>
                <a:close/>
                <a:moveTo>
                  <a:pt x="12862" y="25103"/>
                </a:moveTo>
                <a:lnTo>
                  <a:pt x="1136" y="25103"/>
                </a:lnTo>
                <a:lnTo>
                  <a:pt x="1136" y="4191"/>
                </a:lnTo>
                <a:lnTo>
                  <a:pt x="12862" y="4191"/>
                </a:lnTo>
                <a:close/>
              </a:path>
            </a:pathLst>
          </a:custGeom>
          <a:noFill/>
          <a:ln cap="flat" cmpd="sng" w="28575">
            <a:solidFill>
              <a:schemeClr val="dk1"/>
            </a:solidFill>
            <a:prstDash val="solid"/>
            <a:miter lim="2064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67"/>
          <p:cNvSpPr txBox="1"/>
          <p:nvPr/>
        </p:nvSpPr>
        <p:spPr>
          <a:xfrm>
            <a:off x="872600" y="1180400"/>
            <a:ext cx="3223800" cy="907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Palanquin"/>
                <a:ea typeface="Palanquin"/>
                <a:cs typeface="Palanquin"/>
                <a:sym typeface="Palanquin"/>
              </a:rPr>
              <a:t>You can replace the images on the screens with your own work. Just delete these ones and add yours </a:t>
            </a:r>
            <a:endParaRPr sz="1600">
              <a:solidFill>
                <a:schemeClr val="dk1"/>
              </a:solidFill>
              <a:latin typeface="Palanquin"/>
              <a:ea typeface="Palanquin"/>
              <a:cs typeface="Palanquin"/>
              <a:sym typeface="Palanquin"/>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9" name="Shape 939"/>
        <p:cNvGrpSpPr/>
        <p:nvPr/>
      </p:nvGrpSpPr>
      <p:grpSpPr>
        <a:xfrm>
          <a:off x="0" y="0"/>
          <a:ext cx="0" cy="0"/>
          <a:chOff x="0" y="0"/>
          <a:chExt cx="0" cy="0"/>
        </a:xfrm>
      </p:grpSpPr>
      <p:sp>
        <p:nvSpPr>
          <p:cNvPr id="940" name="Google Shape;940;p68"/>
          <p:cNvSpPr/>
          <p:nvPr/>
        </p:nvSpPr>
        <p:spPr>
          <a:xfrm rot="10800000">
            <a:off x="6795150" y="2905051"/>
            <a:ext cx="696000" cy="696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68"/>
          <p:cNvSpPr/>
          <p:nvPr/>
        </p:nvSpPr>
        <p:spPr>
          <a:xfrm rot="10800000">
            <a:off x="5825800" y="2905651"/>
            <a:ext cx="694800" cy="694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68"/>
          <p:cNvSpPr/>
          <p:nvPr/>
        </p:nvSpPr>
        <p:spPr>
          <a:xfrm flipH="1" rot="10800000">
            <a:off x="6796350" y="1884801"/>
            <a:ext cx="694800" cy="694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68"/>
          <p:cNvSpPr txBox="1"/>
          <p:nvPr>
            <p:ph type="title"/>
          </p:nvPr>
        </p:nvSpPr>
        <p:spPr>
          <a:xfrm flipH="1">
            <a:off x="1538827" y="1324175"/>
            <a:ext cx="3502500" cy="940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Thanks</a:t>
            </a:r>
            <a:endParaRPr/>
          </a:p>
        </p:txBody>
      </p:sp>
      <p:sp>
        <p:nvSpPr>
          <p:cNvPr id="944" name="Google Shape;944;p68"/>
          <p:cNvSpPr txBox="1"/>
          <p:nvPr>
            <p:ph idx="1" type="subTitle"/>
          </p:nvPr>
        </p:nvSpPr>
        <p:spPr>
          <a:xfrm flipH="1">
            <a:off x="1538827" y="2131875"/>
            <a:ext cx="3502500" cy="1284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Do you have any questions?</a:t>
            </a:r>
            <a:endParaRPr/>
          </a:p>
          <a:p>
            <a:pPr indent="0" lvl="0" marL="0" rtl="0" algn="r">
              <a:spcBef>
                <a:spcPts val="0"/>
              </a:spcBef>
              <a:spcAft>
                <a:spcPts val="0"/>
              </a:spcAft>
              <a:buNone/>
            </a:pPr>
            <a:r>
              <a:rPr lang="en"/>
              <a:t>addyouremail@freepik.com</a:t>
            </a:r>
            <a:endParaRPr/>
          </a:p>
          <a:p>
            <a:pPr indent="0" lvl="0" marL="0" rtl="0" algn="r">
              <a:spcBef>
                <a:spcPts val="0"/>
              </a:spcBef>
              <a:spcAft>
                <a:spcPts val="0"/>
              </a:spcAft>
              <a:buNone/>
            </a:pPr>
            <a:r>
              <a:rPr lang="en"/>
              <a:t>+91 620 421 838</a:t>
            </a:r>
            <a:endParaRPr/>
          </a:p>
          <a:p>
            <a:pPr indent="0" lvl="0" marL="0" rtl="0" algn="r">
              <a:spcBef>
                <a:spcPts val="0"/>
              </a:spcBef>
              <a:spcAft>
                <a:spcPts val="0"/>
              </a:spcAft>
              <a:buNone/>
            </a:pPr>
            <a:r>
              <a:rPr lang="en"/>
              <a:t>yourcompany.com</a:t>
            </a:r>
            <a:endParaRPr/>
          </a:p>
        </p:txBody>
      </p:sp>
      <p:sp>
        <p:nvSpPr>
          <p:cNvPr id="945" name="Google Shape;945;p68"/>
          <p:cNvSpPr txBox="1"/>
          <p:nvPr/>
        </p:nvSpPr>
        <p:spPr>
          <a:xfrm flipH="1">
            <a:off x="1538827" y="4087575"/>
            <a:ext cx="3502500" cy="2532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n" sz="1200">
                <a:solidFill>
                  <a:schemeClr val="dk1"/>
                </a:solidFill>
                <a:latin typeface="Palanquin"/>
                <a:ea typeface="Palanquin"/>
                <a:cs typeface="Palanquin"/>
                <a:sym typeface="Palanquin"/>
              </a:rPr>
              <a:t>Please keep this slide for attribution.</a:t>
            </a:r>
            <a:endParaRPr sz="1200">
              <a:solidFill>
                <a:schemeClr val="dk1"/>
              </a:solidFill>
              <a:latin typeface="Palanquin"/>
              <a:ea typeface="Palanquin"/>
              <a:cs typeface="Palanquin"/>
              <a:sym typeface="Palanquin"/>
            </a:endParaRPr>
          </a:p>
        </p:txBody>
      </p:sp>
      <p:grpSp>
        <p:nvGrpSpPr>
          <p:cNvPr id="946" name="Google Shape;946;p68"/>
          <p:cNvGrpSpPr/>
          <p:nvPr/>
        </p:nvGrpSpPr>
        <p:grpSpPr>
          <a:xfrm>
            <a:off x="6970922" y="3100511"/>
            <a:ext cx="346056" cy="345674"/>
            <a:chOff x="3303268" y="3817349"/>
            <a:chExt cx="346056" cy="345674"/>
          </a:xfrm>
        </p:grpSpPr>
        <p:sp>
          <p:nvSpPr>
            <p:cNvPr id="947" name="Google Shape;947;p68"/>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68"/>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68"/>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68"/>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 name="Google Shape;951;p68"/>
          <p:cNvSpPr/>
          <p:nvPr/>
        </p:nvSpPr>
        <p:spPr>
          <a:xfrm>
            <a:off x="3381963" y="132854"/>
            <a:ext cx="694800" cy="708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68"/>
          <p:cNvSpPr/>
          <p:nvPr/>
        </p:nvSpPr>
        <p:spPr>
          <a:xfrm flipH="1" rot="10800000">
            <a:off x="5825800" y="1884201"/>
            <a:ext cx="696000" cy="696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68"/>
          <p:cNvSpPr/>
          <p:nvPr/>
        </p:nvSpPr>
        <p:spPr>
          <a:xfrm flipH="1" rot="10800000">
            <a:off x="1965375" y="4669369"/>
            <a:ext cx="331800" cy="331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68"/>
          <p:cNvSpPr/>
          <p:nvPr/>
        </p:nvSpPr>
        <p:spPr>
          <a:xfrm>
            <a:off x="6000959" y="2059174"/>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5" name="Google Shape;955;p68"/>
          <p:cNvGrpSpPr/>
          <p:nvPr/>
        </p:nvGrpSpPr>
        <p:grpSpPr>
          <a:xfrm>
            <a:off x="6000979" y="3080209"/>
            <a:ext cx="346056" cy="345674"/>
            <a:chOff x="3752358" y="3817349"/>
            <a:chExt cx="346056" cy="345674"/>
          </a:xfrm>
        </p:grpSpPr>
        <p:sp>
          <p:nvSpPr>
            <p:cNvPr id="956" name="Google Shape;956;p68"/>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68"/>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68"/>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68"/>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 name="Google Shape;960;p68"/>
          <p:cNvGrpSpPr/>
          <p:nvPr/>
        </p:nvGrpSpPr>
        <p:grpSpPr>
          <a:xfrm>
            <a:off x="6970936" y="2059359"/>
            <a:ext cx="345642" cy="345674"/>
            <a:chOff x="5549861" y="3817349"/>
            <a:chExt cx="345642" cy="345674"/>
          </a:xfrm>
        </p:grpSpPr>
        <p:sp>
          <p:nvSpPr>
            <p:cNvPr id="961" name="Google Shape;961;p68"/>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68"/>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68"/>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 name="Google Shape;964;p68"/>
          <p:cNvSpPr/>
          <p:nvPr/>
        </p:nvSpPr>
        <p:spPr>
          <a:xfrm flipH="1" rot="10800000">
            <a:off x="-264350" y="1032624"/>
            <a:ext cx="1399500" cy="1287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8" name="Shape 968"/>
        <p:cNvGrpSpPr/>
        <p:nvPr/>
      </p:nvGrpSpPr>
      <p:grpSpPr>
        <a:xfrm>
          <a:off x="0" y="0"/>
          <a:ext cx="0" cy="0"/>
          <a:chOff x="0" y="0"/>
          <a:chExt cx="0" cy="0"/>
        </a:xfrm>
      </p:grpSpPr>
      <p:sp>
        <p:nvSpPr>
          <p:cNvPr id="969" name="Google Shape;969;p69"/>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Online Learning Icon Pack</a:t>
            </a:r>
            <a:endParaRPr/>
          </a:p>
        </p:txBody>
      </p:sp>
      <p:grpSp>
        <p:nvGrpSpPr>
          <p:cNvPr id="970" name="Google Shape;970;p69"/>
          <p:cNvGrpSpPr/>
          <p:nvPr/>
        </p:nvGrpSpPr>
        <p:grpSpPr>
          <a:xfrm>
            <a:off x="907207" y="4026236"/>
            <a:ext cx="415662" cy="424866"/>
            <a:chOff x="950375" y="4397975"/>
            <a:chExt cx="448250" cy="458175"/>
          </a:xfrm>
        </p:grpSpPr>
        <p:sp>
          <p:nvSpPr>
            <p:cNvPr id="971" name="Google Shape;971;p69"/>
            <p:cNvSpPr/>
            <p:nvPr/>
          </p:nvSpPr>
          <p:spPr>
            <a:xfrm>
              <a:off x="950375" y="4397975"/>
              <a:ext cx="448250" cy="458175"/>
            </a:xfrm>
            <a:custGeom>
              <a:rect b="b" l="l" r="r" t="t"/>
              <a:pathLst>
                <a:path extrusionOk="0" h="18327" w="17930">
                  <a:moveTo>
                    <a:pt x="9630" y="0"/>
                  </a:moveTo>
                  <a:cubicBezTo>
                    <a:pt x="7599" y="0"/>
                    <a:pt x="5543" y="791"/>
                    <a:pt x="3968" y="2478"/>
                  </a:cubicBezTo>
                  <a:cubicBezTo>
                    <a:pt x="0" y="6727"/>
                    <a:pt x="1973" y="13686"/>
                    <a:pt x="7588" y="15247"/>
                  </a:cubicBezTo>
                  <a:lnTo>
                    <a:pt x="9431" y="18196"/>
                  </a:lnTo>
                  <a:cubicBezTo>
                    <a:pt x="9474" y="18283"/>
                    <a:pt x="9561" y="18326"/>
                    <a:pt x="9648" y="18326"/>
                  </a:cubicBezTo>
                  <a:cubicBezTo>
                    <a:pt x="9735" y="18326"/>
                    <a:pt x="9821" y="18283"/>
                    <a:pt x="9886" y="18196"/>
                  </a:cubicBezTo>
                  <a:lnTo>
                    <a:pt x="11708" y="15247"/>
                  </a:lnTo>
                  <a:cubicBezTo>
                    <a:pt x="15502" y="14185"/>
                    <a:pt x="17930" y="10456"/>
                    <a:pt x="17323" y="6554"/>
                  </a:cubicBezTo>
                  <a:cubicBezTo>
                    <a:pt x="17303" y="6415"/>
                    <a:pt x="17174" y="6312"/>
                    <a:pt x="17053" y="6312"/>
                  </a:cubicBezTo>
                  <a:cubicBezTo>
                    <a:pt x="17042" y="6312"/>
                    <a:pt x="17030" y="6313"/>
                    <a:pt x="17019" y="6315"/>
                  </a:cubicBezTo>
                  <a:cubicBezTo>
                    <a:pt x="16868" y="6337"/>
                    <a:pt x="16759" y="6489"/>
                    <a:pt x="16781" y="6619"/>
                  </a:cubicBezTo>
                  <a:cubicBezTo>
                    <a:pt x="16846" y="6987"/>
                    <a:pt x="16868" y="7377"/>
                    <a:pt x="16868" y="7746"/>
                  </a:cubicBezTo>
                  <a:cubicBezTo>
                    <a:pt x="16868" y="11041"/>
                    <a:pt x="14656" y="13925"/>
                    <a:pt x="11447" y="14749"/>
                  </a:cubicBezTo>
                  <a:cubicBezTo>
                    <a:pt x="11382" y="14771"/>
                    <a:pt x="11317" y="14814"/>
                    <a:pt x="11296" y="14879"/>
                  </a:cubicBezTo>
                  <a:lnTo>
                    <a:pt x="9626" y="17546"/>
                  </a:lnTo>
                  <a:lnTo>
                    <a:pt x="7978" y="14879"/>
                  </a:lnTo>
                  <a:cubicBezTo>
                    <a:pt x="7957" y="14814"/>
                    <a:pt x="7892" y="14771"/>
                    <a:pt x="7827" y="14749"/>
                  </a:cubicBezTo>
                  <a:cubicBezTo>
                    <a:pt x="2537" y="13383"/>
                    <a:pt x="629" y="6879"/>
                    <a:pt x="4314" y="2846"/>
                  </a:cubicBezTo>
                  <a:cubicBezTo>
                    <a:pt x="5783" y="1258"/>
                    <a:pt x="7710" y="512"/>
                    <a:pt x="9616" y="512"/>
                  </a:cubicBezTo>
                  <a:cubicBezTo>
                    <a:pt x="12522" y="512"/>
                    <a:pt x="15377" y="2245"/>
                    <a:pt x="16477" y="5361"/>
                  </a:cubicBezTo>
                  <a:cubicBezTo>
                    <a:pt x="16492" y="5466"/>
                    <a:pt x="16573" y="5509"/>
                    <a:pt x="16665" y="5509"/>
                  </a:cubicBezTo>
                  <a:cubicBezTo>
                    <a:pt x="16841" y="5509"/>
                    <a:pt x="17061" y="5358"/>
                    <a:pt x="16976" y="5188"/>
                  </a:cubicBezTo>
                  <a:cubicBezTo>
                    <a:pt x="15795" y="1856"/>
                    <a:pt x="12742" y="0"/>
                    <a:pt x="96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69"/>
            <p:cNvSpPr/>
            <p:nvPr/>
          </p:nvSpPr>
          <p:spPr>
            <a:xfrm>
              <a:off x="1018125" y="4435750"/>
              <a:ext cx="339850" cy="311975"/>
            </a:xfrm>
            <a:custGeom>
              <a:rect b="b" l="l" r="r" t="t"/>
              <a:pathLst>
                <a:path extrusionOk="0" h="12479" w="13594">
                  <a:moveTo>
                    <a:pt x="6907" y="1"/>
                  </a:moveTo>
                  <a:cubicBezTo>
                    <a:pt x="4703" y="1"/>
                    <a:pt x="2598" y="1190"/>
                    <a:pt x="1474" y="3221"/>
                  </a:cubicBezTo>
                  <a:cubicBezTo>
                    <a:pt x="0" y="5888"/>
                    <a:pt x="672" y="9227"/>
                    <a:pt x="3057" y="11113"/>
                  </a:cubicBezTo>
                  <a:cubicBezTo>
                    <a:pt x="3102" y="11149"/>
                    <a:pt x="3159" y="11167"/>
                    <a:pt x="3216" y="11167"/>
                  </a:cubicBezTo>
                  <a:cubicBezTo>
                    <a:pt x="3295" y="11167"/>
                    <a:pt x="3375" y="11133"/>
                    <a:pt x="3426" y="11070"/>
                  </a:cubicBezTo>
                  <a:cubicBezTo>
                    <a:pt x="3534" y="10961"/>
                    <a:pt x="3512" y="10788"/>
                    <a:pt x="3382" y="10701"/>
                  </a:cubicBezTo>
                  <a:cubicBezTo>
                    <a:pt x="1041" y="8815"/>
                    <a:pt x="585" y="5433"/>
                    <a:pt x="2342" y="3005"/>
                  </a:cubicBezTo>
                  <a:cubicBezTo>
                    <a:pt x="3432" y="1465"/>
                    <a:pt x="5155" y="636"/>
                    <a:pt x="6915" y="636"/>
                  </a:cubicBezTo>
                  <a:cubicBezTo>
                    <a:pt x="7955" y="636"/>
                    <a:pt x="9009" y="926"/>
                    <a:pt x="9951" y="1530"/>
                  </a:cubicBezTo>
                  <a:cubicBezTo>
                    <a:pt x="12488" y="3135"/>
                    <a:pt x="13312" y="6430"/>
                    <a:pt x="11859" y="9053"/>
                  </a:cubicBezTo>
                  <a:cubicBezTo>
                    <a:pt x="10825" y="10894"/>
                    <a:pt x="8915" y="11934"/>
                    <a:pt x="6939" y="11934"/>
                  </a:cubicBezTo>
                  <a:cubicBezTo>
                    <a:pt x="6099" y="11934"/>
                    <a:pt x="5247" y="11746"/>
                    <a:pt x="4445" y="11352"/>
                  </a:cubicBezTo>
                  <a:cubicBezTo>
                    <a:pt x="4416" y="11344"/>
                    <a:pt x="4389" y="11340"/>
                    <a:pt x="4363" y="11340"/>
                  </a:cubicBezTo>
                  <a:cubicBezTo>
                    <a:pt x="4109" y="11340"/>
                    <a:pt x="3970" y="11693"/>
                    <a:pt x="4206" y="11850"/>
                  </a:cubicBezTo>
                  <a:lnTo>
                    <a:pt x="4206" y="11829"/>
                  </a:lnTo>
                  <a:cubicBezTo>
                    <a:pt x="5052" y="12262"/>
                    <a:pt x="5984" y="12479"/>
                    <a:pt x="6938" y="12479"/>
                  </a:cubicBezTo>
                  <a:cubicBezTo>
                    <a:pt x="9973" y="12457"/>
                    <a:pt x="12575" y="10268"/>
                    <a:pt x="13073" y="7276"/>
                  </a:cubicBezTo>
                  <a:cubicBezTo>
                    <a:pt x="13594" y="4284"/>
                    <a:pt x="11859" y="1357"/>
                    <a:pt x="8976" y="360"/>
                  </a:cubicBezTo>
                  <a:cubicBezTo>
                    <a:pt x="8295" y="117"/>
                    <a:pt x="7596" y="1"/>
                    <a:pt x="69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69"/>
            <p:cNvSpPr/>
            <p:nvPr/>
          </p:nvSpPr>
          <p:spPr>
            <a:xfrm>
              <a:off x="1185550" y="4565200"/>
              <a:ext cx="85175" cy="82800"/>
            </a:xfrm>
            <a:custGeom>
              <a:rect b="b" l="l" r="r" t="t"/>
              <a:pathLst>
                <a:path extrusionOk="0" h="3312" w="3407">
                  <a:moveTo>
                    <a:pt x="3103" y="0"/>
                  </a:moveTo>
                  <a:cubicBezTo>
                    <a:pt x="3032" y="0"/>
                    <a:pt x="2962" y="27"/>
                    <a:pt x="2908" y="81"/>
                  </a:cubicBezTo>
                  <a:lnTo>
                    <a:pt x="1715" y="1274"/>
                  </a:lnTo>
                  <a:lnTo>
                    <a:pt x="523" y="81"/>
                  </a:lnTo>
                  <a:cubicBezTo>
                    <a:pt x="472" y="40"/>
                    <a:pt x="417" y="22"/>
                    <a:pt x="364" y="22"/>
                  </a:cubicBezTo>
                  <a:cubicBezTo>
                    <a:pt x="169" y="22"/>
                    <a:pt x="1" y="267"/>
                    <a:pt x="154" y="472"/>
                  </a:cubicBezTo>
                  <a:lnTo>
                    <a:pt x="1347" y="1664"/>
                  </a:lnTo>
                  <a:lnTo>
                    <a:pt x="154" y="2856"/>
                  </a:lnTo>
                  <a:cubicBezTo>
                    <a:pt x="46" y="2965"/>
                    <a:pt x="46" y="3117"/>
                    <a:pt x="154" y="3225"/>
                  </a:cubicBezTo>
                  <a:cubicBezTo>
                    <a:pt x="198" y="3290"/>
                    <a:pt x="263" y="3312"/>
                    <a:pt x="349" y="3312"/>
                  </a:cubicBezTo>
                  <a:cubicBezTo>
                    <a:pt x="414" y="3312"/>
                    <a:pt x="479" y="3290"/>
                    <a:pt x="523" y="3225"/>
                  </a:cubicBezTo>
                  <a:lnTo>
                    <a:pt x="1715" y="2033"/>
                  </a:lnTo>
                  <a:lnTo>
                    <a:pt x="2908" y="3225"/>
                  </a:lnTo>
                  <a:cubicBezTo>
                    <a:pt x="2962" y="3279"/>
                    <a:pt x="3032" y="3306"/>
                    <a:pt x="3103" y="3306"/>
                  </a:cubicBezTo>
                  <a:cubicBezTo>
                    <a:pt x="3173" y="3306"/>
                    <a:pt x="3244" y="3279"/>
                    <a:pt x="3298" y="3225"/>
                  </a:cubicBezTo>
                  <a:cubicBezTo>
                    <a:pt x="3406" y="3117"/>
                    <a:pt x="3406" y="2965"/>
                    <a:pt x="3298" y="2856"/>
                  </a:cubicBezTo>
                  <a:lnTo>
                    <a:pt x="2105" y="1664"/>
                  </a:lnTo>
                  <a:lnTo>
                    <a:pt x="3298" y="472"/>
                  </a:lnTo>
                  <a:cubicBezTo>
                    <a:pt x="3406" y="363"/>
                    <a:pt x="3406" y="190"/>
                    <a:pt x="3298" y="81"/>
                  </a:cubicBezTo>
                  <a:cubicBezTo>
                    <a:pt x="3244" y="27"/>
                    <a:pt x="3173" y="0"/>
                    <a:pt x="31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69"/>
            <p:cNvSpPr/>
            <p:nvPr/>
          </p:nvSpPr>
          <p:spPr>
            <a:xfrm>
              <a:off x="1090750" y="4532500"/>
              <a:ext cx="194450" cy="115500"/>
            </a:xfrm>
            <a:custGeom>
              <a:rect b="b" l="l" r="r" t="t"/>
              <a:pathLst>
                <a:path extrusionOk="0" h="4620" w="7778">
                  <a:moveTo>
                    <a:pt x="7591" y="0"/>
                  </a:moveTo>
                  <a:cubicBezTo>
                    <a:pt x="7583" y="0"/>
                    <a:pt x="7575" y="1"/>
                    <a:pt x="7567" y="2"/>
                  </a:cubicBezTo>
                  <a:lnTo>
                    <a:pt x="3187" y="2"/>
                  </a:lnTo>
                  <a:cubicBezTo>
                    <a:pt x="3057" y="2"/>
                    <a:pt x="2971" y="67"/>
                    <a:pt x="2927" y="175"/>
                  </a:cubicBezTo>
                  <a:lnTo>
                    <a:pt x="1713" y="3644"/>
                  </a:lnTo>
                  <a:lnTo>
                    <a:pt x="1301" y="2799"/>
                  </a:lnTo>
                  <a:cubicBezTo>
                    <a:pt x="1258" y="2712"/>
                    <a:pt x="1171" y="2647"/>
                    <a:pt x="1063" y="2647"/>
                  </a:cubicBezTo>
                  <a:lnTo>
                    <a:pt x="282" y="2647"/>
                  </a:lnTo>
                  <a:cubicBezTo>
                    <a:pt x="152" y="2647"/>
                    <a:pt x="22" y="2755"/>
                    <a:pt x="22" y="2885"/>
                  </a:cubicBezTo>
                  <a:cubicBezTo>
                    <a:pt x="0" y="3037"/>
                    <a:pt x="109" y="3189"/>
                    <a:pt x="282" y="3189"/>
                  </a:cubicBezTo>
                  <a:lnTo>
                    <a:pt x="911" y="3189"/>
                  </a:lnTo>
                  <a:lnTo>
                    <a:pt x="1518" y="4468"/>
                  </a:lnTo>
                  <a:cubicBezTo>
                    <a:pt x="1561" y="4555"/>
                    <a:pt x="1648" y="4620"/>
                    <a:pt x="1756" y="4620"/>
                  </a:cubicBezTo>
                  <a:lnTo>
                    <a:pt x="1778" y="4620"/>
                  </a:lnTo>
                  <a:cubicBezTo>
                    <a:pt x="1887" y="4620"/>
                    <a:pt x="1973" y="4555"/>
                    <a:pt x="2017" y="4446"/>
                  </a:cubicBezTo>
                  <a:lnTo>
                    <a:pt x="3382" y="544"/>
                  </a:lnTo>
                  <a:lnTo>
                    <a:pt x="7372" y="544"/>
                  </a:lnTo>
                  <a:cubicBezTo>
                    <a:pt x="7523" y="544"/>
                    <a:pt x="7654" y="414"/>
                    <a:pt x="7654" y="262"/>
                  </a:cubicBezTo>
                  <a:cubicBezTo>
                    <a:pt x="7777" y="200"/>
                    <a:pt x="7744" y="0"/>
                    <a:pt x="75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 name="Google Shape;975;p69"/>
          <p:cNvGrpSpPr/>
          <p:nvPr/>
        </p:nvGrpSpPr>
        <p:grpSpPr>
          <a:xfrm>
            <a:off x="7799470" y="4026236"/>
            <a:ext cx="403631" cy="424866"/>
            <a:chOff x="7627975" y="4397975"/>
            <a:chExt cx="435275" cy="458175"/>
          </a:xfrm>
        </p:grpSpPr>
        <p:sp>
          <p:nvSpPr>
            <p:cNvPr id="976" name="Google Shape;976;p69"/>
            <p:cNvSpPr/>
            <p:nvPr/>
          </p:nvSpPr>
          <p:spPr>
            <a:xfrm>
              <a:off x="7627975" y="4397975"/>
              <a:ext cx="435275" cy="458175"/>
            </a:xfrm>
            <a:custGeom>
              <a:rect b="b" l="l" r="r" t="t"/>
              <a:pathLst>
                <a:path extrusionOk="0" h="18327" w="17411">
                  <a:moveTo>
                    <a:pt x="9631" y="0"/>
                  </a:moveTo>
                  <a:cubicBezTo>
                    <a:pt x="7600" y="0"/>
                    <a:pt x="5544" y="791"/>
                    <a:pt x="3968" y="2478"/>
                  </a:cubicBezTo>
                  <a:cubicBezTo>
                    <a:pt x="1" y="6727"/>
                    <a:pt x="1974" y="13686"/>
                    <a:pt x="7589" y="15247"/>
                  </a:cubicBezTo>
                  <a:lnTo>
                    <a:pt x="9410" y="18196"/>
                  </a:lnTo>
                  <a:cubicBezTo>
                    <a:pt x="9464" y="18283"/>
                    <a:pt x="9556" y="18326"/>
                    <a:pt x="9646" y="18326"/>
                  </a:cubicBezTo>
                  <a:cubicBezTo>
                    <a:pt x="9735" y="18326"/>
                    <a:pt x="9822" y="18283"/>
                    <a:pt x="9865" y="18196"/>
                  </a:cubicBezTo>
                  <a:lnTo>
                    <a:pt x="11708" y="15247"/>
                  </a:lnTo>
                  <a:cubicBezTo>
                    <a:pt x="15069" y="14315"/>
                    <a:pt x="17410" y="11237"/>
                    <a:pt x="17410" y="7746"/>
                  </a:cubicBezTo>
                  <a:cubicBezTo>
                    <a:pt x="17410" y="7334"/>
                    <a:pt x="17389" y="6944"/>
                    <a:pt x="17345" y="6554"/>
                  </a:cubicBezTo>
                  <a:cubicBezTo>
                    <a:pt x="17316" y="6389"/>
                    <a:pt x="17191" y="6315"/>
                    <a:pt x="17068" y="6315"/>
                  </a:cubicBezTo>
                  <a:cubicBezTo>
                    <a:pt x="16917" y="6315"/>
                    <a:pt x="16767" y="6427"/>
                    <a:pt x="16803" y="6619"/>
                  </a:cubicBezTo>
                  <a:cubicBezTo>
                    <a:pt x="16847" y="6987"/>
                    <a:pt x="16890" y="7377"/>
                    <a:pt x="16890" y="7746"/>
                  </a:cubicBezTo>
                  <a:cubicBezTo>
                    <a:pt x="16890" y="11041"/>
                    <a:pt x="14657" y="13925"/>
                    <a:pt x="11470" y="14749"/>
                  </a:cubicBezTo>
                  <a:cubicBezTo>
                    <a:pt x="11405" y="14771"/>
                    <a:pt x="11340" y="14814"/>
                    <a:pt x="11296" y="14879"/>
                  </a:cubicBezTo>
                  <a:lnTo>
                    <a:pt x="9649" y="17546"/>
                  </a:lnTo>
                  <a:lnTo>
                    <a:pt x="8001" y="14879"/>
                  </a:lnTo>
                  <a:cubicBezTo>
                    <a:pt x="7958" y="14814"/>
                    <a:pt x="7892" y="14771"/>
                    <a:pt x="7827" y="14749"/>
                  </a:cubicBezTo>
                  <a:cubicBezTo>
                    <a:pt x="2537" y="13383"/>
                    <a:pt x="629" y="6879"/>
                    <a:pt x="4315" y="2846"/>
                  </a:cubicBezTo>
                  <a:cubicBezTo>
                    <a:pt x="5784" y="1258"/>
                    <a:pt x="7711" y="512"/>
                    <a:pt x="9616" y="512"/>
                  </a:cubicBezTo>
                  <a:cubicBezTo>
                    <a:pt x="12519" y="512"/>
                    <a:pt x="15370" y="2245"/>
                    <a:pt x="16456" y="5361"/>
                  </a:cubicBezTo>
                  <a:cubicBezTo>
                    <a:pt x="16513" y="5458"/>
                    <a:pt x="16608" y="5501"/>
                    <a:pt x="16702" y="5501"/>
                  </a:cubicBezTo>
                  <a:cubicBezTo>
                    <a:pt x="16862" y="5501"/>
                    <a:pt x="17018" y="5378"/>
                    <a:pt x="16977" y="5188"/>
                  </a:cubicBezTo>
                  <a:cubicBezTo>
                    <a:pt x="15796" y="1856"/>
                    <a:pt x="12742" y="0"/>
                    <a:pt x="96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69"/>
            <p:cNvSpPr/>
            <p:nvPr/>
          </p:nvSpPr>
          <p:spPr>
            <a:xfrm>
              <a:off x="7696275" y="4435750"/>
              <a:ext cx="339875" cy="311975"/>
            </a:xfrm>
            <a:custGeom>
              <a:rect b="b" l="l" r="r" t="t"/>
              <a:pathLst>
                <a:path extrusionOk="0" h="12479" w="13595">
                  <a:moveTo>
                    <a:pt x="6908" y="1"/>
                  </a:moveTo>
                  <a:cubicBezTo>
                    <a:pt x="4703" y="1"/>
                    <a:pt x="2598" y="1190"/>
                    <a:pt x="1475" y="3221"/>
                  </a:cubicBezTo>
                  <a:cubicBezTo>
                    <a:pt x="0" y="5888"/>
                    <a:pt x="673" y="9227"/>
                    <a:pt x="3057" y="11113"/>
                  </a:cubicBezTo>
                  <a:cubicBezTo>
                    <a:pt x="3103" y="11149"/>
                    <a:pt x="3159" y="11167"/>
                    <a:pt x="3216" y="11167"/>
                  </a:cubicBezTo>
                  <a:cubicBezTo>
                    <a:pt x="3296" y="11167"/>
                    <a:pt x="3376" y="11133"/>
                    <a:pt x="3426" y="11070"/>
                  </a:cubicBezTo>
                  <a:cubicBezTo>
                    <a:pt x="3534" y="10961"/>
                    <a:pt x="3513" y="10788"/>
                    <a:pt x="3383" y="10701"/>
                  </a:cubicBezTo>
                  <a:cubicBezTo>
                    <a:pt x="1041" y="8815"/>
                    <a:pt x="564" y="5411"/>
                    <a:pt x="2320" y="2961"/>
                  </a:cubicBezTo>
                  <a:cubicBezTo>
                    <a:pt x="3410" y="1422"/>
                    <a:pt x="5142" y="593"/>
                    <a:pt x="6914" y="593"/>
                  </a:cubicBezTo>
                  <a:cubicBezTo>
                    <a:pt x="7961" y="593"/>
                    <a:pt x="9023" y="883"/>
                    <a:pt x="9974" y="1487"/>
                  </a:cubicBezTo>
                  <a:cubicBezTo>
                    <a:pt x="12510" y="3091"/>
                    <a:pt x="13356" y="6408"/>
                    <a:pt x="11881" y="9032"/>
                  </a:cubicBezTo>
                  <a:cubicBezTo>
                    <a:pt x="10844" y="10878"/>
                    <a:pt x="8926" y="11930"/>
                    <a:pt x="6936" y="11930"/>
                  </a:cubicBezTo>
                  <a:cubicBezTo>
                    <a:pt x="6098" y="11930"/>
                    <a:pt x="5248" y="11743"/>
                    <a:pt x="4445" y="11352"/>
                  </a:cubicBezTo>
                  <a:cubicBezTo>
                    <a:pt x="4412" y="11340"/>
                    <a:pt x="4380" y="11334"/>
                    <a:pt x="4350" y="11334"/>
                  </a:cubicBezTo>
                  <a:cubicBezTo>
                    <a:pt x="4100" y="11334"/>
                    <a:pt x="3955" y="11696"/>
                    <a:pt x="4207" y="11850"/>
                  </a:cubicBezTo>
                  <a:lnTo>
                    <a:pt x="4207" y="11829"/>
                  </a:lnTo>
                  <a:cubicBezTo>
                    <a:pt x="5052" y="12262"/>
                    <a:pt x="5984" y="12479"/>
                    <a:pt x="6938" y="12479"/>
                  </a:cubicBezTo>
                  <a:cubicBezTo>
                    <a:pt x="9974" y="12457"/>
                    <a:pt x="12575" y="10268"/>
                    <a:pt x="13074" y="7276"/>
                  </a:cubicBezTo>
                  <a:cubicBezTo>
                    <a:pt x="13594" y="4284"/>
                    <a:pt x="11860" y="1357"/>
                    <a:pt x="8976" y="360"/>
                  </a:cubicBezTo>
                  <a:cubicBezTo>
                    <a:pt x="8295" y="117"/>
                    <a:pt x="7596" y="1"/>
                    <a:pt x="69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69"/>
            <p:cNvSpPr/>
            <p:nvPr/>
          </p:nvSpPr>
          <p:spPr>
            <a:xfrm>
              <a:off x="7761050" y="4507250"/>
              <a:ext cx="193250" cy="168725"/>
            </a:xfrm>
            <a:custGeom>
              <a:rect b="b" l="l" r="r" t="t"/>
              <a:pathLst>
                <a:path extrusionOk="0" h="6749" w="7730">
                  <a:moveTo>
                    <a:pt x="4344" y="2206"/>
                  </a:moveTo>
                  <a:cubicBezTo>
                    <a:pt x="4931" y="2206"/>
                    <a:pt x="5496" y="2671"/>
                    <a:pt x="5496" y="3375"/>
                  </a:cubicBezTo>
                  <a:cubicBezTo>
                    <a:pt x="5496" y="4004"/>
                    <a:pt x="4976" y="4502"/>
                    <a:pt x="4347" y="4502"/>
                  </a:cubicBezTo>
                  <a:cubicBezTo>
                    <a:pt x="3328" y="4502"/>
                    <a:pt x="2808" y="3267"/>
                    <a:pt x="3545" y="2551"/>
                  </a:cubicBezTo>
                  <a:cubicBezTo>
                    <a:pt x="3777" y="2312"/>
                    <a:pt x="4063" y="2206"/>
                    <a:pt x="4344" y="2206"/>
                  </a:cubicBezTo>
                  <a:close/>
                  <a:moveTo>
                    <a:pt x="4336" y="1"/>
                  </a:moveTo>
                  <a:cubicBezTo>
                    <a:pt x="3306" y="1"/>
                    <a:pt x="2265" y="468"/>
                    <a:pt x="1572" y="1510"/>
                  </a:cubicBezTo>
                  <a:cubicBezTo>
                    <a:pt x="0" y="3877"/>
                    <a:pt x="1867" y="6749"/>
                    <a:pt x="4346" y="6749"/>
                  </a:cubicBezTo>
                  <a:cubicBezTo>
                    <a:pt x="4774" y="6749"/>
                    <a:pt x="5220" y="6663"/>
                    <a:pt x="5670" y="6475"/>
                  </a:cubicBezTo>
                  <a:cubicBezTo>
                    <a:pt x="5938" y="6399"/>
                    <a:pt x="5783" y="5951"/>
                    <a:pt x="5565" y="5951"/>
                  </a:cubicBezTo>
                  <a:cubicBezTo>
                    <a:pt x="5536" y="5951"/>
                    <a:pt x="5505" y="5959"/>
                    <a:pt x="5475" y="5977"/>
                  </a:cubicBezTo>
                  <a:cubicBezTo>
                    <a:pt x="5091" y="6137"/>
                    <a:pt x="4711" y="6209"/>
                    <a:pt x="4347" y="6209"/>
                  </a:cubicBezTo>
                  <a:cubicBezTo>
                    <a:pt x="2248" y="6209"/>
                    <a:pt x="694" y="3788"/>
                    <a:pt x="2006" y="1792"/>
                  </a:cubicBezTo>
                  <a:cubicBezTo>
                    <a:pt x="2583" y="922"/>
                    <a:pt x="3457" y="530"/>
                    <a:pt x="4324" y="530"/>
                  </a:cubicBezTo>
                  <a:cubicBezTo>
                    <a:pt x="5766" y="530"/>
                    <a:pt x="7187" y="1614"/>
                    <a:pt x="7187" y="3375"/>
                  </a:cubicBezTo>
                  <a:cubicBezTo>
                    <a:pt x="7187" y="3679"/>
                    <a:pt x="6927" y="3939"/>
                    <a:pt x="6624" y="3939"/>
                  </a:cubicBezTo>
                  <a:lnTo>
                    <a:pt x="6602" y="3939"/>
                  </a:lnTo>
                  <a:cubicBezTo>
                    <a:pt x="6299" y="3939"/>
                    <a:pt x="6038" y="3679"/>
                    <a:pt x="6038" y="3375"/>
                  </a:cubicBezTo>
                  <a:cubicBezTo>
                    <a:pt x="6038" y="2282"/>
                    <a:pt x="5186" y="1684"/>
                    <a:pt x="4336" y="1684"/>
                  </a:cubicBezTo>
                  <a:cubicBezTo>
                    <a:pt x="3635" y="1684"/>
                    <a:pt x="2937" y="2091"/>
                    <a:pt x="2721" y="2963"/>
                  </a:cubicBezTo>
                  <a:cubicBezTo>
                    <a:pt x="2401" y="4188"/>
                    <a:pt x="3385" y="5055"/>
                    <a:pt x="4383" y="5055"/>
                  </a:cubicBezTo>
                  <a:cubicBezTo>
                    <a:pt x="4940" y="5055"/>
                    <a:pt x="5502" y="4785"/>
                    <a:pt x="5843" y="4155"/>
                  </a:cubicBezTo>
                  <a:cubicBezTo>
                    <a:pt x="6067" y="4386"/>
                    <a:pt x="6342" y="4488"/>
                    <a:pt x="6613" y="4488"/>
                  </a:cubicBezTo>
                  <a:cubicBezTo>
                    <a:pt x="7182" y="4488"/>
                    <a:pt x="7729" y="4036"/>
                    <a:pt x="7729" y="3375"/>
                  </a:cubicBezTo>
                  <a:cubicBezTo>
                    <a:pt x="7729" y="1291"/>
                    <a:pt x="6048" y="1"/>
                    <a:pt x="43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 name="Google Shape;979;p69"/>
          <p:cNvGrpSpPr/>
          <p:nvPr/>
        </p:nvGrpSpPr>
        <p:grpSpPr>
          <a:xfrm>
            <a:off x="7000371" y="4106285"/>
            <a:ext cx="423707" cy="344793"/>
            <a:chOff x="6899525" y="4484300"/>
            <a:chExt cx="456925" cy="371825"/>
          </a:xfrm>
        </p:grpSpPr>
        <p:sp>
          <p:nvSpPr>
            <p:cNvPr id="980" name="Google Shape;980;p69"/>
            <p:cNvSpPr/>
            <p:nvPr/>
          </p:nvSpPr>
          <p:spPr>
            <a:xfrm>
              <a:off x="7025250" y="4484300"/>
              <a:ext cx="331200" cy="277500"/>
            </a:xfrm>
            <a:custGeom>
              <a:rect b="b" l="l" r="r" t="t"/>
              <a:pathLst>
                <a:path extrusionOk="0" h="11100" w="13248">
                  <a:moveTo>
                    <a:pt x="608" y="0"/>
                  </a:moveTo>
                  <a:cubicBezTo>
                    <a:pt x="261" y="0"/>
                    <a:pt x="1" y="282"/>
                    <a:pt x="1" y="607"/>
                  </a:cubicBezTo>
                  <a:lnTo>
                    <a:pt x="1" y="8716"/>
                  </a:lnTo>
                  <a:cubicBezTo>
                    <a:pt x="1" y="9063"/>
                    <a:pt x="261" y="9323"/>
                    <a:pt x="608" y="9323"/>
                  </a:cubicBezTo>
                  <a:lnTo>
                    <a:pt x="8391" y="9323"/>
                  </a:lnTo>
                  <a:lnTo>
                    <a:pt x="9736" y="10992"/>
                  </a:lnTo>
                  <a:cubicBezTo>
                    <a:pt x="9795" y="11066"/>
                    <a:pt x="9874" y="11100"/>
                    <a:pt x="9953" y="11100"/>
                  </a:cubicBezTo>
                  <a:cubicBezTo>
                    <a:pt x="9990" y="11100"/>
                    <a:pt x="10026" y="11093"/>
                    <a:pt x="10061" y="11079"/>
                  </a:cubicBezTo>
                  <a:cubicBezTo>
                    <a:pt x="10104" y="11057"/>
                    <a:pt x="10126" y="11036"/>
                    <a:pt x="10169" y="10992"/>
                  </a:cubicBezTo>
                  <a:lnTo>
                    <a:pt x="11492" y="9323"/>
                  </a:lnTo>
                  <a:lnTo>
                    <a:pt x="12662" y="9323"/>
                  </a:lnTo>
                  <a:cubicBezTo>
                    <a:pt x="12988" y="9323"/>
                    <a:pt x="13248" y="9063"/>
                    <a:pt x="13248" y="8716"/>
                  </a:cubicBezTo>
                  <a:lnTo>
                    <a:pt x="13248" y="607"/>
                  </a:lnTo>
                  <a:cubicBezTo>
                    <a:pt x="13248" y="282"/>
                    <a:pt x="12988" y="0"/>
                    <a:pt x="12662" y="0"/>
                  </a:cubicBezTo>
                  <a:lnTo>
                    <a:pt x="11925" y="0"/>
                  </a:lnTo>
                  <a:cubicBezTo>
                    <a:pt x="11795" y="0"/>
                    <a:pt x="11687" y="87"/>
                    <a:pt x="11665" y="239"/>
                  </a:cubicBezTo>
                  <a:cubicBezTo>
                    <a:pt x="11643" y="390"/>
                    <a:pt x="11773" y="542"/>
                    <a:pt x="11925" y="542"/>
                  </a:cubicBezTo>
                  <a:lnTo>
                    <a:pt x="12662" y="542"/>
                  </a:lnTo>
                  <a:cubicBezTo>
                    <a:pt x="12670" y="538"/>
                    <a:pt x="12678" y="536"/>
                    <a:pt x="12684" y="536"/>
                  </a:cubicBezTo>
                  <a:cubicBezTo>
                    <a:pt x="12713" y="536"/>
                    <a:pt x="12727" y="572"/>
                    <a:pt x="12727" y="607"/>
                  </a:cubicBezTo>
                  <a:lnTo>
                    <a:pt x="12727" y="8716"/>
                  </a:lnTo>
                  <a:cubicBezTo>
                    <a:pt x="12727" y="8738"/>
                    <a:pt x="12706" y="8781"/>
                    <a:pt x="12662" y="8781"/>
                  </a:cubicBezTo>
                  <a:lnTo>
                    <a:pt x="11383" y="8781"/>
                  </a:lnTo>
                  <a:cubicBezTo>
                    <a:pt x="11297" y="8781"/>
                    <a:pt x="11210" y="8803"/>
                    <a:pt x="11166" y="8868"/>
                  </a:cubicBezTo>
                  <a:lnTo>
                    <a:pt x="9952" y="10385"/>
                  </a:lnTo>
                  <a:lnTo>
                    <a:pt x="8760" y="8868"/>
                  </a:lnTo>
                  <a:cubicBezTo>
                    <a:pt x="8695" y="8803"/>
                    <a:pt x="8630" y="8781"/>
                    <a:pt x="8543" y="8781"/>
                  </a:cubicBezTo>
                  <a:lnTo>
                    <a:pt x="608" y="8781"/>
                  </a:lnTo>
                  <a:cubicBezTo>
                    <a:pt x="565" y="8781"/>
                    <a:pt x="543" y="8738"/>
                    <a:pt x="543" y="8716"/>
                  </a:cubicBezTo>
                  <a:lnTo>
                    <a:pt x="543" y="607"/>
                  </a:lnTo>
                  <a:cubicBezTo>
                    <a:pt x="543" y="564"/>
                    <a:pt x="565" y="542"/>
                    <a:pt x="608" y="542"/>
                  </a:cubicBezTo>
                  <a:lnTo>
                    <a:pt x="10646" y="542"/>
                  </a:lnTo>
                  <a:cubicBezTo>
                    <a:pt x="10798" y="542"/>
                    <a:pt x="10906" y="434"/>
                    <a:pt x="10928" y="304"/>
                  </a:cubicBezTo>
                  <a:cubicBezTo>
                    <a:pt x="10950" y="152"/>
                    <a:pt x="10820" y="0"/>
                    <a:pt x="10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69"/>
            <p:cNvSpPr/>
            <p:nvPr/>
          </p:nvSpPr>
          <p:spPr>
            <a:xfrm>
              <a:off x="6899525" y="4591600"/>
              <a:ext cx="147450" cy="264525"/>
            </a:xfrm>
            <a:custGeom>
              <a:rect b="b" l="l" r="r" t="t"/>
              <a:pathLst>
                <a:path extrusionOk="0" h="10581" w="5898">
                  <a:moveTo>
                    <a:pt x="4293" y="0"/>
                  </a:moveTo>
                  <a:cubicBezTo>
                    <a:pt x="4286" y="0"/>
                    <a:pt x="4279" y="0"/>
                    <a:pt x="4271" y="1"/>
                  </a:cubicBezTo>
                  <a:lnTo>
                    <a:pt x="282" y="1"/>
                  </a:lnTo>
                  <a:cubicBezTo>
                    <a:pt x="130" y="1"/>
                    <a:pt x="0" y="131"/>
                    <a:pt x="0" y="283"/>
                  </a:cubicBezTo>
                  <a:lnTo>
                    <a:pt x="0" y="8435"/>
                  </a:lnTo>
                  <a:cubicBezTo>
                    <a:pt x="0" y="8738"/>
                    <a:pt x="260" y="8998"/>
                    <a:pt x="564" y="8998"/>
                  </a:cubicBezTo>
                  <a:lnTo>
                    <a:pt x="1604" y="8998"/>
                  </a:lnTo>
                  <a:lnTo>
                    <a:pt x="2775" y="10473"/>
                  </a:lnTo>
                  <a:cubicBezTo>
                    <a:pt x="2834" y="10547"/>
                    <a:pt x="2914" y="10580"/>
                    <a:pt x="2993" y="10580"/>
                  </a:cubicBezTo>
                  <a:cubicBezTo>
                    <a:pt x="3030" y="10580"/>
                    <a:pt x="3066" y="10573"/>
                    <a:pt x="3100" y="10559"/>
                  </a:cubicBezTo>
                  <a:cubicBezTo>
                    <a:pt x="3144" y="10538"/>
                    <a:pt x="3165" y="10516"/>
                    <a:pt x="3209" y="10473"/>
                  </a:cubicBezTo>
                  <a:lnTo>
                    <a:pt x="4380" y="8998"/>
                  </a:lnTo>
                  <a:lnTo>
                    <a:pt x="5615" y="8998"/>
                  </a:lnTo>
                  <a:cubicBezTo>
                    <a:pt x="5745" y="8998"/>
                    <a:pt x="5854" y="8890"/>
                    <a:pt x="5875" y="8760"/>
                  </a:cubicBezTo>
                  <a:cubicBezTo>
                    <a:pt x="5897" y="8608"/>
                    <a:pt x="5767" y="8456"/>
                    <a:pt x="5615" y="8456"/>
                  </a:cubicBezTo>
                  <a:lnTo>
                    <a:pt x="4228" y="8456"/>
                  </a:lnTo>
                  <a:cubicBezTo>
                    <a:pt x="4141" y="8456"/>
                    <a:pt x="4076" y="8500"/>
                    <a:pt x="4033" y="8565"/>
                  </a:cubicBezTo>
                  <a:lnTo>
                    <a:pt x="2970" y="9887"/>
                  </a:lnTo>
                  <a:lnTo>
                    <a:pt x="1908" y="8565"/>
                  </a:lnTo>
                  <a:cubicBezTo>
                    <a:pt x="1865" y="8500"/>
                    <a:pt x="1778" y="8456"/>
                    <a:pt x="1713" y="8456"/>
                  </a:cubicBezTo>
                  <a:lnTo>
                    <a:pt x="564" y="8456"/>
                  </a:lnTo>
                  <a:cubicBezTo>
                    <a:pt x="542" y="8456"/>
                    <a:pt x="520" y="8456"/>
                    <a:pt x="520" y="8435"/>
                  </a:cubicBezTo>
                  <a:lnTo>
                    <a:pt x="520" y="565"/>
                  </a:lnTo>
                  <a:cubicBezTo>
                    <a:pt x="520" y="543"/>
                    <a:pt x="542" y="543"/>
                    <a:pt x="542" y="543"/>
                  </a:cubicBezTo>
                  <a:lnTo>
                    <a:pt x="4336" y="543"/>
                  </a:lnTo>
                  <a:cubicBezTo>
                    <a:pt x="4380" y="543"/>
                    <a:pt x="4401" y="521"/>
                    <a:pt x="4445" y="500"/>
                  </a:cubicBezTo>
                  <a:cubicBezTo>
                    <a:pt x="4655" y="352"/>
                    <a:pt x="4538" y="0"/>
                    <a:pt x="42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69"/>
            <p:cNvSpPr/>
            <p:nvPr/>
          </p:nvSpPr>
          <p:spPr>
            <a:xfrm>
              <a:off x="7060125" y="4730900"/>
              <a:ext cx="127225" cy="85700"/>
            </a:xfrm>
            <a:custGeom>
              <a:rect b="b" l="l" r="r" t="t"/>
              <a:pathLst>
                <a:path extrusionOk="0" h="3428" w="5089">
                  <a:moveTo>
                    <a:pt x="4807" y="1"/>
                  </a:moveTo>
                  <a:cubicBezTo>
                    <a:pt x="4810" y="1"/>
                    <a:pt x="4814" y="1"/>
                    <a:pt x="4817" y="1"/>
                  </a:cubicBezTo>
                  <a:lnTo>
                    <a:pt x="4817" y="1"/>
                  </a:lnTo>
                  <a:cubicBezTo>
                    <a:pt x="4821" y="1"/>
                    <a:pt x="4825" y="1"/>
                    <a:pt x="4828" y="1"/>
                  </a:cubicBezTo>
                  <a:close/>
                  <a:moveTo>
                    <a:pt x="4817" y="1"/>
                  </a:moveTo>
                  <a:cubicBezTo>
                    <a:pt x="4670" y="7"/>
                    <a:pt x="4546" y="135"/>
                    <a:pt x="4546" y="283"/>
                  </a:cubicBezTo>
                  <a:lnTo>
                    <a:pt x="4546" y="2884"/>
                  </a:lnTo>
                  <a:lnTo>
                    <a:pt x="340" y="2884"/>
                  </a:lnTo>
                  <a:cubicBezTo>
                    <a:pt x="297" y="2884"/>
                    <a:pt x="254" y="2906"/>
                    <a:pt x="232" y="2928"/>
                  </a:cubicBezTo>
                  <a:cubicBezTo>
                    <a:pt x="0" y="3075"/>
                    <a:pt x="116" y="3427"/>
                    <a:pt x="382" y="3427"/>
                  </a:cubicBezTo>
                  <a:cubicBezTo>
                    <a:pt x="390" y="3427"/>
                    <a:pt x="397" y="3427"/>
                    <a:pt x="405" y="3426"/>
                  </a:cubicBezTo>
                  <a:lnTo>
                    <a:pt x="4807" y="3426"/>
                  </a:lnTo>
                  <a:cubicBezTo>
                    <a:pt x="4958" y="3426"/>
                    <a:pt x="5088" y="3296"/>
                    <a:pt x="5088" y="3166"/>
                  </a:cubicBezTo>
                  <a:lnTo>
                    <a:pt x="5088" y="283"/>
                  </a:lnTo>
                  <a:cubicBezTo>
                    <a:pt x="5088" y="135"/>
                    <a:pt x="4964" y="7"/>
                    <a:pt x="48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69"/>
            <p:cNvSpPr/>
            <p:nvPr/>
          </p:nvSpPr>
          <p:spPr>
            <a:xfrm>
              <a:off x="7075375" y="4551500"/>
              <a:ext cx="71325" cy="97250"/>
            </a:xfrm>
            <a:custGeom>
              <a:rect b="b" l="l" r="r" t="t"/>
              <a:pathLst>
                <a:path extrusionOk="0" h="3890" w="2853">
                  <a:moveTo>
                    <a:pt x="1415" y="538"/>
                  </a:moveTo>
                  <a:cubicBezTo>
                    <a:pt x="1725" y="538"/>
                    <a:pt x="1967" y="765"/>
                    <a:pt x="2007" y="1085"/>
                  </a:cubicBezTo>
                  <a:lnTo>
                    <a:pt x="2072" y="1670"/>
                  </a:lnTo>
                  <a:lnTo>
                    <a:pt x="771" y="1670"/>
                  </a:lnTo>
                  <a:lnTo>
                    <a:pt x="836" y="1085"/>
                  </a:lnTo>
                  <a:cubicBezTo>
                    <a:pt x="858" y="803"/>
                    <a:pt x="1075" y="586"/>
                    <a:pt x="1335" y="543"/>
                  </a:cubicBezTo>
                  <a:cubicBezTo>
                    <a:pt x="1362" y="539"/>
                    <a:pt x="1389" y="538"/>
                    <a:pt x="1415" y="538"/>
                  </a:cubicBezTo>
                  <a:close/>
                  <a:moveTo>
                    <a:pt x="1421" y="1"/>
                  </a:moveTo>
                  <a:cubicBezTo>
                    <a:pt x="836" y="1"/>
                    <a:pt x="359" y="434"/>
                    <a:pt x="294" y="1020"/>
                  </a:cubicBezTo>
                  <a:lnTo>
                    <a:pt x="12" y="3578"/>
                  </a:lnTo>
                  <a:cubicBezTo>
                    <a:pt x="0" y="3778"/>
                    <a:pt x="155" y="3889"/>
                    <a:pt x="303" y="3889"/>
                  </a:cubicBezTo>
                  <a:cubicBezTo>
                    <a:pt x="426" y="3889"/>
                    <a:pt x="544" y="3811"/>
                    <a:pt x="554" y="3643"/>
                  </a:cubicBezTo>
                  <a:lnTo>
                    <a:pt x="728" y="2212"/>
                  </a:lnTo>
                  <a:lnTo>
                    <a:pt x="2137" y="2212"/>
                  </a:lnTo>
                  <a:lnTo>
                    <a:pt x="2289" y="3643"/>
                  </a:lnTo>
                  <a:cubicBezTo>
                    <a:pt x="2310" y="3773"/>
                    <a:pt x="2419" y="3881"/>
                    <a:pt x="2571" y="3881"/>
                  </a:cubicBezTo>
                  <a:lnTo>
                    <a:pt x="2592" y="3881"/>
                  </a:lnTo>
                  <a:cubicBezTo>
                    <a:pt x="2744" y="3860"/>
                    <a:pt x="2852" y="3730"/>
                    <a:pt x="2831" y="3600"/>
                  </a:cubicBezTo>
                  <a:lnTo>
                    <a:pt x="2549" y="1020"/>
                  </a:lnTo>
                  <a:cubicBezTo>
                    <a:pt x="2506" y="469"/>
                    <a:pt x="2029" y="22"/>
                    <a:pt x="1482" y="22"/>
                  </a:cubicBezTo>
                  <a:cubicBezTo>
                    <a:pt x="1469" y="22"/>
                    <a:pt x="1456" y="22"/>
                    <a:pt x="1443" y="22"/>
                  </a:cubicBezTo>
                  <a:lnTo>
                    <a:pt x="14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69"/>
            <p:cNvSpPr/>
            <p:nvPr/>
          </p:nvSpPr>
          <p:spPr>
            <a:xfrm>
              <a:off x="7168350" y="4551500"/>
              <a:ext cx="64525" cy="96525"/>
            </a:xfrm>
            <a:custGeom>
              <a:rect b="b" l="l" r="r" t="t"/>
              <a:pathLst>
                <a:path extrusionOk="0" h="3861" w="2581">
                  <a:moveTo>
                    <a:pt x="1514" y="540"/>
                  </a:moveTo>
                  <a:cubicBezTo>
                    <a:pt x="2257" y="540"/>
                    <a:pt x="2257" y="1672"/>
                    <a:pt x="1514" y="1672"/>
                  </a:cubicBezTo>
                  <a:cubicBezTo>
                    <a:pt x="1494" y="1672"/>
                    <a:pt x="1474" y="1672"/>
                    <a:pt x="1453" y="1670"/>
                  </a:cubicBezTo>
                  <a:lnTo>
                    <a:pt x="543" y="1670"/>
                  </a:lnTo>
                  <a:lnTo>
                    <a:pt x="543" y="543"/>
                  </a:lnTo>
                  <a:lnTo>
                    <a:pt x="1453" y="543"/>
                  </a:lnTo>
                  <a:cubicBezTo>
                    <a:pt x="1474" y="541"/>
                    <a:pt x="1494" y="540"/>
                    <a:pt x="1514" y="540"/>
                  </a:cubicBezTo>
                  <a:close/>
                  <a:moveTo>
                    <a:pt x="1475" y="2212"/>
                  </a:moveTo>
                  <a:cubicBezTo>
                    <a:pt x="1778" y="2212"/>
                    <a:pt x="2039" y="2472"/>
                    <a:pt x="2039" y="2776"/>
                  </a:cubicBezTo>
                  <a:lnTo>
                    <a:pt x="2039" y="2797"/>
                  </a:lnTo>
                  <a:cubicBezTo>
                    <a:pt x="2039" y="3101"/>
                    <a:pt x="1778" y="3361"/>
                    <a:pt x="1475" y="3361"/>
                  </a:cubicBezTo>
                  <a:lnTo>
                    <a:pt x="543" y="3361"/>
                  </a:lnTo>
                  <a:lnTo>
                    <a:pt x="543" y="2212"/>
                  </a:lnTo>
                  <a:close/>
                  <a:moveTo>
                    <a:pt x="282" y="1"/>
                  </a:moveTo>
                  <a:cubicBezTo>
                    <a:pt x="131" y="1"/>
                    <a:pt x="1" y="109"/>
                    <a:pt x="1" y="261"/>
                  </a:cubicBezTo>
                  <a:lnTo>
                    <a:pt x="1" y="3600"/>
                  </a:lnTo>
                  <a:cubicBezTo>
                    <a:pt x="1" y="3751"/>
                    <a:pt x="131" y="3860"/>
                    <a:pt x="282" y="3860"/>
                  </a:cubicBezTo>
                  <a:lnTo>
                    <a:pt x="1432" y="3860"/>
                  </a:lnTo>
                  <a:cubicBezTo>
                    <a:pt x="1445" y="3860"/>
                    <a:pt x="1458" y="3861"/>
                    <a:pt x="1472" y="3861"/>
                  </a:cubicBezTo>
                  <a:cubicBezTo>
                    <a:pt x="2039" y="3861"/>
                    <a:pt x="2495" y="3413"/>
                    <a:pt x="2559" y="2862"/>
                  </a:cubicBezTo>
                  <a:cubicBezTo>
                    <a:pt x="2581" y="2494"/>
                    <a:pt x="2429" y="2169"/>
                    <a:pt x="2169" y="1930"/>
                  </a:cubicBezTo>
                  <a:cubicBezTo>
                    <a:pt x="2407" y="1735"/>
                    <a:pt x="2559" y="1432"/>
                    <a:pt x="2559" y="1106"/>
                  </a:cubicBezTo>
                  <a:cubicBezTo>
                    <a:pt x="2559" y="499"/>
                    <a:pt x="2060" y="1"/>
                    <a:pt x="14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69"/>
            <p:cNvSpPr/>
            <p:nvPr/>
          </p:nvSpPr>
          <p:spPr>
            <a:xfrm>
              <a:off x="7253450" y="4550950"/>
              <a:ext cx="61075" cy="97050"/>
            </a:xfrm>
            <a:custGeom>
              <a:rect b="b" l="l" r="r" t="t"/>
              <a:pathLst>
                <a:path extrusionOk="0" h="3882" w="2443">
                  <a:moveTo>
                    <a:pt x="2041" y="0"/>
                  </a:moveTo>
                  <a:cubicBezTo>
                    <a:pt x="2033" y="0"/>
                    <a:pt x="2025" y="0"/>
                    <a:pt x="2017" y="1"/>
                  </a:cubicBezTo>
                  <a:lnTo>
                    <a:pt x="304" y="1"/>
                  </a:lnTo>
                  <a:cubicBezTo>
                    <a:pt x="131" y="1"/>
                    <a:pt x="0" y="131"/>
                    <a:pt x="0" y="304"/>
                  </a:cubicBezTo>
                  <a:lnTo>
                    <a:pt x="0" y="3600"/>
                  </a:lnTo>
                  <a:cubicBezTo>
                    <a:pt x="0" y="3752"/>
                    <a:pt x="131" y="3882"/>
                    <a:pt x="282" y="3882"/>
                  </a:cubicBezTo>
                  <a:lnTo>
                    <a:pt x="2082" y="3882"/>
                  </a:lnTo>
                  <a:cubicBezTo>
                    <a:pt x="2103" y="3882"/>
                    <a:pt x="2125" y="3860"/>
                    <a:pt x="2147" y="3838"/>
                  </a:cubicBezTo>
                  <a:cubicBezTo>
                    <a:pt x="2342" y="3708"/>
                    <a:pt x="2255" y="3383"/>
                    <a:pt x="2017" y="3361"/>
                  </a:cubicBezTo>
                  <a:lnTo>
                    <a:pt x="673" y="3361"/>
                  </a:lnTo>
                  <a:cubicBezTo>
                    <a:pt x="608" y="3361"/>
                    <a:pt x="564" y="3318"/>
                    <a:pt x="564" y="3253"/>
                  </a:cubicBezTo>
                  <a:lnTo>
                    <a:pt x="564" y="651"/>
                  </a:lnTo>
                  <a:cubicBezTo>
                    <a:pt x="564" y="586"/>
                    <a:pt x="608" y="543"/>
                    <a:pt x="673" y="543"/>
                  </a:cubicBezTo>
                  <a:lnTo>
                    <a:pt x="2103" y="543"/>
                  </a:lnTo>
                  <a:cubicBezTo>
                    <a:pt x="2125" y="543"/>
                    <a:pt x="2147" y="543"/>
                    <a:pt x="2169" y="521"/>
                  </a:cubicBezTo>
                  <a:cubicBezTo>
                    <a:pt x="2443" y="374"/>
                    <a:pt x="2327" y="0"/>
                    <a:pt x="20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 name="Google Shape;986;p69"/>
          <p:cNvGrpSpPr/>
          <p:nvPr/>
        </p:nvGrpSpPr>
        <p:grpSpPr>
          <a:xfrm>
            <a:off x="6174611" y="4025888"/>
            <a:ext cx="450366" cy="425213"/>
            <a:chOff x="6146650" y="4397600"/>
            <a:chExt cx="485675" cy="458550"/>
          </a:xfrm>
        </p:grpSpPr>
        <p:sp>
          <p:nvSpPr>
            <p:cNvPr id="987" name="Google Shape;987;p69"/>
            <p:cNvSpPr/>
            <p:nvPr/>
          </p:nvSpPr>
          <p:spPr>
            <a:xfrm>
              <a:off x="6256150" y="4450475"/>
              <a:ext cx="322525" cy="291600"/>
            </a:xfrm>
            <a:custGeom>
              <a:rect b="b" l="l" r="r" t="t"/>
              <a:pathLst>
                <a:path extrusionOk="0" h="11664" w="12901">
                  <a:moveTo>
                    <a:pt x="6415" y="1"/>
                  </a:moveTo>
                  <a:cubicBezTo>
                    <a:pt x="5245" y="1"/>
                    <a:pt x="4064" y="351"/>
                    <a:pt x="3035" y="1071"/>
                  </a:cubicBezTo>
                  <a:cubicBezTo>
                    <a:pt x="2927" y="1158"/>
                    <a:pt x="2905" y="1332"/>
                    <a:pt x="2970" y="1440"/>
                  </a:cubicBezTo>
                  <a:cubicBezTo>
                    <a:pt x="3022" y="1518"/>
                    <a:pt x="3106" y="1557"/>
                    <a:pt x="3192" y="1557"/>
                  </a:cubicBezTo>
                  <a:cubicBezTo>
                    <a:pt x="3250" y="1557"/>
                    <a:pt x="3309" y="1540"/>
                    <a:pt x="3361" y="1505"/>
                  </a:cubicBezTo>
                  <a:cubicBezTo>
                    <a:pt x="4283" y="855"/>
                    <a:pt x="5350" y="540"/>
                    <a:pt x="6411" y="540"/>
                  </a:cubicBezTo>
                  <a:cubicBezTo>
                    <a:pt x="7970" y="540"/>
                    <a:pt x="9514" y="1221"/>
                    <a:pt x="10559" y="2524"/>
                  </a:cubicBezTo>
                  <a:cubicBezTo>
                    <a:pt x="12315" y="4714"/>
                    <a:pt x="12055" y="7901"/>
                    <a:pt x="9952" y="9787"/>
                  </a:cubicBezTo>
                  <a:cubicBezTo>
                    <a:pt x="8943" y="10690"/>
                    <a:pt x="7675" y="11141"/>
                    <a:pt x="6409" y="11141"/>
                  </a:cubicBezTo>
                  <a:cubicBezTo>
                    <a:pt x="5062" y="11141"/>
                    <a:pt x="3717" y="10631"/>
                    <a:pt x="2689" y="9614"/>
                  </a:cubicBezTo>
                  <a:cubicBezTo>
                    <a:pt x="694" y="7641"/>
                    <a:pt x="586" y="4454"/>
                    <a:pt x="2428" y="2351"/>
                  </a:cubicBezTo>
                  <a:cubicBezTo>
                    <a:pt x="2537" y="2220"/>
                    <a:pt x="2515" y="2069"/>
                    <a:pt x="2407" y="1960"/>
                  </a:cubicBezTo>
                  <a:cubicBezTo>
                    <a:pt x="2356" y="1919"/>
                    <a:pt x="2290" y="1898"/>
                    <a:pt x="2226" y="1898"/>
                  </a:cubicBezTo>
                  <a:cubicBezTo>
                    <a:pt x="2154" y="1898"/>
                    <a:pt x="2084" y="1925"/>
                    <a:pt x="2038" y="1982"/>
                  </a:cubicBezTo>
                  <a:cubicBezTo>
                    <a:pt x="0" y="4302"/>
                    <a:pt x="130" y="7814"/>
                    <a:pt x="2320" y="9982"/>
                  </a:cubicBezTo>
                  <a:cubicBezTo>
                    <a:pt x="3448" y="11099"/>
                    <a:pt x="4928" y="11664"/>
                    <a:pt x="6412" y="11664"/>
                  </a:cubicBezTo>
                  <a:cubicBezTo>
                    <a:pt x="7807" y="11664"/>
                    <a:pt x="9206" y="11164"/>
                    <a:pt x="10320" y="10156"/>
                  </a:cubicBezTo>
                  <a:cubicBezTo>
                    <a:pt x="12618" y="8096"/>
                    <a:pt x="12900" y="4605"/>
                    <a:pt x="10971" y="2199"/>
                  </a:cubicBezTo>
                  <a:cubicBezTo>
                    <a:pt x="9823" y="755"/>
                    <a:pt x="8131" y="1"/>
                    <a:pt x="64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69"/>
            <p:cNvSpPr/>
            <p:nvPr/>
          </p:nvSpPr>
          <p:spPr>
            <a:xfrm>
              <a:off x="6146650" y="4397600"/>
              <a:ext cx="485675" cy="458550"/>
            </a:xfrm>
            <a:custGeom>
              <a:rect b="b" l="l" r="r" t="t"/>
              <a:pathLst>
                <a:path extrusionOk="0" h="18342" w="19427">
                  <a:moveTo>
                    <a:pt x="4373" y="12891"/>
                  </a:moveTo>
                  <a:cubicBezTo>
                    <a:pt x="4475" y="12891"/>
                    <a:pt x="4579" y="12923"/>
                    <a:pt x="4662" y="12986"/>
                  </a:cubicBezTo>
                  <a:cubicBezTo>
                    <a:pt x="4814" y="13181"/>
                    <a:pt x="4987" y="13376"/>
                    <a:pt x="5182" y="13571"/>
                  </a:cubicBezTo>
                  <a:cubicBezTo>
                    <a:pt x="5356" y="13745"/>
                    <a:pt x="5551" y="13918"/>
                    <a:pt x="5768" y="14092"/>
                  </a:cubicBezTo>
                  <a:cubicBezTo>
                    <a:pt x="5898" y="14265"/>
                    <a:pt x="5876" y="14504"/>
                    <a:pt x="5724" y="14655"/>
                  </a:cubicBezTo>
                  <a:cubicBezTo>
                    <a:pt x="5703" y="14688"/>
                    <a:pt x="5665" y="14704"/>
                    <a:pt x="5627" y="14704"/>
                  </a:cubicBezTo>
                  <a:cubicBezTo>
                    <a:pt x="5589" y="14704"/>
                    <a:pt x="5551" y="14688"/>
                    <a:pt x="5529" y="14655"/>
                  </a:cubicBezTo>
                  <a:lnTo>
                    <a:pt x="4077" y="13225"/>
                  </a:lnTo>
                  <a:cubicBezTo>
                    <a:pt x="4033" y="13159"/>
                    <a:pt x="4033" y="13073"/>
                    <a:pt x="4077" y="13008"/>
                  </a:cubicBezTo>
                  <a:cubicBezTo>
                    <a:pt x="4155" y="12929"/>
                    <a:pt x="4264" y="12891"/>
                    <a:pt x="4373" y="12891"/>
                  </a:cubicBezTo>
                  <a:close/>
                  <a:moveTo>
                    <a:pt x="10791" y="1"/>
                  </a:moveTo>
                  <a:cubicBezTo>
                    <a:pt x="9009" y="1"/>
                    <a:pt x="7222" y="596"/>
                    <a:pt x="5746" y="1799"/>
                  </a:cubicBezTo>
                  <a:cubicBezTo>
                    <a:pt x="2602" y="4401"/>
                    <a:pt x="1930" y="8953"/>
                    <a:pt x="4185" y="12357"/>
                  </a:cubicBezTo>
                  <a:cubicBezTo>
                    <a:pt x="4012" y="12401"/>
                    <a:pt x="3838" y="12487"/>
                    <a:pt x="3708" y="12639"/>
                  </a:cubicBezTo>
                  <a:cubicBezTo>
                    <a:pt x="3448" y="12899"/>
                    <a:pt x="3448" y="13333"/>
                    <a:pt x="3708" y="13593"/>
                  </a:cubicBezTo>
                  <a:lnTo>
                    <a:pt x="3838" y="13723"/>
                  </a:lnTo>
                  <a:lnTo>
                    <a:pt x="760" y="16412"/>
                  </a:lnTo>
                  <a:cubicBezTo>
                    <a:pt x="1" y="17084"/>
                    <a:pt x="478" y="18341"/>
                    <a:pt x="1497" y="18341"/>
                  </a:cubicBezTo>
                  <a:cubicBezTo>
                    <a:pt x="1692" y="18341"/>
                    <a:pt x="1887" y="18298"/>
                    <a:pt x="2060" y="18233"/>
                  </a:cubicBezTo>
                  <a:cubicBezTo>
                    <a:pt x="2082" y="18211"/>
                    <a:pt x="2104" y="18211"/>
                    <a:pt x="2125" y="18189"/>
                  </a:cubicBezTo>
                  <a:lnTo>
                    <a:pt x="2928" y="17279"/>
                  </a:lnTo>
                  <a:cubicBezTo>
                    <a:pt x="2928" y="17279"/>
                    <a:pt x="2928" y="17257"/>
                    <a:pt x="2928" y="17257"/>
                  </a:cubicBezTo>
                  <a:cubicBezTo>
                    <a:pt x="2928" y="17032"/>
                    <a:pt x="2782" y="16926"/>
                    <a:pt x="2638" y="16926"/>
                  </a:cubicBezTo>
                  <a:cubicBezTo>
                    <a:pt x="2560" y="16926"/>
                    <a:pt x="2482" y="16957"/>
                    <a:pt x="2429" y="17019"/>
                  </a:cubicBezTo>
                  <a:lnTo>
                    <a:pt x="1909" y="17604"/>
                  </a:lnTo>
                  <a:cubicBezTo>
                    <a:pt x="1822" y="17734"/>
                    <a:pt x="1670" y="17799"/>
                    <a:pt x="1518" y="17799"/>
                  </a:cubicBezTo>
                  <a:cubicBezTo>
                    <a:pt x="1280" y="17799"/>
                    <a:pt x="1063" y="17669"/>
                    <a:pt x="976" y="17452"/>
                  </a:cubicBezTo>
                  <a:cubicBezTo>
                    <a:pt x="890" y="17235"/>
                    <a:pt x="955" y="16975"/>
                    <a:pt x="1128" y="16823"/>
                  </a:cubicBezTo>
                  <a:lnTo>
                    <a:pt x="4228" y="14113"/>
                  </a:lnTo>
                  <a:lnTo>
                    <a:pt x="4640" y="14504"/>
                  </a:lnTo>
                  <a:lnTo>
                    <a:pt x="3253" y="16086"/>
                  </a:lnTo>
                  <a:cubicBezTo>
                    <a:pt x="3253" y="16108"/>
                    <a:pt x="3253" y="16108"/>
                    <a:pt x="3253" y="16108"/>
                  </a:cubicBezTo>
                  <a:cubicBezTo>
                    <a:pt x="3253" y="16339"/>
                    <a:pt x="3397" y="16455"/>
                    <a:pt x="3539" y="16455"/>
                  </a:cubicBezTo>
                  <a:cubicBezTo>
                    <a:pt x="3609" y="16455"/>
                    <a:pt x="3679" y="16426"/>
                    <a:pt x="3730" y="16368"/>
                  </a:cubicBezTo>
                  <a:lnTo>
                    <a:pt x="5031" y="14894"/>
                  </a:lnTo>
                  <a:lnTo>
                    <a:pt x="5334" y="15219"/>
                  </a:lnTo>
                  <a:cubicBezTo>
                    <a:pt x="5356" y="15219"/>
                    <a:pt x="5356" y="15219"/>
                    <a:pt x="5378" y="15241"/>
                  </a:cubicBezTo>
                  <a:lnTo>
                    <a:pt x="5854" y="15241"/>
                  </a:lnTo>
                  <a:cubicBezTo>
                    <a:pt x="6115" y="15111"/>
                    <a:pt x="6331" y="14851"/>
                    <a:pt x="6396" y="14547"/>
                  </a:cubicBezTo>
                  <a:cubicBezTo>
                    <a:pt x="7720" y="15437"/>
                    <a:pt x="9258" y="15891"/>
                    <a:pt x="10803" y="15891"/>
                  </a:cubicBezTo>
                  <a:cubicBezTo>
                    <a:pt x="12119" y="15891"/>
                    <a:pt x="13439" y="15562"/>
                    <a:pt x="14635" y="14894"/>
                  </a:cubicBezTo>
                  <a:cubicBezTo>
                    <a:pt x="14741" y="14630"/>
                    <a:pt x="14575" y="14452"/>
                    <a:pt x="14393" y="14452"/>
                  </a:cubicBezTo>
                  <a:cubicBezTo>
                    <a:pt x="14351" y="14452"/>
                    <a:pt x="14307" y="14462"/>
                    <a:pt x="14267" y="14482"/>
                  </a:cubicBezTo>
                  <a:cubicBezTo>
                    <a:pt x="13204" y="15046"/>
                    <a:pt x="11990" y="15349"/>
                    <a:pt x="10798" y="15349"/>
                  </a:cubicBezTo>
                  <a:cubicBezTo>
                    <a:pt x="4987" y="15349"/>
                    <a:pt x="738" y="8650"/>
                    <a:pt x="5312" y="2601"/>
                  </a:cubicBezTo>
                  <a:cubicBezTo>
                    <a:pt x="5356" y="2558"/>
                    <a:pt x="5399" y="2514"/>
                    <a:pt x="5443" y="2471"/>
                  </a:cubicBezTo>
                  <a:cubicBezTo>
                    <a:pt x="7234" y="1121"/>
                    <a:pt x="9079" y="539"/>
                    <a:pt x="10790" y="539"/>
                  </a:cubicBezTo>
                  <a:cubicBezTo>
                    <a:pt x="14873" y="539"/>
                    <a:pt x="18191" y="3854"/>
                    <a:pt x="18191" y="7934"/>
                  </a:cubicBezTo>
                  <a:cubicBezTo>
                    <a:pt x="18191" y="9105"/>
                    <a:pt x="17909" y="10233"/>
                    <a:pt x="17410" y="11273"/>
                  </a:cubicBezTo>
                  <a:cubicBezTo>
                    <a:pt x="16868" y="12292"/>
                    <a:pt x="16131" y="13181"/>
                    <a:pt x="15199" y="13875"/>
                  </a:cubicBezTo>
                  <a:cubicBezTo>
                    <a:pt x="15199" y="13897"/>
                    <a:pt x="15199" y="13897"/>
                    <a:pt x="15199" y="13897"/>
                  </a:cubicBezTo>
                  <a:cubicBezTo>
                    <a:pt x="15150" y="14155"/>
                    <a:pt x="15318" y="14293"/>
                    <a:pt x="15479" y="14293"/>
                  </a:cubicBezTo>
                  <a:cubicBezTo>
                    <a:pt x="15534" y="14293"/>
                    <a:pt x="15588" y="14277"/>
                    <a:pt x="15632" y="14243"/>
                  </a:cubicBezTo>
                  <a:cubicBezTo>
                    <a:pt x="16586" y="13506"/>
                    <a:pt x="17345" y="12574"/>
                    <a:pt x="17887" y="11512"/>
                  </a:cubicBezTo>
                  <a:cubicBezTo>
                    <a:pt x="19427" y="8455"/>
                    <a:pt x="18819" y="4747"/>
                    <a:pt x="16413" y="2319"/>
                  </a:cubicBezTo>
                  <a:cubicBezTo>
                    <a:pt x="14862" y="780"/>
                    <a:pt x="12830" y="1"/>
                    <a:pt x="107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69"/>
            <p:cNvSpPr/>
            <p:nvPr/>
          </p:nvSpPr>
          <p:spPr>
            <a:xfrm>
              <a:off x="6303850" y="4511950"/>
              <a:ext cx="196775" cy="168575"/>
            </a:xfrm>
            <a:custGeom>
              <a:rect b="b" l="l" r="r" t="t"/>
              <a:pathLst>
                <a:path extrusionOk="0" h="6743" w="7871">
                  <a:moveTo>
                    <a:pt x="4475" y="2227"/>
                  </a:moveTo>
                  <a:cubicBezTo>
                    <a:pt x="5066" y="2227"/>
                    <a:pt x="5637" y="2689"/>
                    <a:pt x="5637" y="3382"/>
                  </a:cubicBezTo>
                  <a:cubicBezTo>
                    <a:pt x="5637" y="4011"/>
                    <a:pt x="5138" y="4510"/>
                    <a:pt x="4510" y="4531"/>
                  </a:cubicBezTo>
                  <a:cubicBezTo>
                    <a:pt x="3469" y="4531"/>
                    <a:pt x="2970" y="3295"/>
                    <a:pt x="3686" y="2558"/>
                  </a:cubicBezTo>
                  <a:cubicBezTo>
                    <a:pt x="3915" y="2329"/>
                    <a:pt x="4197" y="2227"/>
                    <a:pt x="4475" y="2227"/>
                  </a:cubicBezTo>
                  <a:close/>
                  <a:moveTo>
                    <a:pt x="4486" y="1"/>
                  </a:moveTo>
                  <a:cubicBezTo>
                    <a:pt x="3658" y="1"/>
                    <a:pt x="2813" y="309"/>
                    <a:pt x="2125" y="997"/>
                  </a:cubicBezTo>
                  <a:cubicBezTo>
                    <a:pt x="0" y="3100"/>
                    <a:pt x="1496" y="6743"/>
                    <a:pt x="4510" y="6743"/>
                  </a:cubicBezTo>
                  <a:cubicBezTo>
                    <a:pt x="4943" y="6743"/>
                    <a:pt x="5399" y="6656"/>
                    <a:pt x="5810" y="6482"/>
                  </a:cubicBezTo>
                  <a:cubicBezTo>
                    <a:pt x="6066" y="6325"/>
                    <a:pt x="5929" y="5972"/>
                    <a:pt x="5676" y="5972"/>
                  </a:cubicBezTo>
                  <a:cubicBezTo>
                    <a:pt x="5649" y="5972"/>
                    <a:pt x="5622" y="5976"/>
                    <a:pt x="5594" y="5984"/>
                  </a:cubicBezTo>
                  <a:cubicBezTo>
                    <a:pt x="5247" y="6114"/>
                    <a:pt x="4878" y="6201"/>
                    <a:pt x="4510" y="6201"/>
                  </a:cubicBezTo>
                  <a:cubicBezTo>
                    <a:pt x="1973" y="6201"/>
                    <a:pt x="716" y="3144"/>
                    <a:pt x="2493" y="1366"/>
                  </a:cubicBezTo>
                  <a:cubicBezTo>
                    <a:pt x="3068" y="791"/>
                    <a:pt x="3777" y="533"/>
                    <a:pt x="4474" y="533"/>
                  </a:cubicBezTo>
                  <a:cubicBezTo>
                    <a:pt x="5929" y="533"/>
                    <a:pt x="7328" y="1659"/>
                    <a:pt x="7328" y="3360"/>
                  </a:cubicBezTo>
                  <a:cubicBezTo>
                    <a:pt x="7328" y="3686"/>
                    <a:pt x="7068" y="3946"/>
                    <a:pt x="6764" y="3946"/>
                  </a:cubicBezTo>
                  <a:cubicBezTo>
                    <a:pt x="6439" y="3946"/>
                    <a:pt x="6201" y="3686"/>
                    <a:pt x="6201" y="3382"/>
                  </a:cubicBezTo>
                  <a:cubicBezTo>
                    <a:pt x="6189" y="2291"/>
                    <a:pt x="5340" y="1700"/>
                    <a:pt x="4496" y="1700"/>
                  </a:cubicBezTo>
                  <a:cubicBezTo>
                    <a:pt x="3797" y="1700"/>
                    <a:pt x="3100" y="2106"/>
                    <a:pt x="2884" y="2970"/>
                  </a:cubicBezTo>
                  <a:cubicBezTo>
                    <a:pt x="2578" y="4205"/>
                    <a:pt x="3552" y="5067"/>
                    <a:pt x="4537" y="5067"/>
                  </a:cubicBezTo>
                  <a:cubicBezTo>
                    <a:pt x="5091" y="5067"/>
                    <a:pt x="5648" y="4795"/>
                    <a:pt x="5984" y="4163"/>
                  </a:cubicBezTo>
                  <a:cubicBezTo>
                    <a:pt x="6214" y="4386"/>
                    <a:pt x="6492" y="4486"/>
                    <a:pt x="6762" y="4486"/>
                  </a:cubicBezTo>
                  <a:cubicBezTo>
                    <a:pt x="7332" y="4486"/>
                    <a:pt x="7870" y="4044"/>
                    <a:pt x="7870" y="3382"/>
                  </a:cubicBezTo>
                  <a:cubicBezTo>
                    <a:pt x="7870" y="1345"/>
                    <a:pt x="6215" y="1"/>
                    <a:pt x="44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 name="Google Shape;990;p69"/>
          <p:cNvGrpSpPr/>
          <p:nvPr/>
        </p:nvGrpSpPr>
        <p:grpSpPr>
          <a:xfrm>
            <a:off x="5373495" y="4074896"/>
            <a:ext cx="425723" cy="376206"/>
            <a:chOff x="5414400" y="4450450"/>
            <a:chExt cx="459100" cy="405700"/>
          </a:xfrm>
        </p:grpSpPr>
        <p:sp>
          <p:nvSpPr>
            <p:cNvPr id="991" name="Google Shape;991;p69"/>
            <p:cNvSpPr/>
            <p:nvPr/>
          </p:nvSpPr>
          <p:spPr>
            <a:xfrm>
              <a:off x="5500250" y="4450450"/>
              <a:ext cx="373250" cy="303800"/>
            </a:xfrm>
            <a:custGeom>
              <a:rect b="b" l="l" r="r" t="t"/>
              <a:pathLst>
                <a:path extrusionOk="0" h="12152" w="14930">
                  <a:moveTo>
                    <a:pt x="3805" y="0"/>
                  </a:moveTo>
                  <a:cubicBezTo>
                    <a:pt x="2491" y="0"/>
                    <a:pt x="1172" y="516"/>
                    <a:pt x="187" y="1571"/>
                  </a:cubicBezTo>
                  <a:cubicBezTo>
                    <a:pt x="1" y="1723"/>
                    <a:pt x="237" y="2021"/>
                    <a:pt x="432" y="2021"/>
                  </a:cubicBezTo>
                  <a:cubicBezTo>
                    <a:pt x="487" y="2021"/>
                    <a:pt x="539" y="1997"/>
                    <a:pt x="577" y="1940"/>
                  </a:cubicBezTo>
                  <a:cubicBezTo>
                    <a:pt x="1423" y="1051"/>
                    <a:pt x="2593" y="552"/>
                    <a:pt x="3808" y="552"/>
                  </a:cubicBezTo>
                  <a:lnTo>
                    <a:pt x="3829" y="552"/>
                  </a:lnTo>
                  <a:cubicBezTo>
                    <a:pt x="5347" y="552"/>
                    <a:pt x="6756" y="1333"/>
                    <a:pt x="7558" y="2590"/>
                  </a:cubicBezTo>
                  <a:cubicBezTo>
                    <a:pt x="7603" y="2680"/>
                    <a:pt x="7689" y="2728"/>
                    <a:pt x="7774" y="2728"/>
                  </a:cubicBezTo>
                  <a:cubicBezTo>
                    <a:pt x="7812" y="2728"/>
                    <a:pt x="7850" y="2719"/>
                    <a:pt x="7884" y="2698"/>
                  </a:cubicBezTo>
                  <a:cubicBezTo>
                    <a:pt x="8274" y="2525"/>
                    <a:pt x="8686" y="2438"/>
                    <a:pt x="9119" y="2438"/>
                  </a:cubicBezTo>
                  <a:cubicBezTo>
                    <a:pt x="10767" y="2438"/>
                    <a:pt x="12090" y="3761"/>
                    <a:pt x="12090" y="5409"/>
                  </a:cubicBezTo>
                  <a:cubicBezTo>
                    <a:pt x="12090" y="5647"/>
                    <a:pt x="12068" y="5864"/>
                    <a:pt x="12025" y="6102"/>
                  </a:cubicBezTo>
                  <a:cubicBezTo>
                    <a:pt x="11981" y="6232"/>
                    <a:pt x="12090" y="6384"/>
                    <a:pt x="12220" y="6427"/>
                  </a:cubicBezTo>
                  <a:cubicBezTo>
                    <a:pt x="13477" y="6688"/>
                    <a:pt x="14366" y="7793"/>
                    <a:pt x="14366" y="9073"/>
                  </a:cubicBezTo>
                  <a:cubicBezTo>
                    <a:pt x="14344" y="9745"/>
                    <a:pt x="14062" y="10373"/>
                    <a:pt x="13586" y="10850"/>
                  </a:cubicBezTo>
                  <a:cubicBezTo>
                    <a:pt x="13109" y="11327"/>
                    <a:pt x="12480" y="11609"/>
                    <a:pt x="11808" y="11609"/>
                  </a:cubicBezTo>
                  <a:cubicBezTo>
                    <a:pt x="11439" y="11609"/>
                    <a:pt x="11439" y="12151"/>
                    <a:pt x="11808" y="12151"/>
                  </a:cubicBezTo>
                  <a:cubicBezTo>
                    <a:pt x="12610" y="12151"/>
                    <a:pt x="13390" y="11826"/>
                    <a:pt x="13976" y="11241"/>
                  </a:cubicBezTo>
                  <a:cubicBezTo>
                    <a:pt x="14561" y="10655"/>
                    <a:pt x="14886" y="9896"/>
                    <a:pt x="14930" y="9073"/>
                  </a:cubicBezTo>
                  <a:cubicBezTo>
                    <a:pt x="14908" y="7642"/>
                    <a:pt x="13976" y="6362"/>
                    <a:pt x="12610" y="5951"/>
                  </a:cubicBezTo>
                  <a:lnTo>
                    <a:pt x="12588" y="5951"/>
                  </a:lnTo>
                  <a:cubicBezTo>
                    <a:pt x="12632" y="5777"/>
                    <a:pt x="12632" y="5604"/>
                    <a:pt x="12632" y="5409"/>
                  </a:cubicBezTo>
                  <a:cubicBezTo>
                    <a:pt x="12632" y="3399"/>
                    <a:pt x="10983" y="1885"/>
                    <a:pt x="9121" y="1885"/>
                  </a:cubicBezTo>
                  <a:cubicBezTo>
                    <a:pt x="8714" y="1885"/>
                    <a:pt x="8296" y="1957"/>
                    <a:pt x="7884" y="2113"/>
                  </a:cubicBezTo>
                  <a:cubicBezTo>
                    <a:pt x="6898" y="717"/>
                    <a:pt x="5354" y="0"/>
                    <a:pt x="38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69"/>
            <p:cNvSpPr/>
            <p:nvPr/>
          </p:nvSpPr>
          <p:spPr>
            <a:xfrm>
              <a:off x="5414400" y="4510275"/>
              <a:ext cx="86750" cy="243975"/>
            </a:xfrm>
            <a:custGeom>
              <a:rect b="b" l="l" r="r" t="t"/>
              <a:pathLst>
                <a:path extrusionOk="0" h="9759" w="3470">
                  <a:moveTo>
                    <a:pt x="3131" y="0"/>
                  </a:moveTo>
                  <a:cubicBezTo>
                    <a:pt x="3045" y="0"/>
                    <a:pt x="2961" y="48"/>
                    <a:pt x="2905" y="132"/>
                  </a:cubicBezTo>
                  <a:cubicBezTo>
                    <a:pt x="2515" y="826"/>
                    <a:pt x="2298" y="1628"/>
                    <a:pt x="2277" y="2430"/>
                  </a:cubicBezTo>
                  <a:cubicBezTo>
                    <a:pt x="2277" y="2799"/>
                    <a:pt x="2298" y="3167"/>
                    <a:pt x="2363" y="3558"/>
                  </a:cubicBezTo>
                  <a:cubicBezTo>
                    <a:pt x="976" y="3948"/>
                    <a:pt x="0" y="5227"/>
                    <a:pt x="0" y="6680"/>
                  </a:cubicBezTo>
                  <a:lnTo>
                    <a:pt x="0" y="6701"/>
                  </a:lnTo>
                  <a:cubicBezTo>
                    <a:pt x="22" y="7503"/>
                    <a:pt x="369" y="8284"/>
                    <a:pt x="954" y="8848"/>
                  </a:cubicBezTo>
                  <a:cubicBezTo>
                    <a:pt x="1518" y="9411"/>
                    <a:pt x="2298" y="9736"/>
                    <a:pt x="3122" y="9758"/>
                  </a:cubicBezTo>
                  <a:cubicBezTo>
                    <a:pt x="3469" y="9758"/>
                    <a:pt x="3469" y="9216"/>
                    <a:pt x="3122" y="9216"/>
                  </a:cubicBezTo>
                  <a:cubicBezTo>
                    <a:pt x="2428" y="9216"/>
                    <a:pt x="1800" y="8934"/>
                    <a:pt x="1323" y="8457"/>
                  </a:cubicBezTo>
                  <a:cubicBezTo>
                    <a:pt x="846" y="7980"/>
                    <a:pt x="564" y="7330"/>
                    <a:pt x="542" y="6658"/>
                  </a:cubicBezTo>
                  <a:cubicBezTo>
                    <a:pt x="542" y="5357"/>
                    <a:pt x="1475" y="4251"/>
                    <a:pt x="2754" y="4013"/>
                  </a:cubicBezTo>
                  <a:cubicBezTo>
                    <a:pt x="2819" y="3991"/>
                    <a:pt x="2884" y="3948"/>
                    <a:pt x="2927" y="3883"/>
                  </a:cubicBezTo>
                  <a:cubicBezTo>
                    <a:pt x="2971" y="3818"/>
                    <a:pt x="2971" y="3753"/>
                    <a:pt x="2949" y="3688"/>
                  </a:cubicBezTo>
                  <a:cubicBezTo>
                    <a:pt x="2840" y="3276"/>
                    <a:pt x="2797" y="2864"/>
                    <a:pt x="2819" y="2430"/>
                  </a:cubicBezTo>
                  <a:cubicBezTo>
                    <a:pt x="2840" y="1715"/>
                    <a:pt x="3036" y="1021"/>
                    <a:pt x="3382" y="392"/>
                  </a:cubicBezTo>
                  <a:cubicBezTo>
                    <a:pt x="3447" y="262"/>
                    <a:pt x="3404" y="110"/>
                    <a:pt x="3274" y="45"/>
                  </a:cubicBezTo>
                  <a:cubicBezTo>
                    <a:pt x="3228" y="15"/>
                    <a:pt x="3179" y="0"/>
                    <a:pt x="31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69"/>
            <p:cNvSpPr/>
            <p:nvPr/>
          </p:nvSpPr>
          <p:spPr>
            <a:xfrm>
              <a:off x="5513575" y="4638225"/>
              <a:ext cx="260200" cy="217925"/>
            </a:xfrm>
            <a:custGeom>
              <a:rect b="b" l="l" r="r" t="t"/>
              <a:pathLst>
                <a:path extrusionOk="0" h="8717" w="10408">
                  <a:moveTo>
                    <a:pt x="2668" y="543"/>
                  </a:moveTo>
                  <a:lnTo>
                    <a:pt x="2668" y="2732"/>
                  </a:lnTo>
                  <a:lnTo>
                    <a:pt x="543" y="2732"/>
                  </a:lnTo>
                  <a:lnTo>
                    <a:pt x="543" y="543"/>
                  </a:lnTo>
                  <a:close/>
                  <a:moveTo>
                    <a:pt x="3730" y="543"/>
                  </a:moveTo>
                  <a:lnTo>
                    <a:pt x="3730" y="2732"/>
                  </a:lnTo>
                  <a:lnTo>
                    <a:pt x="3231" y="2732"/>
                  </a:lnTo>
                  <a:lnTo>
                    <a:pt x="3231" y="543"/>
                  </a:lnTo>
                  <a:close/>
                  <a:moveTo>
                    <a:pt x="1627" y="3274"/>
                  </a:moveTo>
                  <a:lnTo>
                    <a:pt x="1627" y="5464"/>
                  </a:lnTo>
                  <a:lnTo>
                    <a:pt x="543" y="5464"/>
                  </a:lnTo>
                  <a:lnTo>
                    <a:pt x="543" y="3274"/>
                  </a:lnTo>
                  <a:close/>
                  <a:moveTo>
                    <a:pt x="2668" y="3296"/>
                  </a:moveTo>
                  <a:lnTo>
                    <a:pt x="2668" y="5464"/>
                  </a:lnTo>
                  <a:lnTo>
                    <a:pt x="2169" y="5464"/>
                  </a:lnTo>
                  <a:lnTo>
                    <a:pt x="2169" y="3296"/>
                  </a:lnTo>
                  <a:close/>
                  <a:moveTo>
                    <a:pt x="9865" y="543"/>
                  </a:moveTo>
                  <a:lnTo>
                    <a:pt x="9865" y="2732"/>
                  </a:lnTo>
                  <a:lnTo>
                    <a:pt x="7676" y="2732"/>
                  </a:lnTo>
                  <a:cubicBezTo>
                    <a:pt x="7546" y="2732"/>
                    <a:pt x="7416" y="2841"/>
                    <a:pt x="7416" y="2971"/>
                  </a:cubicBezTo>
                  <a:cubicBezTo>
                    <a:pt x="7394" y="3123"/>
                    <a:pt x="7502" y="3274"/>
                    <a:pt x="7676" y="3274"/>
                  </a:cubicBezTo>
                  <a:lnTo>
                    <a:pt x="9887" y="3274"/>
                  </a:lnTo>
                  <a:lnTo>
                    <a:pt x="9887" y="5464"/>
                  </a:lnTo>
                  <a:lnTo>
                    <a:pt x="3210" y="5464"/>
                  </a:lnTo>
                  <a:lnTo>
                    <a:pt x="3210" y="3274"/>
                  </a:lnTo>
                  <a:lnTo>
                    <a:pt x="6418" y="3274"/>
                  </a:lnTo>
                  <a:cubicBezTo>
                    <a:pt x="6548" y="3274"/>
                    <a:pt x="6657" y="3166"/>
                    <a:pt x="6678" y="3036"/>
                  </a:cubicBezTo>
                  <a:cubicBezTo>
                    <a:pt x="6700" y="2884"/>
                    <a:pt x="6570" y="2732"/>
                    <a:pt x="6418" y="2732"/>
                  </a:cubicBezTo>
                  <a:lnTo>
                    <a:pt x="4272" y="2732"/>
                  </a:lnTo>
                  <a:lnTo>
                    <a:pt x="4272" y="543"/>
                  </a:lnTo>
                  <a:close/>
                  <a:moveTo>
                    <a:pt x="2668" y="6006"/>
                  </a:moveTo>
                  <a:lnTo>
                    <a:pt x="2668" y="8174"/>
                  </a:lnTo>
                  <a:lnTo>
                    <a:pt x="543" y="8174"/>
                  </a:lnTo>
                  <a:lnTo>
                    <a:pt x="543" y="6006"/>
                  </a:lnTo>
                  <a:close/>
                  <a:moveTo>
                    <a:pt x="3752" y="6006"/>
                  </a:moveTo>
                  <a:lnTo>
                    <a:pt x="3752" y="8174"/>
                  </a:lnTo>
                  <a:lnTo>
                    <a:pt x="3231" y="8174"/>
                  </a:lnTo>
                  <a:lnTo>
                    <a:pt x="3231" y="6006"/>
                  </a:lnTo>
                  <a:close/>
                  <a:moveTo>
                    <a:pt x="283" y="1"/>
                  </a:moveTo>
                  <a:cubicBezTo>
                    <a:pt x="131" y="1"/>
                    <a:pt x="1" y="131"/>
                    <a:pt x="1" y="282"/>
                  </a:cubicBezTo>
                  <a:lnTo>
                    <a:pt x="1" y="8456"/>
                  </a:lnTo>
                  <a:cubicBezTo>
                    <a:pt x="1" y="8608"/>
                    <a:pt x="131" y="8716"/>
                    <a:pt x="283" y="8716"/>
                  </a:cubicBezTo>
                  <a:lnTo>
                    <a:pt x="5052" y="8716"/>
                  </a:lnTo>
                  <a:cubicBezTo>
                    <a:pt x="5182" y="8716"/>
                    <a:pt x="5313" y="8629"/>
                    <a:pt x="5334" y="8478"/>
                  </a:cubicBezTo>
                  <a:cubicBezTo>
                    <a:pt x="5334" y="8326"/>
                    <a:pt x="5226" y="8174"/>
                    <a:pt x="5052" y="8174"/>
                  </a:cubicBezTo>
                  <a:lnTo>
                    <a:pt x="4272" y="8174"/>
                  </a:lnTo>
                  <a:lnTo>
                    <a:pt x="4272" y="6006"/>
                  </a:lnTo>
                  <a:lnTo>
                    <a:pt x="9865" y="6006"/>
                  </a:lnTo>
                  <a:lnTo>
                    <a:pt x="9865" y="8174"/>
                  </a:lnTo>
                  <a:lnTo>
                    <a:pt x="6332" y="8174"/>
                  </a:lnTo>
                  <a:cubicBezTo>
                    <a:pt x="6201" y="8174"/>
                    <a:pt x="6071" y="8283"/>
                    <a:pt x="6071" y="8413"/>
                  </a:cubicBezTo>
                  <a:cubicBezTo>
                    <a:pt x="6050" y="8586"/>
                    <a:pt x="6158" y="8716"/>
                    <a:pt x="6332" y="8716"/>
                  </a:cubicBezTo>
                  <a:lnTo>
                    <a:pt x="10126" y="8716"/>
                  </a:lnTo>
                  <a:cubicBezTo>
                    <a:pt x="10277" y="8716"/>
                    <a:pt x="10407" y="8608"/>
                    <a:pt x="10407" y="8456"/>
                  </a:cubicBezTo>
                  <a:lnTo>
                    <a:pt x="10407" y="282"/>
                  </a:lnTo>
                  <a:cubicBezTo>
                    <a:pt x="10386" y="131"/>
                    <a:pt x="10277" y="1"/>
                    <a:pt x="101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69"/>
            <p:cNvSpPr/>
            <p:nvPr/>
          </p:nvSpPr>
          <p:spPr>
            <a:xfrm>
              <a:off x="5702750" y="4672375"/>
              <a:ext cx="41225" cy="13575"/>
            </a:xfrm>
            <a:custGeom>
              <a:rect b="b" l="l" r="r" t="t"/>
              <a:pathLst>
                <a:path extrusionOk="0" h="543" w="1649">
                  <a:moveTo>
                    <a:pt x="282" y="0"/>
                  </a:moveTo>
                  <a:cubicBezTo>
                    <a:pt x="152" y="0"/>
                    <a:pt x="22" y="109"/>
                    <a:pt x="22" y="239"/>
                  </a:cubicBezTo>
                  <a:cubicBezTo>
                    <a:pt x="0" y="391"/>
                    <a:pt x="130" y="542"/>
                    <a:pt x="282" y="542"/>
                  </a:cubicBezTo>
                  <a:lnTo>
                    <a:pt x="1366" y="542"/>
                  </a:lnTo>
                  <a:cubicBezTo>
                    <a:pt x="1496" y="542"/>
                    <a:pt x="1626" y="434"/>
                    <a:pt x="1648" y="304"/>
                  </a:cubicBezTo>
                  <a:cubicBezTo>
                    <a:pt x="1648" y="152"/>
                    <a:pt x="1518" y="0"/>
                    <a:pt x="13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69"/>
            <p:cNvSpPr/>
            <p:nvPr/>
          </p:nvSpPr>
          <p:spPr>
            <a:xfrm>
              <a:off x="5702750" y="4740675"/>
              <a:ext cx="41225" cy="13575"/>
            </a:xfrm>
            <a:custGeom>
              <a:rect b="b" l="l" r="r" t="t"/>
              <a:pathLst>
                <a:path extrusionOk="0" h="543" w="1649">
                  <a:moveTo>
                    <a:pt x="282" y="0"/>
                  </a:moveTo>
                  <a:cubicBezTo>
                    <a:pt x="152" y="0"/>
                    <a:pt x="22" y="87"/>
                    <a:pt x="22" y="239"/>
                  </a:cubicBezTo>
                  <a:cubicBezTo>
                    <a:pt x="0" y="390"/>
                    <a:pt x="109" y="542"/>
                    <a:pt x="282" y="542"/>
                  </a:cubicBezTo>
                  <a:lnTo>
                    <a:pt x="1366" y="542"/>
                  </a:lnTo>
                  <a:cubicBezTo>
                    <a:pt x="1496" y="542"/>
                    <a:pt x="1626" y="434"/>
                    <a:pt x="1648" y="304"/>
                  </a:cubicBezTo>
                  <a:cubicBezTo>
                    <a:pt x="1648" y="130"/>
                    <a:pt x="1518" y="0"/>
                    <a:pt x="13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69"/>
            <p:cNvSpPr/>
            <p:nvPr/>
          </p:nvSpPr>
          <p:spPr>
            <a:xfrm>
              <a:off x="5703300" y="4808425"/>
              <a:ext cx="41200" cy="13575"/>
            </a:xfrm>
            <a:custGeom>
              <a:rect b="b" l="l" r="r" t="t"/>
              <a:pathLst>
                <a:path extrusionOk="0" h="543" w="1648">
                  <a:moveTo>
                    <a:pt x="282" y="0"/>
                  </a:moveTo>
                  <a:cubicBezTo>
                    <a:pt x="152" y="0"/>
                    <a:pt x="22" y="109"/>
                    <a:pt x="22" y="239"/>
                  </a:cubicBezTo>
                  <a:cubicBezTo>
                    <a:pt x="0" y="412"/>
                    <a:pt x="108" y="542"/>
                    <a:pt x="282" y="542"/>
                  </a:cubicBezTo>
                  <a:lnTo>
                    <a:pt x="1366" y="542"/>
                  </a:lnTo>
                  <a:cubicBezTo>
                    <a:pt x="1539" y="542"/>
                    <a:pt x="1648" y="412"/>
                    <a:pt x="1648" y="239"/>
                  </a:cubicBezTo>
                  <a:cubicBezTo>
                    <a:pt x="1626" y="109"/>
                    <a:pt x="1496" y="0"/>
                    <a:pt x="13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 name="Google Shape;997;p69"/>
          <p:cNvGrpSpPr/>
          <p:nvPr/>
        </p:nvGrpSpPr>
        <p:grpSpPr>
          <a:xfrm>
            <a:off x="3856874" y="4026306"/>
            <a:ext cx="425723" cy="424796"/>
            <a:chOff x="3929825" y="4398050"/>
            <a:chExt cx="459100" cy="458100"/>
          </a:xfrm>
        </p:grpSpPr>
        <p:sp>
          <p:nvSpPr>
            <p:cNvPr id="998" name="Google Shape;998;p69"/>
            <p:cNvSpPr/>
            <p:nvPr/>
          </p:nvSpPr>
          <p:spPr>
            <a:xfrm>
              <a:off x="3929825" y="4460975"/>
              <a:ext cx="459100" cy="395175"/>
            </a:xfrm>
            <a:custGeom>
              <a:rect b="b" l="l" r="r" t="t"/>
              <a:pathLst>
                <a:path extrusionOk="0" h="15807" w="18364">
                  <a:moveTo>
                    <a:pt x="10602" y="13074"/>
                  </a:moveTo>
                  <a:lnTo>
                    <a:pt x="10971" y="14202"/>
                  </a:lnTo>
                  <a:lnTo>
                    <a:pt x="9236" y="14202"/>
                  </a:lnTo>
                  <a:cubicBezTo>
                    <a:pt x="9225" y="14200"/>
                    <a:pt x="9214" y="14199"/>
                    <a:pt x="9202" y="14199"/>
                  </a:cubicBezTo>
                  <a:cubicBezTo>
                    <a:pt x="9084" y="14199"/>
                    <a:pt x="8976" y="14300"/>
                    <a:pt x="8976" y="14419"/>
                  </a:cubicBezTo>
                  <a:cubicBezTo>
                    <a:pt x="8954" y="14592"/>
                    <a:pt x="9084" y="14722"/>
                    <a:pt x="9236" y="14722"/>
                  </a:cubicBezTo>
                  <a:lnTo>
                    <a:pt x="12315" y="14722"/>
                  </a:lnTo>
                  <a:cubicBezTo>
                    <a:pt x="12532" y="14722"/>
                    <a:pt x="12705" y="14917"/>
                    <a:pt x="12705" y="15134"/>
                  </a:cubicBezTo>
                  <a:cubicBezTo>
                    <a:pt x="12705" y="15199"/>
                    <a:pt x="12640" y="15264"/>
                    <a:pt x="12553" y="15264"/>
                  </a:cubicBezTo>
                  <a:lnTo>
                    <a:pt x="5832" y="15264"/>
                  </a:lnTo>
                  <a:cubicBezTo>
                    <a:pt x="5767" y="15264"/>
                    <a:pt x="5702" y="15199"/>
                    <a:pt x="5702" y="15134"/>
                  </a:cubicBezTo>
                  <a:cubicBezTo>
                    <a:pt x="5702" y="14917"/>
                    <a:pt x="5876" y="14722"/>
                    <a:pt x="6092" y="14722"/>
                  </a:cubicBezTo>
                  <a:lnTo>
                    <a:pt x="7979" y="14722"/>
                  </a:lnTo>
                  <a:cubicBezTo>
                    <a:pt x="8109" y="14722"/>
                    <a:pt x="8239" y="14635"/>
                    <a:pt x="8260" y="14505"/>
                  </a:cubicBezTo>
                  <a:cubicBezTo>
                    <a:pt x="8260" y="14343"/>
                    <a:pt x="8166" y="14200"/>
                    <a:pt x="8011" y="14200"/>
                  </a:cubicBezTo>
                  <a:cubicBezTo>
                    <a:pt x="8001" y="14200"/>
                    <a:pt x="7990" y="14200"/>
                    <a:pt x="7979" y="14202"/>
                  </a:cubicBezTo>
                  <a:lnTo>
                    <a:pt x="7415" y="14202"/>
                  </a:lnTo>
                  <a:lnTo>
                    <a:pt x="7783" y="13074"/>
                  </a:lnTo>
                  <a:close/>
                  <a:moveTo>
                    <a:pt x="737" y="1"/>
                  </a:moveTo>
                  <a:cubicBezTo>
                    <a:pt x="325" y="1"/>
                    <a:pt x="0" y="326"/>
                    <a:pt x="0" y="738"/>
                  </a:cubicBezTo>
                  <a:lnTo>
                    <a:pt x="0" y="12337"/>
                  </a:lnTo>
                  <a:cubicBezTo>
                    <a:pt x="0" y="12749"/>
                    <a:pt x="325" y="13074"/>
                    <a:pt x="737" y="13074"/>
                  </a:cubicBezTo>
                  <a:lnTo>
                    <a:pt x="7176" y="13074"/>
                  </a:lnTo>
                  <a:lnTo>
                    <a:pt x="6808" y="14202"/>
                  </a:lnTo>
                  <a:lnTo>
                    <a:pt x="6071" y="14202"/>
                  </a:lnTo>
                  <a:cubicBezTo>
                    <a:pt x="5550" y="14202"/>
                    <a:pt x="5138" y="14635"/>
                    <a:pt x="5138" y="15156"/>
                  </a:cubicBezTo>
                  <a:cubicBezTo>
                    <a:pt x="5160" y="15524"/>
                    <a:pt x="5464" y="15806"/>
                    <a:pt x="5832" y="15806"/>
                  </a:cubicBezTo>
                  <a:lnTo>
                    <a:pt x="12553" y="15806"/>
                  </a:lnTo>
                  <a:cubicBezTo>
                    <a:pt x="12922" y="15806"/>
                    <a:pt x="13225" y="15524"/>
                    <a:pt x="13225" y="15156"/>
                  </a:cubicBezTo>
                  <a:cubicBezTo>
                    <a:pt x="13247" y="14635"/>
                    <a:pt x="12813" y="14180"/>
                    <a:pt x="12293" y="14180"/>
                  </a:cubicBezTo>
                  <a:lnTo>
                    <a:pt x="11556" y="14180"/>
                  </a:lnTo>
                  <a:lnTo>
                    <a:pt x="11209" y="13074"/>
                  </a:lnTo>
                  <a:lnTo>
                    <a:pt x="17626" y="13074"/>
                  </a:lnTo>
                  <a:cubicBezTo>
                    <a:pt x="18038" y="13074"/>
                    <a:pt x="18364" y="12749"/>
                    <a:pt x="18364" y="12337"/>
                  </a:cubicBezTo>
                  <a:lnTo>
                    <a:pt x="18364" y="738"/>
                  </a:lnTo>
                  <a:cubicBezTo>
                    <a:pt x="18364" y="326"/>
                    <a:pt x="18038" y="1"/>
                    <a:pt x="17626" y="1"/>
                  </a:cubicBezTo>
                  <a:lnTo>
                    <a:pt x="12098" y="1"/>
                  </a:lnTo>
                  <a:cubicBezTo>
                    <a:pt x="11968" y="1"/>
                    <a:pt x="11859" y="109"/>
                    <a:pt x="11838" y="239"/>
                  </a:cubicBezTo>
                  <a:cubicBezTo>
                    <a:pt x="11816" y="391"/>
                    <a:pt x="11946" y="543"/>
                    <a:pt x="12098" y="543"/>
                  </a:cubicBezTo>
                  <a:lnTo>
                    <a:pt x="17648" y="543"/>
                  </a:lnTo>
                  <a:cubicBezTo>
                    <a:pt x="17757" y="543"/>
                    <a:pt x="17843" y="630"/>
                    <a:pt x="17843" y="738"/>
                  </a:cubicBezTo>
                  <a:lnTo>
                    <a:pt x="17843" y="2147"/>
                  </a:lnTo>
                  <a:lnTo>
                    <a:pt x="15654" y="2147"/>
                  </a:lnTo>
                  <a:cubicBezTo>
                    <a:pt x="15523" y="2147"/>
                    <a:pt x="15393" y="2256"/>
                    <a:pt x="15372" y="2386"/>
                  </a:cubicBezTo>
                  <a:cubicBezTo>
                    <a:pt x="15350" y="2538"/>
                    <a:pt x="15480" y="2689"/>
                    <a:pt x="15654" y="2689"/>
                  </a:cubicBezTo>
                  <a:lnTo>
                    <a:pt x="17843" y="2689"/>
                  </a:lnTo>
                  <a:lnTo>
                    <a:pt x="17843" y="10386"/>
                  </a:lnTo>
                  <a:lnTo>
                    <a:pt x="15827" y="10386"/>
                  </a:lnTo>
                  <a:cubicBezTo>
                    <a:pt x="15697" y="10386"/>
                    <a:pt x="15567" y="10494"/>
                    <a:pt x="15567" y="10624"/>
                  </a:cubicBezTo>
                  <a:cubicBezTo>
                    <a:pt x="15545" y="10798"/>
                    <a:pt x="15675" y="10928"/>
                    <a:pt x="15827" y="10928"/>
                  </a:cubicBezTo>
                  <a:lnTo>
                    <a:pt x="17865" y="10928"/>
                  </a:lnTo>
                  <a:lnTo>
                    <a:pt x="17865" y="12337"/>
                  </a:lnTo>
                  <a:cubicBezTo>
                    <a:pt x="17865" y="12446"/>
                    <a:pt x="17778" y="12554"/>
                    <a:pt x="17670" y="12554"/>
                  </a:cubicBezTo>
                  <a:lnTo>
                    <a:pt x="759" y="12554"/>
                  </a:lnTo>
                  <a:cubicBezTo>
                    <a:pt x="651" y="12554"/>
                    <a:pt x="564" y="12446"/>
                    <a:pt x="564" y="12337"/>
                  </a:cubicBezTo>
                  <a:lnTo>
                    <a:pt x="564" y="10928"/>
                  </a:lnTo>
                  <a:lnTo>
                    <a:pt x="14548" y="10928"/>
                  </a:lnTo>
                  <a:cubicBezTo>
                    <a:pt x="14678" y="10928"/>
                    <a:pt x="14808" y="10841"/>
                    <a:pt x="14830" y="10690"/>
                  </a:cubicBezTo>
                  <a:cubicBezTo>
                    <a:pt x="14830" y="10538"/>
                    <a:pt x="14721" y="10386"/>
                    <a:pt x="14548" y="10386"/>
                  </a:cubicBezTo>
                  <a:lnTo>
                    <a:pt x="564" y="10386"/>
                  </a:lnTo>
                  <a:lnTo>
                    <a:pt x="564" y="2689"/>
                  </a:lnTo>
                  <a:lnTo>
                    <a:pt x="2754" y="2689"/>
                  </a:lnTo>
                  <a:cubicBezTo>
                    <a:pt x="2884" y="2689"/>
                    <a:pt x="3014" y="2581"/>
                    <a:pt x="3014" y="2451"/>
                  </a:cubicBezTo>
                  <a:cubicBezTo>
                    <a:pt x="3035" y="2299"/>
                    <a:pt x="2905" y="2147"/>
                    <a:pt x="2754" y="2147"/>
                  </a:cubicBezTo>
                  <a:lnTo>
                    <a:pt x="542" y="2147"/>
                  </a:lnTo>
                  <a:lnTo>
                    <a:pt x="542" y="738"/>
                  </a:lnTo>
                  <a:cubicBezTo>
                    <a:pt x="542" y="630"/>
                    <a:pt x="629" y="543"/>
                    <a:pt x="759" y="543"/>
                  </a:cubicBezTo>
                  <a:lnTo>
                    <a:pt x="6244" y="543"/>
                  </a:lnTo>
                  <a:cubicBezTo>
                    <a:pt x="6374" y="543"/>
                    <a:pt x="6504" y="435"/>
                    <a:pt x="6526" y="305"/>
                  </a:cubicBezTo>
                  <a:cubicBezTo>
                    <a:pt x="6526" y="153"/>
                    <a:pt x="6418" y="1"/>
                    <a:pt x="62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69"/>
            <p:cNvSpPr/>
            <p:nvPr/>
          </p:nvSpPr>
          <p:spPr>
            <a:xfrm>
              <a:off x="4018175" y="4398050"/>
              <a:ext cx="283500" cy="300375"/>
            </a:xfrm>
            <a:custGeom>
              <a:rect b="b" l="l" r="r" t="t"/>
              <a:pathLst>
                <a:path extrusionOk="0" h="12015" w="11340">
                  <a:moveTo>
                    <a:pt x="7632" y="979"/>
                  </a:moveTo>
                  <a:lnTo>
                    <a:pt x="7632" y="1521"/>
                  </a:lnTo>
                  <a:lnTo>
                    <a:pt x="5919" y="1521"/>
                  </a:lnTo>
                  <a:lnTo>
                    <a:pt x="5919" y="979"/>
                  </a:lnTo>
                  <a:close/>
                  <a:moveTo>
                    <a:pt x="2786" y="9304"/>
                  </a:moveTo>
                  <a:cubicBezTo>
                    <a:pt x="2922" y="9304"/>
                    <a:pt x="3057" y="9391"/>
                    <a:pt x="3057" y="9564"/>
                  </a:cubicBezTo>
                  <a:lnTo>
                    <a:pt x="3057" y="11472"/>
                  </a:lnTo>
                  <a:lnTo>
                    <a:pt x="2515" y="11472"/>
                  </a:lnTo>
                  <a:lnTo>
                    <a:pt x="2515" y="9564"/>
                  </a:lnTo>
                  <a:cubicBezTo>
                    <a:pt x="2515" y="9391"/>
                    <a:pt x="2651" y="9304"/>
                    <a:pt x="2786" y="9304"/>
                  </a:cubicBezTo>
                  <a:close/>
                  <a:moveTo>
                    <a:pt x="5640" y="9296"/>
                  </a:moveTo>
                  <a:cubicBezTo>
                    <a:pt x="5788" y="9296"/>
                    <a:pt x="5919" y="9414"/>
                    <a:pt x="5919" y="9564"/>
                  </a:cubicBezTo>
                  <a:lnTo>
                    <a:pt x="5919" y="11472"/>
                  </a:lnTo>
                  <a:lnTo>
                    <a:pt x="5377" y="11472"/>
                  </a:lnTo>
                  <a:lnTo>
                    <a:pt x="5377" y="9564"/>
                  </a:lnTo>
                  <a:cubicBezTo>
                    <a:pt x="5377" y="9434"/>
                    <a:pt x="5464" y="9326"/>
                    <a:pt x="5572" y="9304"/>
                  </a:cubicBezTo>
                  <a:cubicBezTo>
                    <a:pt x="5595" y="9298"/>
                    <a:pt x="5618" y="9296"/>
                    <a:pt x="5640" y="9296"/>
                  </a:cubicBezTo>
                  <a:close/>
                  <a:moveTo>
                    <a:pt x="8523" y="9296"/>
                  </a:moveTo>
                  <a:cubicBezTo>
                    <a:pt x="8666" y="9296"/>
                    <a:pt x="8781" y="9414"/>
                    <a:pt x="8781" y="9564"/>
                  </a:cubicBezTo>
                  <a:lnTo>
                    <a:pt x="8781" y="11472"/>
                  </a:lnTo>
                  <a:lnTo>
                    <a:pt x="8239" y="11472"/>
                  </a:lnTo>
                  <a:lnTo>
                    <a:pt x="8239" y="9564"/>
                  </a:lnTo>
                  <a:cubicBezTo>
                    <a:pt x="8239" y="9434"/>
                    <a:pt x="8325" y="9326"/>
                    <a:pt x="8456" y="9304"/>
                  </a:cubicBezTo>
                  <a:cubicBezTo>
                    <a:pt x="8478" y="9298"/>
                    <a:pt x="8501" y="9296"/>
                    <a:pt x="8523" y="9296"/>
                  </a:cubicBezTo>
                  <a:close/>
                  <a:moveTo>
                    <a:pt x="5637" y="2865"/>
                  </a:moveTo>
                  <a:lnTo>
                    <a:pt x="9756" y="4664"/>
                  </a:lnTo>
                  <a:lnTo>
                    <a:pt x="4878" y="4664"/>
                  </a:lnTo>
                  <a:cubicBezTo>
                    <a:pt x="4726" y="4664"/>
                    <a:pt x="4618" y="4773"/>
                    <a:pt x="4596" y="4903"/>
                  </a:cubicBezTo>
                  <a:cubicBezTo>
                    <a:pt x="4575" y="5055"/>
                    <a:pt x="4705" y="5206"/>
                    <a:pt x="4878" y="5206"/>
                  </a:cubicBezTo>
                  <a:lnTo>
                    <a:pt x="10038" y="5206"/>
                  </a:lnTo>
                  <a:lnTo>
                    <a:pt x="10038" y="11472"/>
                  </a:lnTo>
                  <a:lnTo>
                    <a:pt x="9323" y="11472"/>
                  </a:lnTo>
                  <a:lnTo>
                    <a:pt x="9323" y="9586"/>
                  </a:lnTo>
                  <a:cubicBezTo>
                    <a:pt x="9323" y="9174"/>
                    <a:pt x="8998" y="8827"/>
                    <a:pt x="8586" y="8784"/>
                  </a:cubicBezTo>
                  <a:cubicBezTo>
                    <a:pt x="8560" y="8781"/>
                    <a:pt x="8535" y="8780"/>
                    <a:pt x="8509" y="8780"/>
                  </a:cubicBezTo>
                  <a:cubicBezTo>
                    <a:pt x="8066" y="8780"/>
                    <a:pt x="7697" y="9134"/>
                    <a:pt x="7697" y="9586"/>
                  </a:cubicBezTo>
                  <a:lnTo>
                    <a:pt x="7697" y="11494"/>
                  </a:lnTo>
                  <a:lnTo>
                    <a:pt x="6461" y="11494"/>
                  </a:lnTo>
                  <a:lnTo>
                    <a:pt x="6461" y="9608"/>
                  </a:lnTo>
                  <a:cubicBezTo>
                    <a:pt x="6461" y="9196"/>
                    <a:pt x="6136" y="8849"/>
                    <a:pt x="5724" y="8805"/>
                  </a:cubicBezTo>
                  <a:cubicBezTo>
                    <a:pt x="5698" y="8803"/>
                    <a:pt x="5673" y="8802"/>
                    <a:pt x="5648" y="8802"/>
                  </a:cubicBezTo>
                  <a:cubicBezTo>
                    <a:pt x="5204" y="8802"/>
                    <a:pt x="4835" y="9156"/>
                    <a:pt x="4835" y="9608"/>
                  </a:cubicBezTo>
                  <a:lnTo>
                    <a:pt x="4835" y="11515"/>
                  </a:lnTo>
                  <a:lnTo>
                    <a:pt x="3577" y="11515"/>
                  </a:lnTo>
                  <a:lnTo>
                    <a:pt x="3577" y="9629"/>
                  </a:lnTo>
                  <a:cubicBezTo>
                    <a:pt x="3577" y="9217"/>
                    <a:pt x="3274" y="8870"/>
                    <a:pt x="2862" y="8827"/>
                  </a:cubicBezTo>
                  <a:cubicBezTo>
                    <a:pt x="2836" y="8825"/>
                    <a:pt x="2811" y="8824"/>
                    <a:pt x="2786" y="8824"/>
                  </a:cubicBezTo>
                  <a:cubicBezTo>
                    <a:pt x="2342" y="8824"/>
                    <a:pt x="1973" y="9178"/>
                    <a:pt x="1973" y="9629"/>
                  </a:cubicBezTo>
                  <a:lnTo>
                    <a:pt x="1973" y="11537"/>
                  </a:lnTo>
                  <a:lnTo>
                    <a:pt x="1258" y="11537"/>
                  </a:lnTo>
                  <a:lnTo>
                    <a:pt x="1258" y="5206"/>
                  </a:lnTo>
                  <a:lnTo>
                    <a:pt x="3577" y="5206"/>
                  </a:lnTo>
                  <a:cubicBezTo>
                    <a:pt x="3707" y="5206"/>
                    <a:pt x="3816" y="5098"/>
                    <a:pt x="3838" y="4968"/>
                  </a:cubicBezTo>
                  <a:cubicBezTo>
                    <a:pt x="3859" y="4816"/>
                    <a:pt x="3729" y="4664"/>
                    <a:pt x="3577" y="4664"/>
                  </a:cubicBezTo>
                  <a:lnTo>
                    <a:pt x="1539" y="4664"/>
                  </a:lnTo>
                  <a:lnTo>
                    <a:pt x="5637" y="2865"/>
                  </a:lnTo>
                  <a:close/>
                  <a:moveTo>
                    <a:pt x="5680" y="0"/>
                  </a:moveTo>
                  <a:cubicBezTo>
                    <a:pt x="5529" y="0"/>
                    <a:pt x="5420" y="105"/>
                    <a:pt x="5420" y="263"/>
                  </a:cubicBezTo>
                  <a:lnTo>
                    <a:pt x="5420" y="2410"/>
                  </a:lnTo>
                  <a:lnTo>
                    <a:pt x="195" y="4686"/>
                  </a:lnTo>
                  <a:cubicBezTo>
                    <a:pt x="65" y="4751"/>
                    <a:pt x="0" y="4903"/>
                    <a:pt x="65" y="5055"/>
                  </a:cubicBezTo>
                  <a:cubicBezTo>
                    <a:pt x="109" y="5141"/>
                    <a:pt x="195" y="5206"/>
                    <a:pt x="304" y="5206"/>
                  </a:cubicBezTo>
                  <a:lnTo>
                    <a:pt x="759" y="5206"/>
                  </a:lnTo>
                  <a:lnTo>
                    <a:pt x="759" y="11472"/>
                  </a:lnTo>
                  <a:lnTo>
                    <a:pt x="325" y="11472"/>
                  </a:lnTo>
                  <a:cubicBezTo>
                    <a:pt x="174" y="11472"/>
                    <a:pt x="65" y="11580"/>
                    <a:pt x="43" y="11711"/>
                  </a:cubicBezTo>
                  <a:cubicBezTo>
                    <a:pt x="22" y="11884"/>
                    <a:pt x="152" y="12014"/>
                    <a:pt x="325" y="12014"/>
                  </a:cubicBezTo>
                  <a:lnTo>
                    <a:pt x="11057" y="12014"/>
                  </a:lnTo>
                  <a:cubicBezTo>
                    <a:pt x="11187" y="12014"/>
                    <a:pt x="11296" y="11906"/>
                    <a:pt x="11317" y="11776"/>
                  </a:cubicBezTo>
                  <a:cubicBezTo>
                    <a:pt x="11339" y="11624"/>
                    <a:pt x="11209" y="11472"/>
                    <a:pt x="11057" y="11472"/>
                  </a:cubicBezTo>
                  <a:lnTo>
                    <a:pt x="10559" y="11472"/>
                  </a:lnTo>
                  <a:lnTo>
                    <a:pt x="10559" y="5206"/>
                  </a:lnTo>
                  <a:lnTo>
                    <a:pt x="10992" y="5206"/>
                  </a:lnTo>
                  <a:cubicBezTo>
                    <a:pt x="11101" y="5206"/>
                    <a:pt x="11209" y="5141"/>
                    <a:pt x="11252" y="5055"/>
                  </a:cubicBezTo>
                  <a:cubicBezTo>
                    <a:pt x="11317" y="4903"/>
                    <a:pt x="11252" y="4751"/>
                    <a:pt x="11122" y="4686"/>
                  </a:cubicBezTo>
                  <a:lnTo>
                    <a:pt x="5897" y="2410"/>
                  </a:lnTo>
                  <a:lnTo>
                    <a:pt x="5897" y="2063"/>
                  </a:lnTo>
                  <a:lnTo>
                    <a:pt x="7892" y="2063"/>
                  </a:lnTo>
                  <a:cubicBezTo>
                    <a:pt x="8044" y="2063"/>
                    <a:pt x="8152" y="1933"/>
                    <a:pt x="8152" y="1781"/>
                  </a:cubicBezTo>
                  <a:lnTo>
                    <a:pt x="8152" y="697"/>
                  </a:lnTo>
                  <a:cubicBezTo>
                    <a:pt x="8152" y="545"/>
                    <a:pt x="8044" y="437"/>
                    <a:pt x="7892" y="437"/>
                  </a:cubicBezTo>
                  <a:lnTo>
                    <a:pt x="5962" y="437"/>
                  </a:lnTo>
                  <a:lnTo>
                    <a:pt x="5962" y="263"/>
                  </a:lnTo>
                  <a:cubicBezTo>
                    <a:pt x="5962" y="133"/>
                    <a:pt x="5854" y="3"/>
                    <a:pt x="5724" y="3"/>
                  </a:cubicBezTo>
                  <a:cubicBezTo>
                    <a:pt x="5709" y="1"/>
                    <a:pt x="5695" y="0"/>
                    <a:pt x="56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69"/>
            <p:cNvSpPr/>
            <p:nvPr/>
          </p:nvSpPr>
          <p:spPr>
            <a:xfrm>
              <a:off x="4067500" y="4540125"/>
              <a:ext cx="40675" cy="58550"/>
            </a:xfrm>
            <a:custGeom>
              <a:rect b="b" l="l" r="r" t="t"/>
              <a:pathLst>
                <a:path extrusionOk="0" h="2342" w="1627">
                  <a:moveTo>
                    <a:pt x="813" y="548"/>
                  </a:moveTo>
                  <a:cubicBezTo>
                    <a:pt x="949" y="548"/>
                    <a:pt x="1084" y="640"/>
                    <a:pt x="1084" y="824"/>
                  </a:cubicBezTo>
                  <a:lnTo>
                    <a:pt x="1084" y="1800"/>
                  </a:lnTo>
                  <a:lnTo>
                    <a:pt x="542" y="1800"/>
                  </a:lnTo>
                  <a:lnTo>
                    <a:pt x="542" y="824"/>
                  </a:lnTo>
                  <a:cubicBezTo>
                    <a:pt x="542" y="640"/>
                    <a:pt x="678" y="548"/>
                    <a:pt x="813" y="548"/>
                  </a:cubicBezTo>
                  <a:close/>
                  <a:moveTo>
                    <a:pt x="802" y="0"/>
                  </a:moveTo>
                  <a:cubicBezTo>
                    <a:pt x="347" y="0"/>
                    <a:pt x="0" y="369"/>
                    <a:pt x="0" y="824"/>
                  </a:cubicBezTo>
                  <a:lnTo>
                    <a:pt x="0" y="2082"/>
                  </a:lnTo>
                  <a:cubicBezTo>
                    <a:pt x="0" y="2233"/>
                    <a:pt x="108" y="2342"/>
                    <a:pt x="260" y="2342"/>
                  </a:cubicBezTo>
                  <a:lnTo>
                    <a:pt x="1344" y="2342"/>
                  </a:lnTo>
                  <a:cubicBezTo>
                    <a:pt x="1496" y="2342"/>
                    <a:pt x="1626" y="2233"/>
                    <a:pt x="1626" y="2082"/>
                  </a:cubicBezTo>
                  <a:lnTo>
                    <a:pt x="1626" y="824"/>
                  </a:lnTo>
                  <a:cubicBezTo>
                    <a:pt x="1626" y="369"/>
                    <a:pt x="1258" y="0"/>
                    <a:pt x="8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69"/>
            <p:cNvSpPr/>
            <p:nvPr/>
          </p:nvSpPr>
          <p:spPr>
            <a:xfrm>
              <a:off x="4211125" y="4540575"/>
              <a:ext cx="40125" cy="58650"/>
            </a:xfrm>
            <a:custGeom>
              <a:rect b="b" l="l" r="r" t="t"/>
              <a:pathLst>
                <a:path extrusionOk="0" h="2346" w="1605">
                  <a:moveTo>
                    <a:pt x="808" y="522"/>
                  </a:moveTo>
                  <a:cubicBezTo>
                    <a:pt x="821" y="522"/>
                    <a:pt x="833" y="523"/>
                    <a:pt x="846" y="524"/>
                  </a:cubicBezTo>
                  <a:cubicBezTo>
                    <a:pt x="976" y="568"/>
                    <a:pt x="1063" y="676"/>
                    <a:pt x="1063" y="806"/>
                  </a:cubicBezTo>
                  <a:lnTo>
                    <a:pt x="1063" y="1782"/>
                  </a:lnTo>
                  <a:lnTo>
                    <a:pt x="521" y="1782"/>
                  </a:lnTo>
                  <a:lnTo>
                    <a:pt x="521" y="806"/>
                  </a:lnTo>
                  <a:cubicBezTo>
                    <a:pt x="521" y="645"/>
                    <a:pt x="651" y="522"/>
                    <a:pt x="808" y="522"/>
                  </a:cubicBezTo>
                  <a:close/>
                  <a:moveTo>
                    <a:pt x="817" y="1"/>
                  </a:moveTo>
                  <a:cubicBezTo>
                    <a:pt x="371" y="1"/>
                    <a:pt x="0" y="375"/>
                    <a:pt x="0" y="828"/>
                  </a:cubicBezTo>
                  <a:lnTo>
                    <a:pt x="0" y="2085"/>
                  </a:lnTo>
                  <a:cubicBezTo>
                    <a:pt x="0" y="2237"/>
                    <a:pt x="109" y="2346"/>
                    <a:pt x="261" y="2346"/>
                  </a:cubicBezTo>
                  <a:lnTo>
                    <a:pt x="1345" y="2346"/>
                  </a:lnTo>
                  <a:cubicBezTo>
                    <a:pt x="1496" y="2346"/>
                    <a:pt x="1605" y="2215"/>
                    <a:pt x="1605" y="2064"/>
                  </a:cubicBezTo>
                  <a:lnTo>
                    <a:pt x="1605" y="828"/>
                  </a:lnTo>
                  <a:cubicBezTo>
                    <a:pt x="1605" y="394"/>
                    <a:pt x="1301" y="47"/>
                    <a:pt x="889" y="4"/>
                  </a:cubicBezTo>
                  <a:cubicBezTo>
                    <a:pt x="865" y="2"/>
                    <a:pt x="841" y="1"/>
                    <a:pt x="8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69"/>
            <p:cNvSpPr/>
            <p:nvPr/>
          </p:nvSpPr>
          <p:spPr>
            <a:xfrm>
              <a:off x="4139575" y="4540575"/>
              <a:ext cx="40125" cy="60000"/>
            </a:xfrm>
            <a:custGeom>
              <a:rect b="b" l="l" r="r" t="t"/>
              <a:pathLst>
                <a:path extrusionOk="0" h="2400" w="1605">
                  <a:moveTo>
                    <a:pt x="808" y="522"/>
                  </a:moveTo>
                  <a:cubicBezTo>
                    <a:pt x="821" y="522"/>
                    <a:pt x="833" y="523"/>
                    <a:pt x="846" y="524"/>
                  </a:cubicBezTo>
                  <a:cubicBezTo>
                    <a:pt x="976" y="568"/>
                    <a:pt x="1063" y="676"/>
                    <a:pt x="1063" y="806"/>
                  </a:cubicBezTo>
                  <a:lnTo>
                    <a:pt x="1063" y="1782"/>
                  </a:lnTo>
                  <a:lnTo>
                    <a:pt x="521" y="1782"/>
                  </a:lnTo>
                  <a:lnTo>
                    <a:pt x="521" y="806"/>
                  </a:lnTo>
                  <a:cubicBezTo>
                    <a:pt x="521" y="645"/>
                    <a:pt x="651" y="522"/>
                    <a:pt x="808" y="522"/>
                  </a:cubicBezTo>
                  <a:close/>
                  <a:moveTo>
                    <a:pt x="795" y="1"/>
                  </a:moveTo>
                  <a:cubicBezTo>
                    <a:pt x="352" y="1"/>
                    <a:pt x="1" y="375"/>
                    <a:pt x="1" y="828"/>
                  </a:cubicBezTo>
                  <a:lnTo>
                    <a:pt x="1" y="2237"/>
                  </a:lnTo>
                  <a:cubicBezTo>
                    <a:pt x="1" y="2337"/>
                    <a:pt x="76" y="2399"/>
                    <a:pt x="152" y="2399"/>
                  </a:cubicBezTo>
                  <a:cubicBezTo>
                    <a:pt x="191" y="2399"/>
                    <a:pt x="231" y="2383"/>
                    <a:pt x="261" y="2346"/>
                  </a:cubicBezTo>
                  <a:lnTo>
                    <a:pt x="1345" y="2346"/>
                  </a:lnTo>
                  <a:cubicBezTo>
                    <a:pt x="1475" y="2346"/>
                    <a:pt x="1605" y="2215"/>
                    <a:pt x="1605" y="2064"/>
                  </a:cubicBezTo>
                  <a:lnTo>
                    <a:pt x="1605" y="828"/>
                  </a:lnTo>
                  <a:cubicBezTo>
                    <a:pt x="1605" y="394"/>
                    <a:pt x="1280" y="47"/>
                    <a:pt x="868" y="4"/>
                  </a:cubicBezTo>
                  <a:cubicBezTo>
                    <a:pt x="843" y="2"/>
                    <a:pt x="819" y="1"/>
                    <a:pt x="7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 name="Google Shape;1003;p69"/>
          <p:cNvGrpSpPr/>
          <p:nvPr/>
        </p:nvGrpSpPr>
        <p:grpSpPr>
          <a:xfrm>
            <a:off x="4657991" y="4025865"/>
            <a:ext cx="340110" cy="425237"/>
            <a:chOff x="4718100" y="4397575"/>
            <a:chExt cx="366775" cy="458575"/>
          </a:xfrm>
        </p:grpSpPr>
        <p:sp>
          <p:nvSpPr>
            <p:cNvPr id="1004" name="Google Shape;1004;p69"/>
            <p:cNvSpPr/>
            <p:nvPr/>
          </p:nvSpPr>
          <p:spPr>
            <a:xfrm>
              <a:off x="4718100" y="4477550"/>
              <a:ext cx="327200" cy="378600"/>
            </a:xfrm>
            <a:custGeom>
              <a:rect b="b" l="l" r="r" t="t"/>
              <a:pathLst>
                <a:path extrusionOk="0" h="15144" w="13088">
                  <a:moveTo>
                    <a:pt x="300" y="1"/>
                  </a:moveTo>
                  <a:cubicBezTo>
                    <a:pt x="150" y="1"/>
                    <a:pt x="1" y="123"/>
                    <a:pt x="14" y="314"/>
                  </a:cubicBezTo>
                  <a:lnTo>
                    <a:pt x="14" y="14861"/>
                  </a:lnTo>
                  <a:cubicBezTo>
                    <a:pt x="14" y="15013"/>
                    <a:pt x="144" y="15143"/>
                    <a:pt x="296" y="15143"/>
                  </a:cubicBezTo>
                  <a:lnTo>
                    <a:pt x="12286" y="15143"/>
                  </a:lnTo>
                  <a:cubicBezTo>
                    <a:pt x="12741" y="15143"/>
                    <a:pt x="13088" y="14775"/>
                    <a:pt x="13088" y="14319"/>
                  </a:cubicBezTo>
                  <a:lnTo>
                    <a:pt x="13088" y="13560"/>
                  </a:lnTo>
                  <a:cubicBezTo>
                    <a:pt x="13088" y="13409"/>
                    <a:pt x="12958" y="13300"/>
                    <a:pt x="12806" y="13300"/>
                  </a:cubicBezTo>
                  <a:cubicBezTo>
                    <a:pt x="12676" y="13322"/>
                    <a:pt x="12567" y="13430"/>
                    <a:pt x="12567" y="13582"/>
                  </a:cubicBezTo>
                  <a:lnTo>
                    <a:pt x="12567" y="14341"/>
                  </a:lnTo>
                  <a:cubicBezTo>
                    <a:pt x="12567" y="14471"/>
                    <a:pt x="12459" y="14601"/>
                    <a:pt x="12307" y="14601"/>
                  </a:cubicBezTo>
                  <a:lnTo>
                    <a:pt x="643" y="14601"/>
                  </a:lnTo>
                  <a:cubicBezTo>
                    <a:pt x="600" y="14601"/>
                    <a:pt x="556" y="14558"/>
                    <a:pt x="556" y="14514"/>
                  </a:cubicBezTo>
                  <a:lnTo>
                    <a:pt x="556" y="227"/>
                  </a:lnTo>
                  <a:cubicBezTo>
                    <a:pt x="556" y="184"/>
                    <a:pt x="556" y="162"/>
                    <a:pt x="535" y="140"/>
                  </a:cubicBezTo>
                  <a:cubicBezTo>
                    <a:pt x="478" y="43"/>
                    <a:pt x="389" y="1"/>
                    <a:pt x="3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69"/>
            <p:cNvSpPr/>
            <p:nvPr/>
          </p:nvSpPr>
          <p:spPr>
            <a:xfrm>
              <a:off x="4719000" y="4397575"/>
              <a:ext cx="326850" cy="229350"/>
            </a:xfrm>
            <a:custGeom>
              <a:rect b="b" l="l" r="r" t="t"/>
              <a:pathLst>
                <a:path extrusionOk="0" h="9174" w="13074">
                  <a:moveTo>
                    <a:pt x="10168" y="911"/>
                  </a:moveTo>
                  <a:lnTo>
                    <a:pt x="12163" y="2906"/>
                  </a:lnTo>
                  <a:lnTo>
                    <a:pt x="10168" y="2906"/>
                  </a:lnTo>
                  <a:lnTo>
                    <a:pt x="10168" y="911"/>
                  </a:lnTo>
                  <a:close/>
                  <a:moveTo>
                    <a:pt x="282" y="0"/>
                  </a:moveTo>
                  <a:cubicBezTo>
                    <a:pt x="130" y="0"/>
                    <a:pt x="0" y="109"/>
                    <a:pt x="0" y="261"/>
                  </a:cubicBezTo>
                  <a:lnTo>
                    <a:pt x="0" y="2320"/>
                  </a:lnTo>
                  <a:cubicBezTo>
                    <a:pt x="0" y="2364"/>
                    <a:pt x="0" y="2385"/>
                    <a:pt x="22" y="2407"/>
                  </a:cubicBezTo>
                  <a:cubicBezTo>
                    <a:pt x="81" y="2508"/>
                    <a:pt x="176" y="2553"/>
                    <a:pt x="268" y="2553"/>
                  </a:cubicBezTo>
                  <a:cubicBezTo>
                    <a:pt x="415" y="2553"/>
                    <a:pt x="555" y="2441"/>
                    <a:pt x="542" y="2255"/>
                  </a:cubicBezTo>
                  <a:lnTo>
                    <a:pt x="542" y="803"/>
                  </a:lnTo>
                  <a:cubicBezTo>
                    <a:pt x="542" y="651"/>
                    <a:pt x="651" y="521"/>
                    <a:pt x="802" y="521"/>
                  </a:cubicBezTo>
                  <a:lnTo>
                    <a:pt x="9626" y="521"/>
                  </a:lnTo>
                  <a:lnTo>
                    <a:pt x="9626" y="3166"/>
                  </a:lnTo>
                  <a:cubicBezTo>
                    <a:pt x="9626" y="3317"/>
                    <a:pt x="9756" y="3426"/>
                    <a:pt x="9908" y="3426"/>
                  </a:cubicBezTo>
                  <a:lnTo>
                    <a:pt x="12531" y="3426"/>
                  </a:lnTo>
                  <a:lnTo>
                    <a:pt x="12531" y="8911"/>
                  </a:lnTo>
                  <a:cubicBezTo>
                    <a:pt x="12531" y="9041"/>
                    <a:pt x="12640" y="9150"/>
                    <a:pt x="12770" y="9171"/>
                  </a:cubicBezTo>
                  <a:cubicBezTo>
                    <a:pt x="12781" y="9173"/>
                    <a:pt x="12792" y="9174"/>
                    <a:pt x="12803" y="9174"/>
                  </a:cubicBezTo>
                  <a:cubicBezTo>
                    <a:pt x="12943" y="9174"/>
                    <a:pt x="13073" y="9052"/>
                    <a:pt x="13073" y="8911"/>
                  </a:cubicBezTo>
                  <a:lnTo>
                    <a:pt x="13073" y="3166"/>
                  </a:lnTo>
                  <a:cubicBezTo>
                    <a:pt x="13073" y="3101"/>
                    <a:pt x="13052" y="3036"/>
                    <a:pt x="12987" y="2971"/>
                  </a:cubicBezTo>
                  <a:lnTo>
                    <a:pt x="10082" y="65"/>
                  </a:lnTo>
                  <a:cubicBezTo>
                    <a:pt x="10038" y="22"/>
                    <a:pt x="9973" y="0"/>
                    <a:pt x="99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69"/>
            <p:cNvSpPr/>
            <p:nvPr/>
          </p:nvSpPr>
          <p:spPr>
            <a:xfrm>
              <a:off x="4794875" y="4640325"/>
              <a:ext cx="290000" cy="156725"/>
            </a:xfrm>
            <a:custGeom>
              <a:rect b="b" l="l" r="r" t="t"/>
              <a:pathLst>
                <a:path extrusionOk="0" h="6269" w="11600">
                  <a:moveTo>
                    <a:pt x="11351" y="1"/>
                  </a:moveTo>
                  <a:cubicBezTo>
                    <a:pt x="11340" y="1"/>
                    <a:pt x="11329" y="2"/>
                    <a:pt x="11318" y="3"/>
                  </a:cubicBezTo>
                  <a:lnTo>
                    <a:pt x="282" y="3"/>
                  </a:lnTo>
                  <a:cubicBezTo>
                    <a:pt x="130" y="3"/>
                    <a:pt x="0" y="112"/>
                    <a:pt x="0" y="263"/>
                  </a:cubicBezTo>
                  <a:lnTo>
                    <a:pt x="0" y="6009"/>
                  </a:lnTo>
                  <a:cubicBezTo>
                    <a:pt x="0" y="6161"/>
                    <a:pt x="130" y="6269"/>
                    <a:pt x="282" y="6269"/>
                  </a:cubicBezTo>
                  <a:lnTo>
                    <a:pt x="2364" y="6269"/>
                  </a:lnTo>
                  <a:cubicBezTo>
                    <a:pt x="2515" y="6269"/>
                    <a:pt x="2624" y="6182"/>
                    <a:pt x="2645" y="6030"/>
                  </a:cubicBezTo>
                  <a:cubicBezTo>
                    <a:pt x="2667" y="5879"/>
                    <a:pt x="2537" y="5727"/>
                    <a:pt x="2364" y="5727"/>
                  </a:cubicBezTo>
                  <a:lnTo>
                    <a:pt x="542" y="5727"/>
                  </a:lnTo>
                  <a:lnTo>
                    <a:pt x="542" y="524"/>
                  </a:lnTo>
                  <a:lnTo>
                    <a:pt x="11057" y="524"/>
                  </a:lnTo>
                  <a:lnTo>
                    <a:pt x="11057" y="5727"/>
                  </a:lnTo>
                  <a:lnTo>
                    <a:pt x="3643" y="5727"/>
                  </a:lnTo>
                  <a:cubicBezTo>
                    <a:pt x="3491" y="5727"/>
                    <a:pt x="3383" y="5835"/>
                    <a:pt x="3361" y="5965"/>
                  </a:cubicBezTo>
                  <a:cubicBezTo>
                    <a:pt x="3339" y="6117"/>
                    <a:pt x="3469" y="6269"/>
                    <a:pt x="3643" y="6269"/>
                  </a:cubicBezTo>
                  <a:lnTo>
                    <a:pt x="11318" y="6269"/>
                  </a:lnTo>
                  <a:cubicBezTo>
                    <a:pt x="11469" y="6269"/>
                    <a:pt x="11599" y="6139"/>
                    <a:pt x="11599" y="5987"/>
                  </a:cubicBezTo>
                  <a:lnTo>
                    <a:pt x="11599" y="263"/>
                  </a:lnTo>
                  <a:cubicBezTo>
                    <a:pt x="11599" y="123"/>
                    <a:pt x="11488" y="1"/>
                    <a:pt x="113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69"/>
            <p:cNvSpPr/>
            <p:nvPr/>
          </p:nvSpPr>
          <p:spPr>
            <a:xfrm>
              <a:off x="4840950" y="4669675"/>
              <a:ext cx="57475" cy="97025"/>
            </a:xfrm>
            <a:custGeom>
              <a:rect b="b" l="l" r="r" t="t"/>
              <a:pathLst>
                <a:path extrusionOk="0" h="3881" w="2299">
                  <a:moveTo>
                    <a:pt x="304" y="0"/>
                  </a:moveTo>
                  <a:cubicBezTo>
                    <a:pt x="152" y="0"/>
                    <a:pt x="44" y="108"/>
                    <a:pt x="22" y="238"/>
                  </a:cubicBezTo>
                  <a:cubicBezTo>
                    <a:pt x="0" y="390"/>
                    <a:pt x="130" y="542"/>
                    <a:pt x="304" y="542"/>
                  </a:cubicBezTo>
                  <a:lnTo>
                    <a:pt x="889" y="542"/>
                  </a:lnTo>
                  <a:lnTo>
                    <a:pt x="889" y="3599"/>
                  </a:lnTo>
                  <a:cubicBezTo>
                    <a:pt x="889" y="3747"/>
                    <a:pt x="1013" y="3875"/>
                    <a:pt x="1160" y="3881"/>
                  </a:cubicBezTo>
                  <a:lnTo>
                    <a:pt x="1160" y="3881"/>
                  </a:lnTo>
                  <a:cubicBezTo>
                    <a:pt x="1307" y="3875"/>
                    <a:pt x="1431" y="3747"/>
                    <a:pt x="1431" y="3599"/>
                  </a:cubicBezTo>
                  <a:lnTo>
                    <a:pt x="1431" y="542"/>
                  </a:lnTo>
                  <a:lnTo>
                    <a:pt x="2017" y="542"/>
                  </a:lnTo>
                  <a:cubicBezTo>
                    <a:pt x="2147" y="542"/>
                    <a:pt x="2255" y="434"/>
                    <a:pt x="2277" y="304"/>
                  </a:cubicBezTo>
                  <a:cubicBezTo>
                    <a:pt x="2298" y="152"/>
                    <a:pt x="2168" y="0"/>
                    <a:pt x="2017" y="0"/>
                  </a:cubicBezTo>
                  <a:close/>
                  <a:moveTo>
                    <a:pt x="1160" y="3881"/>
                  </a:moveTo>
                  <a:cubicBezTo>
                    <a:pt x="1157" y="3881"/>
                    <a:pt x="1153" y="3881"/>
                    <a:pt x="1149" y="3881"/>
                  </a:cubicBezTo>
                  <a:lnTo>
                    <a:pt x="1171" y="3881"/>
                  </a:lnTo>
                  <a:cubicBezTo>
                    <a:pt x="1167" y="3881"/>
                    <a:pt x="1164" y="3881"/>
                    <a:pt x="1160" y="388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69"/>
            <p:cNvSpPr/>
            <p:nvPr/>
          </p:nvSpPr>
          <p:spPr>
            <a:xfrm>
              <a:off x="4981875" y="4669675"/>
              <a:ext cx="57475" cy="97025"/>
            </a:xfrm>
            <a:custGeom>
              <a:rect b="b" l="l" r="r" t="t"/>
              <a:pathLst>
                <a:path extrusionOk="0" h="3881" w="2299">
                  <a:moveTo>
                    <a:pt x="282" y="0"/>
                  </a:moveTo>
                  <a:cubicBezTo>
                    <a:pt x="152" y="0"/>
                    <a:pt x="22" y="108"/>
                    <a:pt x="22" y="238"/>
                  </a:cubicBezTo>
                  <a:cubicBezTo>
                    <a:pt x="0" y="390"/>
                    <a:pt x="130" y="542"/>
                    <a:pt x="282" y="542"/>
                  </a:cubicBezTo>
                  <a:lnTo>
                    <a:pt x="889" y="542"/>
                  </a:lnTo>
                  <a:lnTo>
                    <a:pt x="889" y="3599"/>
                  </a:lnTo>
                  <a:cubicBezTo>
                    <a:pt x="889" y="3751"/>
                    <a:pt x="997" y="3881"/>
                    <a:pt x="1149" y="3881"/>
                  </a:cubicBezTo>
                  <a:cubicBezTo>
                    <a:pt x="1301" y="3881"/>
                    <a:pt x="1409" y="3751"/>
                    <a:pt x="1409" y="3599"/>
                  </a:cubicBezTo>
                  <a:lnTo>
                    <a:pt x="1409" y="542"/>
                  </a:lnTo>
                  <a:lnTo>
                    <a:pt x="1995" y="542"/>
                  </a:lnTo>
                  <a:cubicBezTo>
                    <a:pt x="2147" y="542"/>
                    <a:pt x="2255" y="434"/>
                    <a:pt x="2277" y="304"/>
                  </a:cubicBezTo>
                  <a:cubicBezTo>
                    <a:pt x="2298" y="152"/>
                    <a:pt x="2168" y="0"/>
                    <a:pt x="19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69"/>
            <p:cNvSpPr/>
            <p:nvPr/>
          </p:nvSpPr>
          <p:spPr>
            <a:xfrm>
              <a:off x="4909500" y="4670025"/>
              <a:ext cx="59925" cy="97225"/>
            </a:xfrm>
            <a:custGeom>
              <a:rect b="b" l="l" r="r" t="t"/>
              <a:pathLst>
                <a:path extrusionOk="0" h="3889" w="2397">
                  <a:moveTo>
                    <a:pt x="2098" y="0"/>
                  </a:moveTo>
                  <a:cubicBezTo>
                    <a:pt x="1999" y="0"/>
                    <a:pt x="1900" y="53"/>
                    <a:pt x="1854" y="159"/>
                  </a:cubicBezTo>
                  <a:lnTo>
                    <a:pt x="1226" y="1352"/>
                  </a:lnTo>
                  <a:lnTo>
                    <a:pt x="597" y="159"/>
                  </a:lnTo>
                  <a:cubicBezTo>
                    <a:pt x="564" y="66"/>
                    <a:pt x="489" y="28"/>
                    <a:pt x="407" y="28"/>
                  </a:cubicBezTo>
                  <a:cubicBezTo>
                    <a:pt x="222" y="28"/>
                    <a:pt x="0" y="218"/>
                    <a:pt x="120" y="398"/>
                  </a:cubicBezTo>
                  <a:lnTo>
                    <a:pt x="944" y="1937"/>
                  </a:lnTo>
                  <a:lnTo>
                    <a:pt x="120" y="3477"/>
                  </a:lnTo>
                  <a:cubicBezTo>
                    <a:pt x="55" y="3607"/>
                    <a:pt x="120" y="3780"/>
                    <a:pt x="250" y="3845"/>
                  </a:cubicBezTo>
                  <a:cubicBezTo>
                    <a:pt x="272" y="3867"/>
                    <a:pt x="315" y="3867"/>
                    <a:pt x="359" y="3889"/>
                  </a:cubicBezTo>
                  <a:cubicBezTo>
                    <a:pt x="467" y="3867"/>
                    <a:pt x="554" y="3823"/>
                    <a:pt x="597" y="3737"/>
                  </a:cubicBezTo>
                  <a:lnTo>
                    <a:pt x="1226" y="2523"/>
                  </a:lnTo>
                  <a:lnTo>
                    <a:pt x="1854" y="3737"/>
                  </a:lnTo>
                  <a:cubicBezTo>
                    <a:pt x="1898" y="3823"/>
                    <a:pt x="1985" y="3867"/>
                    <a:pt x="2093" y="3889"/>
                  </a:cubicBezTo>
                  <a:cubicBezTo>
                    <a:pt x="2136" y="3867"/>
                    <a:pt x="2180" y="3867"/>
                    <a:pt x="2223" y="3845"/>
                  </a:cubicBezTo>
                  <a:cubicBezTo>
                    <a:pt x="2353" y="3780"/>
                    <a:pt x="2397" y="3607"/>
                    <a:pt x="2331" y="3477"/>
                  </a:cubicBezTo>
                  <a:lnTo>
                    <a:pt x="1508" y="1937"/>
                  </a:lnTo>
                  <a:lnTo>
                    <a:pt x="2331" y="398"/>
                  </a:lnTo>
                  <a:cubicBezTo>
                    <a:pt x="2397" y="268"/>
                    <a:pt x="2353" y="94"/>
                    <a:pt x="2223" y="29"/>
                  </a:cubicBezTo>
                  <a:cubicBezTo>
                    <a:pt x="2184" y="10"/>
                    <a:pt x="2141" y="0"/>
                    <a:pt x="20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69"/>
            <p:cNvSpPr/>
            <p:nvPr/>
          </p:nvSpPr>
          <p:spPr>
            <a:xfrm>
              <a:off x="4795425" y="4514650"/>
              <a:ext cx="174550" cy="13575"/>
            </a:xfrm>
            <a:custGeom>
              <a:rect b="b" l="l" r="r" t="t"/>
              <a:pathLst>
                <a:path extrusionOk="0" h="543" w="6982">
                  <a:moveTo>
                    <a:pt x="282" y="0"/>
                  </a:moveTo>
                  <a:cubicBezTo>
                    <a:pt x="152" y="0"/>
                    <a:pt x="22" y="109"/>
                    <a:pt x="0" y="239"/>
                  </a:cubicBezTo>
                  <a:cubicBezTo>
                    <a:pt x="0" y="391"/>
                    <a:pt x="108" y="542"/>
                    <a:pt x="282" y="542"/>
                  </a:cubicBezTo>
                  <a:lnTo>
                    <a:pt x="6699" y="542"/>
                  </a:lnTo>
                  <a:cubicBezTo>
                    <a:pt x="6829" y="542"/>
                    <a:pt x="6960" y="434"/>
                    <a:pt x="6960" y="304"/>
                  </a:cubicBezTo>
                  <a:cubicBezTo>
                    <a:pt x="6981" y="152"/>
                    <a:pt x="6873" y="0"/>
                    <a:pt x="66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69"/>
            <p:cNvSpPr/>
            <p:nvPr/>
          </p:nvSpPr>
          <p:spPr>
            <a:xfrm>
              <a:off x="4795425" y="4555300"/>
              <a:ext cx="174550" cy="13025"/>
            </a:xfrm>
            <a:custGeom>
              <a:rect b="b" l="l" r="r" t="t"/>
              <a:pathLst>
                <a:path extrusionOk="0" h="521" w="6982">
                  <a:moveTo>
                    <a:pt x="282" y="0"/>
                  </a:moveTo>
                  <a:cubicBezTo>
                    <a:pt x="152" y="0"/>
                    <a:pt x="22" y="87"/>
                    <a:pt x="0" y="217"/>
                  </a:cubicBezTo>
                  <a:cubicBezTo>
                    <a:pt x="0" y="391"/>
                    <a:pt x="108" y="521"/>
                    <a:pt x="282" y="521"/>
                  </a:cubicBezTo>
                  <a:lnTo>
                    <a:pt x="6699" y="521"/>
                  </a:lnTo>
                  <a:cubicBezTo>
                    <a:pt x="6829" y="521"/>
                    <a:pt x="6960" y="434"/>
                    <a:pt x="6960" y="304"/>
                  </a:cubicBezTo>
                  <a:cubicBezTo>
                    <a:pt x="6981" y="130"/>
                    <a:pt x="6873" y="0"/>
                    <a:pt x="66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69"/>
            <p:cNvSpPr/>
            <p:nvPr/>
          </p:nvSpPr>
          <p:spPr>
            <a:xfrm>
              <a:off x="4924425" y="4595400"/>
              <a:ext cx="45550" cy="13575"/>
            </a:xfrm>
            <a:custGeom>
              <a:rect b="b" l="l" r="r" t="t"/>
              <a:pathLst>
                <a:path extrusionOk="0" h="543" w="1822">
                  <a:moveTo>
                    <a:pt x="282" y="1"/>
                  </a:moveTo>
                  <a:cubicBezTo>
                    <a:pt x="152" y="1"/>
                    <a:pt x="22" y="109"/>
                    <a:pt x="22" y="239"/>
                  </a:cubicBezTo>
                  <a:cubicBezTo>
                    <a:pt x="0" y="391"/>
                    <a:pt x="108" y="543"/>
                    <a:pt x="282" y="543"/>
                  </a:cubicBezTo>
                  <a:lnTo>
                    <a:pt x="1539" y="543"/>
                  </a:lnTo>
                  <a:cubicBezTo>
                    <a:pt x="1669" y="543"/>
                    <a:pt x="1800" y="434"/>
                    <a:pt x="1821" y="304"/>
                  </a:cubicBezTo>
                  <a:cubicBezTo>
                    <a:pt x="1821" y="131"/>
                    <a:pt x="1713" y="1"/>
                    <a:pt x="15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69"/>
            <p:cNvSpPr/>
            <p:nvPr/>
          </p:nvSpPr>
          <p:spPr>
            <a:xfrm>
              <a:off x="4794875" y="4595400"/>
              <a:ext cx="111675" cy="13575"/>
            </a:xfrm>
            <a:custGeom>
              <a:rect b="b" l="l" r="r" t="t"/>
              <a:pathLst>
                <a:path extrusionOk="0" h="543" w="4467">
                  <a:moveTo>
                    <a:pt x="304" y="1"/>
                  </a:moveTo>
                  <a:cubicBezTo>
                    <a:pt x="130" y="1"/>
                    <a:pt x="0" y="131"/>
                    <a:pt x="22" y="304"/>
                  </a:cubicBezTo>
                  <a:cubicBezTo>
                    <a:pt x="44" y="434"/>
                    <a:pt x="152" y="543"/>
                    <a:pt x="304" y="543"/>
                  </a:cubicBezTo>
                  <a:lnTo>
                    <a:pt x="4163" y="543"/>
                  </a:lnTo>
                  <a:cubicBezTo>
                    <a:pt x="4315" y="543"/>
                    <a:pt x="4423" y="434"/>
                    <a:pt x="4445" y="304"/>
                  </a:cubicBezTo>
                  <a:cubicBezTo>
                    <a:pt x="4467" y="131"/>
                    <a:pt x="4336" y="1"/>
                    <a:pt x="41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 name="Google Shape;1014;p69"/>
          <p:cNvGrpSpPr/>
          <p:nvPr/>
        </p:nvGrpSpPr>
        <p:grpSpPr>
          <a:xfrm>
            <a:off x="2412931" y="4025865"/>
            <a:ext cx="339299" cy="425723"/>
            <a:chOff x="2492925" y="4397575"/>
            <a:chExt cx="365900" cy="459100"/>
          </a:xfrm>
        </p:grpSpPr>
        <p:sp>
          <p:nvSpPr>
            <p:cNvPr id="1015" name="Google Shape;1015;p69"/>
            <p:cNvSpPr/>
            <p:nvPr/>
          </p:nvSpPr>
          <p:spPr>
            <a:xfrm>
              <a:off x="2492925" y="4478800"/>
              <a:ext cx="327425" cy="377875"/>
            </a:xfrm>
            <a:custGeom>
              <a:rect b="b" l="l" r="r" t="t"/>
              <a:pathLst>
                <a:path extrusionOk="0" h="15115" w="13097">
                  <a:moveTo>
                    <a:pt x="261" y="1"/>
                  </a:moveTo>
                  <a:cubicBezTo>
                    <a:pt x="110" y="1"/>
                    <a:pt x="1" y="105"/>
                    <a:pt x="1" y="264"/>
                  </a:cubicBezTo>
                  <a:lnTo>
                    <a:pt x="1" y="14291"/>
                  </a:lnTo>
                  <a:cubicBezTo>
                    <a:pt x="1" y="14746"/>
                    <a:pt x="370" y="15115"/>
                    <a:pt x="803" y="15115"/>
                  </a:cubicBezTo>
                  <a:lnTo>
                    <a:pt x="12272" y="15115"/>
                  </a:lnTo>
                  <a:cubicBezTo>
                    <a:pt x="12727" y="15115"/>
                    <a:pt x="13096" y="14746"/>
                    <a:pt x="13096" y="14291"/>
                  </a:cubicBezTo>
                  <a:lnTo>
                    <a:pt x="13096" y="13532"/>
                  </a:lnTo>
                  <a:cubicBezTo>
                    <a:pt x="13096" y="13371"/>
                    <a:pt x="12966" y="13248"/>
                    <a:pt x="12809" y="13248"/>
                  </a:cubicBezTo>
                  <a:cubicBezTo>
                    <a:pt x="12796" y="13248"/>
                    <a:pt x="12784" y="13249"/>
                    <a:pt x="12771" y="13250"/>
                  </a:cubicBezTo>
                  <a:cubicBezTo>
                    <a:pt x="12641" y="13272"/>
                    <a:pt x="12532" y="13380"/>
                    <a:pt x="12554" y="13532"/>
                  </a:cubicBezTo>
                  <a:lnTo>
                    <a:pt x="12554" y="14291"/>
                  </a:lnTo>
                  <a:cubicBezTo>
                    <a:pt x="12554" y="14421"/>
                    <a:pt x="12424" y="14551"/>
                    <a:pt x="12272" y="14551"/>
                  </a:cubicBezTo>
                  <a:lnTo>
                    <a:pt x="803" y="14551"/>
                  </a:lnTo>
                  <a:cubicBezTo>
                    <a:pt x="651" y="14551"/>
                    <a:pt x="543" y="14421"/>
                    <a:pt x="543" y="14291"/>
                  </a:cubicBezTo>
                  <a:lnTo>
                    <a:pt x="543" y="264"/>
                  </a:lnTo>
                  <a:cubicBezTo>
                    <a:pt x="543" y="134"/>
                    <a:pt x="435" y="3"/>
                    <a:pt x="304" y="3"/>
                  </a:cubicBezTo>
                  <a:cubicBezTo>
                    <a:pt x="290" y="2"/>
                    <a:pt x="275" y="1"/>
                    <a:pt x="2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69"/>
            <p:cNvSpPr/>
            <p:nvPr/>
          </p:nvSpPr>
          <p:spPr>
            <a:xfrm>
              <a:off x="2492925" y="4397575"/>
              <a:ext cx="326875" cy="229350"/>
            </a:xfrm>
            <a:custGeom>
              <a:rect b="b" l="l" r="r" t="t"/>
              <a:pathLst>
                <a:path extrusionOk="0" h="9174" w="13075">
                  <a:moveTo>
                    <a:pt x="10169" y="911"/>
                  </a:moveTo>
                  <a:lnTo>
                    <a:pt x="12164" y="2906"/>
                  </a:lnTo>
                  <a:lnTo>
                    <a:pt x="10169" y="2906"/>
                  </a:lnTo>
                  <a:lnTo>
                    <a:pt x="10169" y="911"/>
                  </a:lnTo>
                  <a:close/>
                  <a:moveTo>
                    <a:pt x="304" y="0"/>
                  </a:moveTo>
                  <a:cubicBezTo>
                    <a:pt x="153" y="0"/>
                    <a:pt x="23" y="109"/>
                    <a:pt x="23" y="261"/>
                  </a:cubicBezTo>
                  <a:lnTo>
                    <a:pt x="23" y="2320"/>
                  </a:lnTo>
                  <a:cubicBezTo>
                    <a:pt x="1" y="2364"/>
                    <a:pt x="1" y="2385"/>
                    <a:pt x="23" y="2407"/>
                  </a:cubicBezTo>
                  <a:cubicBezTo>
                    <a:pt x="80" y="2505"/>
                    <a:pt x="171" y="2548"/>
                    <a:pt x="260" y="2548"/>
                  </a:cubicBezTo>
                  <a:cubicBezTo>
                    <a:pt x="407" y="2548"/>
                    <a:pt x="548" y="2431"/>
                    <a:pt x="521" y="2255"/>
                  </a:cubicBezTo>
                  <a:lnTo>
                    <a:pt x="521" y="803"/>
                  </a:lnTo>
                  <a:cubicBezTo>
                    <a:pt x="521" y="651"/>
                    <a:pt x="651" y="521"/>
                    <a:pt x="803" y="521"/>
                  </a:cubicBezTo>
                  <a:lnTo>
                    <a:pt x="9627" y="521"/>
                  </a:lnTo>
                  <a:lnTo>
                    <a:pt x="9627" y="3166"/>
                  </a:lnTo>
                  <a:cubicBezTo>
                    <a:pt x="9627" y="3317"/>
                    <a:pt x="9757" y="3426"/>
                    <a:pt x="9909" y="3426"/>
                  </a:cubicBezTo>
                  <a:lnTo>
                    <a:pt x="12532" y="3426"/>
                  </a:lnTo>
                  <a:lnTo>
                    <a:pt x="12532" y="8911"/>
                  </a:lnTo>
                  <a:cubicBezTo>
                    <a:pt x="12532" y="9041"/>
                    <a:pt x="12641" y="9150"/>
                    <a:pt x="12771" y="9171"/>
                  </a:cubicBezTo>
                  <a:cubicBezTo>
                    <a:pt x="12782" y="9173"/>
                    <a:pt x="12793" y="9174"/>
                    <a:pt x="12804" y="9174"/>
                  </a:cubicBezTo>
                  <a:cubicBezTo>
                    <a:pt x="12944" y="9174"/>
                    <a:pt x="13074" y="9052"/>
                    <a:pt x="13074" y="8911"/>
                  </a:cubicBezTo>
                  <a:lnTo>
                    <a:pt x="13074" y="3166"/>
                  </a:lnTo>
                  <a:cubicBezTo>
                    <a:pt x="13074" y="3101"/>
                    <a:pt x="13053" y="3036"/>
                    <a:pt x="12988" y="2971"/>
                  </a:cubicBezTo>
                  <a:lnTo>
                    <a:pt x="10104" y="65"/>
                  </a:lnTo>
                  <a:cubicBezTo>
                    <a:pt x="10039" y="22"/>
                    <a:pt x="9974" y="0"/>
                    <a:pt x="99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69"/>
            <p:cNvSpPr/>
            <p:nvPr/>
          </p:nvSpPr>
          <p:spPr>
            <a:xfrm>
              <a:off x="2568825" y="4640325"/>
              <a:ext cx="290000" cy="156725"/>
            </a:xfrm>
            <a:custGeom>
              <a:rect b="b" l="l" r="r" t="t"/>
              <a:pathLst>
                <a:path extrusionOk="0" h="6269" w="11600">
                  <a:moveTo>
                    <a:pt x="11351" y="1"/>
                  </a:moveTo>
                  <a:cubicBezTo>
                    <a:pt x="11340" y="1"/>
                    <a:pt x="11329" y="2"/>
                    <a:pt x="11317" y="3"/>
                  </a:cubicBezTo>
                  <a:lnTo>
                    <a:pt x="282" y="3"/>
                  </a:lnTo>
                  <a:cubicBezTo>
                    <a:pt x="130" y="3"/>
                    <a:pt x="0" y="112"/>
                    <a:pt x="0" y="263"/>
                  </a:cubicBezTo>
                  <a:lnTo>
                    <a:pt x="0" y="6009"/>
                  </a:lnTo>
                  <a:cubicBezTo>
                    <a:pt x="0" y="6161"/>
                    <a:pt x="130" y="6269"/>
                    <a:pt x="282" y="6269"/>
                  </a:cubicBezTo>
                  <a:lnTo>
                    <a:pt x="2363" y="6269"/>
                  </a:lnTo>
                  <a:cubicBezTo>
                    <a:pt x="2515" y="6269"/>
                    <a:pt x="2624" y="6182"/>
                    <a:pt x="2645" y="6030"/>
                  </a:cubicBezTo>
                  <a:cubicBezTo>
                    <a:pt x="2667" y="5879"/>
                    <a:pt x="2537" y="5727"/>
                    <a:pt x="2363" y="5727"/>
                  </a:cubicBezTo>
                  <a:lnTo>
                    <a:pt x="542" y="5727"/>
                  </a:lnTo>
                  <a:lnTo>
                    <a:pt x="542" y="524"/>
                  </a:lnTo>
                  <a:lnTo>
                    <a:pt x="11036" y="524"/>
                  </a:lnTo>
                  <a:lnTo>
                    <a:pt x="11036" y="5727"/>
                  </a:lnTo>
                  <a:lnTo>
                    <a:pt x="3643" y="5727"/>
                  </a:lnTo>
                  <a:cubicBezTo>
                    <a:pt x="3491" y="5727"/>
                    <a:pt x="3382" y="5835"/>
                    <a:pt x="3361" y="5965"/>
                  </a:cubicBezTo>
                  <a:cubicBezTo>
                    <a:pt x="3339" y="6117"/>
                    <a:pt x="3469" y="6269"/>
                    <a:pt x="3643" y="6269"/>
                  </a:cubicBezTo>
                  <a:lnTo>
                    <a:pt x="11317" y="6269"/>
                  </a:lnTo>
                  <a:cubicBezTo>
                    <a:pt x="11469" y="6269"/>
                    <a:pt x="11599" y="6139"/>
                    <a:pt x="11599" y="5987"/>
                  </a:cubicBezTo>
                  <a:lnTo>
                    <a:pt x="11599" y="263"/>
                  </a:lnTo>
                  <a:cubicBezTo>
                    <a:pt x="11599" y="123"/>
                    <a:pt x="11488" y="1"/>
                    <a:pt x="113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69"/>
            <p:cNvSpPr/>
            <p:nvPr/>
          </p:nvSpPr>
          <p:spPr>
            <a:xfrm>
              <a:off x="2569350" y="4515725"/>
              <a:ext cx="174575" cy="13575"/>
            </a:xfrm>
            <a:custGeom>
              <a:rect b="b" l="l" r="r" t="t"/>
              <a:pathLst>
                <a:path extrusionOk="0" h="543" w="6983">
                  <a:moveTo>
                    <a:pt x="283" y="1"/>
                  </a:moveTo>
                  <a:cubicBezTo>
                    <a:pt x="153" y="1"/>
                    <a:pt x="44" y="87"/>
                    <a:pt x="23" y="239"/>
                  </a:cubicBezTo>
                  <a:cubicBezTo>
                    <a:pt x="1" y="391"/>
                    <a:pt x="131" y="543"/>
                    <a:pt x="283" y="543"/>
                  </a:cubicBezTo>
                  <a:lnTo>
                    <a:pt x="6700" y="543"/>
                  </a:lnTo>
                  <a:cubicBezTo>
                    <a:pt x="6830" y="543"/>
                    <a:pt x="6939" y="434"/>
                    <a:pt x="6960" y="304"/>
                  </a:cubicBezTo>
                  <a:cubicBezTo>
                    <a:pt x="6982" y="131"/>
                    <a:pt x="6852" y="1"/>
                    <a:pt x="67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69"/>
            <p:cNvSpPr/>
            <p:nvPr/>
          </p:nvSpPr>
          <p:spPr>
            <a:xfrm>
              <a:off x="2569350" y="4555300"/>
              <a:ext cx="174575" cy="13025"/>
            </a:xfrm>
            <a:custGeom>
              <a:rect b="b" l="l" r="r" t="t"/>
              <a:pathLst>
                <a:path extrusionOk="0" h="521" w="6983">
                  <a:moveTo>
                    <a:pt x="283" y="0"/>
                  </a:moveTo>
                  <a:cubicBezTo>
                    <a:pt x="153" y="0"/>
                    <a:pt x="44" y="87"/>
                    <a:pt x="23" y="217"/>
                  </a:cubicBezTo>
                  <a:cubicBezTo>
                    <a:pt x="1" y="391"/>
                    <a:pt x="131" y="521"/>
                    <a:pt x="283" y="521"/>
                  </a:cubicBezTo>
                  <a:lnTo>
                    <a:pt x="6700" y="521"/>
                  </a:lnTo>
                  <a:cubicBezTo>
                    <a:pt x="6830" y="521"/>
                    <a:pt x="6939" y="434"/>
                    <a:pt x="6960" y="304"/>
                  </a:cubicBezTo>
                  <a:cubicBezTo>
                    <a:pt x="6982" y="130"/>
                    <a:pt x="6852" y="0"/>
                    <a:pt x="67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69"/>
            <p:cNvSpPr/>
            <p:nvPr/>
          </p:nvSpPr>
          <p:spPr>
            <a:xfrm>
              <a:off x="2698350" y="4595400"/>
              <a:ext cx="45575" cy="13575"/>
            </a:xfrm>
            <a:custGeom>
              <a:rect b="b" l="l" r="r" t="t"/>
              <a:pathLst>
                <a:path extrusionOk="0" h="543" w="1823">
                  <a:moveTo>
                    <a:pt x="283" y="1"/>
                  </a:moveTo>
                  <a:cubicBezTo>
                    <a:pt x="153" y="1"/>
                    <a:pt x="23" y="109"/>
                    <a:pt x="23" y="239"/>
                  </a:cubicBezTo>
                  <a:cubicBezTo>
                    <a:pt x="1" y="391"/>
                    <a:pt x="109" y="543"/>
                    <a:pt x="283" y="543"/>
                  </a:cubicBezTo>
                  <a:lnTo>
                    <a:pt x="1540" y="543"/>
                  </a:lnTo>
                  <a:cubicBezTo>
                    <a:pt x="1670" y="543"/>
                    <a:pt x="1800" y="434"/>
                    <a:pt x="1822" y="304"/>
                  </a:cubicBezTo>
                  <a:cubicBezTo>
                    <a:pt x="1822" y="131"/>
                    <a:pt x="1714" y="1"/>
                    <a:pt x="15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69"/>
            <p:cNvSpPr/>
            <p:nvPr/>
          </p:nvSpPr>
          <p:spPr>
            <a:xfrm>
              <a:off x="2568825" y="4595400"/>
              <a:ext cx="111675" cy="13575"/>
            </a:xfrm>
            <a:custGeom>
              <a:rect b="b" l="l" r="r" t="t"/>
              <a:pathLst>
                <a:path extrusionOk="0" h="543" w="4467">
                  <a:moveTo>
                    <a:pt x="304" y="1"/>
                  </a:moveTo>
                  <a:cubicBezTo>
                    <a:pt x="130" y="1"/>
                    <a:pt x="0" y="131"/>
                    <a:pt x="22" y="304"/>
                  </a:cubicBezTo>
                  <a:cubicBezTo>
                    <a:pt x="44" y="434"/>
                    <a:pt x="152" y="543"/>
                    <a:pt x="304" y="543"/>
                  </a:cubicBezTo>
                  <a:lnTo>
                    <a:pt x="4163" y="543"/>
                  </a:lnTo>
                  <a:cubicBezTo>
                    <a:pt x="4315" y="543"/>
                    <a:pt x="4423" y="434"/>
                    <a:pt x="4445" y="304"/>
                  </a:cubicBezTo>
                  <a:cubicBezTo>
                    <a:pt x="4466" y="131"/>
                    <a:pt x="4336" y="1"/>
                    <a:pt x="41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69"/>
            <p:cNvSpPr/>
            <p:nvPr/>
          </p:nvSpPr>
          <p:spPr>
            <a:xfrm>
              <a:off x="2613800" y="4669675"/>
              <a:ext cx="56400" cy="96500"/>
            </a:xfrm>
            <a:custGeom>
              <a:rect b="b" l="l" r="r" t="t"/>
              <a:pathLst>
                <a:path extrusionOk="0" h="3860" w="2256">
                  <a:moveTo>
                    <a:pt x="1410" y="542"/>
                  </a:moveTo>
                  <a:cubicBezTo>
                    <a:pt x="1583" y="542"/>
                    <a:pt x="1713" y="672"/>
                    <a:pt x="1713" y="867"/>
                  </a:cubicBezTo>
                  <a:lnTo>
                    <a:pt x="1713" y="3035"/>
                  </a:lnTo>
                  <a:cubicBezTo>
                    <a:pt x="1713" y="3209"/>
                    <a:pt x="1583" y="3339"/>
                    <a:pt x="1410" y="3339"/>
                  </a:cubicBezTo>
                  <a:lnTo>
                    <a:pt x="543" y="3339"/>
                  </a:lnTo>
                  <a:lnTo>
                    <a:pt x="543" y="542"/>
                  </a:lnTo>
                  <a:close/>
                  <a:moveTo>
                    <a:pt x="283" y="0"/>
                  </a:moveTo>
                  <a:cubicBezTo>
                    <a:pt x="131" y="0"/>
                    <a:pt x="1" y="108"/>
                    <a:pt x="1" y="260"/>
                  </a:cubicBezTo>
                  <a:lnTo>
                    <a:pt x="1" y="3599"/>
                  </a:lnTo>
                  <a:cubicBezTo>
                    <a:pt x="1" y="3751"/>
                    <a:pt x="131" y="3859"/>
                    <a:pt x="283" y="3859"/>
                  </a:cubicBezTo>
                  <a:lnTo>
                    <a:pt x="1410" y="3859"/>
                  </a:lnTo>
                  <a:cubicBezTo>
                    <a:pt x="1887" y="3859"/>
                    <a:pt x="2256" y="3491"/>
                    <a:pt x="2256" y="3014"/>
                  </a:cubicBezTo>
                  <a:lnTo>
                    <a:pt x="2256" y="846"/>
                  </a:lnTo>
                  <a:cubicBezTo>
                    <a:pt x="2256" y="369"/>
                    <a:pt x="1865" y="0"/>
                    <a:pt x="14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69"/>
            <p:cNvSpPr/>
            <p:nvPr/>
          </p:nvSpPr>
          <p:spPr>
            <a:xfrm>
              <a:off x="2685900" y="4670200"/>
              <a:ext cx="56400" cy="96525"/>
            </a:xfrm>
            <a:custGeom>
              <a:rect b="b" l="l" r="r" t="t"/>
              <a:pathLst>
                <a:path extrusionOk="0" h="3861" w="2256">
                  <a:moveTo>
                    <a:pt x="1121" y="553"/>
                  </a:moveTo>
                  <a:cubicBezTo>
                    <a:pt x="1412" y="553"/>
                    <a:pt x="1702" y="743"/>
                    <a:pt x="1713" y="1128"/>
                  </a:cubicBezTo>
                  <a:lnTo>
                    <a:pt x="1713" y="2711"/>
                  </a:lnTo>
                  <a:cubicBezTo>
                    <a:pt x="1713" y="3117"/>
                    <a:pt x="1412" y="3323"/>
                    <a:pt x="1113" y="3323"/>
                  </a:cubicBezTo>
                  <a:cubicBezTo>
                    <a:pt x="822" y="3323"/>
                    <a:pt x="531" y="3128"/>
                    <a:pt x="521" y="2732"/>
                  </a:cubicBezTo>
                  <a:lnTo>
                    <a:pt x="521" y="1150"/>
                  </a:lnTo>
                  <a:cubicBezTo>
                    <a:pt x="521" y="754"/>
                    <a:pt x="821" y="553"/>
                    <a:pt x="1121" y="553"/>
                  </a:cubicBezTo>
                  <a:close/>
                  <a:moveTo>
                    <a:pt x="1111" y="0"/>
                  </a:moveTo>
                  <a:cubicBezTo>
                    <a:pt x="500" y="0"/>
                    <a:pt x="0" y="512"/>
                    <a:pt x="0" y="1128"/>
                  </a:cubicBezTo>
                  <a:lnTo>
                    <a:pt x="0" y="2711"/>
                  </a:lnTo>
                  <a:cubicBezTo>
                    <a:pt x="0" y="3318"/>
                    <a:pt x="477" y="3838"/>
                    <a:pt x="1084" y="3860"/>
                  </a:cubicBezTo>
                  <a:cubicBezTo>
                    <a:pt x="1097" y="3860"/>
                    <a:pt x="1111" y="3861"/>
                    <a:pt x="1124" y="3861"/>
                  </a:cubicBezTo>
                  <a:cubicBezTo>
                    <a:pt x="1735" y="3861"/>
                    <a:pt x="2233" y="3369"/>
                    <a:pt x="2233" y="2732"/>
                  </a:cubicBezTo>
                  <a:lnTo>
                    <a:pt x="2233" y="1150"/>
                  </a:lnTo>
                  <a:cubicBezTo>
                    <a:pt x="2255" y="543"/>
                    <a:pt x="1778" y="44"/>
                    <a:pt x="1149" y="1"/>
                  </a:cubicBezTo>
                  <a:cubicBezTo>
                    <a:pt x="1137" y="0"/>
                    <a:pt x="1124" y="0"/>
                    <a:pt x="11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69"/>
            <p:cNvSpPr/>
            <p:nvPr/>
          </p:nvSpPr>
          <p:spPr>
            <a:xfrm>
              <a:off x="2756900" y="4669675"/>
              <a:ext cx="59875" cy="97575"/>
            </a:xfrm>
            <a:custGeom>
              <a:rect b="b" l="l" r="r" t="t"/>
              <a:pathLst>
                <a:path extrusionOk="0" h="3903" w="2395">
                  <a:moveTo>
                    <a:pt x="868" y="0"/>
                  </a:moveTo>
                  <a:cubicBezTo>
                    <a:pt x="391" y="0"/>
                    <a:pt x="0" y="390"/>
                    <a:pt x="0" y="867"/>
                  </a:cubicBezTo>
                  <a:lnTo>
                    <a:pt x="0" y="3621"/>
                  </a:lnTo>
                  <a:cubicBezTo>
                    <a:pt x="0" y="3772"/>
                    <a:pt x="130" y="3903"/>
                    <a:pt x="282" y="3903"/>
                  </a:cubicBezTo>
                  <a:lnTo>
                    <a:pt x="2082" y="3903"/>
                  </a:lnTo>
                  <a:cubicBezTo>
                    <a:pt x="2103" y="3903"/>
                    <a:pt x="2125" y="3881"/>
                    <a:pt x="2147" y="3881"/>
                  </a:cubicBezTo>
                  <a:cubicBezTo>
                    <a:pt x="2394" y="3737"/>
                    <a:pt x="2308" y="3357"/>
                    <a:pt x="2039" y="3357"/>
                  </a:cubicBezTo>
                  <a:cubicBezTo>
                    <a:pt x="2025" y="3357"/>
                    <a:pt x="2010" y="3358"/>
                    <a:pt x="1995" y="3360"/>
                  </a:cubicBezTo>
                  <a:lnTo>
                    <a:pt x="629" y="3360"/>
                  </a:lnTo>
                  <a:cubicBezTo>
                    <a:pt x="564" y="3360"/>
                    <a:pt x="521" y="3317"/>
                    <a:pt x="521" y="3252"/>
                  </a:cubicBezTo>
                  <a:lnTo>
                    <a:pt x="521" y="846"/>
                  </a:lnTo>
                  <a:cubicBezTo>
                    <a:pt x="541" y="683"/>
                    <a:pt x="675" y="540"/>
                    <a:pt x="834" y="540"/>
                  </a:cubicBezTo>
                  <a:cubicBezTo>
                    <a:pt x="845" y="540"/>
                    <a:pt x="856" y="541"/>
                    <a:pt x="868" y="542"/>
                  </a:cubicBezTo>
                  <a:lnTo>
                    <a:pt x="1995" y="542"/>
                  </a:lnTo>
                  <a:cubicBezTo>
                    <a:pt x="2125" y="542"/>
                    <a:pt x="2255" y="434"/>
                    <a:pt x="2277" y="304"/>
                  </a:cubicBezTo>
                  <a:cubicBezTo>
                    <a:pt x="2299" y="152"/>
                    <a:pt x="2168" y="0"/>
                    <a:pt x="19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 name="Google Shape;1025;p69"/>
          <p:cNvGrpSpPr/>
          <p:nvPr/>
        </p:nvGrpSpPr>
        <p:grpSpPr>
          <a:xfrm>
            <a:off x="1698262" y="4025865"/>
            <a:ext cx="339276" cy="425723"/>
            <a:chOff x="1750925" y="4397575"/>
            <a:chExt cx="365875" cy="459100"/>
          </a:xfrm>
        </p:grpSpPr>
        <p:sp>
          <p:nvSpPr>
            <p:cNvPr id="1026" name="Google Shape;1026;p69"/>
            <p:cNvSpPr/>
            <p:nvPr/>
          </p:nvSpPr>
          <p:spPr>
            <a:xfrm>
              <a:off x="1750925" y="4478825"/>
              <a:ext cx="327400" cy="377850"/>
            </a:xfrm>
            <a:custGeom>
              <a:rect b="b" l="l" r="r" t="t"/>
              <a:pathLst>
                <a:path extrusionOk="0" h="15114" w="13096">
                  <a:moveTo>
                    <a:pt x="266" y="0"/>
                  </a:moveTo>
                  <a:cubicBezTo>
                    <a:pt x="112" y="0"/>
                    <a:pt x="0" y="122"/>
                    <a:pt x="0" y="263"/>
                  </a:cubicBezTo>
                  <a:lnTo>
                    <a:pt x="0" y="14290"/>
                  </a:lnTo>
                  <a:cubicBezTo>
                    <a:pt x="0" y="14745"/>
                    <a:pt x="369" y="15114"/>
                    <a:pt x="802" y="15114"/>
                  </a:cubicBezTo>
                  <a:lnTo>
                    <a:pt x="12271" y="15114"/>
                  </a:lnTo>
                  <a:cubicBezTo>
                    <a:pt x="12727" y="15114"/>
                    <a:pt x="13095" y="14745"/>
                    <a:pt x="13095" y="14290"/>
                  </a:cubicBezTo>
                  <a:lnTo>
                    <a:pt x="13095" y="13531"/>
                  </a:lnTo>
                  <a:cubicBezTo>
                    <a:pt x="13095" y="13370"/>
                    <a:pt x="12965" y="13247"/>
                    <a:pt x="12808" y="13247"/>
                  </a:cubicBezTo>
                  <a:cubicBezTo>
                    <a:pt x="12795" y="13247"/>
                    <a:pt x="12783" y="13248"/>
                    <a:pt x="12770" y="13249"/>
                  </a:cubicBezTo>
                  <a:cubicBezTo>
                    <a:pt x="12640" y="13271"/>
                    <a:pt x="12532" y="13379"/>
                    <a:pt x="12532" y="13531"/>
                  </a:cubicBezTo>
                  <a:lnTo>
                    <a:pt x="12532" y="14290"/>
                  </a:lnTo>
                  <a:cubicBezTo>
                    <a:pt x="12532" y="14420"/>
                    <a:pt x="12423" y="14550"/>
                    <a:pt x="12271" y="14550"/>
                  </a:cubicBezTo>
                  <a:lnTo>
                    <a:pt x="802" y="14550"/>
                  </a:lnTo>
                  <a:cubicBezTo>
                    <a:pt x="651" y="14550"/>
                    <a:pt x="542" y="14420"/>
                    <a:pt x="542" y="14290"/>
                  </a:cubicBezTo>
                  <a:lnTo>
                    <a:pt x="542" y="263"/>
                  </a:lnTo>
                  <a:cubicBezTo>
                    <a:pt x="542" y="133"/>
                    <a:pt x="434" y="2"/>
                    <a:pt x="304" y="2"/>
                  </a:cubicBezTo>
                  <a:cubicBezTo>
                    <a:pt x="291" y="1"/>
                    <a:pt x="278" y="0"/>
                    <a:pt x="2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69"/>
            <p:cNvSpPr/>
            <p:nvPr/>
          </p:nvSpPr>
          <p:spPr>
            <a:xfrm>
              <a:off x="1750925" y="4397575"/>
              <a:ext cx="327400" cy="229350"/>
            </a:xfrm>
            <a:custGeom>
              <a:rect b="b" l="l" r="r" t="t"/>
              <a:pathLst>
                <a:path extrusionOk="0" h="9174" w="13096">
                  <a:moveTo>
                    <a:pt x="10190" y="911"/>
                  </a:moveTo>
                  <a:lnTo>
                    <a:pt x="12185" y="2906"/>
                  </a:lnTo>
                  <a:lnTo>
                    <a:pt x="10190" y="2906"/>
                  </a:lnTo>
                  <a:lnTo>
                    <a:pt x="10190" y="911"/>
                  </a:lnTo>
                  <a:close/>
                  <a:moveTo>
                    <a:pt x="282" y="0"/>
                  </a:moveTo>
                  <a:cubicBezTo>
                    <a:pt x="130" y="0"/>
                    <a:pt x="22" y="109"/>
                    <a:pt x="22" y="261"/>
                  </a:cubicBezTo>
                  <a:lnTo>
                    <a:pt x="22" y="2320"/>
                  </a:lnTo>
                  <a:cubicBezTo>
                    <a:pt x="0" y="2364"/>
                    <a:pt x="22" y="2385"/>
                    <a:pt x="22" y="2407"/>
                  </a:cubicBezTo>
                  <a:cubicBezTo>
                    <a:pt x="79" y="2505"/>
                    <a:pt x="170" y="2548"/>
                    <a:pt x="260" y="2548"/>
                  </a:cubicBezTo>
                  <a:cubicBezTo>
                    <a:pt x="409" y="2548"/>
                    <a:pt x="556" y="2431"/>
                    <a:pt x="542" y="2255"/>
                  </a:cubicBezTo>
                  <a:lnTo>
                    <a:pt x="542" y="803"/>
                  </a:lnTo>
                  <a:cubicBezTo>
                    <a:pt x="542" y="651"/>
                    <a:pt x="651" y="521"/>
                    <a:pt x="802" y="521"/>
                  </a:cubicBezTo>
                  <a:lnTo>
                    <a:pt x="9648" y="521"/>
                  </a:lnTo>
                  <a:lnTo>
                    <a:pt x="9648" y="3166"/>
                  </a:lnTo>
                  <a:cubicBezTo>
                    <a:pt x="9648" y="3317"/>
                    <a:pt x="9778" y="3426"/>
                    <a:pt x="9930" y="3426"/>
                  </a:cubicBezTo>
                  <a:lnTo>
                    <a:pt x="12553" y="3426"/>
                  </a:lnTo>
                  <a:lnTo>
                    <a:pt x="12553" y="8911"/>
                  </a:lnTo>
                  <a:cubicBezTo>
                    <a:pt x="12553" y="9041"/>
                    <a:pt x="12662" y="9150"/>
                    <a:pt x="12792" y="9171"/>
                  </a:cubicBezTo>
                  <a:cubicBezTo>
                    <a:pt x="12803" y="9173"/>
                    <a:pt x="12814" y="9174"/>
                    <a:pt x="12825" y="9174"/>
                  </a:cubicBezTo>
                  <a:cubicBezTo>
                    <a:pt x="12965" y="9174"/>
                    <a:pt x="13095" y="9052"/>
                    <a:pt x="13095" y="8911"/>
                  </a:cubicBezTo>
                  <a:lnTo>
                    <a:pt x="13095" y="3166"/>
                  </a:lnTo>
                  <a:cubicBezTo>
                    <a:pt x="13095" y="3101"/>
                    <a:pt x="13052" y="3036"/>
                    <a:pt x="13009" y="2971"/>
                  </a:cubicBezTo>
                  <a:lnTo>
                    <a:pt x="10103" y="65"/>
                  </a:lnTo>
                  <a:cubicBezTo>
                    <a:pt x="10060" y="22"/>
                    <a:pt x="9995" y="0"/>
                    <a:pt x="99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69"/>
            <p:cNvSpPr/>
            <p:nvPr/>
          </p:nvSpPr>
          <p:spPr>
            <a:xfrm>
              <a:off x="1826800" y="4640325"/>
              <a:ext cx="290000" cy="156725"/>
            </a:xfrm>
            <a:custGeom>
              <a:rect b="b" l="l" r="r" t="t"/>
              <a:pathLst>
                <a:path extrusionOk="0" h="6269" w="11600">
                  <a:moveTo>
                    <a:pt x="11351" y="1"/>
                  </a:moveTo>
                  <a:cubicBezTo>
                    <a:pt x="11340" y="1"/>
                    <a:pt x="11329" y="2"/>
                    <a:pt x="11318" y="3"/>
                  </a:cubicBezTo>
                  <a:lnTo>
                    <a:pt x="282" y="3"/>
                  </a:lnTo>
                  <a:cubicBezTo>
                    <a:pt x="131" y="3"/>
                    <a:pt x="1" y="112"/>
                    <a:pt x="1" y="263"/>
                  </a:cubicBezTo>
                  <a:lnTo>
                    <a:pt x="1" y="6009"/>
                  </a:lnTo>
                  <a:cubicBezTo>
                    <a:pt x="1" y="6161"/>
                    <a:pt x="131" y="6269"/>
                    <a:pt x="282" y="6269"/>
                  </a:cubicBezTo>
                  <a:lnTo>
                    <a:pt x="2364" y="6269"/>
                  </a:lnTo>
                  <a:cubicBezTo>
                    <a:pt x="2515" y="6269"/>
                    <a:pt x="2624" y="6182"/>
                    <a:pt x="2646" y="6030"/>
                  </a:cubicBezTo>
                  <a:cubicBezTo>
                    <a:pt x="2667" y="5879"/>
                    <a:pt x="2537" y="5727"/>
                    <a:pt x="2364" y="5727"/>
                  </a:cubicBezTo>
                  <a:lnTo>
                    <a:pt x="543" y="5727"/>
                  </a:lnTo>
                  <a:lnTo>
                    <a:pt x="543" y="524"/>
                  </a:lnTo>
                  <a:lnTo>
                    <a:pt x="11036" y="524"/>
                  </a:lnTo>
                  <a:lnTo>
                    <a:pt x="11036" y="5727"/>
                  </a:lnTo>
                  <a:lnTo>
                    <a:pt x="3643" y="5727"/>
                  </a:lnTo>
                  <a:cubicBezTo>
                    <a:pt x="3491" y="5727"/>
                    <a:pt x="3383" y="5835"/>
                    <a:pt x="3361" y="5965"/>
                  </a:cubicBezTo>
                  <a:cubicBezTo>
                    <a:pt x="3339" y="6117"/>
                    <a:pt x="3469" y="6269"/>
                    <a:pt x="3643" y="6269"/>
                  </a:cubicBezTo>
                  <a:lnTo>
                    <a:pt x="11318" y="6269"/>
                  </a:lnTo>
                  <a:cubicBezTo>
                    <a:pt x="11470" y="6269"/>
                    <a:pt x="11600" y="6139"/>
                    <a:pt x="11600" y="5987"/>
                  </a:cubicBezTo>
                  <a:lnTo>
                    <a:pt x="11600" y="263"/>
                  </a:lnTo>
                  <a:cubicBezTo>
                    <a:pt x="11600" y="123"/>
                    <a:pt x="11488" y="1"/>
                    <a:pt x="113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69"/>
            <p:cNvSpPr/>
            <p:nvPr/>
          </p:nvSpPr>
          <p:spPr>
            <a:xfrm>
              <a:off x="1826800" y="4514650"/>
              <a:ext cx="175100" cy="13575"/>
            </a:xfrm>
            <a:custGeom>
              <a:rect b="b" l="l" r="r" t="t"/>
              <a:pathLst>
                <a:path extrusionOk="0" h="543" w="7004">
                  <a:moveTo>
                    <a:pt x="304" y="0"/>
                  </a:moveTo>
                  <a:cubicBezTo>
                    <a:pt x="152" y="0"/>
                    <a:pt x="44" y="109"/>
                    <a:pt x="22" y="239"/>
                  </a:cubicBezTo>
                  <a:cubicBezTo>
                    <a:pt x="1" y="391"/>
                    <a:pt x="131" y="542"/>
                    <a:pt x="304" y="542"/>
                  </a:cubicBezTo>
                  <a:lnTo>
                    <a:pt x="6722" y="542"/>
                  </a:lnTo>
                  <a:cubicBezTo>
                    <a:pt x="6852" y="542"/>
                    <a:pt x="6960" y="434"/>
                    <a:pt x="6982" y="304"/>
                  </a:cubicBezTo>
                  <a:cubicBezTo>
                    <a:pt x="7003" y="152"/>
                    <a:pt x="6873" y="0"/>
                    <a:pt x="67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69"/>
            <p:cNvSpPr/>
            <p:nvPr/>
          </p:nvSpPr>
          <p:spPr>
            <a:xfrm>
              <a:off x="1826800" y="4554225"/>
              <a:ext cx="175100" cy="13575"/>
            </a:xfrm>
            <a:custGeom>
              <a:rect b="b" l="l" r="r" t="t"/>
              <a:pathLst>
                <a:path extrusionOk="0" h="543" w="7004">
                  <a:moveTo>
                    <a:pt x="304" y="0"/>
                  </a:moveTo>
                  <a:cubicBezTo>
                    <a:pt x="152" y="0"/>
                    <a:pt x="44" y="87"/>
                    <a:pt x="22" y="239"/>
                  </a:cubicBezTo>
                  <a:cubicBezTo>
                    <a:pt x="1" y="390"/>
                    <a:pt x="131" y="542"/>
                    <a:pt x="304" y="542"/>
                  </a:cubicBezTo>
                  <a:lnTo>
                    <a:pt x="6722" y="542"/>
                  </a:lnTo>
                  <a:cubicBezTo>
                    <a:pt x="6852" y="542"/>
                    <a:pt x="6960" y="434"/>
                    <a:pt x="6982" y="304"/>
                  </a:cubicBezTo>
                  <a:cubicBezTo>
                    <a:pt x="7003" y="130"/>
                    <a:pt x="6873" y="0"/>
                    <a:pt x="67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69"/>
            <p:cNvSpPr/>
            <p:nvPr/>
          </p:nvSpPr>
          <p:spPr>
            <a:xfrm>
              <a:off x="1955800" y="4594325"/>
              <a:ext cx="46100" cy="13575"/>
            </a:xfrm>
            <a:custGeom>
              <a:rect b="b" l="l" r="r" t="t"/>
              <a:pathLst>
                <a:path extrusionOk="0" h="543" w="1844">
                  <a:moveTo>
                    <a:pt x="304" y="0"/>
                  </a:moveTo>
                  <a:cubicBezTo>
                    <a:pt x="152" y="0"/>
                    <a:pt x="44" y="109"/>
                    <a:pt x="22" y="239"/>
                  </a:cubicBezTo>
                  <a:cubicBezTo>
                    <a:pt x="0" y="391"/>
                    <a:pt x="131" y="542"/>
                    <a:pt x="304" y="542"/>
                  </a:cubicBezTo>
                  <a:lnTo>
                    <a:pt x="1562" y="542"/>
                  </a:lnTo>
                  <a:cubicBezTo>
                    <a:pt x="1692" y="542"/>
                    <a:pt x="1800" y="434"/>
                    <a:pt x="1822" y="304"/>
                  </a:cubicBezTo>
                  <a:cubicBezTo>
                    <a:pt x="1843" y="152"/>
                    <a:pt x="1713" y="0"/>
                    <a:pt x="15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69"/>
            <p:cNvSpPr/>
            <p:nvPr/>
          </p:nvSpPr>
          <p:spPr>
            <a:xfrm>
              <a:off x="1826800" y="4594325"/>
              <a:ext cx="111675" cy="13575"/>
            </a:xfrm>
            <a:custGeom>
              <a:rect b="b" l="l" r="r" t="t"/>
              <a:pathLst>
                <a:path extrusionOk="0" h="543" w="4467">
                  <a:moveTo>
                    <a:pt x="282" y="0"/>
                  </a:moveTo>
                  <a:cubicBezTo>
                    <a:pt x="131" y="0"/>
                    <a:pt x="1" y="152"/>
                    <a:pt x="22" y="304"/>
                  </a:cubicBezTo>
                  <a:cubicBezTo>
                    <a:pt x="22" y="434"/>
                    <a:pt x="152" y="542"/>
                    <a:pt x="282" y="542"/>
                  </a:cubicBezTo>
                  <a:lnTo>
                    <a:pt x="4185" y="542"/>
                  </a:lnTo>
                  <a:cubicBezTo>
                    <a:pt x="4315" y="542"/>
                    <a:pt x="4423" y="434"/>
                    <a:pt x="4445" y="304"/>
                  </a:cubicBezTo>
                  <a:cubicBezTo>
                    <a:pt x="4467" y="152"/>
                    <a:pt x="4337" y="0"/>
                    <a:pt x="41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69"/>
            <p:cNvSpPr/>
            <p:nvPr/>
          </p:nvSpPr>
          <p:spPr>
            <a:xfrm>
              <a:off x="1871800" y="4669675"/>
              <a:ext cx="56375" cy="97025"/>
            </a:xfrm>
            <a:custGeom>
              <a:rect b="b" l="l" r="r" t="t"/>
              <a:pathLst>
                <a:path extrusionOk="0" h="3881" w="2255">
                  <a:moveTo>
                    <a:pt x="1409" y="542"/>
                  </a:moveTo>
                  <a:cubicBezTo>
                    <a:pt x="1583" y="542"/>
                    <a:pt x="1713" y="672"/>
                    <a:pt x="1713" y="867"/>
                  </a:cubicBezTo>
                  <a:lnTo>
                    <a:pt x="1713" y="1366"/>
                  </a:lnTo>
                  <a:cubicBezTo>
                    <a:pt x="1713" y="1539"/>
                    <a:pt x="1583" y="1691"/>
                    <a:pt x="1409" y="1691"/>
                  </a:cubicBezTo>
                  <a:lnTo>
                    <a:pt x="542" y="1691"/>
                  </a:lnTo>
                  <a:lnTo>
                    <a:pt x="542" y="542"/>
                  </a:lnTo>
                  <a:close/>
                  <a:moveTo>
                    <a:pt x="282" y="0"/>
                  </a:moveTo>
                  <a:cubicBezTo>
                    <a:pt x="130" y="0"/>
                    <a:pt x="0" y="130"/>
                    <a:pt x="0" y="282"/>
                  </a:cubicBezTo>
                  <a:lnTo>
                    <a:pt x="0" y="3599"/>
                  </a:lnTo>
                  <a:cubicBezTo>
                    <a:pt x="0" y="3729"/>
                    <a:pt x="108" y="3859"/>
                    <a:pt x="238" y="3881"/>
                  </a:cubicBezTo>
                  <a:cubicBezTo>
                    <a:pt x="390" y="3881"/>
                    <a:pt x="542" y="3772"/>
                    <a:pt x="542" y="3599"/>
                  </a:cubicBezTo>
                  <a:lnTo>
                    <a:pt x="542" y="2211"/>
                  </a:lnTo>
                  <a:lnTo>
                    <a:pt x="1409" y="2211"/>
                  </a:lnTo>
                  <a:cubicBezTo>
                    <a:pt x="1886" y="2211"/>
                    <a:pt x="2255" y="1821"/>
                    <a:pt x="2255" y="1344"/>
                  </a:cubicBezTo>
                  <a:lnTo>
                    <a:pt x="2255" y="867"/>
                  </a:lnTo>
                  <a:cubicBezTo>
                    <a:pt x="2255" y="390"/>
                    <a:pt x="1865" y="0"/>
                    <a:pt x="14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69"/>
            <p:cNvSpPr/>
            <p:nvPr/>
          </p:nvSpPr>
          <p:spPr>
            <a:xfrm>
              <a:off x="2017050" y="4669675"/>
              <a:ext cx="57475" cy="97100"/>
            </a:xfrm>
            <a:custGeom>
              <a:rect b="b" l="l" r="r" t="t"/>
              <a:pathLst>
                <a:path extrusionOk="0" h="3884" w="2299">
                  <a:moveTo>
                    <a:pt x="282" y="0"/>
                  </a:moveTo>
                  <a:cubicBezTo>
                    <a:pt x="130" y="0"/>
                    <a:pt x="0" y="130"/>
                    <a:pt x="0" y="282"/>
                  </a:cubicBezTo>
                  <a:lnTo>
                    <a:pt x="0" y="3621"/>
                  </a:lnTo>
                  <a:cubicBezTo>
                    <a:pt x="0" y="3751"/>
                    <a:pt x="109" y="3859"/>
                    <a:pt x="239" y="3881"/>
                  </a:cubicBezTo>
                  <a:cubicBezTo>
                    <a:pt x="250" y="3882"/>
                    <a:pt x="261" y="3883"/>
                    <a:pt x="272" y="3883"/>
                  </a:cubicBezTo>
                  <a:cubicBezTo>
                    <a:pt x="412" y="3883"/>
                    <a:pt x="542" y="3761"/>
                    <a:pt x="542" y="3621"/>
                  </a:cubicBezTo>
                  <a:lnTo>
                    <a:pt x="542" y="2211"/>
                  </a:lnTo>
                  <a:lnTo>
                    <a:pt x="1995" y="2211"/>
                  </a:lnTo>
                  <a:cubicBezTo>
                    <a:pt x="2125" y="2211"/>
                    <a:pt x="2234" y="2125"/>
                    <a:pt x="2255" y="1973"/>
                  </a:cubicBezTo>
                  <a:cubicBezTo>
                    <a:pt x="2275" y="1831"/>
                    <a:pt x="2163" y="1689"/>
                    <a:pt x="2024" y="1689"/>
                  </a:cubicBezTo>
                  <a:cubicBezTo>
                    <a:pt x="2015" y="1689"/>
                    <a:pt x="2005" y="1690"/>
                    <a:pt x="1995" y="1691"/>
                  </a:cubicBezTo>
                  <a:lnTo>
                    <a:pt x="521" y="1691"/>
                  </a:lnTo>
                  <a:lnTo>
                    <a:pt x="521" y="542"/>
                  </a:lnTo>
                  <a:lnTo>
                    <a:pt x="1995" y="542"/>
                  </a:lnTo>
                  <a:cubicBezTo>
                    <a:pt x="2168" y="542"/>
                    <a:pt x="2299" y="390"/>
                    <a:pt x="2277" y="217"/>
                  </a:cubicBezTo>
                  <a:cubicBezTo>
                    <a:pt x="2255" y="87"/>
                    <a:pt x="2125" y="0"/>
                    <a:pt x="19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69"/>
            <p:cNvSpPr/>
            <p:nvPr/>
          </p:nvSpPr>
          <p:spPr>
            <a:xfrm>
              <a:off x="1943875" y="4669675"/>
              <a:ext cx="56400" cy="97025"/>
            </a:xfrm>
            <a:custGeom>
              <a:rect b="b" l="l" r="r" t="t"/>
              <a:pathLst>
                <a:path extrusionOk="0" h="3881" w="2256">
                  <a:moveTo>
                    <a:pt x="1388" y="542"/>
                  </a:moveTo>
                  <a:cubicBezTo>
                    <a:pt x="1562" y="542"/>
                    <a:pt x="1713" y="672"/>
                    <a:pt x="1713" y="867"/>
                  </a:cubicBezTo>
                  <a:lnTo>
                    <a:pt x="1713" y="3035"/>
                  </a:lnTo>
                  <a:cubicBezTo>
                    <a:pt x="1713" y="3209"/>
                    <a:pt x="1562" y="3339"/>
                    <a:pt x="1388" y="3339"/>
                  </a:cubicBezTo>
                  <a:lnTo>
                    <a:pt x="521" y="3339"/>
                  </a:lnTo>
                  <a:lnTo>
                    <a:pt x="521" y="542"/>
                  </a:lnTo>
                  <a:close/>
                  <a:moveTo>
                    <a:pt x="261" y="0"/>
                  </a:moveTo>
                  <a:cubicBezTo>
                    <a:pt x="109" y="0"/>
                    <a:pt x="1" y="108"/>
                    <a:pt x="1" y="260"/>
                  </a:cubicBezTo>
                  <a:lnTo>
                    <a:pt x="1" y="3599"/>
                  </a:lnTo>
                  <a:cubicBezTo>
                    <a:pt x="1" y="3751"/>
                    <a:pt x="109" y="3859"/>
                    <a:pt x="261" y="3859"/>
                  </a:cubicBezTo>
                  <a:lnTo>
                    <a:pt x="1388" y="3881"/>
                  </a:lnTo>
                  <a:cubicBezTo>
                    <a:pt x="1865" y="3881"/>
                    <a:pt x="2255" y="3491"/>
                    <a:pt x="2255" y="3014"/>
                  </a:cubicBezTo>
                  <a:lnTo>
                    <a:pt x="2255" y="846"/>
                  </a:lnTo>
                  <a:cubicBezTo>
                    <a:pt x="2255" y="369"/>
                    <a:pt x="1865" y="0"/>
                    <a:pt x="13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 name="Google Shape;1036;p69"/>
          <p:cNvSpPr/>
          <p:nvPr/>
        </p:nvSpPr>
        <p:spPr>
          <a:xfrm>
            <a:off x="3127624" y="4025578"/>
            <a:ext cx="353858" cy="425051"/>
          </a:xfrm>
          <a:custGeom>
            <a:rect b="b" l="l" r="r" t="t"/>
            <a:pathLst>
              <a:path extrusionOk="0" h="18335" w="15264">
                <a:moveTo>
                  <a:pt x="7634" y="539"/>
                </a:moveTo>
                <a:cubicBezTo>
                  <a:pt x="7824" y="539"/>
                  <a:pt x="8018" y="609"/>
                  <a:pt x="8174" y="765"/>
                </a:cubicBezTo>
                <a:cubicBezTo>
                  <a:pt x="8651" y="1242"/>
                  <a:pt x="8304" y="2044"/>
                  <a:pt x="7632" y="2044"/>
                </a:cubicBezTo>
                <a:cubicBezTo>
                  <a:pt x="7220" y="2044"/>
                  <a:pt x="6873" y="1719"/>
                  <a:pt x="6873" y="1286"/>
                </a:cubicBezTo>
                <a:cubicBezTo>
                  <a:pt x="6873" y="834"/>
                  <a:pt x="7245" y="539"/>
                  <a:pt x="7634" y="539"/>
                </a:cubicBezTo>
                <a:close/>
                <a:moveTo>
                  <a:pt x="7632" y="2586"/>
                </a:moveTo>
                <a:cubicBezTo>
                  <a:pt x="10212" y="2586"/>
                  <a:pt x="12315" y="4689"/>
                  <a:pt x="12315" y="7269"/>
                </a:cubicBezTo>
                <a:cubicBezTo>
                  <a:pt x="12315" y="7811"/>
                  <a:pt x="12337" y="8332"/>
                  <a:pt x="12380" y="8852"/>
                </a:cubicBezTo>
                <a:lnTo>
                  <a:pt x="6353" y="8852"/>
                </a:lnTo>
                <a:cubicBezTo>
                  <a:pt x="6201" y="8852"/>
                  <a:pt x="6093" y="8960"/>
                  <a:pt x="6071" y="9091"/>
                </a:cubicBezTo>
                <a:cubicBezTo>
                  <a:pt x="6049" y="9242"/>
                  <a:pt x="6179" y="9394"/>
                  <a:pt x="6353" y="9394"/>
                </a:cubicBezTo>
                <a:lnTo>
                  <a:pt x="12402" y="9394"/>
                </a:lnTo>
                <a:cubicBezTo>
                  <a:pt x="12423" y="9633"/>
                  <a:pt x="12467" y="9893"/>
                  <a:pt x="12488" y="10131"/>
                </a:cubicBezTo>
                <a:lnTo>
                  <a:pt x="2797" y="10131"/>
                </a:lnTo>
                <a:cubicBezTo>
                  <a:pt x="2819" y="9893"/>
                  <a:pt x="2862" y="9633"/>
                  <a:pt x="2884" y="9394"/>
                </a:cubicBezTo>
                <a:lnTo>
                  <a:pt x="5095" y="9394"/>
                </a:lnTo>
                <a:cubicBezTo>
                  <a:pt x="5225" y="9394"/>
                  <a:pt x="5334" y="9286"/>
                  <a:pt x="5356" y="9156"/>
                </a:cubicBezTo>
                <a:cubicBezTo>
                  <a:pt x="5377" y="9004"/>
                  <a:pt x="5247" y="8852"/>
                  <a:pt x="5095" y="8852"/>
                </a:cubicBezTo>
                <a:lnTo>
                  <a:pt x="2906" y="8852"/>
                </a:lnTo>
                <a:cubicBezTo>
                  <a:pt x="2949" y="8310"/>
                  <a:pt x="2971" y="7790"/>
                  <a:pt x="2971" y="7269"/>
                </a:cubicBezTo>
                <a:cubicBezTo>
                  <a:pt x="2971" y="4668"/>
                  <a:pt x="5052" y="2586"/>
                  <a:pt x="7632" y="2586"/>
                </a:cubicBezTo>
                <a:close/>
                <a:moveTo>
                  <a:pt x="12575" y="10717"/>
                </a:moveTo>
                <a:cubicBezTo>
                  <a:pt x="12619" y="10977"/>
                  <a:pt x="12662" y="11215"/>
                  <a:pt x="12727" y="11475"/>
                </a:cubicBezTo>
                <a:lnTo>
                  <a:pt x="10819" y="11475"/>
                </a:lnTo>
                <a:cubicBezTo>
                  <a:pt x="10689" y="11475"/>
                  <a:pt x="10581" y="11562"/>
                  <a:pt x="10559" y="11714"/>
                </a:cubicBezTo>
                <a:cubicBezTo>
                  <a:pt x="10537" y="11866"/>
                  <a:pt x="10667" y="12017"/>
                  <a:pt x="10819" y="12017"/>
                </a:cubicBezTo>
                <a:lnTo>
                  <a:pt x="12922" y="12017"/>
                </a:lnTo>
                <a:cubicBezTo>
                  <a:pt x="13096" y="12689"/>
                  <a:pt x="13312" y="13362"/>
                  <a:pt x="13551" y="14012"/>
                </a:cubicBezTo>
                <a:lnTo>
                  <a:pt x="4575" y="14012"/>
                </a:lnTo>
                <a:cubicBezTo>
                  <a:pt x="4423" y="14012"/>
                  <a:pt x="4315" y="14120"/>
                  <a:pt x="4293" y="14250"/>
                </a:cubicBezTo>
                <a:cubicBezTo>
                  <a:pt x="4272" y="14424"/>
                  <a:pt x="4402" y="14554"/>
                  <a:pt x="4575" y="14554"/>
                </a:cubicBezTo>
                <a:lnTo>
                  <a:pt x="14331" y="14554"/>
                </a:lnTo>
                <a:cubicBezTo>
                  <a:pt x="14548" y="14554"/>
                  <a:pt x="14722" y="14727"/>
                  <a:pt x="14722" y="14944"/>
                </a:cubicBezTo>
                <a:cubicBezTo>
                  <a:pt x="14722" y="15031"/>
                  <a:pt x="14657" y="15096"/>
                  <a:pt x="14570" y="15096"/>
                </a:cubicBezTo>
                <a:lnTo>
                  <a:pt x="694" y="15096"/>
                </a:lnTo>
                <a:cubicBezTo>
                  <a:pt x="608" y="15096"/>
                  <a:pt x="542" y="15031"/>
                  <a:pt x="542" y="14966"/>
                </a:cubicBezTo>
                <a:cubicBezTo>
                  <a:pt x="542" y="14727"/>
                  <a:pt x="716" y="14554"/>
                  <a:pt x="954" y="14554"/>
                </a:cubicBezTo>
                <a:lnTo>
                  <a:pt x="3296" y="14554"/>
                </a:lnTo>
                <a:cubicBezTo>
                  <a:pt x="3426" y="14554"/>
                  <a:pt x="3556" y="14467"/>
                  <a:pt x="3578" y="14316"/>
                </a:cubicBezTo>
                <a:cubicBezTo>
                  <a:pt x="3599" y="14164"/>
                  <a:pt x="3469" y="14012"/>
                  <a:pt x="3296" y="14012"/>
                </a:cubicBezTo>
                <a:lnTo>
                  <a:pt x="1713" y="14012"/>
                </a:lnTo>
                <a:cubicBezTo>
                  <a:pt x="1952" y="13362"/>
                  <a:pt x="2169" y="12689"/>
                  <a:pt x="2342" y="12017"/>
                </a:cubicBezTo>
                <a:lnTo>
                  <a:pt x="9562" y="12017"/>
                </a:lnTo>
                <a:cubicBezTo>
                  <a:pt x="9692" y="12017"/>
                  <a:pt x="9800" y="11909"/>
                  <a:pt x="9822" y="11779"/>
                </a:cubicBezTo>
                <a:cubicBezTo>
                  <a:pt x="9843" y="11605"/>
                  <a:pt x="9713" y="11475"/>
                  <a:pt x="9562" y="11475"/>
                </a:cubicBezTo>
                <a:lnTo>
                  <a:pt x="2537" y="11475"/>
                </a:lnTo>
                <a:cubicBezTo>
                  <a:pt x="2602" y="11215"/>
                  <a:pt x="2645" y="10977"/>
                  <a:pt x="2689" y="10717"/>
                </a:cubicBezTo>
                <a:close/>
                <a:moveTo>
                  <a:pt x="8716" y="15638"/>
                </a:moveTo>
                <a:cubicBezTo>
                  <a:pt x="8889" y="15877"/>
                  <a:pt x="8998" y="16158"/>
                  <a:pt x="8998" y="16440"/>
                </a:cubicBezTo>
                <a:cubicBezTo>
                  <a:pt x="8998" y="17223"/>
                  <a:pt x="8356" y="17807"/>
                  <a:pt x="7623" y="17807"/>
                </a:cubicBezTo>
                <a:cubicBezTo>
                  <a:pt x="7484" y="17807"/>
                  <a:pt x="7341" y="17786"/>
                  <a:pt x="7198" y="17741"/>
                </a:cubicBezTo>
                <a:cubicBezTo>
                  <a:pt x="6331" y="17438"/>
                  <a:pt x="6006" y="16375"/>
                  <a:pt x="6548" y="15638"/>
                </a:cubicBezTo>
                <a:close/>
                <a:moveTo>
                  <a:pt x="7618" y="0"/>
                </a:moveTo>
                <a:cubicBezTo>
                  <a:pt x="7458" y="0"/>
                  <a:pt x="7294" y="30"/>
                  <a:pt x="7133" y="93"/>
                </a:cubicBezTo>
                <a:cubicBezTo>
                  <a:pt x="6331" y="440"/>
                  <a:pt x="6071" y="1481"/>
                  <a:pt x="6656" y="2153"/>
                </a:cubicBezTo>
                <a:cubicBezTo>
                  <a:pt x="4206" y="2608"/>
                  <a:pt x="2429" y="4776"/>
                  <a:pt x="2429" y="7269"/>
                </a:cubicBezTo>
                <a:cubicBezTo>
                  <a:pt x="2429" y="9567"/>
                  <a:pt x="1995" y="11866"/>
                  <a:pt x="1150" y="14012"/>
                </a:cubicBezTo>
                <a:lnTo>
                  <a:pt x="954" y="14012"/>
                </a:lnTo>
                <a:cubicBezTo>
                  <a:pt x="434" y="14012"/>
                  <a:pt x="0" y="14446"/>
                  <a:pt x="22" y="14966"/>
                </a:cubicBezTo>
                <a:cubicBezTo>
                  <a:pt x="22" y="15322"/>
                  <a:pt x="305" y="15617"/>
                  <a:pt x="657" y="15617"/>
                </a:cubicBezTo>
                <a:cubicBezTo>
                  <a:pt x="669" y="15617"/>
                  <a:pt x="682" y="15617"/>
                  <a:pt x="694" y="15616"/>
                </a:cubicBezTo>
                <a:lnTo>
                  <a:pt x="5919" y="15616"/>
                </a:lnTo>
                <a:cubicBezTo>
                  <a:pt x="5811" y="15877"/>
                  <a:pt x="5746" y="16158"/>
                  <a:pt x="5746" y="16440"/>
                </a:cubicBezTo>
                <a:cubicBezTo>
                  <a:pt x="5727" y="17504"/>
                  <a:pt x="6590" y="18335"/>
                  <a:pt x="7606" y="18335"/>
                </a:cubicBezTo>
                <a:cubicBezTo>
                  <a:pt x="7749" y="18335"/>
                  <a:pt x="7896" y="18318"/>
                  <a:pt x="8044" y="18283"/>
                </a:cubicBezTo>
                <a:cubicBezTo>
                  <a:pt x="9236" y="18023"/>
                  <a:pt x="9865" y="16722"/>
                  <a:pt x="9345" y="15616"/>
                </a:cubicBezTo>
                <a:lnTo>
                  <a:pt x="14570" y="15616"/>
                </a:lnTo>
                <a:cubicBezTo>
                  <a:pt x="14938" y="15616"/>
                  <a:pt x="15242" y="15335"/>
                  <a:pt x="15242" y="14966"/>
                </a:cubicBezTo>
                <a:cubicBezTo>
                  <a:pt x="15264" y="14446"/>
                  <a:pt x="14830" y="14012"/>
                  <a:pt x="14310" y="14012"/>
                </a:cubicBezTo>
                <a:lnTo>
                  <a:pt x="14115" y="14012"/>
                </a:lnTo>
                <a:cubicBezTo>
                  <a:pt x="13269" y="11866"/>
                  <a:pt x="12857" y="9567"/>
                  <a:pt x="12857" y="7269"/>
                </a:cubicBezTo>
                <a:cubicBezTo>
                  <a:pt x="12857" y="4754"/>
                  <a:pt x="11058" y="2608"/>
                  <a:pt x="8608" y="2153"/>
                </a:cubicBezTo>
                <a:cubicBezTo>
                  <a:pt x="8824" y="1893"/>
                  <a:pt x="8955" y="1567"/>
                  <a:pt x="8933" y="1220"/>
                </a:cubicBezTo>
                <a:cubicBezTo>
                  <a:pt x="8880" y="505"/>
                  <a:pt x="8280" y="0"/>
                  <a:pt x="76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 name="Google Shape;1037;p69"/>
          <p:cNvGrpSpPr/>
          <p:nvPr/>
        </p:nvGrpSpPr>
        <p:grpSpPr>
          <a:xfrm>
            <a:off x="918265" y="3446272"/>
            <a:ext cx="425213" cy="382581"/>
            <a:chOff x="962300" y="3765575"/>
            <a:chExt cx="458550" cy="412575"/>
          </a:xfrm>
        </p:grpSpPr>
        <p:sp>
          <p:nvSpPr>
            <p:cNvPr id="1038" name="Google Shape;1038;p69"/>
            <p:cNvSpPr/>
            <p:nvPr/>
          </p:nvSpPr>
          <p:spPr>
            <a:xfrm>
              <a:off x="962300" y="3765575"/>
              <a:ext cx="458550" cy="349625"/>
            </a:xfrm>
            <a:custGeom>
              <a:rect b="b" l="l" r="r" t="t"/>
              <a:pathLst>
                <a:path extrusionOk="0" h="13985" w="18342">
                  <a:moveTo>
                    <a:pt x="976" y="1"/>
                  </a:moveTo>
                  <a:cubicBezTo>
                    <a:pt x="434" y="1"/>
                    <a:pt x="0" y="434"/>
                    <a:pt x="0" y="976"/>
                  </a:cubicBezTo>
                  <a:lnTo>
                    <a:pt x="0" y="13703"/>
                  </a:lnTo>
                  <a:cubicBezTo>
                    <a:pt x="0" y="13855"/>
                    <a:pt x="130" y="13963"/>
                    <a:pt x="282" y="13963"/>
                  </a:cubicBezTo>
                  <a:lnTo>
                    <a:pt x="3924" y="13963"/>
                  </a:lnTo>
                  <a:cubicBezTo>
                    <a:pt x="3946" y="13963"/>
                    <a:pt x="3968" y="13963"/>
                    <a:pt x="3968" y="13941"/>
                  </a:cubicBezTo>
                  <a:cubicBezTo>
                    <a:pt x="4250" y="13820"/>
                    <a:pt x="4157" y="13436"/>
                    <a:pt x="3880" y="13436"/>
                  </a:cubicBezTo>
                  <a:cubicBezTo>
                    <a:pt x="3860" y="13436"/>
                    <a:pt x="3838" y="13438"/>
                    <a:pt x="3816" y="13443"/>
                  </a:cubicBezTo>
                  <a:lnTo>
                    <a:pt x="672" y="13443"/>
                  </a:lnTo>
                  <a:cubicBezTo>
                    <a:pt x="585" y="13443"/>
                    <a:pt x="542" y="13378"/>
                    <a:pt x="542" y="13313"/>
                  </a:cubicBezTo>
                  <a:lnTo>
                    <a:pt x="542" y="3058"/>
                  </a:lnTo>
                  <a:lnTo>
                    <a:pt x="14569" y="3058"/>
                  </a:lnTo>
                  <a:cubicBezTo>
                    <a:pt x="14721" y="3058"/>
                    <a:pt x="14830" y="2949"/>
                    <a:pt x="14851" y="2819"/>
                  </a:cubicBezTo>
                  <a:cubicBezTo>
                    <a:pt x="14873" y="2646"/>
                    <a:pt x="14743" y="2516"/>
                    <a:pt x="14569" y="2516"/>
                  </a:cubicBezTo>
                  <a:lnTo>
                    <a:pt x="542" y="2516"/>
                  </a:lnTo>
                  <a:lnTo>
                    <a:pt x="542" y="976"/>
                  </a:lnTo>
                  <a:cubicBezTo>
                    <a:pt x="542" y="738"/>
                    <a:pt x="737" y="543"/>
                    <a:pt x="976" y="543"/>
                  </a:cubicBezTo>
                  <a:lnTo>
                    <a:pt x="17366" y="543"/>
                  </a:lnTo>
                  <a:cubicBezTo>
                    <a:pt x="17605" y="543"/>
                    <a:pt x="17821" y="738"/>
                    <a:pt x="17821" y="976"/>
                  </a:cubicBezTo>
                  <a:lnTo>
                    <a:pt x="17821" y="2537"/>
                  </a:lnTo>
                  <a:lnTo>
                    <a:pt x="15870" y="2537"/>
                  </a:lnTo>
                  <a:cubicBezTo>
                    <a:pt x="15857" y="2536"/>
                    <a:pt x="15844" y="2535"/>
                    <a:pt x="15832" y="2535"/>
                  </a:cubicBezTo>
                  <a:cubicBezTo>
                    <a:pt x="15700" y="2535"/>
                    <a:pt x="15608" y="2635"/>
                    <a:pt x="15588" y="2754"/>
                  </a:cubicBezTo>
                  <a:cubicBezTo>
                    <a:pt x="15567" y="2928"/>
                    <a:pt x="15697" y="3058"/>
                    <a:pt x="15870" y="3058"/>
                  </a:cubicBezTo>
                  <a:lnTo>
                    <a:pt x="17821" y="3058"/>
                  </a:lnTo>
                  <a:lnTo>
                    <a:pt x="17821" y="13183"/>
                  </a:lnTo>
                  <a:cubicBezTo>
                    <a:pt x="17821" y="13334"/>
                    <a:pt x="17691" y="13443"/>
                    <a:pt x="17561" y="13443"/>
                  </a:cubicBezTo>
                  <a:lnTo>
                    <a:pt x="14504" y="13443"/>
                  </a:lnTo>
                  <a:cubicBezTo>
                    <a:pt x="14439" y="13443"/>
                    <a:pt x="14396" y="13464"/>
                    <a:pt x="14353" y="13508"/>
                  </a:cubicBezTo>
                  <a:cubicBezTo>
                    <a:pt x="14179" y="13681"/>
                    <a:pt x="14288" y="13985"/>
                    <a:pt x="14548" y="13985"/>
                  </a:cubicBezTo>
                  <a:lnTo>
                    <a:pt x="17366" y="13985"/>
                  </a:lnTo>
                  <a:cubicBezTo>
                    <a:pt x="17908" y="13985"/>
                    <a:pt x="18342" y="13551"/>
                    <a:pt x="18342" y="13009"/>
                  </a:cubicBezTo>
                  <a:lnTo>
                    <a:pt x="18342" y="976"/>
                  </a:lnTo>
                  <a:cubicBezTo>
                    <a:pt x="18342" y="434"/>
                    <a:pt x="17908" y="1"/>
                    <a:pt x="173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69"/>
            <p:cNvSpPr/>
            <p:nvPr/>
          </p:nvSpPr>
          <p:spPr>
            <a:xfrm>
              <a:off x="992650" y="3797025"/>
              <a:ext cx="41750" cy="13575"/>
            </a:xfrm>
            <a:custGeom>
              <a:rect b="b" l="l" r="r" t="t"/>
              <a:pathLst>
                <a:path extrusionOk="0" h="543" w="1670">
                  <a:moveTo>
                    <a:pt x="282" y="0"/>
                  </a:moveTo>
                  <a:cubicBezTo>
                    <a:pt x="130" y="0"/>
                    <a:pt x="0" y="152"/>
                    <a:pt x="22" y="304"/>
                  </a:cubicBezTo>
                  <a:cubicBezTo>
                    <a:pt x="22" y="434"/>
                    <a:pt x="152" y="542"/>
                    <a:pt x="282" y="542"/>
                  </a:cubicBezTo>
                  <a:lnTo>
                    <a:pt x="1366" y="542"/>
                  </a:lnTo>
                  <a:cubicBezTo>
                    <a:pt x="1496" y="542"/>
                    <a:pt x="1626" y="434"/>
                    <a:pt x="1648" y="304"/>
                  </a:cubicBezTo>
                  <a:cubicBezTo>
                    <a:pt x="1670" y="152"/>
                    <a:pt x="1539" y="0"/>
                    <a:pt x="13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69"/>
            <p:cNvSpPr/>
            <p:nvPr/>
          </p:nvSpPr>
          <p:spPr>
            <a:xfrm>
              <a:off x="1051175" y="3797025"/>
              <a:ext cx="41775" cy="13575"/>
            </a:xfrm>
            <a:custGeom>
              <a:rect b="b" l="l" r="r" t="t"/>
              <a:pathLst>
                <a:path extrusionOk="0" h="543" w="1671">
                  <a:moveTo>
                    <a:pt x="304" y="0"/>
                  </a:moveTo>
                  <a:cubicBezTo>
                    <a:pt x="131" y="0"/>
                    <a:pt x="1" y="152"/>
                    <a:pt x="22" y="304"/>
                  </a:cubicBezTo>
                  <a:cubicBezTo>
                    <a:pt x="44" y="434"/>
                    <a:pt x="174" y="542"/>
                    <a:pt x="304" y="542"/>
                  </a:cubicBezTo>
                  <a:lnTo>
                    <a:pt x="1388" y="542"/>
                  </a:lnTo>
                  <a:cubicBezTo>
                    <a:pt x="1518" y="542"/>
                    <a:pt x="1648" y="434"/>
                    <a:pt x="1648" y="304"/>
                  </a:cubicBezTo>
                  <a:cubicBezTo>
                    <a:pt x="1670" y="152"/>
                    <a:pt x="1540" y="0"/>
                    <a:pt x="13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69"/>
            <p:cNvSpPr/>
            <p:nvPr/>
          </p:nvSpPr>
          <p:spPr>
            <a:xfrm>
              <a:off x="1110800" y="3797025"/>
              <a:ext cx="41750" cy="13575"/>
            </a:xfrm>
            <a:custGeom>
              <a:rect b="b" l="l" r="r" t="t"/>
              <a:pathLst>
                <a:path extrusionOk="0" h="543" w="1670">
                  <a:moveTo>
                    <a:pt x="304" y="0"/>
                  </a:moveTo>
                  <a:cubicBezTo>
                    <a:pt x="131" y="0"/>
                    <a:pt x="0" y="152"/>
                    <a:pt x="22" y="304"/>
                  </a:cubicBezTo>
                  <a:cubicBezTo>
                    <a:pt x="44" y="434"/>
                    <a:pt x="152" y="542"/>
                    <a:pt x="304" y="542"/>
                  </a:cubicBezTo>
                  <a:lnTo>
                    <a:pt x="1388" y="542"/>
                  </a:lnTo>
                  <a:cubicBezTo>
                    <a:pt x="1518" y="542"/>
                    <a:pt x="1627" y="434"/>
                    <a:pt x="1648" y="304"/>
                  </a:cubicBezTo>
                  <a:cubicBezTo>
                    <a:pt x="1670" y="152"/>
                    <a:pt x="1540" y="0"/>
                    <a:pt x="13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69"/>
            <p:cNvSpPr/>
            <p:nvPr/>
          </p:nvSpPr>
          <p:spPr>
            <a:xfrm>
              <a:off x="1028950" y="3888750"/>
              <a:ext cx="325250" cy="289400"/>
            </a:xfrm>
            <a:custGeom>
              <a:rect b="b" l="l" r="r" t="t"/>
              <a:pathLst>
                <a:path extrusionOk="0" h="11576" w="13010">
                  <a:moveTo>
                    <a:pt x="2494" y="3985"/>
                  </a:moveTo>
                  <a:lnTo>
                    <a:pt x="3296" y="4310"/>
                  </a:lnTo>
                  <a:lnTo>
                    <a:pt x="3296" y="7518"/>
                  </a:lnTo>
                  <a:lnTo>
                    <a:pt x="2494" y="7193"/>
                  </a:lnTo>
                  <a:lnTo>
                    <a:pt x="2494" y="3985"/>
                  </a:lnTo>
                  <a:close/>
                  <a:moveTo>
                    <a:pt x="6505" y="537"/>
                  </a:moveTo>
                  <a:lnTo>
                    <a:pt x="12012" y="2792"/>
                  </a:lnTo>
                  <a:lnTo>
                    <a:pt x="9150" y="3941"/>
                  </a:lnTo>
                  <a:cubicBezTo>
                    <a:pt x="8901" y="4018"/>
                    <a:pt x="9041" y="4466"/>
                    <a:pt x="9271" y="4466"/>
                  </a:cubicBezTo>
                  <a:cubicBezTo>
                    <a:pt x="9301" y="4466"/>
                    <a:pt x="9334" y="4458"/>
                    <a:pt x="9367" y="4440"/>
                  </a:cubicBezTo>
                  <a:lnTo>
                    <a:pt x="10516" y="3963"/>
                  </a:lnTo>
                  <a:lnTo>
                    <a:pt x="10516" y="7150"/>
                  </a:lnTo>
                  <a:lnTo>
                    <a:pt x="10537" y="7150"/>
                  </a:lnTo>
                  <a:lnTo>
                    <a:pt x="6527" y="8798"/>
                  </a:lnTo>
                  <a:lnTo>
                    <a:pt x="3838" y="7714"/>
                  </a:lnTo>
                  <a:lnTo>
                    <a:pt x="3838" y="4527"/>
                  </a:lnTo>
                  <a:lnTo>
                    <a:pt x="6418" y="5589"/>
                  </a:lnTo>
                  <a:cubicBezTo>
                    <a:pt x="6451" y="5600"/>
                    <a:pt x="6483" y="5605"/>
                    <a:pt x="6516" y="5605"/>
                  </a:cubicBezTo>
                  <a:cubicBezTo>
                    <a:pt x="6548" y="5605"/>
                    <a:pt x="6581" y="5600"/>
                    <a:pt x="6613" y="5589"/>
                  </a:cubicBezTo>
                  <a:lnTo>
                    <a:pt x="8174" y="4938"/>
                  </a:lnTo>
                  <a:cubicBezTo>
                    <a:pt x="8442" y="4862"/>
                    <a:pt x="8288" y="4414"/>
                    <a:pt x="8069" y="4414"/>
                  </a:cubicBezTo>
                  <a:cubicBezTo>
                    <a:pt x="8040" y="4414"/>
                    <a:pt x="8010" y="4422"/>
                    <a:pt x="7979" y="4440"/>
                  </a:cubicBezTo>
                  <a:lnTo>
                    <a:pt x="6483" y="5047"/>
                  </a:lnTo>
                  <a:lnTo>
                    <a:pt x="4250" y="4136"/>
                  </a:lnTo>
                  <a:lnTo>
                    <a:pt x="6592" y="3182"/>
                  </a:lnTo>
                  <a:cubicBezTo>
                    <a:pt x="6861" y="3125"/>
                    <a:pt x="6704" y="2659"/>
                    <a:pt x="6484" y="2659"/>
                  </a:cubicBezTo>
                  <a:cubicBezTo>
                    <a:pt x="6456" y="2659"/>
                    <a:pt x="6426" y="2666"/>
                    <a:pt x="6396" y="2684"/>
                  </a:cubicBezTo>
                  <a:lnTo>
                    <a:pt x="3556" y="3833"/>
                  </a:lnTo>
                  <a:lnTo>
                    <a:pt x="976" y="2792"/>
                  </a:lnTo>
                  <a:lnTo>
                    <a:pt x="6505" y="537"/>
                  </a:lnTo>
                  <a:close/>
                  <a:moveTo>
                    <a:pt x="2494" y="7735"/>
                  </a:moveTo>
                  <a:lnTo>
                    <a:pt x="3296" y="8082"/>
                  </a:lnTo>
                  <a:lnTo>
                    <a:pt x="3296" y="9600"/>
                  </a:lnTo>
                  <a:lnTo>
                    <a:pt x="2494" y="9275"/>
                  </a:lnTo>
                  <a:lnTo>
                    <a:pt x="2494" y="7735"/>
                  </a:lnTo>
                  <a:close/>
                  <a:moveTo>
                    <a:pt x="10537" y="7757"/>
                  </a:moveTo>
                  <a:lnTo>
                    <a:pt x="10537" y="9253"/>
                  </a:lnTo>
                  <a:lnTo>
                    <a:pt x="6527" y="10901"/>
                  </a:lnTo>
                  <a:lnTo>
                    <a:pt x="3838" y="9817"/>
                  </a:lnTo>
                  <a:lnTo>
                    <a:pt x="3838" y="8299"/>
                  </a:lnTo>
                  <a:lnTo>
                    <a:pt x="6418" y="9361"/>
                  </a:lnTo>
                  <a:cubicBezTo>
                    <a:pt x="6451" y="9372"/>
                    <a:pt x="6483" y="9378"/>
                    <a:pt x="6516" y="9378"/>
                  </a:cubicBezTo>
                  <a:cubicBezTo>
                    <a:pt x="6548" y="9378"/>
                    <a:pt x="6581" y="9372"/>
                    <a:pt x="6613" y="9361"/>
                  </a:cubicBezTo>
                  <a:lnTo>
                    <a:pt x="10537" y="7757"/>
                  </a:lnTo>
                  <a:close/>
                  <a:moveTo>
                    <a:pt x="6494" y="1"/>
                  </a:moveTo>
                  <a:cubicBezTo>
                    <a:pt x="6462" y="1"/>
                    <a:pt x="6429" y="6"/>
                    <a:pt x="6396" y="17"/>
                  </a:cubicBezTo>
                  <a:lnTo>
                    <a:pt x="152" y="2554"/>
                  </a:lnTo>
                  <a:cubicBezTo>
                    <a:pt x="66" y="2597"/>
                    <a:pt x="1" y="2705"/>
                    <a:pt x="1" y="2814"/>
                  </a:cubicBezTo>
                  <a:cubicBezTo>
                    <a:pt x="1" y="2922"/>
                    <a:pt x="66" y="3009"/>
                    <a:pt x="152" y="3052"/>
                  </a:cubicBezTo>
                  <a:lnTo>
                    <a:pt x="1930" y="3789"/>
                  </a:lnTo>
                  <a:lnTo>
                    <a:pt x="1930" y="9448"/>
                  </a:lnTo>
                  <a:cubicBezTo>
                    <a:pt x="1930" y="9556"/>
                    <a:pt x="1995" y="9643"/>
                    <a:pt x="2104" y="9687"/>
                  </a:cubicBezTo>
                  <a:lnTo>
                    <a:pt x="3296" y="10185"/>
                  </a:lnTo>
                  <a:lnTo>
                    <a:pt x="3296" y="11313"/>
                  </a:lnTo>
                  <a:cubicBezTo>
                    <a:pt x="3296" y="11443"/>
                    <a:pt x="3405" y="11551"/>
                    <a:pt x="3535" y="11573"/>
                  </a:cubicBezTo>
                  <a:cubicBezTo>
                    <a:pt x="3546" y="11574"/>
                    <a:pt x="3557" y="11575"/>
                    <a:pt x="3568" y="11575"/>
                  </a:cubicBezTo>
                  <a:cubicBezTo>
                    <a:pt x="3708" y="11575"/>
                    <a:pt x="3838" y="11453"/>
                    <a:pt x="3838" y="11313"/>
                  </a:cubicBezTo>
                  <a:lnTo>
                    <a:pt x="3838" y="10380"/>
                  </a:lnTo>
                  <a:lnTo>
                    <a:pt x="6418" y="11443"/>
                  </a:lnTo>
                  <a:cubicBezTo>
                    <a:pt x="6451" y="11453"/>
                    <a:pt x="6483" y="11459"/>
                    <a:pt x="6516" y="11459"/>
                  </a:cubicBezTo>
                  <a:cubicBezTo>
                    <a:pt x="6548" y="11459"/>
                    <a:pt x="6581" y="11453"/>
                    <a:pt x="6613" y="11443"/>
                  </a:cubicBezTo>
                  <a:lnTo>
                    <a:pt x="10884" y="9687"/>
                  </a:lnTo>
                  <a:cubicBezTo>
                    <a:pt x="10993" y="9643"/>
                    <a:pt x="11058" y="9556"/>
                    <a:pt x="11058" y="9448"/>
                  </a:cubicBezTo>
                  <a:lnTo>
                    <a:pt x="11058" y="3789"/>
                  </a:lnTo>
                  <a:lnTo>
                    <a:pt x="12836" y="3052"/>
                  </a:lnTo>
                  <a:cubicBezTo>
                    <a:pt x="12944" y="3009"/>
                    <a:pt x="13009" y="2922"/>
                    <a:pt x="13009" y="2814"/>
                  </a:cubicBezTo>
                  <a:cubicBezTo>
                    <a:pt x="13009" y="2705"/>
                    <a:pt x="12944" y="2597"/>
                    <a:pt x="12836" y="2554"/>
                  </a:cubicBezTo>
                  <a:lnTo>
                    <a:pt x="6592" y="17"/>
                  </a:lnTo>
                  <a:cubicBezTo>
                    <a:pt x="6559" y="6"/>
                    <a:pt x="6527" y="1"/>
                    <a:pt x="64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 name="Google Shape;1043;p69"/>
          <p:cNvGrpSpPr/>
          <p:nvPr/>
        </p:nvGrpSpPr>
        <p:grpSpPr>
          <a:xfrm>
            <a:off x="1683773" y="3446782"/>
            <a:ext cx="425747" cy="382511"/>
            <a:chOff x="1704300" y="3766125"/>
            <a:chExt cx="459125" cy="412500"/>
          </a:xfrm>
        </p:grpSpPr>
        <p:sp>
          <p:nvSpPr>
            <p:cNvPr id="1044" name="Google Shape;1044;p69"/>
            <p:cNvSpPr/>
            <p:nvPr/>
          </p:nvSpPr>
          <p:spPr>
            <a:xfrm>
              <a:off x="1704300" y="3766125"/>
              <a:ext cx="459125" cy="349100"/>
            </a:xfrm>
            <a:custGeom>
              <a:rect b="b" l="l" r="r" t="t"/>
              <a:pathLst>
                <a:path extrusionOk="0" h="13964" w="18365">
                  <a:moveTo>
                    <a:pt x="976" y="0"/>
                  </a:moveTo>
                  <a:cubicBezTo>
                    <a:pt x="434" y="0"/>
                    <a:pt x="1" y="434"/>
                    <a:pt x="1" y="976"/>
                  </a:cubicBezTo>
                  <a:lnTo>
                    <a:pt x="1" y="13703"/>
                  </a:lnTo>
                  <a:cubicBezTo>
                    <a:pt x="1" y="13854"/>
                    <a:pt x="131" y="13963"/>
                    <a:pt x="283" y="13963"/>
                  </a:cubicBezTo>
                  <a:lnTo>
                    <a:pt x="1865" y="13963"/>
                  </a:lnTo>
                  <a:cubicBezTo>
                    <a:pt x="1887" y="13963"/>
                    <a:pt x="1909" y="13963"/>
                    <a:pt x="1930" y="13941"/>
                  </a:cubicBezTo>
                  <a:cubicBezTo>
                    <a:pt x="2147" y="13789"/>
                    <a:pt x="2039" y="13442"/>
                    <a:pt x="1779" y="13421"/>
                  </a:cubicBezTo>
                  <a:lnTo>
                    <a:pt x="673" y="13421"/>
                  </a:lnTo>
                  <a:cubicBezTo>
                    <a:pt x="608" y="13421"/>
                    <a:pt x="543" y="13377"/>
                    <a:pt x="543" y="13312"/>
                  </a:cubicBezTo>
                  <a:lnTo>
                    <a:pt x="543" y="3014"/>
                  </a:lnTo>
                  <a:lnTo>
                    <a:pt x="14592" y="3014"/>
                  </a:lnTo>
                  <a:cubicBezTo>
                    <a:pt x="14722" y="3014"/>
                    <a:pt x="14830" y="2906"/>
                    <a:pt x="14852" y="2776"/>
                  </a:cubicBezTo>
                  <a:cubicBezTo>
                    <a:pt x="14874" y="2602"/>
                    <a:pt x="14744" y="2472"/>
                    <a:pt x="14592" y="2472"/>
                  </a:cubicBezTo>
                  <a:lnTo>
                    <a:pt x="543" y="2472"/>
                  </a:lnTo>
                  <a:lnTo>
                    <a:pt x="543" y="933"/>
                  </a:lnTo>
                  <a:cubicBezTo>
                    <a:pt x="543" y="694"/>
                    <a:pt x="738" y="499"/>
                    <a:pt x="976" y="499"/>
                  </a:cubicBezTo>
                  <a:lnTo>
                    <a:pt x="17367" y="499"/>
                  </a:lnTo>
                  <a:cubicBezTo>
                    <a:pt x="17605" y="499"/>
                    <a:pt x="17822" y="694"/>
                    <a:pt x="17822" y="933"/>
                  </a:cubicBezTo>
                  <a:lnTo>
                    <a:pt x="17822" y="2472"/>
                  </a:lnTo>
                  <a:lnTo>
                    <a:pt x="15871" y="2472"/>
                  </a:lnTo>
                  <a:cubicBezTo>
                    <a:pt x="15719" y="2472"/>
                    <a:pt x="15611" y="2559"/>
                    <a:pt x="15589" y="2711"/>
                  </a:cubicBezTo>
                  <a:cubicBezTo>
                    <a:pt x="15567" y="2862"/>
                    <a:pt x="15697" y="3014"/>
                    <a:pt x="15871" y="3014"/>
                  </a:cubicBezTo>
                  <a:lnTo>
                    <a:pt x="17822" y="3014"/>
                  </a:lnTo>
                  <a:lnTo>
                    <a:pt x="17822" y="13161"/>
                  </a:lnTo>
                  <a:cubicBezTo>
                    <a:pt x="17822" y="13312"/>
                    <a:pt x="17692" y="13421"/>
                    <a:pt x="17562" y="13421"/>
                  </a:cubicBezTo>
                  <a:lnTo>
                    <a:pt x="16521" y="13421"/>
                  </a:lnTo>
                  <a:cubicBezTo>
                    <a:pt x="16478" y="13421"/>
                    <a:pt x="16413" y="13442"/>
                    <a:pt x="16391" y="13486"/>
                  </a:cubicBezTo>
                  <a:cubicBezTo>
                    <a:pt x="16202" y="13654"/>
                    <a:pt x="16318" y="13964"/>
                    <a:pt x="16562" y="13964"/>
                  </a:cubicBezTo>
                  <a:cubicBezTo>
                    <a:pt x="16570" y="13964"/>
                    <a:pt x="16578" y="13963"/>
                    <a:pt x="16586" y="13963"/>
                  </a:cubicBezTo>
                  <a:lnTo>
                    <a:pt x="17389" y="13963"/>
                  </a:lnTo>
                  <a:cubicBezTo>
                    <a:pt x="17931" y="13963"/>
                    <a:pt x="18364" y="13529"/>
                    <a:pt x="18364" y="12987"/>
                  </a:cubicBezTo>
                  <a:lnTo>
                    <a:pt x="18364" y="976"/>
                  </a:lnTo>
                  <a:cubicBezTo>
                    <a:pt x="18364" y="434"/>
                    <a:pt x="17931" y="0"/>
                    <a:pt x="173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69"/>
            <p:cNvSpPr/>
            <p:nvPr/>
          </p:nvSpPr>
          <p:spPr>
            <a:xfrm>
              <a:off x="1734650" y="3796475"/>
              <a:ext cx="41775" cy="13575"/>
            </a:xfrm>
            <a:custGeom>
              <a:rect b="b" l="l" r="r" t="t"/>
              <a:pathLst>
                <a:path extrusionOk="0" h="543" w="1671">
                  <a:moveTo>
                    <a:pt x="304" y="1"/>
                  </a:moveTo>
                  <a:cubicBezTo>
                    <a:pt x="131" y="1"/>
                    <a:pt x="1" y="152"/>
                    <a:pt x="23" y="304"/>
                  </a:cubicBezTo>
                  <a:cubicBezTo>
                    <a:pt x="44" y="456"/>
                    <a:pt x="153" y="543"/>
                    <a:pt x="304" y="543"/>
                  </a:cubicBezTo>
                  <a:lnTo>
                    <a:pt x="1388" y="543"/>
                  </a:lnTo>
                  <a:cubicBezTo>
                    <a:pt x="1518" y="543"/>
                    <a:pt x="1627" y="456"/>
                    <a:pt x="1649" y="304"/>
                  </a:cubicBezTo>
                  <a:cubicBezTo>
                    <a:pt x="1670" y="152"/>
                    <a:pt x="1540" y="1"/>
                    <a:pt x="13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69"/>
            <p:cNvSpPr/>
            <p:nvPr/>
          </p:nvSpPr>
          <p:spPr>
            <a:xfrm>
              <a:off x="1793750" y="3796475"/>
              <a:ext cx="41750" cy="13575"/>
            </a:xfrm>
            <a:custGeom>
              <a:rect b="b" l="l" r="r" t="t"/>
              <a:pathLst>
                <a:path extrusionOk="0" h="543" w="1670">
                  <a:moveTo>
                    <a:pt x="282" y="1"/>
                  </a:moveTo>
                  <a:cubicBezTo>
                    <a:pt x="130" y="1"/>
                    <a:pt x="0" y="152"/>
                    <a:pt x="22" y="304"/>
                  </a:cubicBezTo>
                  <a:cubicBezTo>
                    <a:pt x="43" y="456"/>
                    <a:pt x="152" y="543"/>
                    <a:pt x="282" y="543"/>
                  </a:cubicBezTo>
                  <a:lnTo>
                    <a:pt x="1366" y="543"/>
                  </a:lnTo>
                  <a:cubicBezTo>
                    <a:pt x="1518" y="543"/>
                    <a:pt x="1626" y="456"/>
                    <a:pt x="1648" y="304"/>
                  </a:cubicBezTo>
                  <a:cubicBezTo>
                    <a:pt x="1669" y="152"/>
                    <a:pt x="1539" y="1"/>
                    <a:pt x="13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69"/>
            <p:cNvSpPr/>
            <p:nvPr/>
          </p:nvSpPr>
          <p:spPr>
            <a:xfrm>
              <a:off x="1852825" y="3796475"/>
              <a:ext cx="41750" cy="13575"/>
            </a:xfrm>
            <a:custGeom>
              <a:rect b="b" l="l" r="r" t="t"/>
              <a:pathLst>
                <a:path extrusionOk="0" h="543" w="1670">
                  <a:moveTo>
                    <a:pt x="304" y="1"/>
                  </a:moveTo>
                  <a:cubicBezTo>
                    <a:pt x="130" y="1"/>
                    <a:pt x="0" y="152"/>
                    <a:pt x="22" y="304"/>
                  </a:cubicBezTo>
                  <a:cubicBezTo>
                    <a:pt x="44" y="456"/>
                    <a:pt x="152" y="543"/>
                    <a:pt x="304" y="543"/>
                  </a:cubicBezTo>
                  <a:lnTo>
                    <a:pt x="1388" y="543"/>
                  </a:lnTo>
                  <a:cubicBezTo>
                    <a:pt x="1518" y="543"/>
                    <a:pt x="1626" y="456"/>
                    <a:pt x="1648" y="304"/>
                  </a:cubicBezTo>
                  <a:cubicBezTo>
                    <a:pt x="1670" y="152"/>
                    <a:pt x="1540" y="1"/>
                    <a:pt x="13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69"/>
            <p:cNvSpPr/>
            <p:nvPr/>
          </p:nvSpPr>
          <p:spPr>
            <a:xfrm>
              <a:off x="1886975" y="3889100"/>
              <a:ext cx="211950" cy="288975"/>
            </a:xfrm>
            <a:custGeom>
              <a:rect b="b" l="l" r="r" t="t"/>
              <a:pathLst>
                <a:path extrusionOk="0" h="11559" w="8478">
                  <a:moveTo>
                    <a:pt x="265" y="0"/>
                  </a:moveTo>
                  <a:cubicBezTo>
                    <a:pt x="134" y="0"/>
                    <a:pt x="42" y="101"/>
                    <a:pt x="22" y="220"/>
                  </a:cubicBezTo>
                  <a:cubicBezTo>
                    <a:pt x="0" y="393"/>
                    <a:pt x="130" y="523"/>
                    <a:pt x="304" y="523"/>
                  </a:cubicBezTo>
                  <a:lnTo>
                    <a:pt x="7935" y="523"/>
                  </a:lnTo>
                  <a:lnTo>
                    <a:pt x="7935" y="11038"/>
                  </a:lnTo>
                  <a:lnTo>
                    <a:pt x="4184" y="11038"/>
                  </a:lnTo>
                  <a:cubicBezTo>
                    <a:pt x="4033" y="11038"/>
                    <a:pt x="3924" y="11125"/>
                    <a:pt x="3903" y="11277"/>
                  </a:cubicBezTo>
                  <a:cubicBezTo>
                    <a:pt x="3881" y="11429"/>
                    <a:pt x="4011" y="11559"/>
                    <a:pt x="4184" y="11559"/>
                  </a:cubicBezTo>
                  <a:lnTo>
                    <a:pt x="8195" y="11559"/>
                  </a:lnTo>
                  <a:cubicBezTo>
                    <a:pt x="8347" y="11559"/>
                    <a:pt x="8477" y="11450"/>
                    <a:pt x="8477" y="11299"/>
                  </a:cubicBezTo>
                  <a:lnTo>
                    <a:pt x="8477" y="263"/>
                  </a:lnTo>
                  <a:cubicBezTo>
                    <a:pt x="8477" y="123"/>
                    <a:pt x="8366" y="1"/>
                    <a:pt x="8229" y="1"/>
                  </a:cubicBezTo>
                  <a:cubicBezTo>
                    <a:pt x="8218" y="1"/>
                    <a:pt x="8207" y="1"/>
                    <a:pt x="8195" y="3"/>
                  </a:cubicBezTo>
                  <a:lnTo>
                    <a:pt x="304" y="3"/>
                  </a:lnTo>
                  <a:cubicBezTo>
                    <a:pt x="290" y="1"/>
                    <a:pt x="278" y="0"/>
                    <a:pt x="2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69"/>
            <p:cNvSpPr/>
            <p:nvPr/>
          </p:nvSpPr>
          <p:spPr>
            <a:xfrm>
              <a:off x="1768800" y="3889100"/>
              <a:ext cx="197875" cy="289525"/>
            </a:xfrm>
            <a:custGeom>
              <a:rect b="b" l="l" r="r" t="t"/>
              <a:pathLst>
                <a:path extrusionOk="0" h="11581" w="7915">
                  <a:moveTo>
                    <a:pt x="3763" y="1"/>
                  </a:moveTo>
                  <a:cubicBezTo>
                    <a:pt x="3752" y="1"/>
                    <a:pt x="3741" y="2"/>
                    <a:pt x="3730" y="3"/>
                  </a:cubicBezTo>
                  <a:lnTo>
                    <a:pt x="261" y="3"/>
                  </a:lnTo>
                  <a:cubicBezTo>
                    <a:pt x="109" y="3"/>
                    <a:pt x="1" y="111"/>
                    <a:pt x="1" y="263"/>
                  </a:cubicBezTo>
                  <a:lnTo>
                    <a:pt x="1" y="11299"/>
                  </a:lnTo>
                  <a:cubicBezTo>
                    <a:pt x="1" y="11450"/>
                    <a:pt x="109" y="11580"/>
                    <a:pt x="261" y="11580"/>
                  </a:cubicBezTo>
                  <a:lnTo>
                    <a:pt x="7611" y="11580"/>
                  </a:lnTo>
                  <a:cubicBezTo>
                    <a:pt x="7762" y="11580"/>
                    <a:pt x="7871" y="11472"/>
                    <a:pt x="7892" y="11342"/>
                  </a:cubicBezTo>
                  <a:cubicBezTo>
                    <a:pt x="7914" y="11190"/>
                    <a:pt x="7784" y="11038"/>
                    <a:pt x="7632" y="11038"/>
                  </a:cubicBezTo>
                  <a:lnTo>
                    <a:pt x="543" y="11038"/>
                  </a:lnTo>
                  <a:lnTo>
                    <a:pt x="543" y="523"/>
                  </a:lnTo>
                  <a:lnTo>
                    <a:pt x="3730" y="523"/>
                  </a:lnTo>
                  <a:cubicBezTo>
                    <a:pt x="3882" y="523"/>
                    <a:pt x="3990" y="437"/>
                    <a:pt x="4012" y="307"/>
                  </a:cubicBezTo>
                  <a:cubicBezTo>
                    <a:pt x="4032" y="144"/>
                    <a:pt x="3919" y="1"/>
                    <a:pt x="37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69"/>
            <p:cNvSpPr/>
            <p:nvPr/>
          </p:nvSpPr>
          <p:spPr>
            <a:xfrm>
              <a:off x="1800775" y="3920600"/>
              <a:ext cx="47725" cy="47175"/>
            </a:xfrm>
            <a:custGeom>
              <a:rect b="b" l="l" r="r" t="t"/>
              <a:pathLst>
                <a:path extrusionOk="0" h="1887" w="1909">
                  <a:moveTo>
                    <a:pt x="1388" y="542"/>
                  </a:moveTo>
                  <a:lnTo>
                    <a:pt x="1388" y="1366"/>
                  </a:lnTo>
                  <a:lnTo>
                    <a:pt x="543" y="1366"/>
                  </a:lnTo>
                  <a:lnTo>
                    <a:pt x="543" y="542"/>
                  </a:lnTo>
                  <a:close/>
                  <a:moveTo>
                    <a:pt x="283" y="0"/>
                  </a:moveTo>
                  <a:cubicBezTo>
                    <a:pt x="131" y="0"/>
                    <a:pt x="1" y="109"/>
                    <a:pt x="1" y="261"/>
                  </a:cubicBezTo>
                  <a:lnTo>
                    <a:pt x="1" y="1626"/>
                  </a:lnTo>
                  <a:cubicBezTo>
                    <a:pt x="1" y="1757"/>
                    <a:pt x="131" y="1887"/>
                    <a:pt x="283" y="1887"/>
                  </a:cubicBezTo>
                  <a:lnTo>
                    <a:pt x="1627" y="1887"/>
                  </a:lnTo>
                  <a:cubicBezTo>
                    <a:pt x="1779" y="1887"/>
                    <a:pt x="1909" y="1757"/>
                    <a:pt x="1909" y="1626"/>
                  </a:cubicBezTo>
                  <a:lnTo>
                    <a:pt x="1909" y="261"/>
                  </a:lnTo>
                  <a:cubicBezTo>
                    <a:pt x="1909" y="109"/>
                    <a:pt x="1779" y="0"/>
                    <a:pt x="16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69"/>
            <p:cNvSpPr/>
            <p:nvPr/>
          </p:nvSpPr>
          <p:spPr>
            <a:xfrm>
              <a:off x="2019750" y="3920050"/>
              <a:ext cx="47725" cy="47725"/>
            </a:xfrm>
            <a:custGeom>
              <a:rect b="b" l="l" r="r" t="t"/>
              <a:pathLst>
                <a:path extrusionOk="0" h="1909" w="1909">
                  <a:moveTo>
                    <a:pt x="1367" y="543"/>
                  </a:moveTo>
                  <a:lnTo>
                    <a:pt x="1367" y="1367"/>
                  </a:lnTo>
                  <a:lnTo>
                    <a:pt x="543" y="1367"/>
                  </a:lnTo>
                  <a:lnTo>
                    <a:pt x="543" y="543"/>
                  </a:lnTo>
                  <a:close/>
                  <a:moveTo>
                    <a:pt x="283" y="1"/>
                  </a:moveTo>
                  <a:cubicBezTo>
                    <a:pt x="131" y="1"/>
                    <a:pt x="1" y="131"/>
                    <a:pt x="1" y="283"/>
                  </a:cubicBezTo>
                  <a:lnTo>
                    <a:pt x="1" y="1627"/>
                  </a:lnTo>
                  <a:cubicBezTo>
                    <a:pt x="1" y="1779"/>
                    <a:pt x="131" y="1909"/>
                    <a:pt x="283" y="1909"/>
                  </a:cubicBezTo>
                  <a:lnTo>
                    <a:pt x="1627" y="1909"/>
                  </a:lnTo>
                  <a:cubicBezTo>
                    <a:pt x="1779" y="1909"/>
                    <a:pt x="1909" y="1779"/>
                    <a:pt x="1909" y="1627"/>
                  </a:cubicBezTo>
                  <a:lnTo>
                    <a:pt x="1909" y="283"/>
                  </a:lnTo>
                  <a:cubicBezTo>
                    <a:pt x="1909" y="131"/>
                    <a:pt x="1779" y="1"/>
                    <a:pt x="16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69"/>
            <p:cNvSpPr/>
            <p:nvPr/>
          </p:nvSpPr>
          <p:spPr>
            <a:xfrm>
              <a:off x="1800775" y="4100000"/>
              <a:ext cx="47725" cy="47175"/>
            </a:xfrm>
            <a:custGeom>
              <a:rect b="b" l="l" r="r" t="t"/>
              <a:pathLst>
                <a:path extrusionOk="0" h="1887" w="1909">
                  <a:moveTo>
                    <a:pt x="1388" y="543"/>
                  </a:moveTo>
                  <a:lnTo>
                    <a:pt x="1388" y="1345"/>
                  </a:lnTo>
                  <a:lnTo>
                    <a:pt x="543" y="1345"/>
                  </a:lnTo>
                  <a:lnTo>
                    <a:pt x="543" y="543"/>
                  </a:lnTo>
                  <a:close/>
                  <a:moveTo>
                    <a:pt x="283" y="1"/>
                  </a:moveTo>
                  <a:cubicBezTo>
                    <a:pt x="131" y="1"/>
                    <a:pt x="1" y="109"/>
                    <a:pt x="1" y="261"/>
                  </a:cubicBezTo>
                  <a:lnTo>
                    <a:pt x="1" y="1627"/>
                  </a:lnTo>
                  <a:cubicBezTo>
                    <a:pt x="1" y="1757"/>
                    <a:pt x="131" y="1887"/>
                    <a:pt x="283" y="1887"/>
                  </a:cubicBezTo>
                  <a:lnTo>
                    <a:pt x="1627" y="1887"/>
                  </a:lnTo>
                  <a:cubicBezTo>
                    <a:pt x="1779" y="1887"/>
                    <a:pt x="1909" y="1757"/>
                    <a:pt x="1909" y="1627"/>
                  </a:cubicBezTo>
                  <a:lnTo>
                    <a:pt x="1909" y="261"/>
                  </a:lnTo>
                  <a:cubicBezTo>
                    <a:pt x="1909" y="109"/>
                    <a:pt x="1779" y="1"/>
                    <a:pt x="16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69"/>
            <p:cNvSpPr/>
            <p:nvPr/>
          </p:nvSpPr>
          <p:spPr>
            <a:xfrm>
              <a:off x="2019750" y="4100000"/>
              <a:ext cx="47725" cy="47175"/>
            </a:xfrm>
            <a:custGeom>
              <a:rect b="b" l="l" r="r" t="t"/>
              <a:pathLst>
                <a:path extrusionOk="0" h="1887" w="1909">
                  <a:moveTo>
                    <a:pt x="1367" y="543"/>
                  </a:moveTo>
                  <a:lnTo>
                    <a:pt x="1367" y="1345"/>
                  </a:lnTo>
                  <a:lnTo>
                    <a:pt x="543" y="1345"/>
                  </a:lnTo>
                  <a:lnTo>
                    <a:pt x="543" y="543"/>
                  </a:lnTo>
                  <a:close/>
                  <a:moveTo>
                    <a:pt x="283" y="1"/>
                  </a:moveTo>
                  <a:cubicBezTo>
                    <a:pt x="131" y="1"/>
                    <a:pt x="1" y="109"/>
                    <a:pt x="1" y="261"/>
                  </a:cubicBezTo>
                  <a:lnTo>
                    <a:pt x="1" y="1627"/>
                  </a:lnTo>
                  <a:cubicBezTo>
                    <a:pt x="1" y="1757"/>
                    <a:pt x="131" y="1887"/>
                    <a:pt x="283" y="1887"/>
                  </a:cubicBezTo>
                  <a:lnTo>
                    <a:pt x="1627" y="1887"/>
                  </a:lnTo>
                  <a:cubicBezTo>
                    <a:pt x="1779" y="1887"/>
                    <a:pt x="1909" y="1757"/>
                    <a:pt x="1909" y="1627"/>
                  </a:cubicBezTo>
                  <a:lnTo>
                    <a:pt x="1909" y="261"/>
                  </a:lnTo>
                  <a:cubicBezTo>
                    <a:pt x="1909" y="109"/>
                    <a:pt x="1779" y="1"/>
                    <a:pt x="16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69"/>
            <p:cNvSpPr/>
            <p:nvPr/>
          </p:nvSpPr>
          <p:spPr>
            <a:xfrm>
              <a:off x="1801325" y="4010025"/>
              <a:ext cx="47175" cy="47175"/>
            </a:xfrm>
            <a:custGeom>
              <a:rect b="b" l="l" r="r" t="t"/>
              <a:pathLst>
                <a:path extrusionOk="0" h="1887" w="1887">
                  <a:moveTo>
                    <a:pt x="1345" y="543"/>
                  </a:moveTo>
                  <a:lnTo>
                    <a:pt x="1345" y="1345"/>
                  </a:lnTo>
                  <a:lnTo>
                    <a:pt x="521" y="1345"/>
                  </a:lnTo>
                  <a:lnTo>
                    <a:pt x="521" y="543"/>
                  </a:lnTo>
                  <a:close/>
                  <a:moveTo>
                    <a:pt x="261" y="1"/>
                  </a:moveTo>
                  <a:cubicBezTo>
                    <a:pt x="109" y="1"/>
                    <a:pt x="1" y="109"/>
                    <a:pt x="1" y="261"/>
                  </a:cubicBezTo>
                  <a:lnTo>
                    <a:pt x="1" y="1627"/>
                  </a:lnTo>
                  <a:cubicBezTo>
                    <a:pt x="1" y="1779"/>
                    <a:pt x="109" y="1887"/>
                    <a:pt x="261" y="1887"/>
                  </a:cubicBezTo>
                  <a:lnTo>
                    <a:pt x="1627" y="1887"/>
                  </a:lnTo>
                  <a:cubicBezTo>
                    <a:pt x="1778" y="1887"/>
                    <a:pt x="1887" y="1779"/>
                    <a:pt x="1887" y="1627"/>
                  </a:cubicBezTo>
                  <a:lnTo>
                    <a:pt x="1887" y="261"/>
                  </a:lnTo>
                  <a:cubicBezTo>
                    <a:pt x="1887" y="109"/>
                    <a:pt x="1778" y="1"/>
                    <a:pt x="16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69"/>
            <p:cNvSpPr/>
            <p:nvPr/>
          </p:nvSpPr>
          <p:spPr>
            <a:xfrm>
              <a:off x="2019750" y="4010025"/>
              <a:ext cx="47725" cy="47175"/>
            </a:xfrm>
            <a:custGeom>
              <a:rect b="b" l="l" r="r" t="t"/>
              <a:pathLst>
                <a:path extrusionOk="0" h="1887" w="1909">
                  <a:moveTo>
                    <a:pt x="1367" y="543"/>
                  </a:moveTo>
                  <a:lnTo>
                    <a:pt x="1367" y="1345"/>
                  </a:lnTo>
                  <a:lnTo>
                    <a:pt x="543" y="1345"/>
                  </a:lnTo>
                  <a:lnTo>
                    <a:pt x="543" y="543"/>
                  </a:lnTo>
                  <a:close/>
                  <a:moveTo>
                    <a:pt x="283" y="1"/>
                  </a:moveTo>
                  <a:cubicBezTo>
                    <a:pt x="131" y="1"/>
                    <a:pt x="1" y="109"/>
                    <a:pt x="1" y="261"/>
                  </a:cubicBezTo>
                  <a:lnTo>
                    <a:pt x="1" y="1627"/>
                  </a:lnTo>
                  <a:cubicBezTo>
                    <a:pt x="1" y="1779"/>
                    <a:pt x="131" y="1887"/>
                    <a:pt x="283" y="1887"/>
                  </a:cubicBezTo>
                  <a:lnTo>
                    <a:pt x="1627" y="1887"/>
                  </a:lnTo>
                  <a:cubicBezTo>
                    <a:pt x="1779" y="1887"/>
                    <a:pt x="1909" y="1779"/>
                    <a:pt x="1909" y="1627"/>
                  </a:cubicBezTo>
                  <a:lnTo>
                    <a:pt x="1909" y="261"/>
                  </a:lnTo>
                  <a:cubicBezTo>
                    <a:pt x="1909" y="109"/>
                    <a:pt x="1779" y="1"/>
                    <a:pt x="16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69"/>
            <p:cNvSpPr/>
            <p:nvPr/>
          </p:nvSpPr>
          <p:spPr>
            <a:xfrm>
              <a:off x="1895100" y="3986050"/>
              <a:ext cx="86750" cy="94475"/>
            </a:xfrm>
            <a:custGeom>
              <a:rect b="b" l="l" r="r" t="t"/>
              <a:pathLst>
                <a:path extrusionOk="0" h="3779" w="3470">
                  <a:moveTo>
                    <a:pt x="542" y="743"/>
                  </a:moveTo>
                  <a:lnTo>
                    <a:pt x="2645" y="1892"/>
                  </a:lnTo>
                  <a:lnTo>
                    <a:pt x="542" y="3063"/>
                  </a:lnTo>
                  <a:lnTo>
                    <a:pt x="542" y="743"/>
                  </a:lnTo>
                  <a:close/>
                  <a:moveTo>
                    <a:pt x="286" y="0"/>
                  </a:moveTo>
                  <a:cubicBezTo>
                    <a:pt x="134" y="0"/>
                    <a:pt x="0" y="117"/>
                    <a:pt x="0" y="288"/>
                  </a:cubicBezTo>
                  <a:lnTo>
                    <a:pt x="0" y="3496"/>
                  </a:lnTo>
                  <a:cubicBezTo>
                    <a:pt x="0" y="3648"/>
                    <a:pt x="130" y="3778"/>
                    <a:pt x="282" y="3778"/>
                  </a:cubicBezTo>
                  <a:cubicBezTo>
                    <a:pt x="325" y="3778"/>
                    <a:pt x="369" y="3757"/>
                    <a:pt x="412" y="3735"/>
                  </a:cubicBezTo>
                  <a:lnTo>
                    <a:pt x="3317" y="2109"/>
                  </a:lnTo>
                  <a:cubicBezTo>
                    <a:pt x="3404" y="2065"/>
                    <a:pt x="3469" y="1979"/>
                    <a:pt x="3469" y="1870"/>
                  </a:cubicBezTo>
                  <a:cubicBezTo>
                    <a:pt x="3447" y="1784"/>
                    <a:pt x="3404" y="1697"/>
                    <a:pt x="3317" y="1654"/>
                  </a:cubicBezTo>
                  <a:lnTo>
                    <a:pt x="412" y="27"/>
                  </a:lnTo>
                  <a:cubicBezTo>
                    <a:pt x="371" y="9"/>
                    <a:pt x="328" y="0"/>
                    <a:pt x="2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 name="Google Shape;1057;p69"/>
          <p:cNvGrpSpPr/>
          <p:nvPr/>
        </p:nvGrpSpPr>
        <p:grpSpPr>
          <a:xfrm>
            <a:off x="7044997" y="3467832"/>
            <a:ext cx="425747" cy="361462"/>
            <a:chOff x="6898425" y="3788825"/>
            <a:chExt cx="459125" cy="389800"/>
          </a:xfrm>
        </p:grpSpPr>
        <p:sp>
          <p:nvSpPr>
            <p:cNvPr id="1058" name="Google Shape;1058;p69"/>
            <p:cNvSpPr/>
            <p:nvPr/>
          </p:nvSpPr>
          <p:spPr>
            <a:xfrm>
              <a:off x="6898425" y="3788825"/>
              <a:ext cx="459125" cy="389800"/>
            </a:xfrm>
            <a:custGeom>
              <a:rect b="b" l="l" r="r" t="t"/>
              <a:pathLst>
                <a:path extrusionOk="0" h="15592" w="18365">
                  <a:moveTo>
                    <a:pt x="17258" y="1347"/>
                  </a:moveTo>
                  <a:cubicBezTo>
                    <a:pt x="17540" y="1347"/>
                    <a:pt x="17779" y="1586"/>
                    <a:pt x="17779" y="1868"/>
                  </a:cubicBezTo>
                  <a:lnTo>
                    <a:pt x="17779" y="2952"/>
                  </a:lnTo>
                  <a:lnTo>
                    <a:pt x="13052" y="2952"/>
                  </a:lnTo>
                  <a:cubicBezTo>
                    <a:pt x="12901" y="2952"/>
                    <a:pt x="12771" y="3082"/>
                    <a:pt x="12771" y="3233"/>
                  </a:cubicBezTo>
                  <a:cubicBezTo>
                    <a:pt x="12771" y="3374"/>
                    <a:pt x="12882" y="3496"/>
                    <a:pt x="13019" y="3496"/>
                  </a:cubicBezTo>
                  <a:cubicBezTo>
                    <a:pt x="13030" y="3496"/>
                    <a:pt x="13041" y="3495"/>
                    <a:pt x="13052" y="3494"/>
                  </a:cubicBezTo>
                  <a:lnTo>
                    <a:pt x="17800" y="3494"/>
                  </a:lnTo>
                  <a:lnTo>
                    <a:pt x="17800" y="13618"/>
                  </a:lnTo>
                  <a:cubicBezTo>
                    <a:pt x="17800" y="13770"/>
                    <a:pt x="17692" y="13879"/>
                    <a:pt x="17540" y="13879"/>
                  </a:cubicBezTo>
                  <a:lnTo>
                    <a:pt x="5833" y="13879"/>
                  </a:lnTo>
                  <a:cubicBezTo>
                    <a:pt x="5789" y="13879"/>
                    <a:pt x="5746" y="13900"/>
                    <a:pt x="5724" y="13944"/>
                  </a:cubicBezTo>
                  <a:cubicBezTo>
                    <a:pt x="5393" y="14060"/>
                    <a:pt x="5517" y="14527"/>
                    <a:pt x="5812" y="14527"/>
                  </a:cubicBezTo>
                  <a:cubicBezTo>
                    <a:pt x="5846" y="14527"/>
                    <a:pt x="5882" y="14521"/>
                    <a:pt x="5919" y="14507"/>
                  </a:cubicBezTo>
                  <a:lnTo>
                    <a:pt x="17302" y="14507"/>
                  </a:lnTo>
                  <a:cubicBezTo>
                    <a:pt x="17475" y="14507"/>
                    <a:pt x="17649" y="14464"/>
                    <a:pt x="17822" y="14377"/>
                  </a:cubicBezTo>
                  <a:lnTo>
                    <a:pt x="17822" y="14529"/>
                  </a:lnTo>
                  <a:cubicBezTo>
                    <a:pt x="17822" y="14811"/>
                    <a:pt x="17584" y="15049"/>
                    <a:pt x="17302" y="15049"/>
                  </a:cubicBezTo>
                  <a:lnTo>
                    <a:pt x="1041" y="15049"/>
                  </a:lnTo>
                  <a:cubicBezTo>
                    <a:pt x="760" y="15049"/>
                    <a:pt x="521" y="14811"/>
                    <a:pt x="521" y="14529"/>
                  </a:cubicBezTo>
                  <a:lnTo>
                    <a:pt x="521" y="14377"/>
                  </a:lnTo>
                  <a:cubicBezTo>
                    <a:pt x="694" y="14464"/>
                    <a:pt x="868" y="14507"/>
                    <a:pt x="1041" y="14507"/>
                  </a:cubicBezTo>
                  <a:lnTo>
                    <a:pt x="4662" y="14507"/>
                  </a:lnTo>
                  <a:cubicBezTo>
                    <a:pt x="4792" y="14507"/>
                    <a:pt x="4922" y="14399"/>
                    <a:pt x="4922" y="14269"/>
                  </a:cubicBezTo>
                  <a:cubicBezTo>
                    <a:pt x="4944" y="14117"/>
                    <a:pt x="4814" y="13965"/>
                    <a:pt x="4662" y="13965"/>
                  </a:cubicBezTo>
                  <a:lnTo>
                    <a:pt x="1041" y="13965"/>
                  </a:lnTo>
                  <a:cubicBezTo>
                    <a:pt x="760" y="13965"/>
                    <a:pt x="521" y="13727"/>
                    <a:pt x="521" y="13445"/>
                  </a:cubicBezTo>
                  <a:lnTo>
                    <a:pt x="521" y="3580"/>
                  </a:lnTo>
                  <a:lnTo>
                    <a:pt x="11773" y="3580"/>
                  </a:lnTo>
                  <a:cubicBezTo>
                    <a:pt x="11903" y="3580"/>
                    <a:pt x="12033" y="3472"/>
                    <a:pt x="12055" y="3342"/>
                  </a:cubicBezTo>
                  <a:cubicBezTo>
                    <a:pt x="12055" y="3168"/>
                    <a:pt x="11947" y="3038"/>
                    <a:pt x="11773" y="3038"/>
                  </a:cubicBezTo>
                  <a:lnTo>
                    <a:pt x="543" y="3038"/>
                  </a:lnTo>
                  <a:lnTo>
                    <a:pt x="543" y="1933"/>
                  </a:lnTo>
                  <a:cubicBezTo>
                    <a:pt x="543" y="1651"/>
                    <a:pt x="760" y="1434"/>
                    <a:pt x="1041" y="1434"/>
                  </a:cubicBezTo>
                  <a:lnTo>
                    <a:pt x="1692" y="1434"/>
                  </a:lnTo>
                  <a:lnTo>
                    <a:pt x="1692" y="2063"/>
                  </a:lnTo>
                  <a:cubicBezTo>
                    <a:pt x="1692" y="2193"/>
                    <a:pt x="1778" y="2301"/>
                    <a:pt x="1930" y="2323"/>
                  </a:cubicBezTo>
                  <a:cubicBezTo>
                    <a:pt x="1941" y="2324"/>
                    <a:pt x="1953" y="2325"/>
                    <a:pt x="1963" y="2325"/>
                  </a:cubicBezTo>
                  <a:cubicBezTo>
                    <a:pt x="2101" y="2325"/>
                    <a:pt x="2212" y="2203"/>
                    <a:pt x="2212" y="2063"/>
                  </a:cubicBezTo>
                  <a:lnTo>
                    <a:pt x="2212" y="1412"/>
                  </a:lnTo>
                  <a:lnTo>
                    <a:pt x="4077" y="1412"/>
                  </a:lnTo>
                  <a:lnTo>
                    <a:pt x="4077" y="2041"/>
                  </a:lnTo>
                  <a:cubicBezTo>
                    <a:pt x="4077" y="2193"/>
                    <a:pt x="4185" y="2301"/>
                    <a:pt x="4315" y="2323"/>
                  </a:cubicBezTo>
                  <a:cubicBezTo>
                    <a:pt x="4328" y="2324"/>
                    <a:pt x="4340" y="2325"/>
                    <a:pt x="4353" y="2325"/>
                  </a:cubicBezTo>
                  <a:cubicBezTo>
                    <a:pt x="4507" y="2325"/>
                    <a:pt x="4619" y="2202"/>
                    <a:pt x="4619" y="2041"/>
                  </a:cubicBezTo>
                  <a:lnTo>
                    <a:pt x="4619" y="1412"/>
                  </a:lnTo>
                  <a:lnTo>
                    <a:pt x="6527" y="1412"/>
                  </a:lnTo>
                  <a:lnTo>
                    <a:pt x="6527" y="2041"/>
                  </a:lnTo>
                  <a:cubicBezTo>
                    <a:pt x="6527" y="2171"/>
                    <a:pt x="6613" y="2280"/>
                    <a:pt x="6765" y="2301"/>
                  </a:cubicBezTo>
                  <a:cubicBezTo>
                    <a:pt x="6776" y="2303"/>
                    <a:pt x="6787" y="2304"/>
                    <a:pt x="6798" y="2304"/>
                  </a:cubicBezTo>
                  <a:cubicBezTo>
                    <a:pt x="6935" y="2304"/>
                    <a:pt x="7047" y="2182"/>
                    <a:pt x="7047" y="2041"/>
                  </a:cubicBezTo>
                  <a:lnTo>
                    <a:pt x="7047" y="1391"/>
                  </a:lnTo>
                  <a:lnTo>
                    <a:pt x="8911" y="1391"/>
                  </a:lnTo>
                  <a:lnTo>
                    <a:pt x="8911" y="2019"/>
                  </a:lnTo>
                  <a:cubicBezTo>
                    <a:pt x="8911" y="2171"/>
                    <a:pt x="9020" y="2280"/>
                    <a:pt x="9150" y="2301"/>
                  </a:cubicBezTo>
                  <a:cubicBezTo>
                    <a:pt x="9163" y="2303"/>
                    <a:pt x="9175" y="2304"/>
                    <a:pt x="9187" y="2304"/>
                  </a:cubicBezTo>
                  <a:cubicBezTo>
                    <a:pt x="9342" y="2304"/>
                    <a:pt x="9453" y="2180"/>
                    <a:pt x="9453" y="2019"/>
                  </a:cubicBezTo>
                  <a:lnTo>
                    <a:pt x="9453" y="1369"/>
                  </a:lnTo>
                  <a:lnTo>
                    <a:pt x="11318" y="1369"/>
                  </a:lnTo>
                  <a:lnTo>
                    <a:pt x="11318" y="2019"/>
                  </a:lnTo>
                  <a:cubicBezTo>
                    <a:pt x="11318" y="2149"/>
                    <a:pt x="11426" y="2258"/>
                    <a:pt x="11556" y="2280"/>
                  </a:cubicBezTo>
                  <a:cubicBezTo>
                    <a:pt x="11568" y="2281"/>
                    <a:pt x="11579" y="2282"/>
                    <a:pt x="11590" y="2282"/>
                  </a:cubicBezTo>
                  <a:cubicBezTo>
                    <a:pt x="11730" y="2282"/>
                    <a:pt x="11860" y="2160"/>
                    <a:pt x="11860" y="2019"/>
                  </a:cubicBezTo>
                  <a:lnTo>
                    <a:pt x="11860" y="1369"/>
                  </a:lnTo>
                  <a:lnTo>
                    <a:pt x="13746" y="1369"/>
                  </a:lnTo>
                  <a:lnTo>
                    <a:pt x="13746" y="1998"/>
                  </a:lnTo>
                  <a:cubicBezTo>
                    <a:pt x="13746" y="2149"/>
                    <a:pt x="13855" y="2258"/>
                    <a:pt x="13985" y="2280"/>
                  </a:cubicBezTo>
                  <a:cubicBezTo>
                    <a:pt x="13997" y="2281"/>
                    <a:pt x="14010" y="2282"/>
                    <a:pt x="14022" y="2282"/>
                  </a:cubicBezTo>
                  <a:cubicBezTo>
                    <a:pt x="14176" y="2282"/>
                    <a:pt x="14288" y="2158"/>
                    <a:pt x="14288" y="1998"/>
                  </a:cubicBezTo>
                  <a:lnTo>
                    <a:pt x="14288" y="1347"/>
                  </a:lnTo>
                  <a:lnTo>
                    <a:pt x="16153" y="1347"/>
                  </a:lnTo>
                  <a:lnTo>
                    <a:pt x="16153" y="1998"/>
                  </a:lnTo>
                  <a:cubicBezTo>
                    <a:pt x="16153" y="2128"/>
                    <a:pt x="16261" y="2236"/>
                    <a:pt x="16391" y="2258"/>
                  </a:cubicBezTo>
                  <a:cubicBezTo>
                    <a:pt x="16402" y="2259"/>
                    <a:pt x="16414" y="2260"/>
                    <a:pt x="16425" y="2260"/>
                  </a:cubicBezTo>
                  <a:cubicBezTo>
                    <a:pt x="16565" y="2260"/>
                    <a:pt x="16695" y="2138"/>
                    <a:pt x="16695" y="1998"/>
                  </a:cubicBezTo>
                  <a:lnTo>
                    <a:pt x="16695" y="1347"/>
                  </a:lnTo>
                  <a:close/>
                  <a:moveTo>
                    <a:pt x="1958" y="1"/>
                  </a:moveTo>
                  <a:cubicBezTo>
                    <a:pt x="1803" y="1"/>
                    <a:pt x="1692" y="123"/>
                    <a:pt x="1692" y="263"/>
                  </a:cubicBezTo>
                  <a:lnTo>
                    <a:pt x="1692" y="892"/>
                  </a:lnTo>
                  <a:lnTo>
                    <a:pt x="1041" y="892"/>
                  </a:lnTo>
                  <a:cubicBezTo>
                    <a:pt x="456" y="892"/>
                    <a:pt x="1" y="1369"/>
                    <a:pt x="1" y="1954"/>
                  </a:cubicBezTo>
                  <a:lnTo>
                    <a:pt x="1" y="14551"/>
                  </a:lnTo>
                  <a:cubicBezTo>
                    <a:pt x="1" y="15114"/>
                    <a:pt x="456" y="15591"/>
                    <a:pt x="1041" y="15591"/>
                  </a:cubicBezTo>
                  <a:lnTo>
                    <a:pt x="17302" y="15591"/>
                  </a:lnTo>
                  <a:cubicBezTo>
                    <a:pt x="17887" y="15591"/>
                    <a:pt x="18342" y="15114"/>
                    <a:pt x="18364" y="14551"/>
                  </a:cubicBezTo>
                  <a:lnTo>
                    <a:pt x="18364" y="1933"/>
                  </a:lnTo>
                  <a:cubicBezTo>
                    <a:pt x="18342" y="1347"/>
                    <a:pt x="17887" y="892"/>
                    <a:pt x="17302" y="892"/>
                  </a:cubicBezTo>
                  <a:lnTo>
                    <a:pt x="16695" y="892"/>
                  </a:lnTo>
                  <a:lnTo>
                    <a:pt x="16695" y="263"/>
                  </a:lnTo>
                  <a:cubicBezTo>
                    <a:pt x="16695" y="133"/>
                    <a:pt x="16608" y="25"/>
                    <a:pt x="16478" y="3"/>
                  </a:cubicBezTo>
                  <a:cubicBezTo>
                    <a:pt x="16465" y="1"/>
                    <a:pt x="16453" y="1"/>
                    <a:pt x="16440" y="1"/>
                  </a:cubicBezTo>
                  <a:cubicBezTo>
                    <a:pt x="16286" y="1"/>
                    <a:pt x="16174" y="123"/>
                    <a:pt x="16174" y="263"/>
                  </a:cubicBezTo>
                  <a:lnTo>
                    <a:pt x="16174" y="892"/>
                  </a:lnTo>
                  <a:lnTo>
                    <a:pt x="14310" y="892"/>
                  </a:lnTo>
                  <a:lnTo>
                    <a:pt x="14310" y="263"/>
                  </a:lnTo>
                  <a:cubicBezTo>
                    <a:pt x="14310" y="133"/>
                    <a:pt x="14201" y="25"/>
                    <a:pt x="14071" y="3"/>
                  </a:cubicBezTo>
                  <a:cubicBezTo>
                    <a:pt x="14059" y="1"/>
                    <a:pt x="14046" y="1"/>
                    <a:pt x="14034" y="1"/>
                  </a:cubicBezTo>
                  <a:cubicBezTo>
                    <a:pt x="13879" y="1"/>
                    <a:pt x="13768" y="123"/>
                    <a:pt x="13768" y="263"/>
                  </a:cubicBezTo>
                  <a:lnTo>
                    <a:pt x="13768" y="892"/>
                  </a:lnTo>
                  <a:lnTo>
                    <a:pt x="11860" y="892"/>
                  </a:lnTo>
                  <a:lnTo>
                    <a:pt x="11860" y="263"/>
                  </a:lnTo>
                  <a:cubicBezTo>
                    <a:pt x="11860" y="133"/>
                    <a:pt x="11773" y="25"/>
                    <a:pt x="11643" y="3"/>
                  </a:cubicBezTo>
                  <a:cubicBezTo>
                    <a:pt x="11630" y="1"/>
                    <a:pt x="11618" y="1"/>
                    <a:pt x="11606" y="1"/>
                  </a:cubicBezTo>
                  <a:cubicBezTo>
                    <a:pt x="11451" y="1"/>
                    <a:pt x="11340" y="123"/>
                    <a:pt x="11340" y="263"/>
                  </a:cubicBezTo>
                  <a:lnTo>
                    <a:pt x="11340" y="892"/>
                  </a:lnTo>
                  <a:lnTo>
                    <a:pt x="9475" y="892"/>
                  </a:lnTo>
                  <a:lnTo>
                    <a:pt x="9475" y="263"/>
                  </a:lnTo>
                  <a:cubicBezTo>
                    <a:pt x="9475" y="133"/>
                    <a:pt x="9367" y="25"/>
                    <a:pt x="9237" y="3"/>
                  </a:cubicBezTo>
                  <a:cubicBezTo>
                    <a:pt x="9224" y="1"/>
                    <a:pt x="9211" y="1"/>
                    <a:pt x="9199" y="1"/>
                  </a:cubicBezTo>
                  <a:cubicBezTo>
                    <a:pt x="9045" y="1"/>
                    <a:pt x="8933" y="123"/>
                    <a:pt x="8933" y="263"/>
                  </a:cubicBezTo>
                  <a:lnTo>
                    <a:pt x="8933" y="892"/>
                  </a:lnTo>
                  <a:lnTo>
                    <a:pt x="7069" y="892"/>
                  </a:lnTo>
                  <a:lnTo>
                    <a:pt x="7069" y="263"/>
                  </a:lnTo>
                  <a:cubicBezTo>
                    <a:pt x="7069" y="133"/>
                    <a:pt x="6960" y="25"/>
                    <a:pt x="6830" y="3"/>
                  </a:cubicBezTo>
                  <a:cubicBezTo>
                    <a:pt x="6817" y="1"/>
                    <a:pt x="6805" y="1"/>
                    <a:pt x="6792" y="1"/>
                  </a:cubicBezTo>
                  <a:cubicBezTo>
                    <a:pt x="6638" y="1"/>
                    <a:pt x="6527" y="123"/>
                    <a:pt x="6527" y="263"/>
                  </a:cubicBezTo>
                  <a:lnTo>
                    <a:pt x="6527" y="892"/>
                  </a:lnTo>
                  <a:lnTo>
                    <a:pt x="4619" y="892"/>
                  </a:lnTo>
                  <a:lnTo>
                    <a:pt x="4619" y="263"/>
                  </a:lnTo>
                  <a:cubicBezTo>
                    <a:pt x="4619" y="133"/>
                    <a:pt x="4532" y="25"/>
                    <a:pt x="4380" y="3"/>
                  </a:cubicBezTo>
                  <a:cubicBezTo>
                    <a:pt x="4369" y="1"/>
                    <a:pt x="4358" y="1"/>
                    <a:pt x="4347" y="1"/>
                  </a:cubicBezTo>
                  <a:cubicBezTo>
                    <a:pt x="4207" y="1"/>
                    <a:pt x="4078" y="123"/>
                    <a:pt x="4098" y="263"/>
                  </a:cubicBezTo>
                  <a:lnTo>
                    <a:pt x="4098" y="892"/>
                  </a:lnTo>
                  <a:lnTo>
                    <a:pt x="2234" y="892"/>
                  </a:lnTo>
                  <a:lnTo>
                    <a:pt x="2234" y="263"/>
                  </a:lnTo>
                  <a:cubicBezTo>
                    <a:pt x="2234" y="133"/>
                    <a:pt x="2125" y="25"/>
                    <a:pt x="1995" y="3"/>
                  </a:cubicBezTo>
                  <a:cubicBezTo>
                    <a:pt x="1983" y="1"/>
                    <a:pt x="1970" y="1"/>
                    <a:pt x="19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69"/>
            <p:cNvSpPr/>
            <p:nvPr/>
          </p:nvSpPr>
          <p:spPr>
            <a:xfrm>
              <a:off x="6946675" y="3911925"/>
              <a:ext cx="46100" cy="46100"/>
            </a:xfrm>
            <a:custGeom>
              <a:rect b="b" l="l" r="r" t="t"/>
              <a:pathLst>
                <a:path extrusionOk="0" h="1844" w="1844">
                  <a:moveTo>
                    <a:pt x="1301" y="543"/>
                  </a:moveTo>
                  <a:lnTo>
                    <a:pt x="1301" y="1301"/>
                  </a:lnTo>
                  <a:lnTo>
                    <a:pt x="542" y="1301"/>
                  </a:lnTo>
                  <a:lnTo>
                    <a:pt x="542" y="543"/>
                  </a:lnTo>
                  <a:close/>
                  <a:moveTo>
                    <a:pt x="282" y="1"/>
                  </a:moveTo>
                  <a:cubicBezTo>
                    <a:pt x="130" y="1"/>
                    <a:pt x="0" y="131"/>
                    <a:pt x="0" y="282"/>
                  </a:cubicBezTo>
                  <a:lnTo>
                    <a:pt x="0" y="1562"/>
                  </a:lnTo>
                  <a:cubicBezTo>
                    <a:pt x="0" y="1713"/>
                    <a:pt x="130" y="1843"/>
                    <a:pt x="282" y="1843"/>
                  </a:cubicBezTo>
                  <a:lnTo>
                    <a:pt x="1561" y="1843"/>
                  </a:lnTo>
                  <a:cubicBezTo>
                    <a:pt x="1713" y="1843"/>
                    <a:pt x="1843" y="1713"/>
                    <a:pt x="1843" y="1562"/>
                  </a:cubicBezTo>
                  <a:lnTo>
                    <a:pt x="1843" y="282"/>
                  </a:lnTo>
                  <a:cubicBezTo>
                    <a:pt x="1843" y="131"/>
                    <a:pt x="1713" y="1"/>
                    <a:pt x="15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69"/>
            <p:cNvSpPr/>
            <p:nvPr/>
          </p:nvSpPr>
          <p:spPr>
            <a:xfrm>
              <a:off x="7025800" y="3911375"/>
              <a:ext cx="45550" cy="45575"/>
            </a:xfrm>
            <a:custGeom>
              <a:rect b="b" l="l" r="r" t="t"/>
              <a:pathLst>
                <a:path extrusionOk="0" h="1823" w="1822">
                  <a:moveTo>
                    <a:pt x="1280" y="543"/>
                  </a:moveTo>
                  <a:lnTo>
                    <a:pt x="1280" y="1302"/>
                  </a:lnTo>
                  <a:lnTo>
                    <a:pt x="543" y="1302"/>
                  </a:lnTo>
                  <a:lnTo>
                    <a:pt x="543" y="543"/>
                  </a:lnTo>
                  <a:close/>
                  <a:moveTo>
                    <a:pt x="261" y="1"/>
                  </a:moveTo>
                  <a:cubicBezTo>
                    <a:pt x="109" y="1"/>
                    <a:pt x="1" y="109"/>
                    <a:pt x="1" y="261"/>
                  </a:cubicBezTo>
                  <a:lnTo>
                    <a:pt x="1" y="1562"/>
                  </a:lnTo>
                  <a:cubicBezTo>
                    <a:pt x="1" y="1714"/>
                    <a:pt x="109" y="1822"/>
                    <a:pt x="261" y="1822"/>
                  </a:cubicBezTo>
                  <a:lnTo>
                    <a:pt x="1562" y="1822"/>
                  </a:lnTo>
                  <a:cubicBezTo>
                    <a:pt x="1692" y="1822"/>
                    <a:pt x="1822" y="1714"/>
                    <a:pt x="1822" y="1562"/>
                  </a:cubicBezTo>
                  <a:lnTo>
                    <a:pt x="1822" y="261"/>
                  </a:lnTo>
                  <a:cubicBezTo>
                    <a:pt x="1822" y="109"/>
                    <a:pt x="1692" y="1"/>
                    <a:pt x="15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69"/>
            <p:cNvSpPr/>
            <p:nvPr/>
          </p:nvSpPr>
          <p:spPr>
            <a:xfrm>
              <a:off x="7104400" y="3911925"/>
              <a:ext cx="46100" cy="46100"/>
            </a:xfrm>
            <a:custGeom>
              <a:rect b="b" l="l" r="r" t="t"/>
              <a:pathLst>
                <a:path extrusionOk="0" h="1844" w="1844">
                  <a:moveTo>
                    <a:pt x="1301" y="543"/>
                  </a:moveTo>
                  <a:lnTo>
                    <a:pt x="1301" y="1301"/>
                  </a:lnTo>
                  <a:lnTo>
                    <a:pt x="542" y="1301"/>
                  </a:lnTo>
                  <a:lnTo>
                    <a:pt x="542" y="543"/>
                  </a:lnTo>
                  <a:close/>
                  <a:moveTo>
                    <a:pt x="282" y="1"/>
                  </a:moveTo>
                  <a:cubicBezTo>
                    <a:pt x="130" y="1"/>
                    <a:pt x="0" y="131"/>
                    <a:pt x="0" y="282"/>
                  </a:cubicBezTo>
                  <a:lnTo>
                    <a:pt x="0" y="1562"/>
                  </a:lnTo>
                  <a:cubicBezTo>
                    <a:pt x="0" y="1713"/>
                    <a:pt x="130" y="1843"/>
                    <a:pt x="282" y="1843"/>
                  </a:cubicBezTo>
                  <a:lnTo>
                    <a:pt x="1561" y="1843"/>
                  </a:lnTo>
                  <a:cubicBezTo>
                    <a:pt x="1713" y="1843"/>
                    <a:pt x="1843" y="1713"/>
                    <a:pt x="1843" y="1562"/>
                  </a:cubicBezTo>
                  <a:lnTo>
                    <a:pt x="1843" y="282"/>
                  </a:lnTo>
                  <a:cubicBezTo>
                    <a:pt x="1843" y="131"/>
                    <a:pt x="1713" y="1"/>
                    <a:pt x="15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69"/>
            <p:cNvSpPr/>
            <p:nvPr/>
          </p:nvSpPr>
          <p:spPr>
            <a:xfrm>
              <a:off x="7183525" y="3911925"/>
              <a:ext cx="46100" cy="46100"/>
            </a:xfrm>
            <a:custGeom>
              <a:rect b="b" l="l" r="r" t="t"/>
              <a:pathLst>
                <a:path extrusionOk="0" h="1844" w="1844">
                  <a:moveTo>
                    <a:pt x="1302" y="543"/>
                  </a:moveTo>
                  <a:lnTo>
                    <a:pt x="1302" y="1301"/>
                  </a:lnTo>
                  <a:lnTo>
                    <a:pt x="543" y="1301"/>
                  </a:lnTo>
                  <a:lnTo>
                    <a:pt x="543" y="543"/>
                  </a:lnTo>
                  <a:close/>
                  <a:moveTo>
                    <a:pt x="261" y="1"/>
                  </a:moveTo>
                  <a:cubicBezTo>
                    <a:pt x="109" y="1"/>
                    <a:pt x="1" y="131"/>
                    <a:pt x="1" y="282"/>
                  </a:cubicBezTo>
                  <a:lnTo>
                    <a:pt x="1" y="1562"/>
                  </a:lnTo>
                  <a:cubicBezTo>
                    <a:pt x="1" y="1713"/>
                    <a:pt x="109" y="1843"/>
                    <a:pt x="261" y="1843"/>
                  </a:cubicBezTo>
                  <a:lnTo>
                    <a:pt x="1562" y="1843"/>
                  </a:lnTo>
                  <a:cubicBezTo>
                    <a:pt x="1713" y="1843"/>
                    <a:pt x="1844" y="1713"/>
                    <a:pt x="1844" y="1562"/>
                  </a:cubicBezTo>
                  <a:lnTo>
                    <a:pt x="1844" y="282"/>
                  </a:lnTo>
                  <a:cubicBezTo>
                    <a:pt x="1844" y="131"/>
                    <a:pt x="1713" y="1"/>
                    <a:pt x="15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69"/>
            <p:cNvSpPr/>
            <p:nvPr/>
          </p:nvSpPr>
          <p:spPr>
            <a:xfrm>
              <a:off x="7262125" y="3911925"/>
              <a:ext cx="45550" cy="46100"/>
            </a:xfrm>
            <a:custGeom>
              <a:rect b="b" l="l" r="r" t="t"/>
              <a:pathLst>
                <a:path extrusionOk="0" h="1844" w="1822">
                  <a:moveTo>
                    <a:pt x="1301" y="543"/>
                  </a:moveTo>
                  <a:lnTo>
                    <a:pt x="1301" y="1301"/>
                  </a:lnTo>
                  <a:lnTo>
                    <a:pt x="542" y="1301"/>
                  </a:lnTo>
                  <a:lnTo>
                    <a:pt x="542" y="543"/>
                  </a:lnTo>
                  <a:close/>
                  <a:moveTo>
                    <a:pt x="261" y="1"/>
                  </a:moveTo>
                  <a:cubicBezTo>
                    <a:pt x="109" y="1"/>
                    <a:pt x="0" y="131"/>
                    <a:pt x="0" y="282"/>
                  </a:cubicBezTo>
                  <a:lnTo>
                    <a:pt x="0" y="1562"/>
                  </a:lnTo>
                  <a:cubicBezTo>
                    <a:pt x="0" y="1713"/>
                    <a:pt x="109" y="1843"/>
                    <a:pt x="261" y="1843"/>
                  </a:cubicBezTo>
                  <a:lnTo>
                    <a:pt x="1561" y="1843"/>
                  </a:lnTo>
                  <a:cubicBezTo>
                    <a:pt x="1713" y="1843"/>
                    <a:pt x="1822" y="1713"/>
                    <a:pt x="1822" y="1562"/>
                  </a:cubicBezTo>
                  <a:lnTo>
                    <a:pt x="1822" y="282"/>
                  </a:lnTo>
                  <a:cubicBezTo>
                    <a:pt x="1822" y="131"/>
                    <a:pt x="1713" y="1"/>
                    <a:pt x="15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69"/>
            <p:cNvSpPr/>
            <p:nvPr/>
          </p:nvSpPr>
          <p:spPr>
            <a:xfrm>
              <a:off x="6946675" y="3984025"/>
              <a:ext cx="46100" cy="45550"/>
            </a:xfrm>
            <a:custGeom>
              <a:rect b="b" l="l" r="r" t="t"/>
              <a:pathLst>
                <a:path extrusionOk="0" h="1822" w="1844">
                  <a:moveTo>
                    <a:pt x="1301" y="542"/>
                  </a:moveTo>
                  <a:lnTo>
                    <a:pt x="1301" y="1279"/>
                  </a:lnTo>
                  <a:lnTo>
                    <a:pt x="542" y="1279"/>
                  </a:lnTo>
                  <a:lnTo>
                    <a:pt x="542" y="542"/>
                  </a:lnTo>
                  <a:close/>
                  <a:moveTo>
                    <a:pt x="282" y="0"/>
                  </a:moveTo>
                  <a:cubicBezTo>
                    <a:pt x="130" y="0"/>
                    <a:pt x="0" y="108"/>
                    <a:pt x="0" y="260"/>
                  </a:cubicBezTo>
                  <a:lnTo>
                    <a:pt x="0" y="1561"/>
                  </a:lnTo>
                  <a:cubicBezTo>
                    <a:pt x="0" y="1713"/>
                    <a:pt x="130" y="1821"/>
                    <a:pt x="282" y="1821"/>
                  </a:cubicBezTo>
                  <a:lnTo>
                    <a:pt x="1561" y="1821"/>
                  </a:lnTo>
                  <a:cubicBezTo>
                    <a:pt x="1713" y="1821"/>
                    <a:pt x="1843" y="1713"/>
                    <a:pt x="1843" y="1561"/>
                  </a:cubicBezTo>
                  <a:lnTo>
                    <a:pt x="1843" y="260"/>
                  </a:lnTo>
                  <a:cubicBezTo>
                    <a:pt x="1843" y="108"/>
                    <a:pt x="1713" y="0"/>
                    <a:pt x="15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69"/>
            <p:cNvSpPr/>
            <p:nvPr/>
          </p:nvSpPr>
          <p:spPr>
            <a:xfrm>
              <a:off x="7025800" y="3984025"/>
              <a:ext cx="45550" cy="45550"/>
            </a:xfrm>
            <a:custGeom>
              <a:rect b="b" l="l" r="r" t="t"/>
              <a:pathLst>
                <a:path extrusionOk="0" h="1822" w="1822">
                  <a:moveTo>
                    <a:pt x="1280" y="542"/>
                  </a:moveTo>
                  <a:lnTo>
                    <a:pt x="1280" y="1279"/>
                  </a:lnTo>
                  <a:lnTo>
                    <a:pt x="521" y="1279"/>
                  </a:lnTo>
                  <a:lnTo>
                    <a:pt x="521" y="542"/>
                  </a:lnTo>
                  <a:close/>
                  <a:moveTo>
                    <a:pt x="261" y="0"/>
                  </a:moveTo>
                  <a:cubicBezTo>
                    <a:pt x="109" y="0"/>
                    <a:pt x="1" y="108"/>
                    <a:pt x="1" y="260"/>
                  </a:cubicBezTo>
                  <a:lnTo>
                    <a:pt x="1" y="1561"/>
                  </a:lnTo>
                  <a:cubicBezTo>
                    <a:pt x="1" y="1713"/>
                    <a:pt x="109" y="1821"/>
                    <a:pt x="261" y="1821"/>
                  </a:cubicBezTo>
                  <a:lnTo>
                    <a:pt x="1562" y="1821"/>
                  </a:lnTo>
                  <a:cubicBezTo>
                    <a:pt x="1692" y="1821"/>
                    <a:pt x="1822" y="1713"/>
                    <a:pt x="1822" y="1561"/>
                  </a:cubicBezTo>
                  <a:lnTo>
                    <a:pt x="1822" y="260"/>
                  </a:lnTo>
                  <a:cubicBezTo>
                    <a:pt x="1822" y="108"/>
                    <a:pt x="1692" y="0"/>
                    <a:pt x="15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69"/>
            <p:cNvSpPr/>
            <p:nvPr/>
          </p:nvSpPr>
          <p:spPr>
            <a:xfrm>
              <a:off x="7104400" y="3984025"/>
              <a:ext cx="46100" cy="45550"/>
            </a:xfrm>
            <a:custGeom>
              <a:rect b="b" l="l" r="r" t="t"/>
              <a:pathLst>
                <a:path extrusionOk="0" h="1822" w="1844">
                  <a:moveTo>
                    <a:pt x="1301" y="542"/>
                  </a:moveTo>
                  <a:lnTo>
                    <a:pt x="1301" y="1279"/>
                  </a:lnTo>
                  <a:lnTo>
                    <a:pt x="542" y="1279"/>
                  </a:lnTo>
                  <a:lnTo>
                    <a:pt x="542" y="542"/>
                  </a:lnTo>
                  <a:close/>
                  <a:moveTo>
                    <a:pt x="282" y="0"/>
                  </a:moveTo>
                  <a:cubicBezTo>
                    <a:pt x="130" y="0"/>
                    <a:pt x="0" y="108"/>
                    <a:pt x="0" y="260"/>
                  </a:cubicBezTo>
                  <a:lnTo>
                    <a:pt x="0" y="1561"/>
                  </a:lnTo>
                  <a:cubicBezTo>
                    <a:pt x="0" y="1713"/>
                    <a:pt x="130" y="1821"/>
                    <a:pt x="282" y="1821"/>
                  </a:cubicBezTo>
                  <a:lnTo>
                    <a:pt x="1561" y="1821"/>
                  </a:lnTo>
                  <a:cubicBezTo>
                    <a:pt x="1713" y="1821"/>
                    <a:pt x="1843" y="1713"/>
                    <a:pt x="1843" y="1561"/>
                  </a:cubicBezTo>
                  <a:lnTo>
                    <a:pt x="1843" y="260"/>
                  </a:lnTo>
                  <a:cubicBezTo>
                    <a:pt x="1843" y="108"/>
                    <a:pt x="1713" y="0"/>
                    <a:pt x="15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69"/>
            <p:cNvSpPr/>
            <p:nvPr/>
          </p:nvSpPr>
          <p:spPr>
            <a:xfrm>
              <a:off x="7183525" y="3984025"/>
              <a:ext cx="46100" cy="45550"/>
            </a:xfrm>
            <a:custGeom>
              <a:rect b="b" l="l" r="r" t="t"/>
              <a:pathLst>
                <a:path extrusionOk="0" h="1822" w="1844">
                  <a:moveTo>
                    <a:pt x="1302" y="542"/>
                  </a:moveTo>
                  <a:lnTo>
                    <a:pt x="1302" y="1279"/>
                  </a:lnTo>
                  <a:lnTo>
                    <a:pt x="543" y="1279"/>
                  </a:lnTo>
                  <a:lnTo>
                    <a:pt x="543" y="542"/>
                  </a:lnTo>
                  <a:close/>
                  <a:moveTo>
                    <a:pt x="261" y="0"/>
                  </a:moveTo>
                  <a:cubicBezTo>
                    <a:pt x="109" y="0"/>
                    <a:pt x="1" y="108"/>
                    <a:pt x="1" y="260"/>
                  </a:cubicBezTo>
                  <a:lnTo>
                    <a:pt x="1" y="1561"/>
                  </a:lnTo>
                  <a:cubicBezTo>
                    <a:pt x="1" y="1713"/>
                    <a:pt x="109" y="1821"/>
                    <a:pt x="261" y="1821"/>
                  </a:cubicBezTo>
                  <a:lnTo>
                    <a:pt x="1562" y="1821"/>
                  </a:lnTo>
                  <a:cubicBezTo>
                    <a:pt x="1713" y="1821"/>
                    <a:pt x="1844" y="1713"/>
                    <a:pt x="1844" y="1561"/>
                  </a:cubicBezTo>
                  <a:lnTo>
                    <a:pt x="1844" y="260"/>
                  </a:lnTo>
                  <a:cubicBezTo>
                    <a:pt x="1844" y="108"/>
                    <a:pt x="1713" y="0"/>
                    <a:pt x="15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69"/>
            <p:cNvSpPr/>
            <p:nvPr/>
          </p:nvSpPr>
          <p:spPr>
            <a:xfrm>
              <a:off x="7262125" y="3984025"/>
              <a:ext cx="45550" cy="45550"/>
            </a:xfrm>
            <a:custGeom>
              <a:rect b="b" l="l" r="r" t="t"/>
              <a:pathLst>
                <a:path extrusionOk="0" h="1822" w="1822">
                  <a:moveTo>
                    <a:pt x="1280" y="542"/>
                  </a:moveTo>
                  <a:lnTo>
                    <a:pt x="1280" y="1279"/>
                  </a:lnTo>
                  <a:lnTo>
                    <a:pt x="542" y="1279"/>
                  </a:lnTo>
                  <a:lnTo>
                    <a:pt x="542" y="542"/>
                  </a:lnTo>
                  <a:close/>
                  <a:moveTo>
                    <a:pt x="261" y="0"/>
                  </a:moveTo>
                  <a:cubicBezTo>
                    <a:pt x="109" y="0"/>
                    <a:pt x="0" y="108"/>
                    <a:pt x="0" y="260"/>
                  </a:cubicBezTo>
                  <a:lnTo>
                    <a:pt x="0" y="1561"/>
                  </a:lnTo>
                  <a:cubicBezTo>
                    <a:pt x="0" y="1713"/>
                    <a:pt x="109" y="1821"/>
                    <a:pt x="261" y="1821"/>
                  </a:cubicBezTo>
                  <a:lnTo>
                    <a:pt x="1561" y="1821"/>
                  </a:lnTo>
                  <a:cubicBezTo>
                    <a:pt x="1713" y="1821"/>
                    <a:pt x="1822" y="1713"/>
                    <a:pt x="1822" y="1561"/>
                  </a:cubicBezTo>
                  <a:lnTo>
                    <a:pt x="1822" y="260"/>
                  </a:lnTo>
                  <a:cubicBezTo>
                    <a:pt x="1822" y="108"/>
                    <a:pt x="1713" y="0"/>
                    <a:pt x="15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69"/>
            <p:cNvSpPr/>
            <p:nvPr/>
          </p:nvSpPr>
          <p:spPr>
            <a:xfrm>
              <a:off x="6946675" y="4056650"/>
              <a:ext cx="46100" cy="45550"/>
            </a:xfrm>
            <a:custGeom>
              <a:rect b="b" l="l" r="r" t="t"/>
              <a:pathLst>
                <a:path extrusionOk="0" h="1822" w="1844">
                  <a:moveTo>
                    <a:pt x="1301" y="521"/>
                  </a:moveTo>
                  <a:lnTo>
                    <a:pt x="1301" y="1279"/>
                  </a:lnTo>
                  <a:lnTo>
                    <a:pt x="542" y="1279"/>
                  </a:lnTo>
                  <a:lnTo>
                    <a:pt x="542" y="521"/>
                  </a:lnTo>
                  <a:close/>
                  <a:moveTo>
                    <a:pt x="282" y="0"/>
                  </a:moveTo>
                  <a:cubicBezTo>
                    <a:pt x="130" y="0"/>
                    <a:pt x="0" y="109"/>
                    <a:pt x="0" y="260"/>
                  </a:cubicBezTo>
                  <a:lnTo>
                    <a:pt x="0" y="1561"/>
                  </a:lnTo>
                  <a:cubicBezTo>
                    <a:pt x="0" y="1713"/>
                    <a:pt x="130" y="1821"/>
                    <a:pt x="282" y="1821"/>
                  </a:cubicBezTo>
                  <a:lnTo>
                    <a:pt x="1561" y="1821"/>
                  </a:lnTo>
                  <a:cubicBezTo>
                    <a:pt x="1713" y="1821"/>
                    <a:pt x="1843" y="1713"/>
                    <a:pt x="1843" y="1561"/>
                  </a:cubicBezTo>
                  <a:lnTo>
                    <a:pt x="1843" y="260"/>
                  </a:lnTo>
                  <a:cubicBezTo>
                    <a:pt x="1843" y="109"/>
                    <a:pt x="1713" y="0"/>
                    <a:pt x="15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69"/>
            <p:cNvSpPr/>
            <p:nvPr/>
          </p:nvSpPr>
          <p:spPr>
            <a:xfrm>
              <a:off x="7025250" y="4056650"/>
              <a:ext cx="46100" cy="45550"/>
            </a:xfrm>
            <a:custGeom>
              <a:rect b="b" l="l" r="r" t="t"/>
              <a:pathLst>
                <a:path extrusionOk="0" h="1822" w="1844">
                  <a:moveTo>
                    <a:pt x="1302" y="521"/>
                  </a:moveTo>
                  <a:lnTo>
                    <a:pt x="1302" y="1279"/>
                  </a:lnTo>
                  <a:lnTo>
                    <a:pt x="543" y="1279"/>
                  </a:lnTo>
                  <a:lnTo>
                    <a:pt x="543" y="521"/>
                  </a:lnTo>
                  <a:close/>
                  <a:moveTo>
                    <a:pt x="283" y="0"/>
                  </a:moveTo>
                  <a:cubicBezTo>
                    <a:pt x="131" y="0"/>
                    <a:pt x="1" y="109"/>
                    <a:pt x="1" y="260"/>
                  </a:cubicBezTo>
                  <a:lnTo>
                    <a:pt x="1" y="1561"/>
                  </a:lnTo>
                  <a:cubicBezTo>
                    <a:pt x="1" y="1691"/>
                    <a:pt x="131" y="1821"/>
                    <a:pt x="283" y="1821"/>
                  </a:cubicBezTo>
                  <a:lnTo>
                    <a:pt x="1562" y="1821"/>
                  </a:lnTo>
                  <a:cubicBezTo>
                    <a:pt x="1714" y="1821"/>
                    <a:pt x="1844" y="1691"/>
                    <a:pt x="1844" y="1561"/>
                  </a:cubicBezTo>
                  <a:lnTo>
                    <a:pt x="1844" y="260"/>
                  </a:lnTo>
                  <a:cubicBezTo>
                    <a:pt x="1844" y="109"/>
                    <a:pt x="1714" y="0"/>
                    <a:pt x="15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69"/>
            <p:cNvSpPr/>
            <p:nvPr/>
          </p:nvSpPr>
          <p:spPr>
            <a:xfrm>
              <a:off x="7104400" y="4056650"/>
              <a:ext cx="46100" cy="45550"/>
            </a:xfrm>
            <a:custGeom>
              <a:rect b="b" l="l" r="r" t="t"/>
              <a:pathLst>
                <a:path extrusionOk="0" h="1822" w="1844">
                  <a:moveTo>
                    <a:pt x="1301" y="521"/>
                  </a:moveTo>
                  <a:lnTo>
                    <a:pt x="1301" y="1279"/>
                  </a:lnTo>
                  <a:lnTo>
                    <a:pt x="542" y="1279"/>
                  </a:lnTo>
                  <a:lnTo>
                    <a:pt x="542" y="521"/>
                  </a:lnTo>
                  <a:close/>
                  <a:moveTo>
                    <a:pt x="282" y="0"/>
                  </a:moveTo>
                  <a:cubicBezTo>
                    <a:pt x="130" y="0"/>
                    <a:pt x="0" y="109"/>
                    <a:pt x="0" y="260"/>
                  </a:cubicBezTo>
                  <a:lnTo>
                    <a:pt x="0" y="1561"/>
                  </a:lnTo>
                  <a:cubicBezTo>
                    <a:pt x="0" y="1691"/>
                    <a:pt x="130" y="1821"/>
                    <a:pt x="282" y="1821"/>
                  </a:cubicBezTo>
                  <a:lnTo>
                    <a:pt x="1561" y="1821"/>
                  </a:lnTo>
                  <a:cubicBezTo>
                    <a:pt x="1713" y="1821"/>
                    <a:pt x="1843" y="1691"/>
                    <a:pt x="1843" y="1540"/>
                  </a:cubicBezTo>
                  <a:lnTo>
                    <a:pt x="1843" y="260"/>
                  </a:lnTo>
                  <a:cubicBezTo>
                    <a:pt x="1843" y="109"/>
                    <a:pt x="1713" y="0"/>
                    <a:pt x="15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69"/>
            <p:cNvSpPr/>
            <p:nvPr/>
          </p:nvSpPr>
          <p:spPr>
            <a:xfrm>
              <a:off x="7183525" y="4056650"/>
              <a:ext cx="46100" cy="45550"/>
            </a:xfrm>
            <a:custGeom>
              <a:rect b="b" l="l" r="r" t="t"/>
              <a:pathLst>
                <a:path extrusionOk="0" h="1822" w="1844">
                  <a:moveTo>
                    <a:pt x="1302" y="521"/>
                  </a:moveTo>
                  <a:lnTo>
                    <a:pt x="1302" y="1279"/>
                  </a:lnTo>
                  <a:lnTo>
                    <a:pt x="543" y="1279"/>
                  </a:lnTo>
                  <a:lnTo>
                    <a:pt x="543" y="521"/>
                  </a:lnTo>
                  <a:close/>
                  <a:moveTo>
                    <a:pt x="261" y="0"/>
                  </a:moveTo>
                  <a:cubicBezTo>
                    <a:pt x="109" y="0"/>
                    <a:pt x="1" y="109"/>
                    <a:pt x="1" y="260"/>
                  </a:cubicBezTo>
                  <a:lnTo>
                    <a:pt x="1" y="1561"/>
                  </a:lnTo>
                  <a:cubicBezTo>
                    <a:pt x="1" y="1691"/>
                    <a:pt x="109" y="1821"/>
                    <a:pt x="261" y="1821"/>
                  </a:cubicBezTo>
                  <a:lnTo>
                    <a:pt x="1562" y="1821"/>
                  </a:lnTo>
                  <a:cubicBezTo>
                    <a:pt x="1713" y="1821"/>
                    <a:pt x="1844" y="1691"/>
                    <a:pt x="1844" y="1540"/>
                  </a:cubicBezTo>
                  <a:lnTo>
                    <a:pt x="1844" y="260"/>
                  </a:lnTo>
                  <a:cubicBezTo>
                    <a:pt x="1844" y="109"/>
                    <a:pt x="1713" y="0"/>
                    <a:pt x="15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69"/>
            <p:cNvSpPr/>
            <p:nvPr/>
          </p:nvSpPr>
          <p:spPr>
            <a:xfrm>
              <a:off x="7262125" y="4056650"/>
              <a:ext cx="45550" cy="45550"/>
            </a:xfrm>
            <a:custGeom>
              <a:rect b="b" l="l" r="r" t="t"/>
              <a:pathLst>
                <a:path extrusionOk="0" h="1822" w="1822">
                  <a:moveTo>
                    <a:pt x="1301" y="521"/>
                  </a:moveTo>
                  <a:lnTo>
                    <a:pt x="1301" y="1279"/>
                  </a:lnTo>
                  <a:lnTo>
                    <a:pt x="542" y="1279"/>
                  </a:lnTo>
                  <a:lnTo>
                    <a:pt x="542" y="521"/>
                  </a:lnTo>
                  <a:close/>
                  <a:moveTo>
                    <a:pt x="261" y="0"/>
                  </a:moveTo>
                  <a:cubicBezTo>
                    <a:pt x="109" y="0"/>
                    <a:pt x="0" y="109"/>
                    <a:pt x="0" y="260"/>
                  </a:cubicBezTo>
                  <a:lnTo>
                    <a:pt x="0" y="1561"/>
                  </a:lnTo>
                  <a:cubicBezTo>
                    <a:pt x="0" y="1691"/>
                    <a:pt x="130" y="1821"/>
                    <a:pt x="261" y="1821"/>
                  </a:cubicBezTo>
                  <a:lnTo>
                    <a:pt x="1561" y="1821"/>
                  </a:lnTo>
                  <a:cubicBezTo>
                    <a:pt x="1713" y="1821"/>
                    <a:pt x="1822" y="1691"/>
                    <a:pt x="1822" y="1540"/>
                  </a:cubicBezTo>
                  <a:lnTo>
                    <a:pt x="1822" y="260"/>
                  </a:lnTo>
                  <a:cubicBezTo>
                    <a:pt x="1822" y="109"/>
                    <a:pt x="1713" y="0"/>
                    <a:pt x="15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 name="Google Shape;1074;p69"/>
          <p:cNvGrpSpPr/>
          <p:nvPr/>
        </p:nvGrpSpPr>
        <p:grpSpPr>
          <a:xfrm>
            <a:off x="6279466" y="3439503"/>
            <a:ext cx="425237" cy="389791"/>
            <a:chOff x="6156400" y="3758275"/>
            <a:chExt cx="458575" cy="420350"/>
          </a:xfrm>
        </p:grpSpPr>
        <p:sp>
          <p:nvSpPr>
            <p:cNvPr id="1075" name="Google Shape;1075;p69"/>
            <p:cNvSpPr/>
            <p:nvPr/>
          </p:nvSpPr>
          <p:spPr>
            <a:xfrm>
              <a:off x="6277275" y="3918425"/>
              <a:ext cx="217925" cy="260200"/>
            </a:xfrm>
            <a:custGeom>
              <a:rect b="b" l="l" r="r" t="t"/>
              <a:pathLst>
                <a:path extrusionOk="0" h="10408" w="8717">
                  <a:moveTo>
                    <a:pt x="5443" y="521"/>
                  </a:moveTo>
                  <a:lnTo>
                    <a:pt x="5443" y="1605"/>
                  </a:lnTo>
                  <a:lnTo>
                    <a:pt x="3253" y="1605"/>
                  </a:lnTo>
                  <a:lnTo>
                    <a:pt x="3253" y="521"/>
                  </a:lnTo>
                  <a:close/>
                  <a:moveTo>
                    <a:pt x="2732" y="521"/>
                  </a:moveTo>
                  <a:lnTo>
                    <a:pt x="2732" y="2646"/>
                  </a:lnTo>
                  <a:lnTo>
                    <a:pt x="543" y="2646"/>
                  </a:lnTo>
                  <a:lnTo>
                    <a:pt x="543" y="543"/>
                  </a:lnTo>
                  <a:lnTo>
                    <a:pt x="2732" y="521"/>
                  </a:lnTo>
                  <a:close/>
                  <a:moveTo>
                    <a:pt x="5443" y="2147"/>
                  </a:moveTo>
                  <a:lnTo>
                    <a:pt x="5443" y="2646"/>
                  </a:lnTo>
                  <a:lnTo>
                    <a:pt x="3253" y="2646"/>
                  </a:lnTo>
                  <a:lnTo>
                    <a:pt x="3253" y="2147"/>
                  </a:lnTo>
                  <a:close/>
                  <a:moveTo>
                    <a:pt x="8131" y="543"/>
                  </a:moveTo>
                  <a:lnTo>
                    <a:pt x="8131" y="2646"/>
                  </a:lnTo>
                  <a:lnTo>
                    <a:pt x="5963" y="2646"/>
                  </a:lnTo>
                  <a:lnTo>
                    <a:pt x="5963" y="543"/>
                  </a:lnTo>
                  <a:close/>
                  <a:moveTo>
                    <a:pt x="2711" y="3188"/>
                  </a:moveTo>
                  <a:lnTo>
                    <a:pt x="2711" y="3686"/>
                  </a:lnTo>
                  <a:lnTo>
                    <a:pt x="521" y="3686"/>
                  </a:lnTo>
                  <a:lnTo>
                    <a:pt x="521" y="3188"/>
                  </a:lnTo>
                  <a:close/>
                  <a:moveTo>
                    <a:pt x="8131" y="3188"/>
                  </a:moveTo>
                  <a:lnTo>
                    <a:pt x="8131" y="3686"/>
                  </a:lnTo>
                  <a:lnTo>
                    <a:pt x="5941" y="3686"/>
                  </a:lnTo>
                  <a:lnTo>
                    <a:pt x="5941" y="3188"/>
                  </a:lnTo>
                  <a:close/>
                  <a:moveTo>
                    <a:pt x="2732" y="4207"/>
                  </a:moveTo>
                  <a:lnTo>
                    <a:pt x="2732" y="9800"/>
                  </a:lnTo>
                  <a:lnTo>
                    <a:pt x="543" y="9800"/>
                  </a:lnTo>
                  <a:lnTo>
                    <a:pt x="543" y="4207"/>
                  </a:lnTo>
                  <a:close/>
                  <a:moveTo>
                    <a:pt x="5443" y="3188"/>
                  </a:moveTo>
                  <a:lnTo>
                    <a:pt x="5443" y="6396"/>
                  </a:lnTo>
                  <a:cubicBezTo>
                    <a:pt x="5464" y="6527"/>
                    <a:pt x="5529" y="6613"/>
                    <a:pt x="5659" y="6657"/>
                  </a:cubicBezTo>
                  <a:cubicBezTo>
                    <a:pt x="5671" y="6658"/>
                    <a:pt x="5682" y="6659"/>
                    <a:pt x="5693" y="6659"/>
                  </a:cubicBezTo>
                  <a:cubicBezTo>
                    <a:pt x="5833" y="6659"/>
                    <a:pt x="5963" y="6537"/>
                    <a:pt x="5963" y="6396"/>
                  </a:cubicBezTo>
                  <a:lnTo>
                    <a:pt x="5963" y="4228"/>
                  </a:lnTo>
                  <a:lnTo>
                    <a:pt x="8131" y="4228"/>
                  </a:lnTo>
                  <a:lnTo>
                    <a:pt x="8131" y="9800"/>
                  </a:lnTo>
                  <a:lnTo>
                    <a:pt x="5963" y="9800"/>
                  </a:lnTo>
                  <a:lnTo>
                    <a:pt x="5963" y="7611"/>
                  </a:lnTo>
                  <a:cubicBezTo>
                    <a:pt x="5963" y="7481"/>
                    <a:pt x="5854" y="7350"/>
                    <a:pt x="5703" y="7329"/>
                  </a:cubicBezTo>
                  <a:cubicBezTo>
                    <a:pt x="5573" y="7329"/>
                    <a:pt x="5443" y="7459"/>
                    <a:pt x="5443" y="7589"/>
                  </a:cubicBezTo>
                  <a:lnTo>
                    <a:pt x="5443" y="9822"/>
                  </a:lnTo>
                  <a:lnTo>
                    <a:pt x="3275" y="9822"/>
                  </a:lnTo>
                  <a:lnTo>
                    <a:pt x="3275" y="3188"/>
                  </a:lnTo>
                  <a:close/>
                  <a:moveTo>
                    <a:pt x="283" y="1"/>
                  </a:moveTo>
                  <a:cubicBezTo>
                    <a:pt x="131" y="1"/>
                    <a:pt x="1" y="131"/>
                    <a:pt x="1" y="283"/>
                  </a:cubicBezTo>
                  <a:lnTo>
                    <a:pt x="1" y="10126"/>
                  </a:lnTo>
                  <a:cubicBezTo>
                    <a:pt x="1" y="10277"/>
                    <a:pt x="131" y="10407"/>
                    <a:pt x="283" y="10407"/>
                  </a:cubicBezTo>
                  <a:lnTo>
                    <a:pt x="8434" y="10407"/>
                  </a:lnTo>
                  <a:cubicBezTo>
                    <a:pt x="8586" y="10407"/>
                    <a:pt x="8716" y="10277"/>
                    <a:pt x="8716" y="10126"/>
                  </a:cubicBezTo>
                  <a:lnTo>
                    <a:pt x="8716" y="283"/>
                  </a:lnTo>
                  <a:cubicBezTo>
                    <a:pt x="8716" y="131"/>
                    <a:pt x="8586" y="1"/>
                    <a:pt x="84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69"/>
            <p:cNvSpPr/>
            <p:nvPr/>
          </p:nvSpPr>
          <p:spPr>
            <a:xfrm>
              <a:off x="6446400" y="4107000"/>
              <a:ext cx="13575" cy="41275"/>
            </a:xfrm>
            <a:custGeom>
              <a:rect b="b" l="l" r="r" t="t"/>
              <a:pathLst>
                <a:path extrusionOk="0" h="1651" w="543">
                  <a:moveTo>
                    <a:pt x="276" y="0"/>
                  </a:moveTo>
                  <a:cubicBezTo>
                    <a:pt x="264" y="0"/>
                    <a:pt x="251" y="1"/>
                    <a:pt x="239" y="3"/>
                  </a:cubicBezTo>
                  <a:cubicBezTo>
                    <a:pt x="108" y="3"/>
                    <a:pt x="0" y="133"/>
                    <a:pt x="22" y="284"/>
                  </a:cubicBezTo>
                  <a:lnTo>
                    <a:pt x="22" y="1368"/>
                  </a:lnTo>
                  <a:cubicBezTo>
                    <a:pt x="0" y="1499"/>
                    <a:pt x="108" y="1629"/>
                    <a:pt x="239" y="1650"/>
                  </a:cubicBezTo>
                  <a:cubicBezTo>
                    <a:pt x="412" y="1650"/>
                    <a:pt x="542" y="1520"/>
                    <a:pt x="542" y="1368"/>
                  </a:cubicBezTo>
                  <a:lnTo>
                    <a:pt x="542" y="263"/>
                  </a:lnTo>
                  <a:cubicBezTo>
                    <a:pt x="542" y="122"/>
                    <a:pt x="430" y="0"/>
                    <a:pt x="2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69"/>
            <p:cNvSpPr/>
            <p:nvPr/>
          </p:nvSpPr>
          <p:spPr>
            <a:xfrm>
              <a:off x="6379175" y="4107000"/>
              <a:ext cx="13575" cy="41275"/>
            </a:xfrm>
            <a:custGeom>
              <a:rect b="b" l="l" r="r" t="t"/>
              <a:pathLst>
                <a:path extrusionOk="0" h="1651" w="543">
                  <a:moveTo>
                    <a:pt x="277" y="0"/>
                  </a:moveTo>
                  <a:cubicBezTo>
                    <a:pt x="265" y="0"/>
                    <a:pt x="252" y="1"/>
                    <a:pt x="239" y="3"/>
                  </a:cubicBezTo>
                  <a:cubicBezTo>
                    <a:pt x="109" y="3"/>
                    <a:pt x="1" y="133"/>
                    <a:pt x="22" y="284"/>
                  </a:cubicBezTo>
                  <a:lnTo>
                    <a:pt x="22" y="1368"/>
                  </a:lnTo>
                  <a:cubicBezTo>
                    <a:pt x="1" y="1499"/>
                    <a:pt x="109" y="1629"/>
                    <a:pt x="239" y="1650"/>
                  </a:cubicBezTo>
                  <a:cubicBezTo>
                    <a:pt x="413" y="1650"/>
                    <a:pt x="543" y="1520"/>
                    <a:pt x="543" y="1368"/>
                  </a:cubicBezTo>
                  <a:lnTo>
                    <a:pt x="543" y="263"/>
                  </a:lnTo>
                  <a:cubicBezTo>
                    <a:pt x="543" y="122"/>
                    <a:pt x="431" y="0"/>
                    <a:pt x="2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69"/>
            <p:cNvSpPr/>
            <p:nvPr/>
          </p:nvSpPr>
          <p:spPr>
            <a:xfrm>
              <a:off x="6310875" y="4107000"/>
              <a:ext cx="14125" cy="41275"/>
            </a:xfrm>
            <a:custGeom>
              <a:rect b="b" l="l" r="r" t="t"/>
              <a:pathLst>
                <a:path extrusionOk="0" h="1651" w="565">
                  <a:moveTo>
                    <a:pt x="295" y="0"/>
                  </a:moveTo>
                  <a:cubicBezTo>
                    <a:pt x="283" y="0"/>
                    <a:pt x="272" y="1"/>
                    <a:pt x="261" y="3"/>
                  </a:cubicBezTo>
                  <a:cubicBezTo>
                    <a:pt x="109" y="3"/>
                    <a:pt x="1" y="133"/>
                    <a:pt x="23" y="284"/>
                  </a:cubicBezTo>
                  <a:lnTo>
                    <a:pt x="23" y="1368"/>
                  </a:lnTo>
                  <a:cubicBezTo>
                    <a:pt x="23" y="1499"/>
                    <a:pt x="109" y="1629"/>
                    <a:pt x="261" y="1650"/>
                  </a:cubicBezTo>
                  <a:cubicBezTo>
                    <a:pt x="413" y="1650"/>
                    <a:pt x="565" y="1520"/>
                    <a:pt x="565" y="1368"/>
                  </a:cubicBezTo>
                  <a:lnTo>
                    <a:pt x="565" y="263"/>
                  </a:lnTo>
                  <a:cubicBezTo>
                    <a:pt x="565" y="122"/>
                    <a:pt x="434" y="0"/>
                    <a:pt x="2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69"/>
            <p:cNvSpPr/>
            <p:nvPr/>
          </p:nvSpPr>
          <p:spPr>
            <a:xfrm>
              <a:off x="6156400" y="3758275"/>
              <a:ext cx="458575" cy="387825"/>
            </a:xfrm>
            <a:custGeom>
              <a:rect b="b" l="l" r="r" t="t"/>
              <a:pathLst>
                <a:path extrusionOk="0" h="15513" w="18343">
                  <a:moveTo>
                    <a:pt x="3080" y="8683"/>
                  </a:moveTo>
                  <a:cubicBezTo>
                    <a:pt x="3166" y="8683"/>
                    <a:pt x="3231" y="8748"/>
                    <a:pt x="3231" y="8835"/>
                  </a:cubicBezTo>
                  <a:lnTo>
                    <a:pt x="3231" y="14819"/>
                  </a:lnTo>
                  <a:cubicBezTo>
                    <a:pt x="3231" y="14906"/>
                    <a:pt x="3166" y="14971"/>
                    <a:pt x="3080" y="14971"/>
                  </a:cubicBezTo>
                  <a:cubicBezTo>
                    <a:pt x="2863" y="14971"/>
                    <a:pt x="2689" y="14797"/>
                    <a:pt x="2689" y="14580"/>
                  </a:cubicBezTo>
                  <a:lnTo>
                    <a:pt x="2689" y="11393"/>
                  </a:lnTo>
                  <a:cubicBezTo>
                    <a:pt x="2689" y="11263"/>
                    <a:pt x="2581" y="11133"/>
                    <a:pt x="2451" y="11111"/>
                  </a:cubicBezTo>
                  <a:cubicBezTo>
                    <a:pt x="2299" y="11111"/>
                    <a:pt x="2147" y="11220"/>
                    <a:pt x="2147" y="11393"/>
                  </a:cubicBezTo>
                  <a:lnTo>
                    <a:pt x="2147" y="14212"/>
                  </a:lnTo>
                  <a:lnTo>
                    <a:pt x="781" y="13735"/>
                  </a:lnTo>
                  <a:cubicBezTo>
                    <a:pt x="630" y="13691"/>
                    <a:pt x="543" y="13561"/>
                    <a:pt x="543" y="13410"/>
                  </a:cubicBezTo>
                  <a:lnTo>
                    <a:pt x="543" y="10244"/>
                  </a:lnTo>
                  <a:cubicBezTo>
                    <a:pt x="543" y="10092"/>
                    <a:pt x="630" y="9941"/>
                    <a:pt x="781" y="9897"/>
                  </a:cubicBezTo>
                  <a:lnTo>
                    <a:pt x="2147" y="9442"/>
                  </a:lnTo>
                  <a:lnTo>
                    <a:pt x="2147" y="10114"/>
                  </a:lnTo>
                  <a:cubicBezTo>
                    <a:pt x="2147" y="10244"/>
                    <a:pt x="2256" y="10374"/>
                    <a:pt x="2386" y="10396"/>
                  </a:cubicBezTo>
                  <a:cubicBezTo>
                    <a:pt x="2538" y="10396"/>
                    <a:pt x="2689" y="10266"/>
                    <a:pt x="2689" y="10114"/>
                  </a:cubicBezTo>
                  <a:lnTo>
                    <a:pt x="2689" y="9073"/>
                  </a:lnTo>
                  <a:cubicBezTo>
                    <a:pt x="2689" y="8857"/>
                    <a:pt x="2863" y="8683"/>
                    <a:pt x="3080" y="8683"/>
                  </a:cubicBezTo>
                  <a:close/>
                  <a:moveTo>
                    <a:pt x="15264" y="8683"/>
                  </a:moveTo>
                  <a:cubicBezTo>
                    <a:pt x="15481" y="8683"/>
                    <a:pt x="15654" y="8857"/>
                    <a:pt x="15654" y="9073"/>
                  </a:cubicBezTo>
                  <a:lnTo>
                    <a:pt x="15654" y="10049"/>
                  </a:lnTo>
                  <a:cubicBezTo>
                    <a:pt x="15654" y="10179"/>
                    <a:pt x="15763" y="10309"/>
                    <a:pt x="15893" y="10331"/>
                  </a:cubicBezTo>
                  <a:cubicBezTo>
                    <a:pt x="16066" y="10331"/>
                    <a:pt x="16196" y="10223"/>
                    <a:pt x="16196" y="10049"/>
                  </a:cubicBezTo>
                  <a:lnTo>
                    <a:pt x="16196" y="9442"/>
                  </a:lnTo>
                  <a:lnTo>
                    <a:pt x="17562" y="9897"/>
                  </a:lnTo>
                  <a:cubicBezTo>
                    <a:pt x="17714" y="9941"/>
                    <a:pt x="17801" y="10071"/>
                    <a:pt x="17801" y="10223"/>
                  </a:cubicBezTo>
                  <a:lnTo>
                    <a:pt x="17801" y="13410"/>
                  </a:lnTo>
                  <a:cubicBezTo>
                    <a:pt x="17801" y="13561"/>
                    <a:pt x="17714" y="13713"/>
                    <a:pt x="17562" y="13756"/>
                  </a:cubicBezTo>
                  <a:lnTo>
                    <a:pt x="16196" y="14212"/>
                  </a:lnTo>
                  <a:lnTo>
                    <a:pt x="16196" y="11328"/>
                  </a:lnTo>
                  <a:cubicBezTo>
                    <a:pt x="16196" y="11176"/>
                    <a:pt x="16088" y="11068"/>
                    <a:pt x="15958" y="11046"/>
                  </a:cubicBezTo>
                  <a:cubicBezTo>
                    <a:pt x="15947" y="11045"/>
                    <a:pt x="15936" y="11044"/>
                    <a:pt x="15925" y="11044"/>
                  </a:cubicBezTo>
                  <a:cubicBezTo>
                    <a:pt x="15785" y="11044"/>
                    <a:pt x="15654" y="11167"/>
                    <a:pt x="15654" y="11328"/>
                  </a:cubicBezTo>
                  <a:lnTo>
                    <a:pt x="15654" y="14580"/>
                  </a:lnTo>
                  <a:cubicBezTo>
                    <a:pt x="15654" y="14797"/>
                    <a:pt x="15481" y="14971"/>
                    <a:pt x="15264" y="14971"/>
                  </a:cubicBezTo>
                  <a:cubicBezTo>
                    <a:pt x="15177" y="14971"/>
                    <a:pt x="15112" y="14906"/>
                    <a:pt x="15134" y="14840"/>
                  </a:cubicBezTo>
                  <a:lnTo>
                    <a:pt x="15134" y="8835"/>
                  </a:lnTo>
                  <a:cubicBezTo>
                    <a:pt x="15112" y="8748"/>
                    <a:pt x="15177" y="8683"/>
                    <a:pt x="15264" y="8683"/>
                  </a:cubicBezTo>
                  <a:close/>
                  <a:moveTo>
                    <a:pt x="9158" y="0"/>
                  </a:moveTo>
                  <a:cubicBezTo>
                    <a:pt x="5931" y="0"/>
                    <a:pt x="2700" y="1724"/>
                    <a:pt x="1128" y="5171"/>
                  </a:cubicBezTo>
                  <a:cubicBezTo>
                    <a:pt x="933" y="5583"/>
                    <a:pt x="1063" y="6082"/>
                    <a:pt x="1432" y="6363"/>
                  </a:cubicBezTo>
                  <a:cubicBezTo>
                    <a:pt x="1323" y="6927"/>
                    <a:pt x="1258" y="7491"/>
                    <a:pt x="1258" y="8076"/>
                  </a:cubicBezTo>
                  <a:lnTo>
                    <a:pt x="1258" y="9182"/>
                  </a:lnTo>
                  <a:lnTo>
                    <a:pt x="608" y="9399"/>
                  </a:lnTo>
                  <a:cubicBezTo>
                    <a:pt x="239" y="9529"/>
                    <a:pt x="1" y="9854"/>
                    <a:pt x="1" y="10244"/>
                  </a:cubicBezTo>
                  <a:lnTo>
                    <a:pt x="1" y="13388"/>
                  </a:lnTo>
                  <a:cubicBezTo>
                    <a:pt x="1" y="13778"/>
                    <a:pt x="239" y="14103"/>
                    <a:pt x="608" y="14233"/>
                  </a:cubicBezTo>
                  <a:lnTo>
                    <a:pt x="2169" y="14754"/>
                  </a:lnTo>
                  <a:cubicBezTo>
                    <a:pt x="2253" y="15174"/>
                    <a:pt x="2642" y="15492"/>
                    <a:pt x="3080" y="15492"/>
                  </a:cubicBezTo>
                  <a:cubicBezTo>
                    <a:pt x="3094" y="15492"/>
                    <a:pt x="3109" y="15492"/>
                    <a:pt x="3123" y="15491"/>
                  </a:cubicBezTo>
                  <a:cubicBezTo>
                    <a:pt x="3470" y="15469"/>
                    <a:pt x="3773" y="15166"/>
                    <a:pt x="3773" y="14819"/>
                  </a:cubicBezTo>
                  <a:lnTo>
                    <a:pt x="3773" y="8835"/>
                  </a:lnTo>
                  <a:cubicBezTo>
                    <a:pt x="3773" y="8466"/>
                    <a:pt x="3470" y="8163"/>
                    <a:pt x="3080" y="8163"/>
                  </a:cubicBezTo>
                  <a:cubicBezTo>
                    <a:pt x="2646" y="8163"/>
                    <a:pt x="2277" y="8466"/>
                    <a:pt x="2191" y="8878"/>
                  </a:cubicBezTo>
                  <a:lnTo>
                    <a:pt x="1822" y="9008"/>
                  </a:lnTo>
                  <a:lnTo>
                    <a:pt x="1822" y="8054"/>
                  </a:lnTo>
                  <a:cubicBezTo>
                    <a:pt x="1822" y="7556"/>
                    <a:pt x="1887" y="7035"/>
                    <a:pt x="1974" y="6537"/>
                  </a:cubicBezTo>
                  <a:lnTo>
                    <a:pt x="2061" y="6537"/>
                  </a:lnTo>
                  <a:cubicBezTo>
                    <a:pt x="2191" y="6537"/>
                    <a:pt x="2299" y="6515"/>
                    <a:pt x="2408" y="6472"/>
                  </a:cubicBezTo>
                  <a:cubicBezTo>
                    <a:pt x="2646" y="6385"/>
                    <a:pt x="2841" y="6212"/>
                    <a:pt x="2950" y="5973"/>
                  </a:cubicBezTo>
                  <a:cubicBezTo>
                    <a:pt x="3492" y="4802"/>
                    <a:pt x="4359" y="3805"/>
                    <a:pt x="5443" y="3090"/>
                  </a:cubicBezTo>
                  <a:cubicBezTo>
                    <a:pt x="5628" y="2904"/>
                    <a:pt x="5480" y="2607"/>
                    <a:pt x="5257" y="2607"/>
                  </a:cubicBezTo>
                  <a:cubicBezTo>
                    <a:pt x="5220" y="2607"/>
                    <a:pt x="5180" y="2616"/>
                    <a:pt x="5139" y="2634"/>
                  </a:cubicBezTo>
                  <a:cubicBezTo>
                    <a:pt x="3969" y="3415"/>
                    <a:pt x="3036" y="4477"/>
                    <a:pt x="2473" y="5756"/>
                  </a:cubicBezTo>
                  <a:cubicBezTo>
                    <a:pt x="2393" y="5915"/>
                    <a:pt x="2233" y="6016"/>
                    <a:pt x="2067" y="6016"/>
                  </a:cubicBezTo>
                  <a:cubicBezTo>
                    <a:pt x="2006" y="6016"/>
                    <a:pt x="1945" y="6002"/>
                    <a:pt x="1887" y="5973"/>
                  </a:cubicBezTo>
                  <a:cubicBezTo>
                    <a:pt x="1649" y="5865"/>
                    <a:pt x="1562" y="5605"/>
                    <a:pt x="1649" y="5388"/>
                  </a:cubicBezTo>
                  <a:cubicBezTo>
                    <a:pt x="3123" y="2157"/>
                    <a:pt x="6147" y="542"/>
                    <a:pt x="9172" y="542"/>
                  </a:cubicBezTo>
                  <a:cubicBezTo>
                    <a:pt x="12196" y="542"/>
                    <a:pt x="15221" y="2157"/>
                    <a:pt x="16695" y="5388"/>
                  </a:cubicBezTo>
                  <a:cubicBezTo>
                    <a:pt x="16782" y="5605"/>
                    <a:pt x="16695" y="5865"/>
                    <a:pt x="16478" y="5973"/>
                  </a:cubicBezTo>
                  <a:cubicBezTo>
                    <a:pt x="16414" y="6002"/>
                    <a:pt x="16349" y="6016"/>
                    <a:pt x="16285" y="6016"/>
                  </a:cubicBezTo>
                  <a:cubicBezTo>
                    <a:pt x="16111" y="6016"/>
                    <a:pt x="15951" y="5915"/>
                    <a:pt x="15871" y="5756"/>
                  </a:cubicBezTo>
                  <a:cubicBezTo>
                    <a:pt x="14679" y="3133"/>
                    <a:pt x="12055" y="1442"/>
                    <a:pt x="9172" y="1442"/>
                  </a:cubicBezTo>
                  <a:cubicBezTo>
                    <a:pt x="8175" y="1442"/>
                    <a:pt x="7199" y="1637"/>
                    <a:pt x="6267" y="2027"/>
                  </a:cubicBezTo>
                  <a:cubicBezTo>
                    <a:pt x="6137" y="2092"/>
                    <a:pt x="6072" y="2222"/>
                    <a:pt x="6115" y="2352"/>
                  </a:cubicBezTo>
                  <a:cubicBezTo>
                    <a:pt x="6148" y="2469"/>
                    <a:pt x="6259" y="2548"/>
                    <a:pt x="6377" y="2548"/>
                  </a:cubicBezTo>
                  <a:cubicBezTo>
                    <a:pt x="6413" y="2548"/>
                    <a:pt x="6449" y="2541"/>
                    <a:pt x="6483" y="2526"/>
                  </a:cubicBezTo>
                  <a:cubicBezTo>
                    <a:pt x="7358" y="2153"/>
                    <a:pt x="8269" y="1976"/>
                    <a:pt x="9167" y="1976"/>
                  </a:cubicBezTo>
                  <a:cubicBezTo>
                    <a:pt x="11765" y="1976"/>
                    <a:pt x="14250" y="3459"/>
                    <a:pt x="15394" y="5973"/>
                  </a:cubicBezTo>
                  <a:cubicBezTo>
                    <a:pt x="15546" y="6320"/>
                    <a:pt x="15893" y="6558"/>
                    <a:pt x="16283" y="6558"/>
                  </a:cubicBezTo>
                  <a:lnTo>
                    <a:pt x="16370" y="6558"/>
                  </a:lnTo>
                  <a:cubicBezTo>
                    <a:pt x="16457" y="7057"/>
                    <a:pt x="16522" y="7556"/>
                    <a:pt x="16522" y="8054"/>
                  </a:cubicBezTo>
                  <a:lnTo>
                    <a:pt x="16522" y="9008"/>
                  </a:lnTo>
                  <a:lnTo>
                    <a:pt x="16153" y="8878"/>
                  </a:lnTo>
                  <a:cubicBezTo>
                    <a:pt x="16066" y="8466"/>
                    <a:pt x="15698" y="8163"/>
                    <a:pt x="15264" y="8163"/>
                  </a:cubicBezTo>
                  <a:cubicBezTo>
                    <a:pt x="14874" y="8163"/>
                    <a:pt x="14570" y="8466"/>
                    <a:pt x="14570" y="8835"/>
                  </a:cubicBezTo>
                  <a:lnTo>
                    <a:pt x="14570" y="14819"/>
                  </a:lnTo>
                  <a:cubicBezTo>
                    <a:pt x="14570" y="15187"/>
                    <a:pt x="14852" y="15491"/>
                    <a:pt x="15221" y="15513"/>
                  </a:cubicBezTo>
                  <a:cubicBezTo>
                    <a:pt x="15676" y="15513"/>
                    <a:pt x="16066" y="15209"/>
                    <a:pt x="16175" y="14775"/>
                  </a:cubicBezTo>
                  <a:lnTo>
                    <a:pt x="17736" y="14255"/>
                  </a:lnTo>
                  <a:cubicBezTo>
                    <a:pt x="18104" y="14125"/>
                    <a:pt x="18343" y="13778"/>
                    <a:pt x="18343" y="13410"/>
                  </a:cubicBezTo>
                  <a:lnTo>
                    <a:pt x="18343" y="10266"/>
                  </a:lnTo>
                  <a:cubicBezTo>
                    <a:pt x="18343" y="9876"/>
                    <a:pt x="18083" y="9529"/>
                    <a:pt x="17714" y="9399"/>
                  </a:cubicBezTo>
                  <a:lnTo>
                    <a:pt x="17736" y="9399"/>
                  </a:lnTo>
                  <a:lnTo>
                    <a:pt x="17064" y="9182"/>
                  </a:lnTo>
                  <a:lnTo>
                    <a:pt x="17064" y="8076"/>
                  </a:lnTo>
                  <a:cubicBezTo>
                    <a:pt x="17064" y="7491"/>
                    <a:pt x="16999" y="6927"/>
                    <a:pt x="16868" y="6363"/>
                  </a:cubicBezTo>
                  <a:cubicBezTo>
                    <a:pt x="17237" y="6082"/>
                    <a:pt x="17367" y="5583"/>
                    <a:pt x="17172" y="5171"/>
                  </a:cubicBezTo>
                  <a:cubicBezTo>
                    <a:pt x="15611" y="1724"/>
                    <a:pt x="12386" y="0"/>
                    <a:pt x="91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 name="Google Shape;1080;p69"/>
          <p:cNvGrpSpPr/>
          <p:nvPr/>
        </p:nvGrpSpPr>
        <p:grpSpPr>
          <a:xfrm>
            <a:off x="7811039" y="3438738"/>
            <a:ext cx="425723" cy="389559"/>
            <a:chOff x="7640450" y="3757450"/>
            <a:chExt cx="459100" cy="420100"/>
          </a:xfrm>
        </p:grpSpPr>
        <p:sp>
          <p:nvSpPr>
            <p:cNvPr id="1081" name="Google Shape;1081;p69"/>
            <p:cNvSpPr/>
            <p:nvPr/>
          </p:nvSpPr>
          <p:spPr>
            <a:xfrm>
              <a:off x="7728800" y="3757450"/>
              <a:ext cx="370750" cy="303550"/>
            </a:xfrm>
            <a:custGeom>
              <a:rect b="b" l="l" r="r" t="t"/>
              <a:pathLst>
                <a:path extrusionOk="0" h="12142" w="14830">
                  <a:moveTo>
                    <a:pt x="3708" y="1"/>
                  </a:moveTo>
                  <a:cubicBezTo>
                    <a:pt x="2342" y="1"/>
                    <a:pt x="1041" y="564"/>
                    <a:pt x="109" y="1562"/>
                  </a:cubicBezTo>
                  <a:cubicBezTo>
                    <a:pt x="0" y="1648"/>
                    <a:pt x="0" y="1800"/>
                    <a:pt x="65" y="1908"/>
                  </a:cubicBezTo>
                  <a:cubicBezTo>
                    <a:pt x="124" y="1979"/>
                    <a:pt x="208" y="2018"/>
                    <a:pt x="290" y="2018"/>
                  </a:cubicBezTo>
                  <a:cubicBezTo>
                    <a:pt x="360" y="2018"/>
                    <a:pt x="428" y="1990"/>
                    <a:pt x="477" y="1930"/>
                  </a:cubicBezTo>
                  <a:cubicBezTo>
                    <a:pt x="1323" y="1041"/>
                    <a:pt x="2494" y="543"/>
                    <a:pt x="3708" y="543"/>
                  </a:cubicBezTo>
                  <a:lnTo>
                    <a:pt x="3729" y="543"/>
                  </a:lnTo>
                  <a:cubicBezTo>
                    <a:pt x="5247" y="543"/>
                    <a:pt x="6656" y="1323"/>
                    <a:pt x="7458" y="2602"/>
                  </a:cubicBezTo>
                  <a:cubicBezTo>
                    <a:pt x="7503" y="2676"/>
                    <a:pt x="7587" y="2720"/>
                    <a:pt x="7670" y="2720"/>
                  </a:cubicBezTo>
                  <a:cubicBezTo>
                    <a:pt x="7710" y="2720"/>
                    <a:pt x="7749" y="2710"/>
                    <a:pt x="7784" y="2689"/>
                  </a:cubicBezTo>
                  <a:cubicBezTo>
                    <a:pt x="8190" y="2506"/>
                    <a:pt x="8608" y="2421"/>
                    <a:pt x="9015" y="2421"/>
                  </a:cubicBezTo>
                  <a:cubicBezTo>
                    <a:pt x="10582" y="2421"/>
                    <a:pt x="11990" y="3678"/>
                    <a:pt x="11990" y="5399"/>
                  </a:cubicBezTo>
                  <a:cubicBezTo>
                    <a:pt x="11990" y="5638"/>
                    <a:pt x="11968" y="5876"/>
                    <a:pt x="11925" y="6093"/>
                  </a:cubicBezTo>
                  <a:cubicBezTo>
                    <a:pt x="11925" y="6115"/>
                    <a:pt x="11925" y="6136"/>
                    <a:pt x="11925" y="6158"/>
                  </a:cubicBezTo>
                  <a:cubicBezTo>
                    <a:pt x="11925" y="6288"/>
                    <a:pt x="12011" y="6396"/>
                    <a:pt x="12141" y="6418"/>
                  </a:cubicBezTo>
                  <a:cubicBezTo>
                    <a:pt x="13377" y="6678"/>
                    <a:pt x="14288" y="7784"/>
                    <a:pt x="14288" y="9063"/>
                  </a:cubicBezTo>
                  <a:cubicBezTo>
                    <a:pt x="14266" y="9735"/>
                    <a:pt x="13984" y="10364"/>
                    <a:pt x="13486" y="10841"/>
                  </a:cubicBezTo>
                  <a:cubicBezTo>
                    <a:pt x="13030" y="11318"/>
                    <a:pt x="12380" y="11600"/>
                    <a:pt x="11730" y="11600"/>
                  </a:cubicBezTo>
                  <a:cubicBezTo>
                    <a:pt x="11578" y="11600"/>
                    <a:pt x="11469" y="11708"/>
                    <a:pt x="11448" y="11838"/>
                  </a:cubicBezTo>
                  <a:cubicBezTo>
                    <a:pt x="11426" y="11990"/>
                    <a:pt x="11556" y="12142"/>
                    <a:pt x="11730" y="12142"/>
                  </a:cubicBezTo>
                  <a:cubicBezTo>
                    <a:pt x="12532" y="12142"/>
                    <a:pt x="13312" y="11817"/>
                    <a:pt x="13898" y="11231"/>
                  </a:cubicBezTo>
                  <a:cubicBezTo>
                    <a:pt x="14461" y="10646"/>
                    <a:pt x="14808" y="9887"/>
                    <a:pt x="14830" y="9063"/>
                  </a:cubicBezTo>
                  <a:cubicBezTo>
                    <a:pt x="14830" y="7610"/>
                    <a:pt x="13876" y="6353"/>
                    <a:pt x="12488" y="5963"/>
                  </a:cubicBezTo>
                  <a:cubicBezTo>
                    <a:pt x="12510" y="5768"/>
                    <a:pt x="12532" y="5594"/>
                    <a:pt x="12532" y="5421"/>
                  </a:cubicBezTo>
                  <a:cubicBezTo>
                    <a:pt x="12532" y="3396"/>
                    <a:pt x="10888" y="1895"/>
                    <a:pt x="9030" y="1895"/>
                  </a:cubicBezTo>
                  <a:cubicBezTo>
                    <a:pt x="8620" y="1895"/>
                    <a:pt x="8199" y="1968"/>
                    <a:pt x="7784" y="2125"/>
                  </a:cubicBezTo>
                  <a:cubicBezTo>
                    <a:pt x="6851" y="803"/>
                    <a:pt x="5355" y="1"/>
                    <a:pt x="37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69"/>
            <p:cNvSpPr/>
            <p:nvPr/>
          </p:nvSpPr>
          <p:spPr>
            <a:xfrm>
              <a:off x="7640450" y="3817025"/>
              <a:ext cx="86750" cy="243975"/>
            </a:xfrm>
            <a:custGeom>
              <a:rect b="b" l="l" r="r" t="t"/>
              <a:pathLst>
                <a:path extrusionOk="0" h="9759" w="3470">
                  <a:moveTo>
                    <a:pt x="3132" y="1"/>
                  </a:moveTo>
                  <a:cubicBezTo>
                    <a:pt x="3045" y="1"/>
                    <a:pt x="2962" y="49"/>
                    <a:pt x="2906" y="133"/>
                  </a:cubicBezTo>
                  <a:cubicBezTo>
                    <a:pt x="2515" y="826"/>
                    <a:pt x="2299" y="1629"/>
                    <a:pt x="2277" y="2431"/>
                  </a:cubicBezTo>
                  <a:cubicBezTo>
                    <a:pt x="2277" y="2799"/>
                    <a:pt x="2299" y="3168"/>
                    <a:pt x="2364" y="3558"/>
                  </a:cubicBezTo>
                  <a:cubicBezTo>
                    <a:pt x="976" y="3948"/>
                    <a:pt x="0" y="5206"/>
                    <a:pt x="0" y="6680"/>
                  </a:cubicBezTo>
                  <a:lnTo>
                    <a:pt x="0" y="6702"/>
                  </a:lnTo>
                  <a:cubicBezTo>
                    <a:pt x="22" y="7504"/>
                    <a:pt x="369" y="8263"/>
                    <a:pt x="933" y="8848"/>
                  </a:cubicBezTo>
                  <a:cubicBezTo>
                    <a:pt x="1518" y="9412"/>
                    <a:pt x="2299" y="9737"/>
                    <a:pt x="3101" y="9759"/>
                  </a:cubicBezTo>
                  <a:cubicBezTo>
                    <a:pt x="3469" y="9759"/>
                    <a:pt x="3469" y="9217"/>
                    <a:pt x="3101" y="9217"/>
                  </a:cubicBezTo>
                  <a:cubicBezTo>
                    <a:pt x="2429" y="9195"/>
                    <a:pt x="1800" y="8935"/>
                    <a:pt x="1323" y="8458"/>
                  </a:cubicBezTo>
                  <a:cubicBezTo>
                    <a:pt x="846" y="7981"/>
                    <a:pt x="564" y="7330"/>
                    <a:pt x="542" y="6658"/>
                  </a:cubicBezTo>
                  <a:lnTo>
                    <a:pt x="542" y="6637"/>
                  </a:lnTo>
                  <a:cubicBezTo>
                    <a:pt x="542" y="5358"/>
                    <a:pt x="1475" y="4252"/>
                    <a:pt x="2754" y="4013"/>
                  </a:cubicBezTo>
                  <a:cubicBezTo>
                    <a:pt x="2906" y="3970"/>
                    <a:pt x="2992" y="3818"/>
                    <a:pt x="2949" y="3666"/>
                  </a:cubicBezTo>
                  <a:cubicBezTo>
                    <a:pt x="2667" y="2561"/>
                    <a:pt x="2819" y="1390"/>
                    <a:pt x="3383" y="393"/>
                  </a:cubicBezTo>
                  <a:cubicBezTo>
                    <a:pt x="3448" y="263"/>
                    <a:pt x="3404" y="111"/>
                    <a:pt x="3274" y="24"/>
                  </a:cubicBezTo>
                  <a:lnTo>
                    <a:pt x="3274" y="46"/>
                  </a:lnTo>
                  <a:cubicBezTo>
                    <a:pt x="3228" y="15"/>
                    <a:pt x="3179" y="1"/>
                    <a:pt x="3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69"/>
            <p:cNvSpPr/>
            <p:nvPr/>
          </p:nvSpPr>
          <p:spPr>
            <a:xfrm>
              <a:off x="7740175" y="3945525"/>
              <a:ext cx="259650" cy="232025"/>
            </a:xfrm>
            <a:custGeom>
              <a:rect b="b" l="l" r="r" t="t"/>
              <a:pathLst>
                <a:path extrusionOk="0" h="9281" w="10386">
                  <a:moveTo>
                    <a:pt x="5854" y="7979"/>
                  </a:moveTo>
                  <a:lnTo>
                    <a:pt x="6158" y="8781"/>
                  </a:lnTo>
                  <a:lnTo>
                    <a:pt x="4228" y="8781"/>
                  </a:lnTo>
                  <a:lnTo>
                    <a:pt x="4554" y="7979"/>
                  </a:lnTo>
                  <a:close/>
                  <a:moveTo>
                    <a:pt x="282" y="1"/>
                  </a:moveTo>
                  <a:cubicBezTo>
                    <a:pt x="131" y="1"/>
                    <a:pt x="1" y="109"/>
                    <a:pt x="1" y="261"/>
                  </a:cubicBezTo>
                  <a:lnTo>
                    <a:pt x="1" y="7697"/>
                  </a:lnTo>
                  <a:cubicBezTo>
                    <a:pt x="1" y="7849"/>
                    <a:pt x="131" y="7958"/>
                    <a:pt x="282" y="7958"/>
                  </a:cubicBezTo>
                  <a:lnTo>
                    <a:pt x="1778" y="7958"/>
                  </a:lnTo>
                  <a:cubicBezTo>
                    <a:pt x="1800" y="7958"/>
                    <a:pt x="1822" y="7958"/>
                    <a:pt x="1843" y="7936"/>
                  </a:cubicBezTo>
                  <a:cubicBezTo>
                    <a:pt x="2106" y="7815"/>
                    <a:pt x="2011" y="7431"/>
                    <a:pt x="1752" y="7431"/>
                  </a:cubicBezTo>
                  <a:cubicBezTo>
                    <a:pt x="1733" y="7431"/>
                    <a:pt x="1713" y="7433"/>
                    <a:pt x="1692" y="7437"/>
                  </a:cubicBezTo>
                  <a:lnTo>
                    <a:pt x="976" y="7437"/>
                  </a:lnTo>
                  <a:cubicBezTo>
                    <a:pt x="738" y="7437"/>
                    <a:pt x="543" y="7242"/>
                    <a:pt x="543" y="7004"/>
                  </a:cubicBezTo>
                  <a:lnTo>
                    <a:pt x="543" y="6700"/>
                  </a:lnTo>
                  <a:lnTo>
                    <a:pt x="9844" y="6700"/>
                  </a:lnTo>
                  <a:lnTo>
                    <a:pt x="9844" y="7155"/>
                  </a:lnTo>
                  <a:cubicBezTo>
                    <a:pt x="9844" y="7285"/>
                    <a:pt x="9735" y="7416"/>
                    <a:pt x="9583" y="7416"/>
                  </a:cubicBezTo>
                  <a:lnTo>
                    <a:pt x="2884" y="7416"/>
                  </a:lnTo>
                  <a:cubicBezTo>
                    <a:pt x="2819" y="7416"/>
                    <a:pt x="2776" y="7437"/>
                    <a:pt x="2732" y="7481"/>
                  </a:cubicBezTo>
                  <a:cubicBezTo>
                    <a:pt x="2537" y="7654"/>
                    <a:pt x="2667" y="7958"/>
                    <a:pt x="2928" y="7958"/>
                  </a:cubicBezTo>
                  <a:lnTo>
                    <a:pt x="3925" y="7958"/>
                  </a:lnTo>
                  <a:lnTo>
                    <a:pt x="3535" y="8911"/>
                  </a:lnTo>
                  <a:cubicBezTo>
                    <a:pt x="3513" y="8955"/>
                    <a:pt x="3513" y="8998"/>
                    <a:pt x="3535" y="9063"/>
                  </a:cubicBezTo>
                  <a:cubicBezTo>
                    <a:pt x="3556" y="9193"/>
                    <a:pt x="3665" y="9280"/>
                    <a:pt x="3795" y="9280"/>
                  </a:cubicBezTo>
                  <a:lnTo>
                    <a:pt x="6526" y="9280"/>
                  </a:lnTo>
                  <a:cubicBezTo>
                    <a:pt x="6592" y="9280"/>
                    <a:pt x="6635" y="9258"/>
                    <a:pt x="6678" y="9237"/>
                  </a:cubicBezTo>
                  <a:cubicBezTo>
                    <a:pt x="6787" y="9172"/>
                    <a:pt x="6830" y="9020"/>
                    <a:pt x="6787" y="8911"/>
                  </a:cubicBezTo>
                  <a:lnTo>
                    <a:pt x="6396" y="7979"/>
                  </a:lnTo>
                  <a:lnTo>
                    <a:pt x="9410" y="7979"/>
                  </a:lnTo>
                  <a:cubicBezTo>
                    <a:pt x="9952" y="7979"/>
                    <a:pt x="10386" y="7546"/>
                    <a:pt x="10386" y="7025"/>
                  </a:cubicBezTo>
                  <a:lnTo>
                    <a:pt x="10386" y="955"/>
                  </a:lnTo>
                  <a:cubicBezTo>
                    <a:pt x="10386" y="434"/>
                    <a:pt x="9952" y="1"/>
                    <a:pt x="9410" y="1"/>
                  </a:cubicBezTo>
                  <a:lnTo>
                    <a:pt x="8044" y="1"/>
                  </a:lnTo>
                  <a:cubicBezTo>
                    <a:pt x="7914" y="1"/>
                    <a:pt x="7806" y="87"/>
                    <a:pt x="7784" y="239"/>
                  </a:cubicBezTo>
                  <a:cubicBezTo>
                    <a:pt x="7762" y="391"/>
                    <a:pt x="7892" y="543"/>
                    <a:pt x="8044" y="543"/>
                  </a:cubicBezTo>
                  <a:lnTo>
                    <a:pt x="9432" y="543"/>
                  </a:lnTo>
                  <a:cubicBezTo>
                    <a:pt x="9670" y="543"/>
                    <a:pt x="9844" y="716"/>
                    <a:pt x="9844" y="955"/>
                  </a:cubicBezTo>
                  <a:lnTo>
                    <a:pt x="9844" y="6201"/>
                  </a:lnTo>
                  <a:lnTo>
                    <a:pt x="543" y="6201"/>
                  </a:lnTo>
                  <a:lnTo>
                    <a:pt x="543" y="651"/>
                  </a:lnTo>
                  <a:cubicBezTo>
                    <a:pt x="543" y="595"/>
                    <a:pt x="575" y="539"/>
                    <a:pt x="640" y="539"/>
                  </a:cubicBezTo>
                  <a:cubicBezTo>
                    <a:pt x="650" y="539"/>
                    <a:pt x="661" y="540"/>
                    <a:pt x="673" y="543"/>
                  </a:cubicBezTo>
                  <a:lnTo>
                    <a:pt x="6895" y="543"/>
                  </a:lnTo>
                  <a:cubicBezTo>
                    <a:pt x="6917" y="521"/>
                    <a:pt x="6938" y="521"/>
                    <a:pt x="6960" y="521"/>
                  </a:cubicBezTo>
                  <a:cubicBezTo>
                    <a:pt x="7177" y="348"/>
                    <a:pt x="7068" y="1"/>
                    <a:pt x="68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69"/>
            <p:cNvSpPr/>
            <p:nvPr/>
          </p:nvSpPr>
          <p:spPr>
            <a:xfrm>
              <a:off x="7863900" y="4009075"/>
              <a:ext cx="72500" cy="69825"/>
            </a:xfrm>
            <a:custGeom>
              <a:rect b="b" l="l" r="r" t="t"/>
              <a:pathLst>
                <a:path extrusionOk="0" h="2793" w="2900">
                  <a:moveTo>
                    <a:pt x="2618" y="1"/>
                  </a:moveTo>
                  <a:cubicBezTo>
                    <a:pt x="2548" y="1"/>
                    <a:pt x="2477" y="28"/>
                    <a:pt x="2423" y="82"/>
                  </a:cubicBezTo>
                  <a:lnTo>
                    <a:pt x="1491" y="1014"/>
                  </a:lnTo>
                  <a:lnTo>
                    <a:pt x="558" y="82"/>
                  </a:lnTo>
                  <a:cubicBezTo>
                    <a:pt x="523" y="33"/>
                    <a:pt x="476" y="12"/>
                    <a:pt x="426" y="12"/>
                  </a:cubicBezTo>
                  <a:cubicBezTo>
                    <a:pt x="235" y="12"/>
                    <a:pt x="1" y="317"/>
                    <a:pt x="190" y="472"/>
                  </a:cubicBezTo>
                  <a:lnTo>
                    <a:pt x="1122" y="1405"/>
                  </a:lnTo>
                  <a:lnTo>
                    <a:pt x="190" y="2315"/>
                  </a:lnTo>
                  <a:cubicBezTo>
                    <a:pt x="16" y="2489"/>
                    <a:pt x="147" y="2770"/>
                    <a:pt x="385" y="2792"/>
                  </a:cubicBezTo>
                  <a:cubicBezTo>
                    <a:pt x="450" y="2792"/>
                    <a:pt x="515" y="2749"/>
                    <a:pt x="580" y="2705"/>
                  </a:cubicBezTo>
                  <a:lnTo>
                    <a:pt x="1491" y="1773"/>
                  </a:lnTo>
                  <a:lnTo>
                    <a:pt x="2423" y="2705"/>
                  </a:lnTo>
                  <a:cubicBezTo>
                    <a:pt x="2466" y="2749"/>
                    <a:pt x="2531" y="2792"/>
                    <a:pt x="2618" y="2792"/>
                  </a:cubicBezTo>
                  <a:cubicBezTo>
                    <a:pt x="2683" y="2792"/>
                    <a:pt x="2748" y="2749"/>
                    <a:pt x="2813" y="2705"/>
                  </a:cubicBezTo>
                  <a:cubicBezTo>
                    <a:pt x="2900" y="2597"/>
                    <a:pt x="2900" y="2424"/>
                    <a:pt x="2813" y="2315"/>
                  </a:cubicBezTo>
                  <a:lnTo>
                    <a:pt x="1881" y="1405"/>
                  </a:lnTo>
                  <a:lnTo>
                    <a:pt x="2813" y="472"/>
                  </a:lnTo>
                  <a:cubicBezTo>
                    <a:pt x="2900" y="364"/>
                    <a:pt x="2900" y="191"/>
                    <a:pt x="2813" y="82"/>
                  </a:cubicBezTo>
                  <a:cubicBezTo>
                    <a:pt x="2759" y="28"/>
                    <a:pt x="2689" y="1"/>
                    <a:pt x="26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69"/>
            <p:cNvSpPr/>
            <p:nvPr/>
          </p:nvSpPr>
          <p:spPr>
            <a:xfrm>
              <a:off x="7788425" y="3982925"/>
              <a:ext cx="159900" cy="94875"/>
            </a:xfrm>
            <a:custGeom>
              <a:rect b="b" l="l" r="r" t="t"/>
              <a:pathLst>
                <a:path extrusionOk="0" h="3795" w="6396">
                  <a:moveTo>
                    <a:pt x="2624" y="1"/>
                  </a:moveTo>
                  <a:cubicBezTo>
                    <a:pt x="2515" y="1"/>
                    <a:pt x="2407" y="66"/>
                    <a:pt x="2385" y="174"/>
                  </a:cubicBezTo>
                  <a:lnTo>
                    <a:pt x="1453" y="2819"/>
                  </a:lnTo>
                  <a:lnTo>
                    <a:pt x="1171" y="2277"/>
                  </a:lnTo>
                  <a:cubicBezTo>
                    <a:pt x="1128" y="2169"/>
                    <a:pt x="1041" y="2125"/>
                    <a:pt x="932" y="2125"/>
                  </a:cubicBezTo>
                  <a:lnTo>
                    <a:pt x="282" y="2125"/>
                  </a:lnTo>
                  <a:cubicBezTo>
                    <a:pt x="271" y="2124"/>
                    <a:pt x="260" y="2123"/>
                    <a:pt x="249" y="2123"/>
                  </a:cubicBezTo>
                  <a:cubicBezTo>
                    <a:pt x="134" y="2123"/>
                    <a:pt x="42" y="2223"/>
                    <a:pt x="22" y="2342"/>
                  </a:cubicBezTo>
                  <a:cubicBezTo>
                    <a:pt x="0" y="2516"/>
                    <a:pt x="130" y="2646"/>
                    <a:pt x="282" y="2646"/>
                  </a:cubicBezTo>
                  <a:lnTo>
                    <a:pt x="781" y="2646"/>
                  </a:lnTo>
                  <a:lnTo>
                    <a:pt x="1258" y="3643"/>
                  </a:lnTo>
                  <a:cubicBezTo>
                    <a:pt x="1301" y="3730"/>
                    <a:pt x="1388" y="3795"/>
                    <a:pt x="1496" y="3795"/>
                  </a:cubicBezTo>
                  <a:cubicBezTo>
                    <a:pt x="1605" y="3795"/>
                    <a:pt x="1713" y="3730"/>
                    <a:pt x="1735" y="3621"/>
                  </a:cubicBezTo>
                  <a:lnTo>
                    <a:pt x="2819" y="543"/>
                  </a:lnTo>
                  <a:lnTo>
                    <a:pt x="6027" y="543"/>
                  </a:lnTo>
                  <a:cubicBezTo>
                    <a:pt x="6179" y="543"/>
                    <a:pt x="6309" y="413"/>
                    <a:pt x="6309" y="261"/>
                  </a:cubicBezTo>
                  <a:lnTo>
                    <a:pt x="6309" y="261"/>
                  </a:lnTo>
                  <a:lnTo>
                    <a:pt x="6288" y="283"/>
                  </a:lnTo>
                  <a:cubicBezTo>
                    <a:pt x="6396" y="174"/>
                    <a:pt x="6331" y="1"/>
                    <a:pt x="6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 name="Google Shape;1086;p69"/>
          <p:cNvGrpSpPr/>
          <p:nvPr/>
        </p:nvGrpSpPr>
        <p:grpSpPr>
          <a:xfrm>
            <a:off x="4747916" y="3453087"/>
            <a:ext cx="425723" cy="376206"/>
            <a:chOff x="4672375" y="3772925"/>
            <a:chExt cx="459100" cy="405700"/>
          </a:xfrm>
        </p:grpSpPr>
        <p:sp>
          <p:nvSpPr>
            <p:cNvPr id="1087" name="Google Shape;1087;p69"/>
            <p:cNvSpPr/>
            <p:nvPr/>
          </p:nvSpPr>
          <p:spPr>
            <a:xfrm>
              <a:off x="4758200" y="3772925"/>
              <a:ext cx="373275" cy="303800"/>
            </a:xfrm>
            <a:custGeom>
              <a:rect b="b" l="l" r="r" t="t"/>
              <a:pathLst>
                <a:path extrusionOk="0" h="12152" w="14931">
                  <a:moveTo>
                    <a:pt x="3815" y="1"/>
                  </a:moveTo>
                  <a:cubicBezTo>
                    <a:pt x="2503" y="1"/>
                    <a:pt x="1183" y="517"/>
                    <a:pt x="188" y="1571"/>
                  </a:cubicBezTo>
                  <a:cubicBezTo>
                    <a:pt x="1" y="1725"/>
                    <a:pt x="242" y="2012"/>
                    <a:pt x="438" y="2012"/>
                  </a:cubicBezTo>
                  <a:cubicBezTo>
                    <a:pt x="491" y="2012"/>
                    <a:pt x="541" y="1991"/>
                    <a:pt x="578" y="1940"/>
                  </a:cubicBezTo>
                  <a:cubicBezTo>
                    <a:pt x="1424" y="1051"/>
                    <a:pt x="2595" y="531"/>
                    <a:pt x="3809" y="531"/>
                  </a:cubicBezTo>
                  <a:lnTo>
                    <a:pt x="3831" y="531"/>
                  </a:lnTo>
                  <a:cubicBezTo>
                    <a:pt x="5348" y="552"/>
                    <a:pt x="6736" y="1311"/>
                    <a:pt x="7560" y="2590"/>
                  </a:cubicBezTo>
                  <a:cubicBezTo>
                    <a:pt x="7608" y="2671"/>
                    <a:pt x="7704" y="2715"/>
                    <a:pt x="7794" y="2715"/>
                  </a:cubicBezTo>
                  <a:cubicBezTo>
                    <a:pt x="7826" y="2715"/>
                    <a:pt x="7857" y="2710"/>
                    <a:pt x="7885" y="2699"/>
                  </a:cubicBezTo>
                  <a:cubicBezTo>
                    <a:pt x="8275" y="2525"/>
                    <a:pt x="8687" y="2417"/>
                    <a:pt x="9121" y="2417"/>
                  </a:cubicBezTo>
                  <a:cubicBezTo>
                    <a:pt x="10768" y="2417"/>
                    <a:pt x="12091" y="3761"/>
                    <a:pt x="12091" y="5409"/>
                  </a:cubicBezTo>
                  <a:cubicBezTo>
                    <a:pt x="12091" y="5647"/>
                    <a:pt x="12069" y="5864"/>
                    <a:pt x="12026" y="6081"/>
                  </a:cubicBezTo>
                  <a:cubicBezTo>
                    <a:pt x="12004" y="6168"/>
                    <a:pt x="12026" y="6233"/>
                    <a:pt x="12047" y="6298"/>
                  </a:cubicBezTo>
                  <a:cubicBezTo>
                    <a:pt x="12091" y="6363"/>
                    <a:pt x="12156" y="6406"/>
                    <a:pt x="12221" y="6406"/>
                  </a:cubicBezTo>
                  <a:cubicBezTo>
                    <a:pt x="13478" y="6688"/>
                    <a:pt x="14367" y="7794"/>
                    <a:pt x="14389" y="9051"/>
                  </a:cubicBezTo>
                  <a:cubicBezTo>
                    <a:pt x="14346" y="9745"/>
                    <a:pt x="14064" y="10374"/>
                    <a:pt x="13587" y="10851"/>
                  </a:cubicBezTo>
                  <a:cubicBezTo>
                    <a:pt x="13110" y="11328"/>
                    <a:pt x="12481" y="11609"/>
                    <a:pt x="11809" y="11609"/>
                  </a:cubicBezTo>
                  <a:cubicBezTo>
                    <a:pt x="11440" y="11609"/>
                    <a:pt x="11440" y="12151"/>
                    <a:pt x="11809" y="12151"/>
                  </a:cubicBezTo>
                  <a:cubicBezTo>
                    <a:pt x="12611" y="12151"/>
                    <a:pt x="13392" y="11805"/>
                    <a:pt x="13977" y="11241"/>
                  </a:cubicBezTo>
                  <a:cubicBezTo>
                    <a:pt x="14562" y="10655"/>
                    <a:pt x="14888" y="9875"/>
                    <a:pt x="14931" y="9073"/>
                  </a:cubicBezTo>
                  <a:cubicBezTo>
                    <a:pt x="14909" y="7620"/>
                    <a:pt x="13977" y="6363"/>
                    <a:pt x="12590" y="5951"/>
                  </a:cubicBezTo>
                  <a:cubicBezTo>
                    <a:pt x="12633" y="5777"/>
                    <a:pt x="12633" y="5582"/>
                    <a:pt x="12633" y="5409"/>
                  </a:cubicBezTo>
                  <a:cubicBezTo>
                    <a:pt x="12633" y="3399"/>
                    <a:pt x="10984" y="1885"/>
                    <a:pt x="9123" y="1885"/>
                  </a:cubicBezTo>
                  <a:cubicBezTo>
                    <a:pt x="8715" y="1885"/>
                    <a:pt x="8298" y="1958"/>
                    <a:pt x="7885" y="2113"/>
                  </a:cubicBezTo>
                  <a:cubicBezTo>
                    <a:pt x="6900" y="718"/>
                    <a:pt x="5362" y="1"/>
                    <a:pt x="3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69"/>
            <p:cNvSpPr/>
            <p:nvPr/>
          </p:nvSpPr>
          <p:spPr>
            <a:xfrm>
              <a:off x="4672375" y="3832575"/>
              <a:ext cx="86750" cy="243600"/>
            </a:xfrm>
            <a:custGeom>
              <a:rect b="b" l="l" r="r" t="t"/>
              <a:pathLst>
                <a:path extrusionOk="0" h="9744" w="3470">
                  <a:moveTo>
                    <a:pt x="3150" y="1"/>
                  </a:moveTo>
                  <a:cubicBezTo>
                    <a:pt x="3057" y="1"/>
                    <a:pt x="2966" y="49"/>
                    <a:pt x="2906" y="139"/>
                  </a:cubicBezTo>
                  <a:cubicBezTo>
                    <a:pt x="2516" y="833"/>
                    <a:pt x="2299" y="1614"/>
                    <a:pt x="2277" y="2416"/>
                  </a:cubicBezTo>
                  <a:cubicBezTo>
                    <a:pt x="2277" y="2806"/>
                    <a:pt x="2299" y="3175"/>
                    <a:pt x="2364" y="3543"/>
                  </a:cubicBezTo>
                  <a:cubicBezTo>
                    <a:pt x="976" y="3933"/>
                    <a:pt x="1" y="5213"/>
                    <a:pt x="1" y="6665"/>
                  </a:cubicBezTo>
                  <a:lnTo>
                    <a:pt x="1" y="6708"/>
                  </a:lnTo>
                  <a:cubicBezTo>
                    <a:pt x="22" y="7511"/>
                    <a:pt x="369" y="8269"/>
                    <a:pt x="955" y="8833"/>
                  </a:cubicBezTo>
                  <a:cubicBezTo>
                    <a:pt x="1518" y="9419"/>
                    <a:pt x="2299" y="9744"/>
                    <a:pt x="3123" y="9744"/>
                  </a:cubicBezTo>
                  <a:cubicBezTo>
                    <a:pt x="3469" y="9744"/>
                    <a:pt x="3469" y="9202"/>
                    <a:pt x="3123" y="9202"/>
                  </a:cubicBezTo>
                  <a:cubicBezTo>
                    <a:pt x="2450" y="9202"/>
                    <a:pt x="1800" y="8942"/>
                    <a:pt x="1323" y="8465"/>
                  </a:cubicBezTo>
                  <a:cubicBezTo>
                    <a:pt x="846" y="7988"/>
                    <a:pt x="564" y="7337"/>
                    <a:pt x="543" y="6665"/>
                  </a:cubicBezTo>
                  <a:cubicBezTo>
                    <a:pt x="543" y="5364"/>
                    <a:pt x="1475" y="4259"/>
                    <a:pt x="2754" y="4020"/>
                  </a:cubicBezTo>
                  <a:cubicBezTo>
                    <a:pt x="2819" y="3998"/>
                    <a:pt x="2884" y="3955"/>
                    <a:pt x="2927" y="3912"/>
                  </a:cubicBezTo>
                  <a:cubicBezTo>
                    <a:pt x="2971" y="3847"/>
                    <a:pt x="2971" y="3760"/>
                    <a:pt x="2949" y="3695"/>
                  </a:cubicBezTo>
                  <a:cubicBezTo>
                    <a:pt x="2667" y="2589"/>
                    <a:pt x="2819" y="1397"/>
                    <a:pt x="3383" y="421"/>
                  </a:cubicBezTo>
                  <a:cubicBezTo>
                    <a:pt x="3448" y="291"/>
                    <a:pt x="3404" y="118"/>
                    <a:pt x="3274" y="53"/>
                  </a:cubicBezTo>
                  <a:lnTo>
                    <a:pt x="3274" y="31"/>
                  </a:lnTo>
                  <a:cubicBezTo>
                    <a:pt x="3234" y="11"/>
                    <a:pt x="3192" y="1"/>
                    <a:pt x="31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69"/>
            <p:cNvSpPr/>
            <p:nvPr/>
          </p:nvSpPr>
          <p:spPr>
            <a:xfrm>
              <a:off x="4771575" y="3960700"/>
              <a:ext cx="259100" cy="217925"/>
            </a:xfrm>
            <a:custGeom>
              <a:rect b="b" l="l" r="r" t="t"/>
              <a:pathLst>
                <a:path extrusionOk="0" h="8717" w="10364">
                  <a:moveTo>
                    <a:pt x="282" y="1"/>
                  </a:moveTo>
                  <a:cubicBezTo>
                    <a:pt x="130" y="1"/>
                    <a:pt x="0" y="109"/>
                    <a:pt x="0" y="261"/>
                  </a:cubicBezTo>
                  <a:lnTo>
                    <a:pt x="0" y="8435"/>
                  </a:lnTo>
                  <a:cubicBezTo>
                    <a:pt x="0" y="8586"/>
                    <a:pt x="130" y="8716"/>
                    <a:pt x="282" y="8716"/>
                  </a:cubicBezTo>
                  <a:lnTo>
                    <a:pt x="7306" y="8716"/>
                  </a:lnTo>
                  <a:cubicBezTo>
                    <a:pt x="7437" y="8716"/>
                    <a:pt x="7545" y="8608"/>
                    <a:pt x="7567" y="8478"/>
                  </a:cubicBezTo>
                  <a:cubicBezTo>
                    <a:pt x="7588" y="8304"/>
                    <a:pt x="7458" y="8174"/>
                    <a:pt x="7306" y="8174"/>
                  </a:cubicBezTo>
                  <a:lnTo>
                    <a:pt x="520" y="8174"/>
                  </a:lnTo>
                  <a:lnTo>
                    <a:pt x="520" y="3036"/>
                  </a:lnTo>
                  <a:lnTo>
                    <a:pt x="2580" y="3036"/>
                  </a:lnTo>
                  <a:cubicBezTo>
                    <a:pt x="2710" y="3036"/>
                    <a:pt x="2819" y="2949"/>
                    <a:pt x="2840" y="2798"/>
                  </a:cubicBezTo>
                  <a:cubicBezTo>
                    <a:pt x="2861" y="2656"/>
                    <a:pt x="2748" y="2514"/>
                    <a:pt x="2609" y="2514"/>
                  </a:cubicBezTo>
                  <a:cubicBezTo>
                    <a:pt x="2600" y="2514"/>
                    <a:pt x="2590" y="2514"/>
                    <a:pt x="2580" y="2516"/>
                  </a:cubicBezTo>
                  <a:lnTo>
                    <a:pt x="520" y="2516"/>
                  </a:lnTo>
                  <a:lnTo>
                    <a:pt x="520" y="543"/>
                  </a:lnTo>
                  <a:lnTo>
                    <a:pt x="5008" y="543"/>
                  </a:lnTo>
                  <a:lnTo>
                    <a:pt x="5659" y="1497"/>
                  </a:lnTo>
                  <a:cubicBezTo>
                    <a:pt x="5724" y="1562"/>
                    <a:pt x="5789" y="1605"/>
                    <a:pt x="5876" y="1605"/>
                  </a:cubicBezTo>
                  <a:lnTo>
                    <a:pt x="9821" y="1605"/>
                  </a:lnTo>
                  <a:lnTo>
                    <a:pt x="9821" y="2516"/>
                  </a:lnTo>
                  <a:lnTo>
                    <a:pt x="3859" y="2516"/>
                  </a:lnTo>
                  <a:cubicBezTo>
                    <a:pt x="3707" y="2516"/>
                    <a:pt x="3599" y="2624"/>
                    <a:pt x="3599" y="2776"/>
                  </a:cubicBezTo>
                  <a:cubicBezTo>
                    <a:pt x="3577" y="2928"/>
                    <a:pt x="3707" y="3058"/>
                    <a:pt x="3859" y="3058"/>
                  </a:cubicBezTo>
                  <a:lnTo>
                    <a:pt x="9865" y="3058"/>
                  </a:lnTo>
                  <a:lnTo>
                    <a:pt x="9865" y="8174"/>
                  </a:lnTo>
                  <a:lnTo>
                    <a:pt x="8542" y="8174"/>
                  </a:lnTo>
                  <a:cubicBezTo>
                    <a:pt x="8390" y="8174"/>
                    <a:pt x="8260" y="8283"/>
                    <a:pt x="8260" y="8435"/>
                  </a:cubicBezTo>
                  <a:cubicBezTo>
                    <a:pt x="8260" y="8586"/>
                    <a:pt x="8390" y="8716"/>
                    <a:pt x="8542" y="8716"/>
                  </a:cubicBezTo>
                  <a:lnTo>
                    <a:pt x="10125" y="8716"/>
                  </a:lnTo>
                  <a:cubicBezTo>
                    <a:pt x="10277" y="8716"/>
                    <a:pt x="10363" y="8435"/>
                    <a:pt x="10363" y="8435"/>
                  </a:cubicBezTo>
                  <a:lnTo>
                    <a:pt x="10363" y="1345"/>
                  </a:lnTo>
                  <a:cubicBezTo>
                    <a:pt x="10363" y="1193"/>
                    <a:pt x="10255" y="1085"/>
                    <a:pt x="10125" y="1063"/>
                  </a:cubicBezTo>
                  <a:lnTo>
                    <a:pt x="6071" y="1063"/>
                  </a:lnTo>
                  <a:lnTo>
                    <a:pt x="5399" y="109"/>
                  </a:lnTo>
                  <a:cubicBezTo>
                    <a:pt x="5355" y="44"/>
                    <a:pt x="5268" y="1"/>
                    <a:pt x="51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69"/>
            <p:cNvSpPr/>
            <p:nvPr/>
          </p:nvSpPr>
          <p:spPr>
            <a:xfrm>
              <a:off x="4807350" y="4102175"/>
              <a:ext cx="98650" cy="13575"/>
            </a:xfrm>
            <a:custGeom>
              <a:rect b="b" l="l" r="r" t="t"/>
              <a:pathLst>
                <a:path extrusionOk="0" h="543" w="3946">
                  <a:moveTo>
                    <a:pt x="304" y="0"/>
                  </a:moveTo>
                  <a:cubicBezTo>
                    <a:pt x="173" y="0"/>
                    <a:pt x="43" y="87"/>
                    <a:pt x="22" y="239"/>
                  </a:cubicBezTo>
                  <a:cubicBezTo>
                    <a:pt x="0" y="391"/>
                    <a:pt x="130" y="542"/>
                    <a:pt x="304" y="542"/>
                  </a:cubicBezTo>
                  <a:lnTo>
                    <a:pt x="3664" y="542"/>
                  </a:lnTo>
                  <a:cubicBezTo>
                    <a:pt x="3816" y="542"/>
                    <a:pt x="3946" y="391"/>
                    <a:pt x="3924" y="239"/>
                  </a:cubicBezTo>
                  <a:cubicBezTo>
                    <a:pt x="3903" y="87"/>
                    <a:pt x="3794" y="0"/>
                    <a:pt x="36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69"/>
            <p:cNvSpPr/>
            <p:nvPr/>
          </p:nvSpPr>
          <p:spPr>
            <a:xfrm>
              <a:off x="4807375" y="4129225"/>
              <a:ext cx="75300" cy="13075"/>
            </a:xfrm>
            <a:custGeom>
              <a:rect b="b" l="l" r="r" t="t"/>
              <a:pathLst>
                <a:path extrusionOk="0" h="523" w="3012">
                  <a:moveTo>
                    <a:pt x="252" y="0"/>
                  </a:moveTo>
                  <a:cubicBezTo>
                    <a:pt x="113" y="0"/>
                    <a:pt x="0" y="144"/>
                    <a:pt x="21" y="306"/>
                  </a:cubicBezTo>
                  <a:cubicBezTo>
                    <a:pt x="42" y="436"/>
                    <a:pt x="151" y="523"/>
                    <a:pt x="281" y="523"/>
                  </a:cubicBezTo>
                  <a:lnTo>
                    <a:pt x="2731" y="523"/>
                  </a:lnTo>
                  <a:cubicBezTo>
                    <a:pt x="2861" y="523"/>
                    <a:pt x="2969" y="436"/>
                    <a:pt x="2991" y="306"/>
                  </a:cubicBezTo>
                  <a:cubicBezTo>
                    <a:pt x="3011" y="144"/>
                    <a:pt x="2899" y="0"/>
                    <a:pt x="2760" y="0"/>
                  </a:cubicBezTo>
                  <a:cubicBezTo>
                    <a:pt x="2750" y="0"/>
                    <a:pt x="2741" y="1"/>
                    <a:pt x="2731" y="2"/>
                  </a:cubicBezTo>
                  <a:lnTo>
                    <a:pt x="281" y="2"/>
                  </a:lnTo>
                  <a:cubicBezTo>
                    <a:pt x="271" y="1"/>
                    <a:pt x="261" y="0"/>
                    <a:pt x="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 name="Google Shape;1092;p69"/>
          <p:cNvGrpSpPr/>
          <p:nvPr/>
        </p:nvGrpSpPr>
        <p:grpSpPr>
          <a:xfrm>
            <a:off x="5513934" y="3404057"/>
            <a:ext cx="425237" cy="424727"/>
            <a:chOff x="5414400" y="3720050"/>
            <a:chExt cx="458575" cy="458025"/>
          </a:xfrm>
        </p:grpSpPr>
        <p:sp>
          <p:nvSpPr>
            <p:cNvPr id="1093" name="Google Shape;1093;p69"/>
            <p:cNvSpPr/>
            <p:nvPr/>
          </p:nvSpPr>
          <p:spPr>
            <a:xfrm>
              <a:off x="5414400" y="3782925"/>
              <a:ext cx="458575" cy="395150"/>
            </a:xfrm>
            <a:custGeom>
              <a:rect b="b" l="l" r="r" t="t"/>
              <a:pathLst>
                <a:path extrusionOk="0" h="15806" w="18343">
                  <a:moveTo>
                    <a:pt x="10580" y="13096"/>
                  </a:moveTo>
                  <a:lnTo>
                    <a:pt x="10949" y="14201"/>
                  </a:lnTo>
                  <a:lnTo>
                    <a:pt x="9215" y="14201"/>
                  </a:lnTo>
                  <a:cubicBezTo>
                    <a:pt x="9084" y="14201"/>
                    <a:pt x="8954" y="14310"/>
                    <a:pt x="8954" y="14440"/>
                  </a:cubicBezTo>
                  <a:cubicBezTo>
                    <a:pt x="8933" y="14592"/>
                    <a:pt x="9063" y="14743"/>
                    <a:pt x="9215" y="14743"/>
                  </a:cubicBezTo>
                  <a:lnTo>
                    <a:pt x="12293" y="14743"/>
                  </a:lnTo>
                  <a:cubicBezTo>
                    <a:pt x="12510" y="14743"/>
                    <a:pt x="12683" y="14917"/>
                    <a:pt x="12683" y="15134"/>
                  </a:cubicBezTo>
                  <a:cubicBezTo>
                    <a:pt x="12683" y="15220"/>
                    <a:pt x="12618" y="15285"/>
                    <a:pt x="12532" y="15285"/>
                  </a:cubicBezTo>
                  <a:lnTo>
                    <a:pt x="5832" y="15285"/>
                  </a:lnTo>
                  <a:cubicBezTo>
                    <a:pt x="5746" y="15285"/>
                    <a:pt x="5681" y="15220"/>
                    <a:pt x="5681" y="15134"/>
                  </a:cubicBezTo>
                  <a:cubicBezTo>
                    <a:pt x="5681" y="14917"/>
                    <a:pt x="5854" y="14743"/>
                    <a:pt x="6071" y="14743"/>
                  </a:cubicBezTo>
                  <a:lnTo>
                    <a:pt x="7957" y="14743"/>
                  </a:lnTo>
                  <a:cubicBezTo>
                    <a:pt x="8087" y="14743"/>
                    <a:pt x="8217" y="14635"/>
                    <a:pt x="8239" y="14505"/>
                  </a:cubicBezTo>
                  <a:cubicBezTo>
                    <a:pt x="8239" y="14353"/>
                    <a:pt x="8130" y="14201"/>
                    <a:pt x="7957" y="14201"/>
                  </a:cubicBezTo>
                  <a:lnTo>
                    <a:pt x="7393" y="14201"/>
                  </a:lnTo>
                  <a:lnTo>
                    <a:pt x="7762" y="13096"/>
                  </a:lnTo>
                  <a:close/>
                  <a:moveTo>
                    <a:pt x="737" y="1"/>
                  </a:moveTo>
                  <a:cubicBezTo>
                    <a:pt x="325" y="1"/>
                    <a:pt x="0" y="347"/>
                    <a:pt x="0" y="759"/>
                  </a:cubicBezTo>
                  <a:lnTo>
                    <a:pt x="0" y="12359"/>
                  </a:lnTo>
                  <a:cubicBezTo>
                    <a:pt x="0" y="12749"/>
                    <a:pt x="325" y="13096"/>
                    <a:pt x="737" y="13096"/>
                  </a:cubicBezTo>
                  <a:lnTo>
                    <a:pt x="7177" y="13096"/>
                  </a:lnTo>
                  <a:lnTo>
                    <a:pt x="6808" y="14201"/>
                  </a:lnTo>
                  <a:lnTo>
                    <a:pt x="6071" y="14201"/>
                  </a:lnTo>
                  <a:cubicBezTo>
                    <a:pt x="5550" y="14201"/>
                    <a:pt x="5139" y="14635"/>
                    <a:pt x="5139" y="15155"/>
                  </a:cubicBezTo>
                  <a:cubicBezTo>
                    <a:pt x="5160" y="15524"/>
                    <a:pt x="5464" y="15806"/>
                    <a:pt x="5811" y="15806"/>
                  </a:cubicBezTo>
                  <a:lnTo>
                    <a:pt x="12532" y="15806"/>
                  </a:lnTo>
                  <a:cubicBezTo>
                    <a:pt x="12900" y="15806"/>
                    <a:pt x="13204" y="15524"/>
                    <a:pt x="13204" y="15155"/>
                  </a:cubicBezTo>
                  <a:cubicBezTo>
                    <a:pt x="13225" y="14635"/>
                    <a:pt x="12792" y="14201"/>
                    <a:pt x="12271" y="14201"/>
                  </a:cubicBezTo>
                  <a:lnTo>
                    <a:pt x="11534" y="14201"/>
                  </a:lnTo>
                  <a:lnTo>
                    <a:pt x="11166" y="13096"/>
                  </a:lnTo>
                  <a:lnTo>
                    <a:pt x="17605" y="13096"/>
                  </a:lnTo>
                  <a:cubicBezTo>
                    <a:pt x="18017" y="13096"/>
                    <a:pt x="18342" y="12749"/>
                    <a:pt x="18342" y="12359"/>
                  </a:cubicBezTo>
                  <a:lnTo>
                    <a:pt x="18342" y="759"/>
                  </a:lnTo>
                  <a:cubicBezTo>
                    <a:pt x="18342" y="347"/>
                    <a:pt x="18017" y="1"/>
                    <a:pt x="17605" y="1"/>
                  </a:cubicBezTo>
                  <a:lnTo>
                    <a:pt x="17605" y="22"/>
                  </a:lnTo>
                  <a:lnTo>
                    <a:pt x="11187" y="22"/>
                  </a:lnTo>
                  <a:cubicBezTo>
                    <a:pt x="11174" y="20"/>
                    <a:pt x="11162" y="19"/>
                    <a:pt x="11149" y="19"/>
                  </a:cubicBezTo>
                  <a:cubicBezTo>
                    <a:pt x="11018" y="19"/>
                    <a:pt x="10925" y="120"/>
                    <a:pt x="10906" y="239"/>
                  </a:cubicBezTo>
                  <a:cubicBezTo>
                    <a:pt x="10884" y="413"/>
                    <a:pt x="11014" y="543"/>
                    <a:pt x="11187" y="543"/>
                  </a:cubicBezTo>
                  <a:lnTo>
                    <a:pt x="17627" y="543"/>
                  </a:lnTo>
                  <a:cubicBezTo>
                    <a:pt x="17735" y="543"/>
                    <a:pt x="17822" y="629"/>
                    <a:pt x="17822" y="759"/>
                  </a:cubicBezTo>
                  <a:lnTo>
                    <a:pt x="17822" y="2169"/>
                  </a:lnTo>
                  <a:lnTo>
                    <a:pt x="12813" y="2169"/>
                  </a:lnTo>
                  <a:cubicBezTo>
                    <a:pt x="12445" y="2169"/>
                    <a:pt x="12445" y="2711"/>
                    <a:pt x="12813" y="2711"/>
                  </a:cubicBezTo>
                  <a:lnTo>
                    <a:pt x="17865" y="2711"/>
                  </a:lnTo>
                  <a:lnTo>
                    <a:pt x="17865" y="10407"/>
                  </a:lnTo>
                  <a:lnTo>
                    <a:pt x="15827" y="10407"/>
                  </a:lnTo>
                  <a:cubicBezTo>
                    <a:pt x="15675" y="10407"/>
                    <a:pt x="15567" y="10516"/>
                    <a:pt x="15545" y="10646"/>
                  </a:cubicBezTo>
                  <a:cubicBezTo>
                    <a:pt x="15524" y="10798"/>
                    <a:pt x="15654" y="10949"/>
                    <a:pt x="15827" y="10949"/>
                  </a:cubicBezTo>
                  <a:lnTo>
                    <a:pt x="17822" y="10949"/>
                  </a:lnTo>
                  <a:lnTo>
                    <a:pt x="17822" y="12359"/>
                  </a:lnTo>
                  <a:cubicBezTo>
                    <a:pt x="17822" y="12467"/>
                    <a:pt x="17735" y="12554"/>
                    <a:pt x="17627" y="12554"/>
                  </a:cubicBezTo>
                  <a:lnTo>
                    <a:pt x="737" y="12554"/>
                  </a:lnTo>
                  <a:cubicBezTo>
                    <a:pt x="629" y="12554"/>
                    <a:pt x="542" y="12467"/>
                    <a:pt x="542" y="12359"/>
                  </a:cubicBezTo>
                  <a:lnTo>
                    <a:pt x="542" y="10949"/>
                  </a:lnTo>
                  <a:lnTo>
                    <a:pt x="14526" y="10949"/>
                  </a:lnTo>
                  <a:cubicBezTo>
                    <a:pt x="14678" y="10949"/>
                    <a:pt x="14786" y="10841"/>
                    <a:pt x="14808" y="10711"/>
                  </a:cubicBezTo>
                  <a:cubicBezTo>
                    <a:pt x="14830" y="10537"/>
                    <a:pt x="14700" y="10407"/>
                    <a:pt x="14526" y="10407"/>
                  </a:cubicBezTo>
                  <a:lnTo>
                    <a:pt x="542" y="10407"/>
                  </a:lnTo>
                  <a:lnTo>
                    <a:pt x="542" y="2711"/>
                  </a:lnTo>
                  <a:lnTo>
                    <a:pt x="5572" y="2711"/>
                  </a:lnTo>
                  <a:cubicBezTo>
                    <a:pt x="5724" y="2711"/>
                    <a:pt x="5832" y="2602"/>
                    <a:pt x="5854" y="2472"/>
                  </a:cubicBezTo>
                  <a:cubicBezTo>
                    <a:pt x="5876" y="2299"/>
                    <a:pt x="5746" y="2169"/>
                    <a:pt x="5572" y="2169"/>
                  </a:cubicBezTo>
                  <a:lnTo>
                    <a:pt x="542" y="2169"/>
                  </a:lnTo>
                  <a:lnTo>
                    <a:pt x="542" y="759"/>
                  </a:lnTo>
                  <a:cubicBezTo>
                    <a:pt x="542" y="629"/>
                    <a:pt x="629" y="543"/>
                    <a:pt x="737" y="543"/>
                  </a:cubicBezTo>
                  <a:lnTo>
                    <a:pt x="7155" y="543"/>
                  </a:lnTo>
                  <a:cubicBezTo>
                    <a:pt x="7285" y="543"/>
                    <a:pt x="7415" y="456"/>
                    <a:pt x="7437" y="304"/>
                  </a:cubicBezTo>
                  <a:cubicBezTo>
                    <a:pt x="7458" y="152"/>
                    <a:pt x="7328" y="1"/>
                    <a:pt x="7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69"/>
            <p:cNvSpPr/>
            <p:nvPr/>
          </p:nvSpPr>
          <p:spPr>
            <a:xfrm>
              <a:off x="5522800" y="3720050"/>
              <a:ext cx="224425" cy="298675"/>
            </a:xfrm>
            <a:custGeom>
              <a:rect b="b" l="l" r="r" t="t"/>
              <a:pathLst>
                <a:path extrusionOk="0" h="11947" w="8977">
                  <a:moveTo>
                    <a:pt x="3794" y="1"/>
                  </a:moveTo>
                  <a:cubicBezTo>
                    <a:pt x="3296" y="1"/>
                    <a:pt x="2862" y="413"/>
                    <a:pt x="2862" y="933"/>
                  </a:cubicBezTo>
                  <a:cubicBezTo>
                    <a:pt x="2862" y="1301"/>
                    <a:pt x="3166" y="1605"/>
                    <a:pt x="3556" y="1605"/>
                  </a:cubicBezTo>
                  <a:lnTo>
                    <a:pt x="3621" y="1605"/>
                  </a:lnTo>
                  <a:lnTo>
                    <a:pt x="3621" y="4337"/>
                  </a:lnTo>
                  <a:cubicBezTo>
                    <a:pt x="672" y="5312"/>
                    <a:pt x="0" y="9150"/>
                    <a:pt x="2429" y="11079"/>
                  </a:cubicBezTo>
                  <a:cubicBezTo>
                    <a:pt x="2474" y="11116"/>
                    <a:pt x="2530" y="11133"/>
                    <a:pt x="2587" y="11133"/>
                  </a:cubicBezTo>
                  <a:cubicBezTo>
                    <a:pt x="2667" y="11133"/>
                    <a:pt x="2747" y="11099"/>
                    <a:pt x="2797" y="11036"/>
                  </a:cubicBezTo>
                  <a:cubicBezTo>
                    <a:pt x="2884" y="10928"/>
                    <a:pt x="2862" y="10754"/>
                    <a:pt x="2754" y="10667"/>
                  </a:cubicBezTo>
                  <a:cubicBezTo>
                    <a:pt x="607" y="8955"/>
                    <a:pt x="1301" y="5508"/>
                    <a:pt x="3968" y="4792"/>
                  </a:cubicBezTo>
                  <a:cubicBezTo>
                    <a:pt x="4098" y="4770"/>
                    <a:pt x="4185" y="4532"/>
                    <a:pt x="4185" y="4532"/>
                  </a:cubicBezTo>
                  <a:lnTo>
                    <a:pt x="4185" y="1301"/>
                  </a:lnTo>
                  <a:cubicBezTo>
                    <a:pt x="4185" y="1171"/>
                    <a:pt x="4076" y="1063"/>
                    <a:pt x="3946" y="1063"/>
                  </a:cubicBezTo>
                  <a:lnTo>
                    <a:pt x="3556" y="1063"/>
                  </a:lnTo>
                  <a:cubicBezTo>
                    <a:pt x="3491" y="1063"/>
                    <a:pt x="3426" y="998"/>
                    <a:pt x="3426" y="933"/>
                  </a:cubicBezTo>
                  <a:cubicBezTo>
                    <a:pt x="3426" y="716"/>
                    <a:pt x="3599" y="521"/>
                    <a:pt x="3816" y="521"/>
                  </a:cubicBezTo>
                  <a:lnTo>
                    <a:pt x="5897" y="521"/>
                  </a:lnTo>
                  <a:cubicBezTo>
                    <a:pt x="6114" y="521"/>
                    <a:pt x="6288" y="716"/>
                    <a:pt x="6288" y="933"/>
                  </a:cubicBezTo>
                  <a:cubicBezTo>
                    <a:pt x="6288" y="998"/>
                    <a:pt x="6223" y="1063"/>
                    <a:pt x="6158" y="1063"/>
                  </a:cubicBezTo>
                  <a:lnTo>
                    <a:pt x="5767" y="1063"/>
                  </a:lnTo>
                  <a:cubicBezTo>
                    <a:pt x="5637" y="1063"/>
                    <a:pt x="5529" y="1171"/>
                    <a:pt x="5529" y="1301"/>
                  </a:cubicBezTo>
                  <a:lnTo>
                    <a:pt x="5529" y="4532"/>
                  </a:lnTo>
                  <a:cubicBezTo>
                    <a:pt x="5507" y="4662"/>
                    <a:pt x="5594" y="4770"/>
                    <a:pt x="5724" y="4814"/>
                  </a:cubicBezTo>
                  <a:cubicBezTo>
                    <a:pt x="7545" y="5291"/>
                    <a:pt x="8586" y="7199"/>
                    <a:pt x="8044" y="8998"/>
                  </a:cubicBezTo>
                  <a:cubicBezTo>
                    <a:pt x="7607" y="10466"/>
                    <a:pt x="6269" y="11399"/>
                    <a:pt x="4823" y="11399"/>
                  </a:cubicBezTo>
                  <a:cubicBezTo>
                    <a:pt x="4476" y="11399"/>
                    <a:pt x="4122" y="11345"/>
                    <a:pt x="3773" y="11231"/>
                  </a:cubicBezTo>
                  <a:cubicBezTo>
                    <a:pt x="3742" y="11218"/>
                    <a:pt x="3711" y="11212"/>
                    <a:pt x="3681" y="11212"/>
                  </a:cubicBezTo>
                  <a:cubicBezTo>
                    <a:pt x="3558" y="11212"/>
                    <a:pt x="3443" y="11309"/>
                    <a:pt x="3426" y="11448"/>
                  </a:cubicBezTo>
                  <a:cubicBezTo>
                    <a:pt x="3426" y="11578"/>
                    <a:pt x="3491" y="11708"/>
                    <a:pt x="3621" y="11730"/>
                  </a:cubicBezTo>
                  <a:cubicBezTo>
                    <a:pt x="4011" y="11860"/>
                    <a:pt x="4423" y="11925"/>
                    <a:pt x="4857" y="11947"/>
                  </a:cubicBezTo>
                  <a:cubicBezTo>
                    <a:pt x="6765" y="11925"/>
                    <a:pt x="8369" y="10537"/>
                    <a:pt x="8673" y="8651"/>
                  </a:cubicBezTo>
                  <a:cubicBezTo>
                    <a:pt x="8976" y="6765"/>
                    <a:pt x="7870" y="4944"/>
                    <a:pt x="6049" y="4358"/>
                  </a:cubicBezTo>
                  <a:lnTo>
                    <a:pt x="6049" y="1605"/>
                  </a:lnTo>
                  <a:lnTo>
                    <a:pt x="6136" y="1605"/>
                  </a:lnTo>
                  <a:cubicBezTo>
                    <a:pt x="6526" y="1605"/>
                    <a:pt x="6830" y="1301"/>
                    <a:pt x="6830" y="933"/>
                  </a:cubicBezTo>
                  <a:cubicBezTo>
                    <a:pt x="6830" y="413"/>
                    <a:pt x="6396" y="1"/>
                    <a:pt x="58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69"/>
            <p:cNvSpPr/>
            <p:nvPr/>
          </p:nvSpPr>
          <p:spPr>
            <a:xfrm>
              <a:off x="5560200" y="3880900"/>
              <a:ext cx="152875" cy="109750"/>
            </a:xfrm>
            <a:custGeom>
              <a:rect b="b" l="l" r="r" t="t"/>
              <a:pathLst>
                <a:path extrusionOk="0" h="4390" w="6115">
                  <a:moveTo>
                    <a:pt x="3339" y="537"/>
                  </a:moveTo>
                  <a:cubicBezTo>
                    <a:pt x="3485" y="537"/>
                    <a:pt x="3632" y="569"/>
                    <a:pt x="3773" y="635"/>
                  </a:cubicBezTo>
                  <a:cubicBezTo>
                    <a:pt x="3934" y="706"/>
                    <a:pt x="4111" y="748"/>
                    <a:pt x="4290" y="748"/>
                  </a:cubicBezTo>
                  <a:cubicBezTo>
                    <a:pt x="4327" y="748"/>
                    <a:pt x="4364" y="747"/>
                    <a:pt x="4401" y="743"/>
                  </a:cubicBezTo>
                  <a:cubicBezTo>
                    <a:pt x="4439" y="747"/>
                    <a:pt x="4476" y="748"/>
                    <a:pt x="4513" y="748"/>
                  </a:cubicBezTo>
                  <a:cubicBezTo>
                    <a:pt x="4692" y="748"/>
                    <a:pt x="4869" y="706"/>
                    <a:pt x="5030" y="635"/>
                  </a:cubicBezTo>
                  <a:cubicBezTo>
                    <a:pt x="5117" y="591"/>
                    <a:pt x="5204" y="548"/>
                    <a:pt x="5290" y="548"/>
                  </a:cubicBezTo>
                  <a:cubicBezTo>
                    <a:pt x="5984" y="1827"/>
                    <a:pt x="5290" y="3431"/>
                    <a:pt x="3881" y="3778"/>
                  </a:cubicBezTo>
                  <a:cubicBezTo>
                    <a:pt x="3693" y="3827"/>
                    <a:pt x="3505" y="3851"/>
                    <a:pt x="3321" y="3851"/>
                  </a:cubicBezTo>
                  <a:cubicBezTo>
                    <a:pt x="2126" y="3851"/>
                    <a:pt x="1084" y="2869"/>
                    <a:pt x="1084" y="1610"/>
                  </a:cubicBezTo>
                  <a:lnTo>
                    <a:pt x="1106" y="1610"/>
                  </a:lnTo>
                  <a:cubicBezTo>
                    <a:pt x="1106" y="1242"/>
                    <a:pt x="1193" y="873"/>
                    <a:pt x="1388" y="548"/>
                  </a:cubicBezTo>
                  <a:cubicBezTo>
                    <a:pt x="1475" y="548"/>
                    <a:pt x="1561" y="591"/>
                    <a:pt x="1648" y="635"/>
                  </a:cubicBezTo>
                  <a:cubicBezTo>
                    <a:pt x="1810" y="706"/>
                    <a:pt x="1986" y="748"/>
                    <a:pt x="2165" y="748"/>
                  </a:cubicBezTo>
                  <a:cubicBezTo>
                    <a:pt x="2202" y="748"/>
                    <a:pt x="2240" y="747"/>
                    <a:pt x="2277" y="743"/>
                  </a:cubicBezTo>
                  <a:cubicBezTo>
                    <a:pt x="2314" y="747"/>
                    <a:pt x="2351" y="748"/>
                    <a:pt x="2388" y="748"/>
                  </a:cubicBezTo>
                  <a:cubicBezTo>
                    <a:pt x="2567" y="748"/>
                    <a:pt x="2744" y="706"/>
                    <a:pt x="2906" y="635"/>
                  </a:cubicBezTo>
                  <a:cubicBezTo>
                    <a:pt x="3046" y="569"/>
                    <a:pt x="3193" y="537"/>
                    <a:pt x="3339" y="537"/>
                  </a:cubicBezTo>
                  <a:close/>
                  <a:moveTo>
                    <a:pt x="1344" y="0"/>
                  </a:moveTo>
                  <a:cubicBezTo>
                    <a:pt x="1308" y="0"/>
                    <a:pt x="1272" y="2"/>
                    <a:pt x="1236" y="6"/>
                  </a:cubicBezTo>
                  <a:cubicBezTo>
                    <a:pt x="1149" y="6"/>
                    <a:pt x="1041" y="49"/>
                    <a:pt x="998" y="114"/>
                  </a:cubicBezTo>
                  <a:cubicBezTo>
                    <a:pt x="0" y="1675"/>
                    <a:pt x="781" y="3757"/>
                    <a:pt x="2559" y="4277"/>
                  </a:cubicBezTo>
                  <a:cubicBezTo>
                    <a:pt x="2821" y="4354"/>
                    <a:pt x="3083" y="4390"/>
                    <a:pt x="3340" y="4390"/>
                  </a:cubicBezTo>
                  <a:cubicBezTo>
                    <a:pt x="4822" y="4390"/>
                    <a:pt x="6114" y="3181"/>
                    <a:pt x="6114" y="1610"/>
                  </a:cubicBezTo>
                  <a:cubicBezTo>
                    <a:pt x="6114" y="1090"/>
                    <a:pt x="5962" y="569"/>
                    <a:pt x="5681" y="114"/>
                  </a:cubicBezTo>
                  <a:cubicBezTo>
                    <a:pt x="5637" y="49"/>
                    <a:pt x="5551" y="6"/>
                    <a:pt x="5464" y="6"/>
                  </a:cubicBezTo>
                  <a:cubicBezTo>
                    <a:pt x="5428" y="2"/>
                    <a:pt x="5392" y="0"/>
                    <a:pt x="5356" y="0"/>
                  </a:cubicBezTo>
                  <a:cubicBezTo>
                    <a:pt x="5175" y="0"/>
                    <a:pt x="4998" y="46"/>
                    <a:pt x="4835" y="136"/>
                  </a:cubicBezTo>
                  <a:cubicBezTo>
                    <a:pt x="4694" y="190"/>
                    <a:pt x="4548" y="217"/>
                    <a:pt x="4401" y="217"/>
                  </a:cubicBezTo>
                  <a:cubicBezTo>
                    <a:pt x="4255" y="217"/>
                    <a:pt x="4109" y="190"/>
                    <a:pt x="3968" y="136"/>
                  </a:cubicBezTo>
                  <a:cubicBezTo>
                    <a:pt x="3805" y="46"/>
                    <a:pt x="3628" y="0"/>
                    <a:pt x="3447" y="0"/>
                  </a:cubicBezTo>
                  <a:cubicBezTo>
                    <a:pt x="3411" y="0"/>
                    <a:pt x="3375" y="2"/>
                    <a:pt x="3339" y="6"/>
                  </a:cubicBezTo>
                  <a:cubicBezTo>
                    <a:pt x="3303" y="2"/>
                    <a:pt x="3267" y="0"/>
                    <a:pt x="3231" y="0"/>
                  </a:cubicBezTo>
                  <a:cubicBezTo>
                    <a:pt x="3051" y="0"/>
                    <a:pt x="2873" y="46"/>
                    <a:pt x="2710" y="136"/>
                  </a:cubicBezTo>
                  <a:cubicBezTo>
                    <a:pt x="2580" y="190"/>
                    <a:pt x="2434" y="217"/>
                    <a:pt x="2288" y="217"/>
                  </a:cubicBezTo>
                  <a:cubicBezTo>
                    <a:pt x="2141" y="217"/>
                    <a:pt x="1995" y="190"/>
                    <a:pt x="1865" y="136"/>
                  </a:cubicBezTo>
                  <a:cubicBezTo>
                    <a:pt x="1702" y="46"/>
                    <a:pt x="1525" y="0"/>
                    <a:pt x="13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 name="Google Shape;1096;p69"/>
          <p:cNvGrpSpPr/>
          <p:nvPr/>
        </p:nvGrpSpPr>
        <p:grpSpPr>
          <a:xfrm>
            <a:off x="3981875" y="3462847"/>
            <a:ext cx="425747" cy="366446"/>
            <a:chOff x="3930350" y="3783450"/>
            <a:chExt cx="459125" cy="395175"/>
          </a:xfrm>
        </p:grpSpPr>
        <p:sp>
          <p:nvSpPr>
            <p:cNvPr id="1097" name="Google Shape;1097;p69"/>
            <p:cNvSpPr/>
            <p:nvPr/>
          </p:nvSpPr>
          <p:spPr>
            <a:xfrm>
              <a:off x="4113025" y="3905975"/>
              <a:ext cx="220625" cy="272100"/>
            </a:xfrm>
            <a:custGeom>
              <a:rect b="b" l="l" r="r" t="t"/>
              <a:pathLst>
                <a:path extrusionOk="0" h="10884" w="8825">
                  <a:moveTo>
                    <a:pt x="304" y="0"/>
                  </a:moveTo>
                  <a:cubicBezTo>
                    <a:pt x="152" y="0"/>
                    <a:pt x="44" y="87"/>
                    <a:pt x="22" y="239"/>
                  </a:cubicBezTo>
                  <a:cubicBezTo>
                    <a:pt x="0" y="390"/>
                    <a:pt x="130" y="542"/>
                    <a:pt x="304" y="542"/>
                  </a:cubicBezTo>
                  <a:lnTo>
                    <a:pt x="8282" y="542"/>
                  </a:lnTo>
                  <a:lnTo>
                    <a:pt x="8282" y="10363"/>
                  </a:lnTo>
                  <a:lnTo>
                    <a:pt x="4185" y="10363"/>
                  </a:lnTo>
                  <a:cubicBezTo>
                    <a:pt x="4033" y="10363"/>
                    <a:pt x="3924" y="10450"/>
                    <a:pt x="3903" y="10602"/>
                  </a:cubicBezTo>
                  <a:cubicBezTo>
                    <a:pt x="3881" y="10754"/>
                    <a:pt x="4011" y="10884"/>
                    <a:pt x="4185" y="10884"/>
                  </a:cubicBezTo>
                  <a:lnTo>
                    <a:pt x="8564" y="10884"/>
                  </a:lnTo>
                  <a:cubicBezTo>
                    <a:pt x="8716" y="10884"/>
                    <a:pt x="8824" y="10775"/>
                    <a:pt x="8824" y="10624"/>
                  </a:cubicBezTo>
                  <a:lnTo>
                    <a:pt x="8824" y="260"/>
                  </a:lnTo>
                  <a:cubicBezTo>
                    <a:pt x="8824" y="108"/>
                    <a:pt x="8716" y="0"/>
                    <a:pt x="85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69"/>
            <p:cNvSpPr/>
            <p:nvPr/>
          </p:nvSpPr>
          <p:spPr>
            <a:xfrm>
              <a:off x="3985650" y="3905975"/>
              <a:ext cx="207075" cy="272650"/>
            </a:xfrm>
            <a:custGeom>
              <a:rect b="b" l="l" r="r" t="t"/>
              <a:pathLst>
                <a:path extrusionOk="0" h="10906" w="8283">
                  <a:moveTo>
                    <a:pt x="282" y="0"/>
                  </a:moveTo>
                  <a:cubicBezTo>
                    <a:pt x="130" y="0"/>
                    <a:pt x="0" y="108"/>
                    <a:pt x="0" y="260"/>
                  </a:cubicBezTo>
                  <a:lnTo>
                    <a:pt x="0" y="10624"/>
                  </a:lnTo>
                  <a:cubicBezTo>
                    <a:pt x="0" y="10775"/>
                    <a:pt x="130" y="10905"/>
                    <a:pt x="282" y="10905"/>
                  </a:cubicBezTo>
                  <a:lnTo>
                    <a:pt x="8000" y="10905"/>
                  </a:lnTo>
                  <a:cubicBezTo>
                    <a:pt x="8130" y="10905"/>
                    <a:pt x="8239" y="10797"/>
                    <a:pt x="8261" y="10667"/>
                  </a:cubicBezTo>
                  <a:cubicBezTo>
                    <a:pt x="8282" y="10493"/>
                    <a:pt x="8174" y="10363"/>
                    <a:pt x="8000" y="10363"/>
                  </a:cubicBezTo>
                  <a:lnTo>
                    <a:pt x="542" y="10363"/>
                  </a:lnTo>
                  <a:lnTo>
                    <a:pt x="542" y="542"/>
                  </a:lnTo>
                  <a:lnTo>
                    <a:pt x="4120" y="542"/>
                  </a:lnTo>
                  <a:cubicBezTo>
                    <a:pt x="4250" y="542"/>
                    <a:pt x="4358" y="434"/>
                    <a:pt x="4380" y="304"/>
                  </a:cubicBezTo>
                  <a:cubicBezTo>
                    <a:pt x="4401" y="130"/>
                    <a:pt x="4271" y="0"/>
                    <a:pt x="41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69"/>
            <p:cNvSpPr/>
            <p:nvPr/>
          </p:nvSpPr>
          <p:spPr>
            <a:xfrm>
              <a:off x="4011125" y="3946075"/>
              <a:ext cx="113850" cy="109500"/>
            </a:xfrm>
            <a:custGeom>
              <a:rect b="b" l="l" r="r" t="t"/>
              <a:pathLst>
                <a:path extrusionOk="0" h="4380" w="4554">
                  <a:moveTo>
                    <a:pt x="2261" y="536"/>
                  </a:moveTo>
                  <a:cubicBezTo>
                    <a:pt x="2845" y="536"/>
                    <a:pt x="3404" y="993"/>
                    <a:pt x="3404" y="1670"/>
                  </a:cubicBezTo>
                  <a:cubicBezTo>
                    <a:pt x="3404" y="2299"/>
                    <a:pt x="2884" y="2797"/>
                    <a:pt x="2277" y="2797"/>
                  </a:cubicBezTo>
                  <a:cubicBezTo>
                    <a:pt x="1258" y="2797"/>
                    <a:pt x="759" y="1583"/>
                    <a:pt x="1475" y="868"/>
                  </a:cubicBezTo>
                  <a:cubicBezTo>
                    <a:pt x="1704" y="638"/>
                    <a:pt x="1985" y="536"/>
                    <a:pt x="2261" y="536"/>
                  </a:cubicBezTo>
                  <a:close/>
                  <a:moveTo>
                    <a:pt x="2277" y="0"/>
                  </a:moveTo>
                  <a:cubicBezTo>
                    <a:pt x="239" y="22"/>
                    <a:pt x="0" y="2971"/>
                    <a:pt x="1995" y="3318"/>
                  </a:cubicBezTo>
                  <a:lnTo>
                    <a:pt x="1995" y="4098"/>
                  </a:lnTo>
                  <a:cubicBezTo>
                    <a:pt x="1995" y="4228"/>
                    <a:pt x="2103" y="4358"/>
                    <a:pt x="2233" y="4380"/>
                  </a:cubicBezTo>
                  <a:cubicBezTo>
                    <a:pt x="2385" y="4380"/>
                    <a:pt x="2537" y="4272"/>
                    <a:pt x="2537" y="4098"/>
                  </a:cubicBezTo>
                  <a:lnTo>
                    <a:pt x="2537" y="3318"/>
                  </a:lnTo>
                  <a:cubicBezTo>
                    <a:pt x="4553" y="2971"/>
                    <a:pt x="4293" y="0"/>
                    <a:pt x="22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69"/>
            <p:cNvSpPr/>
            <p:nvPr/>
          </p:nvSpPr>
          <p:spPr>
            <a:xfrm>
              <a:off x="4136325" y="3955825"/>
              <a:ext cx="156675" cy="13575"/>
            </a:xfrm>
            <a:custGeom>
              <a:rect b="b" l="l" r="r" t="t"/>
              <a:pathLst>
                <a:path extrusionOk="0" h="543" w="6267">
                  <a:moveTo>
                    <a:pt x="282" y="1"/>
                  </a:moveTo>
                  <a:cubicBezTo>
                    <a:pt x="152" y="1"/>
                    <a:pt x="44" y="109"/>
                    <a:pt x="22" y="239"/>
                  </a:cubicBezTo>
                  <a:cubicBezTo>
                    <a:pt x="0" y="413"/>
                    <a:pt x="131" y="543"/>
                    <a:pt x="282" y="543"/>
                  </a:cubicBezTo>
                  <a:lnTo>
                    <a:pt x="5984" y="543"/>
                  </a:lnTo>
                  <a:cubicBezTo>
                    <a:pt x="6114" y="543"/>
                    <a:pt x="6223" y="456"/>
                    <a:pt x="6244" y="304"/>
                  </a:cubicBezTo>
                  <a:cubicBezTo>
                    <a:pt x="6266" y="152"/>
                    <a:pt x="6136" y="1"/>
                    <a:pt x="59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69"/>
            <p:cNvSpPr/>
            <p:nvPr/>
          </p:nvSpPr>
          <p:spPr>
            <a:xfrm>
              <a:off x="4136325" y="3995400"/>
              <a:ext cx="156675" cy="13575"/>
            </a:xfrm>
            <a:custGeom>
              <a:rect b="b" l="l" r="r" t="t"/>
              <a:pathLst>
                <a:path extrusionOk="0" h="543" w="6267">
                  <a:moveTo>
                    <a:pt x="282" y="0"/>
                  </a:moveTo>
                  <a:cubicBezTo>
                    <a:pt x="152" y="0"/>
                    <a:pt x="44" y="109"/>
                    <a:pt x="22" y="239"/>
                  </a:cubicBezTo>
                  <a:cubicBezTo>
                    <a:pt x="0" y="412"/>
                    <a:pt x="131" y="542"/>
                    <a:pt x="282" y="542"/>
                  </a:cubicBezTo>
                  <a:lnTo>
                    <a:pt x="5984" y="542"/>
                  </a:lnTo>
                  <a:cubicBezTo>
                    <a:pt x="6114" y="542"/>
                    <a:pt x="6244" y="434"/>
                    <a:pt x="6244" y="304"/>
                  </a:cubicBezTo>
                  <a:cubicBezTo>
                    <a:pt x="6266" y="152"/>
                    <a:pt x="6136" y="0"/>
                    <a:pt x="59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69"/>
            <p:cNvSpPr/>
            <p:nvPr/>
          </p:nvSpPr>
          <p:spPr>
            <a:xfrm>
              <a:off x="4247975" y="4036000"/>
              <a:ext cx="45550" cy="13075"/>
            </a:xfrm>
            <a:custGeom>
              <a:rect b="b" l="l" r="r" t="t"/>
              <a:pathLst>
                <a:path extrusionOk="0" h="523" w="1822">
                  <a:moveTo>
                    <a:pt x="1569" y="0"/>
                  </a:moveTo>
                  <a:cubicBezTo>
                    <a:pt x="1559" y="0"/>
                    <a:pt x="1550" y="1"/>
                    <a:pt x="1540" y="2"/>
                  </a:cubicBezTo>
                  <a:lnTo>
                    <a:pt x="283" y="2"/>
                  </a:lnTo>
                  <a:cubicBezTo>
                    <a:pt x="152" y="2"/>
                    <a:pt x="22" y="89"/>
                    <a:pt x="22" y="241"/>
                  </a:cubicBezTo>
                  <a:cubicBezTo>
                    <a:pt x="1" y="393"/>
                    <a:pt x="131" y="523"/>
                    <a:pt x="283" y="523"/>
                  </a:cubicBezTo>
                  <a:lnTo>
                    <a:pt x="1540" y="523"/>
                  </a:lnTo>
                  <a:cubicBezTo>
                    <a:pt x="1670" y="523"/>
                    <a:pt x="1800" y="436"/>
                    <a:pt x="1822" y="306"/>
                  </a:cubicBezTo>
                  <a:cubicBezTo>
                    <a:pt x="1822" y="144"/>
                    <a:pt x="1708" y="0"/>
                    <a:pt x="15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69"/>
            <p:cNvSpPr/>
            <p:nvPr/>
          </p:nvSpPr>
          <p:spPr>
            <a:xfrm>
              <a:off x="4136875" y="4036050"/>
              <a:ext cx="93250" cy="13025"/>
            </a:xfrm>
            <a:custGeom>
              <a:rect b="b" l="l" r="r" t="t"/>
              <a:pathLst>
                <a:path extrusionOk="0" h="521" w="3730">
                  <a:moveTo>
                    <a:pt x="282" y="0"/>
                  </a:moveTo>
                  <a:cubicBezTo>
                    <a:pt x="152" y="0"/>
                    <a:pt x="22" y="87"/>
                    <a:pt x="0" y="239"/>
                  </a:cubicBezTo>
                  <a:cubicBezTo>
                    <a:pt x="0" y="391"/>
                    <a:pt x="109" y="521"/>
                    <a:pt x="260" y="521"/>
                  </a:cubicBezTo>
                  <a:lnTo>
                    <a:pt x="3447" y="521"/>
                  </a:lnTo>
                  <a:cubicBezTo>
                    <a:pt x="3577" y="521"/>
                    <a:pt x="3686" y="434"/>
                    <a:pt x="3708" y="304"/>
                  </a:cubicBezTo>
                  <a:cubicBezTo>
                    <a:pt x="3729" y="130"/>
                    <a:pt x="3599" y="0"/>
                    <a:pt x="34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69"/>
            <p:cNvSpPr/>
            <p:nvPr/>
          </p:nvSpPr>
          <p:spPr>
            <a:xfrm>
              <a:off x="4025750" y="4076150"/>
              <a:ext cx="267775" cy="13575"/>
            </a:xfrm>
            <a:custGeom>
              <a:rect b="b" l="l" r="r" t="t"/>
              <a:pathLst>
                <a:path extrusionOk="0" h="543" w="10711">
                  <a:moveTo>
                    <a:pt x="282" y="1"/>
                  </a:moveTo>
                  <a:cubicBezTo>
                    <a:pt x="109" y="1"/>
                    <a:pt x="1" y="131"/>
                    <a:pt x="1" y="304"/>
                  </a:cubicBezTo>
                  <a:cubicBezTo>
                    <a:pt x="22" y="434"/>
                    <a:pt x="152" y="543"/>
                    <a:pt x="282" y="543"/>
                  </a:cubicBezTo>
                  <a:lnTo>
                    <a:pt x="10407" y="543"/>
                  </a:lnTo>
                  <a:cubicBezTo>
                    <a:pt x="10559" y="543"/>
                    <a:pt x="10667" y="434"/>
                    <a:pt x="10689" y="304"/>
                  </a:cubicBezTo>
                  <a:cubicBezTo>
                    <a:pt x="10711" y="131"/>
                    <a:pt x="10581" y="1"/>
                    <a:pt x="104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69"/>
            <p:cNvSpPr/>
            <p:nvPr/>
          </p:nvSpPr>
          <p:spPr>
            <a:xfrm>
              <a:off x="4247975" y="4116275"/>
              <a:ext cx="46100" cy="13575"/>
            </a:xfrm>
            <a:custGeom>
              <a:rect b="b" l="l" r="r" t="t"/>
              <a:pathLst>
                <a:path extrusionOk="0" h="543" w="1844">
                  <a:moveTo>
                    <a:pt x="283" y="0"/>
                  </a:moveTo>
                  <a:cubicBezTo>
                    <a:pt x="152" y="0"/>
                    <a:pt x="22" y="109"/>
                    <a:pt x="22" y="239"/>
                  </a:cubicBezTo>
                  <a:cubicBezTo>
                    <a:pt x="1" y="412"/>
                    <a:pt x="131" y="542"/>
                    <a:pt x="283" y="542"/>
                  </a:cubicBezTo>
                  <a:lnTo>
                    <a:pt x="1540" y="542"/>
                  </a:lnTo>
                  <a:cubicBezTo>
                    <a:pt x="1670" y="542"/>
                    <a:pt x="1800" y="455"/>
                    <a:pt x="1822" y="304"/>
                  </a:cubicBezTo>
                  <a:cubicBezTo>
                    <a:pt x="1844" y="152"/>
                    <a:pt x="1713" y="0"/>
                    <a:pt x="15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69"/>
            <p:cNvSpPr/>
            <p:nvPr/>
          </p:nvSpPr>
          <p:spPr>
            <a:xfrm>
              <a:off x="4025200" y="4116275"/>
              <a:ext cx="204375" cy="13575"/>
            </a:xfrm>
            <a:custGeom>
              <a:rect b="b" l="l" r="r" t="t"/>
              <a:pathLst>
                <a:path extrusionOk="0" h="543" w="8175">
                  <a:moveTo>
                    <a:pt x="304" y="0"/>
                  </a:moveTo>
                  <a:cubicBezTo>
                    <a:pt x="131" y="0"/>
                    <a:pt x="1" y="152"/>
                    <a:pt x="23" y="304"/>
                  </a:cubicBezTo>
                  <a:cubicBezTo>
                    <a:pt x="44" y="455"/>
                    <a:pt x="174" y="542"/>
                    <a:pt x="304" y="542"/>
                  </a:cubicBezTo>
                  <a:lnTo>
                    <a:pt x="7893" y="542"/>
                  </a:lnTo>
                  <a:cubicBezTo>
                    <a:pt x="8023" y="542"/>
                    <a:pt x="8131" y="455"/>
                    <a:pt x="8153" y="304"/>
                  </a:cubicBezTo>
                  <a:cubicBezTo>
                    <a:pt x="8175" y="152"/>
                    <a:pt x="8044" y="0"/>
                    <a:pt x="78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69"/>
            <p:cNvSpPr/>
            <p:nvPr/>
          </p:nvSpPr>
          <p:spPr>
            <a:xfrm>
              <a:off x="3930350" y="3783450"/>
              <a:ext cx="459125" cy="349100"/>
            </a:xfrm>
            <a:custGeom>
              <a:rect b="b" l="l" r="r" t="t"/>
              <a:pathLst>
                <a:path extrusionOk="0" h="13964" w="18365">
                  <a:moveTo>
                    <a:pt x="17406" y="0"/>
                  </a:moveTo>
                  <a:cubicBezTo>
                    <a:pt x="17393" y="0"/>
                    <a:pt x="17380" y="1"/>
                    <a:pt x="17367" y="1"/>
                  </a:cubicBezTo>
                  <a:lnTo>
                    <a:pt x="976" y="1"/>
                  </a:lnTo>
                  <a:cubicBezTo>
                    <a:pt x="434" y="1"/>
                    <a:pt x="1" y="435"/>
                    <a:pt x="1" y="977"/>
                  </a:cubicBezTo>
                  <a:lnTo>
                    <a:pt x="1" y="13682"/>
                  </a:lnTo>
                  <a:cubicBezTo>
                    <a:pt x="1" y="13833"/>
                    <a:pt x="131" y="13964"/>
                    <a:pt x="283" y="13964"/>
                  </a:cubicBezTo>
                  <a:lnTo>
                    <a:pt x="1518" y="13964"/>
                  </a:lnTo>
                  <a:cubicBezTo>
                    <a:pt x="1518" y="13964"/>
                    <a:pt x="1540" y="13942"/>
                    <a:pt x="1562" y="13942"/>
                  </a:cubicBezTo>
                  <a:cubicBezTo>
                    <a:pt x="1845" y="13820"/>
                    <a:pt x="1732" y="13415"/>
                    <a:pt x="1468" y="13415"/>
                  </a:cubicBezTo>
                  <a:cubicBezTo>
                    <a:pt x="1450" y="13415"/>
                    <a:pt x="1430" y="13417"/>
                    <a:pt x="1410" y="13422"/>
                  </a:cubicBezTo>
                  <a:lnTo>
                    <a:pt x="651" y="13422"/>
                  </a:lnTo>
                  <a:cubicBezTo>
                    <a:pt x="586" y="13422"/>
                    <a:pt x="521" y="13356"/>
                    <a:pt x="521" y="13291"/>
                  </a:cubicBezTo>
                  <a:lnTo>
                    <a:pt x="521" y="3037"/>
                  </a:lnTo>
                  <a:lnTo>
                    <a:pt x="14570" y="3037"/>
                  </a:lnTo>
                  <a:cubicBezTo>
                    <a:pt x="14700" y="3037"/>
                    <a:pt x="14809" y="2928"/>
                    <a:pt x="14830" y="2798"/>
                  </a:cubicBezTo>
                  <a:cubicBezTo>
                    <a:pt x="14852" y="2646"/>
                    <a:pt x="14722" y="2495"/>
                    <a:pt x="14570" y="2495"/>
                  </a:cubicBezTo>
                  <a:lnTo>
                    <a:pt x="543" y="2495"/>
                  </a:lnTo>
                  <a:lnTo>
                    <a:pt x="543" y="955"/>
                  </a:lnTo>
                  <a:cubicBezTo>
                    <a:pt x="543" y="717"/>
                    <a:pt x="738" y="522"/>
                    <a:pt x="976" y="522"/>
                  </a:cubicBezTo>
                  <a:lnTo>
                    <a:pt x="17367" y="522"/>
                  </a:lnTo>
                  <a:cubicBezTo>
                    <a:pt x="17605" y="522"/>
                    <a:pt x="17801" y="717"/>
                    <a:pt x="17822" y="955"/>
                  </a:cubicBezTo>
                  <a:lnTo>
                    <a:pt x="17822" y="2495"/>
                  </a:lnTo>
                  <a:lnTo>
                    <a:pt x="15871" y="2495"/>
                  </a:lnTo>
                  <a:cubicBezTo>
                    <a:pt x="15719" y="2495"/>
                    <a:pt x="15589" y="2625"/>
                    <a:pt x="15589" y="2776"/>
                  </a:cubicBezTo>
                  <a:cubicBezTo>
                    <a:pt x="15589" y="2928"/>
                    <a:pt x="15719" y="3037"/>
                    <a:pt x="15871" y="3037"/>
                  </a:cubicBezTo>
                  <a:lnTo>
                    <a:pt x="17844" y="3037"/>
                  </a:lnTo>
                  <a:lnTo>
                    <a:pt x="17844" y="13161"/>
                  </a:lnTo>
                  <a:cubicBezTo>
                    <a:pt x="17844" y="13313"/>
                    <a:pt x="17736" y="13422"/>
                    <a:pt x="17584" y="13422"/>
                  </a:cubicBezTo>
                  <a:lnTo>
                    <a:pt x="16912" y="13422"/>
                  </a:lnTo>
                  <a:cubicBezTo>
                    <a:pt x="16847" y="13422"/>
                    <a:pt x="16803" y="13443"/>
                    <a:pt x="16760" y="13487"/>
                  </a:cubicBezTo>
                  <a:cubicBezTo>
                    <a:pt x="16565" y="13660"/>
                    <a:pt x="16695" y="13964"/>
                    <a:pt x="16955" y="13964"/>
                  </a:cubicBezTo>
                  <a:lnTo>
                    <a:pt x="17389" y="13964"/>
                  </a:lnTo>
                  <a:cubicBezTo>
                    <a:pt x="17931" y="13964"/>
                    <a:pt x="18364" y="13530"/>
                    <a:pt x="18364" y="12988"/>
                  </a:cubicBezTo>
                  <a:lnTo>
                    <a:pt x="18364" y="977"/>
                  </a:lnTo>
                  <a:cubicBezTo>
                    <a:pt x="18364" y="427"/>
                    <a:pt x="17931" y="0"/>
                    <a:pt x="174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69"/>
            <p:cNvSpPr/>
            <p:nvPr/>
          </p:nvSpPr>
          <p:spPr>
            <a:xfrm>
              <a:off x="3960700" y="3814375"/>
              <a:ext cx="41775" cy="13575"/>
            </a:xfrm>
            <a:custGeom>
              <a:rect b="b" l="l" r="r" t="t"/>
              <a:pathLst>
                <a:path extrusionOk="0" h="543" w="1671">
                  <a:moveTo>
                    <a:pt x="304" y="0"/>
                  </a:moveTo>
                  <a:cubicBezTo>
                    <a:pt x="131" y="0"/>
                    <a:pt x="1" y="152"/>
                    <a:pt x="23" y="304"/>
                  </a:cubicBezTo>
                  <a:cubicBezTo>
                    <a:pt x="44" y="455"/>
                    <a:pt x="153" y="542"/>
                    <a:pt x="304" y="542"/>
                  </a:cubicBezTo>
                  <a:lnTo>
                    <a:pt x="1389" y="542"/>
                  </a:lnTo>
                  <a:cubicBezTo>
                    <a:pt x="1519" y="542"/>
                    <a:pt x="1627" y="455"/>
                    <a:pt x="1649" y="304"/>
                  </a:cubicBezTo>
                  <a:cubicBezTo>
                    <a:pt x="1670" y="152"/>
                    <a:pt x="1540" y="0"/>
                    <a:pt x="13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69"/>
            <p:cNvSpPr/>
            <p:nvPr/>
          </p:nvSpPr>
          <p:spPr>
            <a:xfrm>
              <a:off x="4019800" y="3814375"/>
              <a:ext cx="41750" cy="13575"/>
            </a:xfrm>
            <a:custGeom>
              <a:rect b="b" l="l" r="r" t="t"/>
              <a:pathLst>
                <a:path extrusionOk="0" h="543" w="1670">
                  <a:moveTo>
                    <a:pt x="282" y="0"/>
                  </a:moveTo>
                  <a:cubicBezTo>
                    <a:pt x="130" y="0"/>
                    <a:pt x="0" y="152"/>
                    <a:pt x="22" y="304"/>
                  </a:cubicBezTo>
                  <a:cubicBezTo>
                    <a:pt x="44" y="455"/>
                    <a:pt x="152" y="542"/>
                    <a:pt x="282" y="542"/>
                  </a:cubicBezTo>
                  <a:lnTo>
                    <a:pt x="1366" y="542"/>
                  </a:lnTo>
                  <a:cubicBezTo>
                    <a:pt x="1518" y="542"/>
                    <a:pt x="1626" y="455"/>
                    <a:pt x="1648" y="304"/>
                  </a:cubicBezTo>
                  <a:cubicBezTo>
                    <a:pt x="1670" y="152"/>
                    <a:pt x="1539" y="0"/>
                    <a:pt x="13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69"/>
            <p:cNvSpPr/>
            <p:nvPr/>
          </p:nvSpPr>
          <p:spPr>
            <a:xfrm>
              <a:off x="4078875" y="3814375"/>
              <a:ext cx="41750" cy="13575"/>
            </a:xfrm>
            <a:custGeom>
              <a:rect b="b" l="l" r="r" t="t"/>
              <a:pathLst>
                <a:path extrusionOk="0" h="543" w="1670">
                  <a:moveTo>
                    <a:pt x="304" y="0"/>
                  </a:moveTo>
                  <a:cubicBezTo>
                    <a:pt x="130" y="0"/>
                    <a:pt x="0" y="152"/>
                    <a:pt x="22" y="304"/>
                  </a:cubicBezTo>
                  <a:cubicBezTo>
                    <a:pt x="44" y="455"/>
                    <a:pt x="152" y="542"/>
                    <a:pt x="304" y="542"/>
                  </a:cubicBezTo>
                  <a:lnTo>
                    <a:pt x="1388" y="542"/>
                  </a:lnTo>
                  <a:cubicBezTo>
                    <a:pt x="1518" y="542"/>
                    <a:pt x="1626" y="455"/>
                    <a:pt x="1648" y="304"/>
                  </a:cubicBezTo>
                  <a:cubicBezTo>
                    <a:pt x="1670" y="152"/>
                    <a:pt x="1540" y="0"/>
                    <a:pt x="13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 name="Google Shape;1111;p69"/>
          <p:cNvGrpSpPr/>
          <p:nvPr/>
        </p:nvGrpSpPr>
        <p:grpSpPr>
          <a:xfrm>
            <a:off x="2449815" y="3402550"/>
            <a:ext cx="425237" cy="426743"/>
            <a:chOff x="2446325" y="3718425"/>
            <a:chExt cx="458575" cy="460200"/>
          </a:xfrm>
        </p:grpSpPr>
        <p:sp>
          <p:nvSpPr>
            <p:cNvPr id="1112" name="Google Shape;1112;p69"/>
            <p:cNvSpPr/>
            <p:nvPr/>
          </p:nvSpPr>
          <p:spPr>
            <a:xfrm>
              <a:off x="2641450" y="3718425"/>
              <a:ext cx="263450" cy="222250"/>
            </a:xfrm>
            <a:custGeom>
              <a:rect b="b" l="l" r="r" t="t"/>
              <a:pathLst>
                <a:path extrusionOk="0" h="8890" w="10538">
                  <a:moveTo>
                    <a:pt x="542" y="1"/>
                  </a:moveTo>
                  <a:cubicBezTo>
                    <a:pt x="239" y="1"/>
                    <a:pt x="0" y="261"/>
                    <a:pt x="0" y="543"/>
                  </a:cubicBezTo>
                  <a:lnTo>
                    <a:pt x="0" y="6938"/>
                  </a:lnTo>
                  <a:cubicBezTo>
                    <a:pt x="0" y="7242"/>
                    <a:pt x="239" y="7480"/>
                    <a:pt x="542" y="7480"/>
                  </a:cubicBezTo>
                  <a:lnTo>
                    <a:pt x="6635" y="7480"/>
                  </a:lnTo>
                  <a:lnTo>
                    <a:pt x="7675" y="8781"/>
                  </a:lnTo>
                  <a:cubicBezTo>
                    <a:pt x="7719" y="8846"/>
                    <a:pt x="7805" y="8890"/>
                    <a:pt x="7870" y="8890"/>
                  </a:cubicBezTo>
                  <a:cubicBezTo>
                    <a:pt x="7957" y="8890"/>
                    <a:pt x="8044" y="8846"/>
                    <a:pt x="8087" y="8781"/>
                  </a:cubicBezTo>
                  <a:lnTo>
                    <a:pt x="9128" y="7480"/>
                  </a:lnTo>
                  <a:lnTo>
                    <a:pt x="9995" y="7480"/>
                  </a:lnTo>
                  <a:cubicBezTo>
                    <a:pt x="10299" y="7480"/>
                    <a:pt x="10537" y="7242"/>
                    <a:pt x="10537" y="6938"/>
                  </a:cubicBezTo>
                  <a:lnTo>
                    <a:pt x="10537" y="543"/>
                  </a:lnTo>
                  <a:cubicBezTo>
                    <a:pt x="10537" y="239"/>
                    <a:pt x="10299" y="22"/>
                    <a:pt x="10017" y="1"/>
                  </a:cubicBezTo>
                  <a:lnTo>
                    <a:pt x="3079" y="1"/>
                  </a:lnTo>
                  <a:cubicBezTo>
                    <a:pt x="2949" y="1"/>
                    <a:pt x="2819" y="109"/>
                    <a:pt x="2797" y="239"/>
                  </a:cubicBezTo>
                  <a:cubicBezTo>
                    <a:pt x="2797" y="413"/>
                    <a:pt x="2906" y="543"/>
                    <a:pt x="3079" y="543"/>
                  </a:cubicBezTo>
                  <a:lnTo>
                    <a:pt x="10017" y="543"/>
                  </a:lnTo>
                  <a:lnTo>
                    <a:pt x="10017" y="6917"/>
                  </a:lnTo>
                  <a:lnTo>
                    <a:pt x="8998" y="6917"/>
                  </a:lnTo>
                  <a:cubicBezTo>
                    <a:pt x="8911" y="6917"/>
                    <a:pt x="8824" y="6960"/>
                    <a:pt x="8781" y="7025"/>
                  </a:cubicBezTo>
                  <a:lnTo>
                    <a:pt x="7870" y="8174"/>
                  </a:lnTo>
                  <a:lnTo>
                    <a:pt x="6982" y="7025"/>
                  </a:lnTo>
                  <a:cubicBezTo>
                    <a:pt x="6917" y="6960"/>
                    <a:pt x="6851" y="6917"/>
                    <a:pt x="6765" y="6917"/>
                  </a:cubicBezTo>
                  <a:lnTo>
                    <a:pt x="521" y="6917"/>
                  </a:lnTo>
                  <a:lnTo>
                    <a:pt x="521" y="586"/>
                  </a:lnTo>
                  <a:lnTo>
                    <a:pt x="1952" y="586"/>
                  </a:lnTo>
                  <a:cubicBezTo>
                    <a:pt x="2060" y="586"/>
                    <a:pt x="2147" y="521"/>
                    <a:pt x="2190" y="413"/>
                  </a:cubicBezTo>
                  <a:cubicBezTo>
                    <a:pt x="2277" y="217"/>
                    <a:pt x="2147" y="1"/>
                    <a:pt x="19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69"/>
            <p:cNvSpPr/>
            <p:nvPr/>
          </p:nvSpPr>
          <p:spPr>
            <a:xfrm>
              <a:off x="2446325" y="3956925"/>
              <a:ext cx="263975" cy="221700"/>
            </a:xfrm>
            <a:custGeom>
              <a:rect b="b" l="l" r="r" t="t"/>
              <a:pathLst>
                <a:path extrusionOk="0" h="8868" w="10559">
                  <a:moveTo>
                    <a:pt x="542" y="0"/>
                  </a:moveTo>
                  <a:cubicBezTo>
                    <a:pt x="239" y="0"/>
                    <a:pt x="0" y="239"/>
                    <a:pt x="0" y="542"/>
                  </a:cubicBezTo>
                  <a:lnTo>
                    <a:pt x="0" y="6938"/>
                  </a:lnTo>
                  <a:cubicBezTo>
                    <a:pt x="0" y="7241"/>
                    <a:pt x="239" y="7480"/>
                    <a:pt x="542" y="7480"/>
                  </a:cubicBezTo>
                  <a:lnTo>
                    <a:pt x="1410" y="7480"/>
                  </a:lnTo>
                  <a:lnTo>
                    <a:pt x="2450" y="8781"/>
                  </a:lnTo>
                  <a:cubicBezTo>
                    <a:pt x="2494" y="8846"/>
                    <a:pt x="2580" y="8867"/>
                    <a:pt x="2667" y="8867"/>
                  </a:cubicBezTo>
                  <a:cubicBezTo>
                    <a:pt x="2732" y="8867"/>
                    <a:pt x="2819" y="8846"/>
                    <a:pt x="2862" y="8781"/>
                  </a:cubicBezTo>
                  <a:lnTo>
                    <a:pt x="3903" y="7480"/>
                  </a:lnTo>
                  <a:lnTo>
                    <a:pt x="10017" y="7480"/>
                  </a:lnTo>
                  <a:cubicBezTo>
                    <a:pt x="10320" y="7480"/>
                    <a:pt x="10559" y="7241"/>
                    <a:pt x="10559" y="6938"/>
                  </a:cubicBezTo>
                  <a:lnTo>
                    <a:pt x="10559" y="542"/>
                  </a:lnTo>
                  <a:cubicBezTo>
                    <a:pt x="10559" y="239"/>
                    <a:pt x="10320" y="0"/>
                    <a:pt x="10017" y="0"/>
                  </a:cubicBezTo>
                  <a:lnTo>
                    <a:pt x="2776" y="0"/>
                  </a:lnTo>
                  <a:cubicBezTo>
                    <a:pt x="2624" y="0"/>
                    <a:pt x="2515" y="108"/>
                    <a:pt x="2494" y="239"/>
                  </a:cubicBezTo>
                  <a:cubicBezTo>
                    <a:pt x="2472" y="390"/>
                    <a:pt x="2602" y="542"/>
                    <a:pt x="2776" y="542"/>
                  </a:cubicBezTo>
                  <a:lnTo>
                    <a:pt x="10017" y="542"/>
                  </a:lnTo>
                  <a:lnTo>
                    <a:pt x="10017" y="6916"/>
                  </a:lnTo>
                  <a:lnTo>
                    <a:pt x="3795" y="6916"/>
                  </a:lnTo>
                  <a:cubicBezTo>
                    <a:pt x="3708" y="6916"/>
                    <a:pt x="3621" y="6960"/>
                    <a:pt x="3578" y="7025"/>
                  </a:cubicBezTo>
                  <a:lnTo>
                    <a:pt x="2667" y="8152"/>
                  </a:lnTo>
                  <a:lnTo>
                    <a:pt x="1757" y="7025"/>
                  </a:lnTo>
                  <a:cubicBezTo>
                    <a:pt x="1713" y="6960"/>
                    <a:pt x="1626" y="6916"/>
                    <a:pt x="1540" y="6916"/>
                  </a:cubicBezTo>
                  <a:lnTo>
                    <a:pt x="542" y="6916"/>
                  </a:lnTo>
                  <a:lnTo>
                    <a:pt x="542" y="542"/>
                  </a:lnTo>
                  <a:lnTo>
                    <a:pt x="1518" y="542"/>
                  </a:lnTo>
                  <a:cubicBezTo>
                    <a:pt x="1648" y="542"/>
                    <a:pt x="1757" y="434"/>
                    <a:pt x="1778" y="304"/>
                  </a:cubicBezTo>
                  <a:cubicBezTo>
                    <a:pt x="1800" y="152"/>
                    <a:pt x="1670" y="0"/>
                    <a:pt x="15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69"/>
            <p:cNvSpPr/>
            <p:nvPr/>
          </p:nvSpPr>
          <p:spPr>
            <a:xfrm>
              <a:off x="2505950" y="3795925"/>
              <a:ext cx="103000" cy="130725"/>
            </a:xfrm>
            <a:custGeom>
              <a:rect b="b" l="l" r="r" t="t"/>
              <a:pathLst>
                <a:path extrusionOk="0" h="5229" w="4120">
                  <a:moveTo>
                    <a:pt x="1670" y="1"/>
                  </a:moveTo>
                  <a:cubicBezTo>
                    <a:pt x="1453" y="1"/>
                    <a:pt x="1258" y="174"/>
                    <a:pt x="1258" y="413"/>
                  </a:cubicBezTo>
                  <a:lnTo>
                    <a:pt x="1258" y="4315"/>
                  </a:lnTo>
                  <a:lnTo>
                    <a:pt x="477" y="3535"/>
                  </a:lnTo>
                  <a:cubicBezTo>
                    <a:pt x="456" y="3513"/>
                    <a:pt x="434" y="3513"/>
                    <a:pt x="434" y="3513"/>
                  </a:cubicBezTo>
                  <a:cubicBezTo>
                    <a:pt x="87" y="3513"/>
                    <a:pt x="0" y="3817"/>
                    <a:pt x="152" y="3990"/>
                  </a:cubicBezTo>
                  <a:lnTo>
                    <a:pt x="1344" y="5161"/>
                  </a:lnTo>
                  <a:cubicBezTo>
                    <a:pt x="1403" y="5207"/>
                    <a:pt x="1473" y="5229"/>
                    <a:pt x="1543" y="5229"/>
                  </a:cubicBezTo>
                  <a:cubicBezTo>
                    <a:pt x="1603" y="5229"/>
                    <a:pt x="1663" y="5213"/>
                    <a:pt x="1713" y="5183"/>
                  </a:cubicBezTo>
                  <a:lnTo>
                    <a:pt x="2905" y="3990"/>
                  </a:lnTo>
                  <a:cubicBezTo>
                    <a:pt x="3057" y="3817"/>
                    <a:pt x="2971" y="3513"/>
                    <a:pt x="2624" y="3513"/>
                  </a:cubicBezTo>
                  <a:cubicBezTo>
                    <a:pt x="2602" y="3513"/>
                    <a:pt x="2580" y="3513"/>
                    <a:pt x="2580" y="3535"/>
                  </a:cubicBezTo>
                  <a:lnTo>
                    <a:pt x="1800" y="4315"/>
                  </a:lnTo>
                  <a:lnTo>
                    <a:pt x="1800" y="803"/>
                  </a:lnTo>
                  <a:cubicBezTo>
                    <a:pt x="1800" y="651"/>
                    <a:pt x="1908" y="543"/>
                    <a:pt x="2060" y="543"/>
                  </a:cubicBezTo>
                  <a:lnTo>
                    <a:pt x="3859" y="543"/>
                  </a:lnTo>
                  <a:cubicBezTo>
                    <a:pt x="3859" y="543"/>
                    <a:pt x="3881" y="521"/>
                    <a:pt x="3903" y="521"/>
                  </a:cubicBezTo>
                  <a:cubicBezTo>
                    <a:pt x="4120" y="369"/>
                    <a:pt x="4011" y="1"/>
                    <a:pt x="37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69"/>
            <p:cNvSpPr/>
            <p:nvPr/>
          </p:nvSpPr>
          <p:spPr>
            <a:xfrm>
              <a:off x="2740625" y="3975850"/>
              <a:ext cx="102475" cy="130675"/>
            </a:xfrm>
            <a:custGeom>
              <a:rect b="b" l="l" r="r" t="t"/>
              <a:pathLst>
                <a:path extrusionOk="0" h="5227" w="4099">
                  <a:moveTo>
                    <a:pt x="2567" y="1"/>
                  </a:moveTo>
                  <a:cubicBezTo>
                    <a:pt x="2510" y="1"/>
                    <a:pt x="2455" y="17"/>
                    <a:pt x="2408" y="45"/>
                  </a:cubicBezTo>
                  <a:lnTo>
                    <a:pt x="1237" y="1238"/>
                  </a:lnTo>
                  <a:cubicBezTo>
                    <a:pt x="1063" y="1411"/>
                    <a:pt x="1150" y="1715"/>
                    <a:pt x="1497" y="1715"/>
                  </a:cubicBezTo>
                  <a:cubicBezTo>
                    <a:pt x="1519" y="1715"/>
                    <a:pt x="1540" y="1715"/>
                    <a:pt x="1540" y="1693"/>
                  </a:cubicBezTo>
                  <a:lnTo>
                    <a:pt x="2342" y="912"/>
                  </a:lnTo>
                  <a:lnTo>
                    <a:pt x="2342" y="4425"/>
                  </a:lnTo>
                  <a:cubicBezTo>
                    <a:pt x="2342" y="4555"/>
                    <a:pt x="2212" y="4685"/>
                    <a:pt x="2061" y="4685"/>
                  </a:cubicBezTo>
                  <a:lnTo>
                    <a:pt x="283" y="4685"/>
                  </a:lnTo>
                  <a:cubicBezTo>
                    <a:pt x="261" y="4685"/>
                    <a:pt x="239" y="4685"/>
                    <a:pt x="218" y="4707"/>
                  </a:cubicBezTo>
                  <a:cubicBezTo>
                    <a:pt x="1" y="4858"/>
                    <a:pt x="109" y="5205"/>
                    <a:pt x="370" y="5227"/>
                  </a:cubicBezTo>
                  <a:lnTo>
                    <a:pt x="2473" y="5227"/>
                  </a:lnTo>
                  <a:cubicBezTo>
                    <a:pt x="2689" y="5227"/>
                    <a:pt x="2884" y="5032"/>
                    <a:pt x="2884" y="4815"/>
                  </a:cubicBezTo>
                  <a:lnTo>
                    <a:pt x="2884" y="912"/>
                  </a:lnTo>
                  <a:lnTo>
                    <a:pt x="3600" y="1628"/>
                  </a:lnTo>
                  <a:cubicBezTo>
                    <a:pt x="3643" y="1671"/>
                    <a:pt x="3708" y="1693"/>
                    <a:pt x="3795" y="1715"/>
                  </a:cubicBezTo>
                  <a:cubicBezTo>
                    <a:pt x="3969" y="1693"/>
                    <a:pt x="4099" y="1541"/>
                    <a:pt x="4077" y="1368"/>
                  </a:cubicBezTo>
                  <a:cubicBezTo>
                    <a:pt x="4055" y="1346"/>
                    <a:pt x="4055" y="1324"/>
                    <a:pt x="4055" y="1324"/>
                  </a:cubicBezTo>
                  <a:lnTo>
                    <a:pt x="2776" y="89"/>
                  </a:lnTo>
                  <a:cubicBezTo>
                    <a:pt x="2715" y="28"/>
                    <a:pt x="2640" y="1"/>
                    <a:pt x="25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69"/>
            <p:cNvSpPr/>
            <p:nvPr/>
          </p:nvSpPr>
          <p:spPr>
            <a:xfrm>
              <a:off x="2544975" y="4000825"/>
              <a:ext cx="73575" cy="96500"/>
            </a:xfrm>
            <a:custGeom>
              <a:rect b="b" l="l" r="r" t="t"/>
              <a:pathLst>
                <a:path extrusionOk="0" h="3860" w="2943">
                  <a:moveTo>
                    <a:pt x="1588" y="561"/>
                  </a:moveTo>
                  <a:cubicBezTo>
                    <a:pt x="1661" y="561"/>
                    <a:pt x="1713" y="638"/>
                    <a:pt x="1713" y="716"/>
                  </a:cubicBezTo>
                  <a:lnTo>
                    <a:pt x="1713" y="3339"/>
                  </a:lnTo>
                  <a:lnTo>
                    <a:pt x="694" y="3339"/>
                  </a:lnTo>
                  <a:cubicBezTo>
                    <a:pt x="607" y="3339"/>
                    <a:pt x="521" y="3274"/>
                    <a:pt x="542" y="3187"/>
                  </a:cubicBezTo>
                  <a:lnTo>
                    <a:pt x="542" y="716"/>
                  </a:lnTo>
                  <a:cubicBezTo>
                    <a:pt x="542" y="629"/>
                    <a:pt x="607" y="564"/>
                    <a:pt x="694" y="564"/>
                  </a:cubicBezTo>
                  <a:lnTo>
                    <a:pt x="1561" y="564"/>
                  </a:lnTo>
                  <a:cubicBezTo>
                    <a:pt x="1570" y="562"/>
                    <a:pt x="1579" y="561"/>
                    <a:pt x="1588" y="561"/>
                  </a:cubicBezTo>
                  <a:close/>
                  <a:moveTo>
                    <a:pt x="282" y="0"/>
                  </a:moveTo>
                  <a:cubicBezTo>
                    <a:pt x="130" y="0"/>
                    <a:pt x="0" y="130"/>
                    <a:pt x="0" y="282"/>
                  </a:cubicBezTo>
                  <a:lnTo>
                    <a:pt x="0" y="3599"/>
                  </a:lnTo>
                  <a:cubicBezTo>
                    <a:pt x="0" y="3729"/>
                    <a:pt x="109" y="3859"/>
                    <a:pt x="260" y="3859"/>
                  </a:cubicBezTo>
                  <a:lnTo>
                    <a:pt x="2624" y="3859"/>
                  </a:lnTo>
                  <a:cubicBezTo>
                    <a:pt x="2645" y="3859"/>
                    <a:pt x="2689" y="3838"/>
                    <a:pt x="2710" y="3816"/>
                  </a:cubicBezTo>
                  <a:cubicBezTo>
                    <a:pt x="2942" y="3669"/>
                    <a:pt x="2826" y="3316"/>
                    <a:pt x="2561" y="3316"/>
                  </a:cubicBezTo>
                  <a:cubicBezTo>
                    <a:pt x="2553" y="3316"/>
                    <a:pt x="2545" y="3317"/>
                    <a:pt x="2537" y="3317"/>
                  </a:cubicBezTo>
                  <a:lnTo>
                    <a:pt x="2233" y="3317"/>
                  </a:lnTo>
                  <a:lnTo>
                    <a:pt x="2233" y="282"/>
                  </a:lnTo>
                  <a:cubicBezTo>
                    <a:pt x="2233" y="130"/>
                    <a:pt x="2103" y="0"/>
                    <a:pt x="19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69"/>
            <p:cNvSpPr/>
            <p:nvPr/>
          </p:nvSpPr>
          <p:spPr>
            <a:xfrm>
              <a:off x="2737875" y="3765850"/>
              <a:ext cx="70550" cy="96775"/>
            </a:xfrm>
            <a:custGeom>
              <a:rect b="b" l="l" r="r" t="t"/>
              <a:pathLst>
                <a:path extrusionOk="0" h="3871" w="2822">
                  <a:moveTo>
                    <a:pt x="1412" y="532"/>
                  </a:moveTo>
                  <a:cubicBezTo>
                    <a:pt x="1694" y="532"/>
                    <a:pt x="1954" y="749"/>
                    <a:pt x="1997" y="1052"/>
                  </a:cubicBezTo>
                  <a:lnTo>
                    <a:pt x="2062" y="1659"/>
                  </a:lnTo>
                  <a:lnTo>
                    <a:pt x="740" y="1659"/>
                  </a:lnTo>
                  <a:lnTo>
                    <a:pt x="805" y="1052"/>
                  </a:lnTo>
                  <a:cubicBezTo>
                    <a:pt x="848" y="749"/>
                    <a:pt x="1108" y="532"/>
                    <a:pt x="1412" y="532"/>
                  </a:cubicBezTo>
                  <a:close/>
                  <a:moveTo>
                    <a:pt x="1412" y="1"/>
                  </a:moveTo>
                  <a:cubicBezTo>
                    <a:pt x="886" y="1"/>
                    <a:pt x="360" y="337"/>
                    <a:pt x="284" y="1009"/>
                  </a:cubicBezTo>
                  <a:lnTo>
                    <a:pt x="24" y="3567"/>
                  </a:lnTo>
                  <a:cubicBezTo>
                    <a:pt x="1" y="3765"/>
                    <a:pt x="147" y="3869"/>
                    <a:pt x="294" y="3869"/>
                  </a:cubicBezTo>
                  <a:cubicBezTo>
                    <a:pt x="420" y="3869"/>
                    <a:pt x="546" y="3792"/>
                    <a:pt x="566" y="3632"/>
                  </a:cubicBezTo>
                  <a:lnTo>
                    <a:pt x="545" y="3632"/>
                  </a:lnTo>
                  <a:lnTo>
                    <a:pt x="696" y="2201"/>
                  </a:lnTo>
                  <a:lnTo>
                    <a:pt x="2106" y="2201"/>
                  </a:lnTo>
                  <a:lnTo>
                    <a:pt x="2257" y="3632"/>
                  </a:lnTo>
                  <a:cubicBezTo>
                    <a:pt x="2279" y="3762"/>
                    <a:pt x="2387" y="3871"/>
                    <a:pt x="2539" y="3871"/>
                  </a:cubicBezTo>
                  <a:lnTo>
                    <a:pt x="2561" y="3871"/>
                  </a:lnTo>
                  <a:cubicBezTo>
                    <a:pt x="2713" y="3849"/>
                    <a:pt x="2821" y="3719"/>
                    <a:pt x="2799" y="3567"/>
                  </a:cubicBezTo>
                  <a:lnTo>
                    <a:pt x="2539" y="1009"/>
                  </a:lnTo>
                  <a:cubicBezTo>
                    <a:pt x="2463" y="337"/>
                    <a:pt x="1938" y="1"/>
                    <a:pt x="14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 name="Google Shape;1118;p69"/>
          <p:cNvGrpSpPr/>
          <p:nvPr/>
        </p:nvGrpSpPr>
        <p:grpSpPr>
          <a:xfrm>
            <a:off x="3215346" y="3403546"/>
            <a:ext cx="426233" cy="425237"/>
            <a:chOff x="3187800" y="3719500"/>
            <a:chExt cx="459650" cy="458575"/>
          </a:xfrm>
        </p:grpSpPr>
        <p:sp>
          <p:nvSpPr>
            <p:cNvPr id="1119" name="Google Shape;1119;p69"/>
            <p:cNvSpPr/>
            <p:nvPr/>
          </p:nvSpPr>
          <p:spPr>
            <a:xfrm>
              <a:off x="3187800" y="3782925"/>
              <a:ext cx="459650" cy="395150"/>
            </a:xfrm>
            <a:custGeom>
              <a:rect b="b" l="l" r="r" t="t"/>
              <a:pathLst>
                <a:path extrusionOk="0" h="15806" w="18386">
                  <a:moveTo>
                    <a:pt x="10602" y="13096"/>
                  </a:moveTo>
                  <a:lnTo>
                    <a:pt x="10993" y="14201"/>
                  </a:lnTo>
                  <a:lnTo>
                    <a:pt x="9258" y="14201"/>
                  </a:lnTo>
                  <a:cubicBezTo>
                    <a:pt x="9106" y="14201"/>
                    <a:pt x="8998" y="14310"/>
                    <a:pt x="8976" y="14440"/>
                  </a:cubicBezTo>
                  <a:cubicBezTo>
                    <a:pt x="8955" y="14592"/>
                    <a:pt x="9085" y="14743"/>
                    <a:pt x="9258" y="14743"/>
                  </a:cubicBezTo>
                  <a:lnTo>
                    <a:pt x="12315" y="14743"/>
                  </a:lnTo>
                  <a:cubicBezTo>
                    <a:pt x="12532" y="14743"/>
                    <a:pt x="12705" y="14917"/>
                    <a:pt x="12705" y="15134"/>
                  </a:cubicBezTo>
                  <a:cubicBezTo>
                    <a:pt x="12705" y="15220"/>
                    <a:pt x="12640" y="15285"/>
                    <a:pt x="12575" y="15285"/>
                  </a:cubicBezTo>
                  <a:lnTo>
                    <a:pt x="5833" y="15285"/>
                  </a:lnTo>
                  <a:cubicBezTo>
                    <a:pt x="5746" y="15285"/>
                    <a:pt x="5702" y="15220"/>
                    <a:pt x="5702" y="15134"/>
                  </a:cubicBezTo>
                  <a:cubicBezTo>
                    <a:pt x="5681" y="14917"/>
                    <a:pt x="5876" y="14743"/>
                    <a:pt x="6093" y="14743"/>
                  </a:cubicBezTo>
                  <a:lnTo>
                    <a:pt x="7979" y="14743"/>
                  </a:lnTo>
                  <a:cubicBezTo>
                    <a:pt x="8131" y="14743"/>
                    <a:pt x="8239" y="14635"/>
                    <a:pt x="8261" y="14505"/>
                  </a:cubicBezTo>
                  <a:cubicBezTo>
                    <a:pt x="8282" y="14353"/>
                    <a:pt x="8152" y="14201"/>
                    <a:pt x="7979" y="14201"/>
                  </a:cubicBezTo>
                  <a:lnTo>
                    <a:pt x="7415" y="14201"/>
                  </a:lnTo>
                  <a:lnTo>
                    <a:pt x="7784" y="13096"/>
                  </a:lnTo>
                  <a:close/>
                  <a:moveTo>
                    <a:pt x="738" y="1"/>
                  </a:moveTo>
                  <a:cubicBezTo>
                    <a:pt x="326" y="1"/>
                    <a:pt x="0" y="347"/>
                    <a:pt x="0" y="759"/>
                  </a:cubicBezTo>
                  <a:lnTo>
                    <a:pt x="0" y="12359"/>
                  </a:lnTo>
                  <a:cubicBezTo>
                    <a:pt x="0" y="12749"/>
                    <a:pt x="326" y="13096"/>
                    <a:pt x="738" y="13096"/>
                  </a:cubicBezTo>
                  <a:lnTo>
                    <a:pt x="7198" y="13096"/>
                  </a:lnTo>
                  <a:lnTo>
                    <a:pt x="6830" y="14201"/>
                  </a:lnTo>
                  <a:lnTo>
                    <a:pt x="6114" y="14201"/>
                  </a:lnTo>
                  <a:cubicBezTo>
                    <a:pt x="5572" y="14201"/>
                    <a:pt x="5160" y="14635"/>
                    <a:pt x="5160" y="15155"/>
                  </a:cubicBezTo>
                  <a:cubicBezTo>
                    <a:pt x="5182" y="15524"/>
                    <a:pt x="5486" y="15806"/>
                    <a:pt x="5854" y="15806"/>
                  </a:cubicBezTo>
                  <a:lnTo>
                    <a:pt x="12554" y="15806"/>
                  </a:lnTo>
                  <a:cubicBezTo>
                    <a:pt x="12922" y="15806"/>
                    <a:pt x="13226" y="15524"/>
                    <a:pt x="13226" y="15155"/>
                  </a:cubicBezTo>
                  <a:cubicBezTo>
                    <a:pt x="13247" y="14635"/>
                    <a:pt x="12814" y="14201"/>
                    <a:pt x="12293" y="14201"/>
                  </a:cubicBezTo>
                  <a:lnTo>
                    <a:pt x="11578" y="14201"/>
                  </a:lnTo>
                  <a:lnTo>
                    <a:pt x="11209" y="13096"/>
                  </a:lnTo>
                  <a:lnTo>
                    <a:pt x="17648" y="13096"/>
                  </a:lnTo>
                  <a:cubicBezTo>
                    <a:pt x="18039" y="13096"/>
                    <a:pt x="18386" y="12749"/>
                    <a:pt x="18386" y="12359"/>
                  </a:cubicBezTo>
                  <a:lnTo>
                    <a:pt x="18386" y="759"/>
                  </a:lnTo>
                  <a:cubicBezTo>
                    <a:pt x="18386" y="347"/>
                    <a:pt x="18039" y="1"/>
                    <a:pt x="17648" y="1"/>
                  </a:cubicBezTo>
                  <a:lnTo>
                    <a:pt x="17627" y="22"/>
                  </a:lnTo>
                  <a:lnTo>
                    <a:pt x="16955" y="22"/>
                  </a:lnTo>
                  <a:cubicBezTo>
                    <a:pt x="16943" y="20"/>
                    <a:pt x="16932" y="19"/>
                    <a:pt x="16921" y="19"/>
                  </a:cubicBezTo>
                  <a:cubicBezTo>
                    <a:pt x="16806" y="19"/>
                    <a:pt x="16714" y="120"/>
                    <a:pt x="16694" y="239"/>
                  </a:cubicBezTo>
                  <a:cubicBezTo>
                    <a:pt x="16673" y="413"/>
                    <a:pt x="16803" y="543"/>
                    <a:pt x="16955" y="543"/>
                  </a:cubicBezTo>
                  <a:lnTo>
                    <a:pt x="17648" y="543"/>
                  </a:lnTo>
                  <a:cubicBezTo>
                    <a:pt x="17757" y="543"/>
                    <a:pt x="17844" y="629"/>
                    <a:pt x="17844" y="759"/>
                  </a:cubicBezTo>
                  <a:lnTo>
                    <a:pt x="17844" y="2169"/>
                  </a:lnTo>
                  <a:lnTo>
                    <a:pt x="16911" y="2169"/>
                  </a:lnTo>
                  <a:cubicBezTo>
                    <a:pt x="16781" y="2169"/>
                    <a:pt x="16651" y="2255"/>
                    <a:pt x="16651" y="2407"/>
                  </a:cubicBezTo>
                  <a:cubicBezTo>
                    <a:pt x="16629" y="2559"/>
                    <a:pt x="16760" y="2711"/>
                    <a:pt x="16911" y="2711"/>
                  </a:cubicBezTo>
                  <a:lnTo>
                    <a:pt x="17844" y="2711"/>
                  </a:lnTo>
                  <a:lnTo>
                    <a:pt x="17844" y="10407"/>
                  </a:lnTo>
                  <a:lnTo>
                    <a:pt x="15827" y="10407"/>
                  </a:lnTo>
                  <a:cubicBezTo>
                    <a:pt x="15697" y="10407"/>
                    <a:pt x="15589" y="10494"/>
                    <a:pt x="15567" y="10646"/>
                  </a:cubicBezTo>
                  <a:cubicBezTo>
                    <a:pt x="15545" y="10798"/>
                    <a:pt x="15676" y="10949"/>
                    <a:pt x="15827" y="10949"/>
                  </a:cubicBezTo>
                  <a:lnTo>
                    <a:pt x="17865" y="10949"/>
                  </a:lnTo>
                  <a:lnTo>
                    <a:pt x="17865" y="12359"/>
                  </a:lnTo>
                  <a:cubicBezTo>
                    <a:pt x="17865" y="12467"/>
                    <a:pt x="17779" y="12554"/>
                    <a:pt x="17670" y="12554"/>
                  </a:cubicBezTo>
                  <a:lnTo>
                    <a:pt x="759" y="12554"/>
                  </a:lnTo>
                  <a:cubicBezTo>
                    <a:pt x="651" y="12554"/>
                    <a:pt x="564" y="12467"/>
                    <a:pt x="564" y="12359"/>
                  </a:cubicBezTo>
                  <a:lnTo>
                    <a:pt x="564" y="10949"/>
                  </a:lnTo>
                  <a:lnTo>
                    <a:pt x="14548" y="10949"/>
                  </a:lnTo>
                  <a:cubicBezTo>
                    <a:pt x="14678" y="10949"/>
                    <a:pt x="14808" y="10841"/>
                    <a:pt x="14830" y="10711"/>
                  </a:cubicBezTo>
                  <a:cubicBezTo>
                    <a:pt x="14830" y="10537"/>
                    <a:pt x="14722" y="10407"/>
                    <a:pt x="14548" y="10407"/>
                  </a:cubicBezTo>
                  <a:lnTo>
                    <a:pt x="564" y="10407"/>
                  </a:lnTo>
                  <a:lnTo>
                    <a:pt x="564" y="2711"/>
                  </a:lnTo>
                  <a:lnTo>
                    <a:pt x="1475" y="2711"/>
                  </a:lnTo>
                  <a:cubicBezTo>
                    <a:pt x="1626" y="2711"/>
                    <a:pt x="1735" y="2602"/>
                    <a:pt x="1757" y="2472"/>
                  </a:cubicBezTo>
                  <a:cubicBezTo>
                    <a:pt x="1778" y="2299"/>
                    <a:pt x="1648" y="2169"/>
                    <a:pt x="1475" y="2169"/>
                  </a:cubicBezTo>
                  <a:lnTo>
                    <a:pt x="542" y="2169"/>
                  </a:lnTo>
                  <a:lnTo>
                    <a:pt x="542" y="759"/>
                  </a:lnTo>
                  <a:cubicBezTo>
                    <a:pt x="542" y="629"/>
                    <a:pt x="629" y="543"/>
                    <a:pt x="759" y="543"/>
                  </a:cubicBezTo>
                  <a:lnTo>
                    <a:pt x="1475" y="543"/>
                  </a:lnTo>
                  <a:cubicBezTo>
                    <a:pt x="1605" y="543"/>
                    <a:pt x="1713" y="456"/>
                    <a:pt x="1735" y="304"/>
                  </a:cubicBezTo>
                  <a:cubicBezTo>
                    <a:pt x="1757" y="152"/>
                    <a:pt x="1626" y="1"/>
                    <a:pt x="14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69"/>
            <p:cNvSpPr/>
            <p:nvPr/>
          </p:nvSpPr>
          <p:spPr>
            <a:xfrm>
              <a:off x="3244700" y="3719500"/>
              <a:ext cx="345300" cy="283500"/>
            </a:xfrm>
            <a:custGeom>
              <a:rect b="b" l="l" r="r" t="t"/>
              <a:pathLst>
                <a:path extrusionOk="0" h="11340" w="13812">
                  <a:moveTo>
                    <a:pt x="283" y="1"/>
                  </a:moveTo>
                  <a:cubicBezTo>
                    <a:pt x="131" y="1"/>
                    <a:pt x="1" y="131"/>
                    <a:pt x="1" y="283"/>
                  </a:cubicBezTo>
                  <a:lnTo>
                    <a:pt x="1" y="11058"/>
                  </a:lnTo>
                  <a:cubicBezTo>
                    <a:pt x="1" y="11210"/>
                    <a:pt x="131" y="11340"/>
                    <a:pt x="283" y="11340"/>
                  </a:cubicBezTo>
                  <a:lnTo>
                    <a:pt x="2451" y="11340"/>
                  </a:lnTo>
                  <a:cubicBezTo>
                    <a:pt x="2581" y="11340"/>
                    <a:pt x="2689" y="11231"/>
                    <a:pt x="2711" y="11101"/>
                  </a:cubicBezTo>
                  <a:cubicBezTo>
                    <a:pt x="2733" y="10928"/>
                    <a:pt x="2603" y="10798"/>
                    <a:pt x="2451" y="10798"/>
                  </a:cubicBezTo>
                  <a:lnTo>
                    <a:pt x="543" y="10798"/>
                  </a:lnTo>
                  <a:lnTo>
                    <a:pt x="543" y="543"/>
                  </a:lnTo>
                  <a:lnTo>
                    <a:pt x="13269" y="543"/>
                  </a:lnTo>
                  <a:lnTo>
                    <a:pt x="13269" y="10798"/>
                  </a:lnTo>
                  <a:lnTo>
                    <a:pt x="3708" y="10798"/>
                  </a:lnTo>
                  <a:cubicBezTo>
                    <a:pt x="3578" y="10798"/>
                    <a:pt x="3448" y="10885"/>
                    <a:pt x="3448" y="11036"/>
                  </a:cubicBezTo>
                  <a:cubicBezTo>
                    <a:pt x="3426" y="11188"/>
                    <a:pt x="3557" y="11340"/>
                    <a:pt x="3708" y="11340"/>
                  </a:cubicBezTo>
                  <a:lnTo>
                    <a:pt x="13551" y="11340"/>
                  </a:lnTo>
                  <a:cubicBezTo>
                    <a:pt x="13681" y="11340"/>
                    <a:pt x="13811" y="11210"/>
                    <a:pt x="13811" y="11058"/>
                  </a:cubicBezTo>
                  <a:lnTo>
                    <a:pt x="13811" y="283"/>
                  </a:lnTo>
                  <a:cubicBezTo>
                    <a:pt x="13811" y="131"/>
                    <a:pt x="13681" y="1"/>
                    <a:pt x="135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69"/>
            <p:cNvSpPr/>
            <p:nvPr/>
          </p:nvSpPr>
          <p:spPr>
            <a:xfrm>
              <a:off x="3290050" y="3765125"/>
              <a:ext cx="61050" cy="41000"/>
            </a:xfrm>
            <a:custGeom>
              <a:rect b="b" l="l" r="r" t="t"/>
              <a:pathLst>
                <a:path extrusionOk="0" h="1640" w="2442">
                  <a:moveTo>
                    <a:pt x="2090" y="0"/>
                  </a:moveTo>
                  <a:cubicBezTo>
                    <a:pt x="2034" y="0"/>
                    <a:pt x="1974" y="19"/>
                    <a:pt x="1916" y="62"/>
                  </a:cubicBezTo>
                  <a:lnTo>
                    <a:pt x="984" y="994"/>
                  </a:lnTo>
                  <a:lnTo>
                    <a:pt x="615" y="604"/>
                  </a:lnTo>
                  <a:cubicBezTo>
                    <a:pt x="557" y="531"/>
                    <a:pt x="487" y="500"/>
                    <a:pt x="418" y="500"/>
                  </a:cubicBezTo>
                  <a:cubicBezTo>
                    <a:pt x="202" y="500"/>
                    <a:pt x="0" y="797"/>
                    <a:pt x="247" y="994"/>
                  </a:cubicBezTo>
                  <a:lnTo>
                    <a:pt x="789" y="1558"/>
                  </a:lnTo>
                  <a:cubicBezTo>
                    <a:pt x="843" y="1612"/>
                    <a:pt x="913" y="1639"/>
                    <a:pt x="984" y="1639"/>
                  </a:cubicBezTo>
                  <a:cubicBezTo>
                    <a:pt x="1054" y="1639"/>
                    <a:pt x="1125" y="1612"/>
                    <a:pt x="1179" y="1558"/>
                  </a:cubicBezTo>
                  <a:lnTo>
                    <a:pt x="2306" y="431"/>
                  </a:lnTo>
                  <a:cubicBezTo>
                    <a:pt x="2441" y="228"/>
                    <a:pt x="2288" y="0"/>
                    <a:pt x="20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69"/>
            <p:cNvSpPr/>
            <p:nvPr/>
          </p:nvSpPr>
          <p:spPr>
            <a:xfrm>
              <a:off x="3380750" y="3765050"/>
              <a:ext cx="161000" cy="13575"/>
            </a:xfrm>
            <a:custGeom>
              <a:rect b="b" l="l" r="r" t="t"/>
              <a:pathLst>
                <a:path extrusionOk="0" h="543" w="6440">
                  <a:moveTo>
                    <a:pt x="283" y="0"/>
                  </a:moveTo>
                  <a:cubicBezTo>
                    <a:pt x="153" y="0"/>
                    <a:pt x="22" y="109"/>
                    <a:pt x="22" y="239"/>
                  </a:cubicBezTo>
                  <a:cubicBezTo>
                    <a:pt x="1" y="412"/>
                    <a:pt x="109" y="542"/>
                    <a:pt x="283" y="542"/>
                  </a:cubicBezTo>
                  <a:lnTo>
                    <a:pt x="6158" y="542"/>
                  </a:lnTo>
                  <a:cubicBezTo>
                    <a:pt x="6288" y="542"/>
                    <a:pt x="6397" y="455"/>
                    <a:pt x="6418" y="304"/>
                  </a:cubicBezTo>
                  <a:cubicBezTo>
                    <a:pt x="6440" y="152"/>
                    <a:pt x="6310" y="0"/>
                    <a:pt x="61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69"/>
            <p:cNvSpPr/>
            <p:nvPr/>
          </p:nvSpPr>
          <p:spPr>
            <a:xfrm>
              <a:off x="3380750" y="3792150"/>
              <a:ext cx="138250" cy="13575"/>
            </a:xfrm>
            <a:custGeom>
              <a:rect b="b" l="l" r="r" t="t"/>
              <a:pathLst>
                <a:path extrusionOk="0" h="543" w="5530">
                  <a:moveTo>
                    <a:pt x="283" y="0"/>
                  </a:moveTo>
                  <a:cubicBezTo>
                    <a:pt x="153" y="0"/>
                    <a:pt x="22" y="109"/>
                    <a:pt x="22" y="239"/>
                  </a:cubicBezTo>
                  <a:cubicBezTo>
                    <a:pt x="1" y="390"/>
                    <a:pt x="131" y="542"/>
                    <a:pt x="283" y="542"/>
                  </a:cubicBezTo>
                  <a:lnTo>
                    <a:pt x="5247" y="542"/>
                  </a:lnTo>
                  <a:cubicBezTo>
                    <a:pt x="5378" y="542"/>
                    <a:pt x="5486" y="434"/>
                    <a:pt x="5508" y="304"/>
                  </a:cubicBezTo>
                  <a:cubicBezTo>
                    <a:pt x="5529" y="152"/>
                    <a:pt x="5399" y="0"/>
                    <a:pt x="52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69"/>
            <p:cNvSpPr/>
            <p:nvPr/>
          </p:nvSpPr>
          <p:spPr>
            <a:xfrm>
              <a:off x="3290125" y="3841050"/>
              <a:ext cx="61000" cy="40950"/>
            </a:xfrm>
            <a:custGeom>
              <a:rect b="b" l="l" r="r" t="t"/>
              <a:pathLst>
                <a:path extrusionOk="0" h="1638" w="2440">
                  <a:moveTo>
                    <a:pt x="2081" y="1"/>
                  </a:moveTo>
                  <a:cubicBezTo>
                    <a:pt x="2026" y="1"/>
                    <a:pt x="1969" y="19"/>
                    <a:pt x="1913" y="60"/>
                  </a:cubicBezTo>
                  <a:lnTo>
                    <a:pt x="981" y="993"/>
                  </a:lnTo>
                  <a:lnTo>
                    <a:pt x="612" y="624"/>
                  </a:lnTo>
                  <a:cubicBezTo>
                    <a:pt x="552" y="542"/>
                    <a:pt x="477" y="508"/>
                    <a:pt x="405" y="508"/>
                  </a:cubicBezTo>
                  <a:cubicBezTo>
                    <a:pt x="193" y="508"/>
                    <a:pt x="1" y="799"/>
                    <a:pt x="244" y="993"/>
                  </a:cubicBezTo>
                  <a:lnTo>
                    <a:pt x="786" y="1556"/>
                  </a:lnTo>
                  <a:cubicBezTo>
                    <a:pt x="840" y="1611"/>
                    <a:pt x="910" y="1638"/>
                    <a:pt x="981" y="1638"/>
                  </a:cubicBezTo>
                  <a:cubicBezTo>
                    <a:pt x="1051" y="1638"/>
                    <a:pt x="1122" y="1611"/>
                    <a:pt x="1176" y="1556"/>
                  </a:cubicBezTo>
                  <a:lnTo>
                    <a:pt x="2303" y="429"/>
                  </a:lnTo>
                  <a:cubicBezTo>
                    <a:pt x="2439" y="242"/>
                    <a:pt x="2281" y="1"/>
                    <a:pt x="20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69"/>
            <p:cNvSpPr/>
            <p:nvPr/>
          </p:nvSpPr>
          <p:spPr>
            <a:xfrm>
              <a:off x="3380750" y="3840375"/>
              <a:ext cx="161000" cy="13575"/>
            </a:xfrm>
            <a:custGeom>
              <a:rect b="b" l="l" r="r" t="t"/>
              <a:pathLst>
                <a:path extrusionOk="0" h="543" w="6440">
                  <a:moveTo>
                    <a:pt x="283" y="1"/>
                  </a:moveTo>
                  <a:cubicBezTo>
                    <a:pt x="153" y="1"/>
                    <a:pt x="22" y="109"/>
                    <a:pt x="22" y="239"/>
                  </a:cubicBezTo>
                  <a:cubicBezTo>
                    <a:pt x="1" y="413"/>
                    <a:pt x="109" y="543"/>
                    <a:pt x="283" y="543"/>
                  </a:cubicBezTo>
                  <a:lnTo>
                    <a:pt x="6158" y="543"/>
                  </a:lnTo>
                  <a:cubicBezTo>
                    <a:pt x="6288" y="543"/>
                    <a:pt x="6397" y="456"/>
                    <a:pt x="6418" y="304"/>
                  </a:cubicBezTo>
                  <a:cubicBezTo>
                    <a:pt x="6440" y="152"/>
                    <a:pt x="6310" y="1"/>
                    <a:pt x="61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69"/>
            <p:cNvSpPr/>
            <p:nvPr/>
          </p:nvSpPr>
          <p:spPr>
            <a:xfrm>
              <a:off x="3380750" y="3868500"/>
              <a:ext cx="138200" cy="13100"/>
            </a:xfrm>
            <a:custGeom>
              <a:rect b="b" l="l" r="r" t="t"/>
              <a:pathLst>
                <a:path extrusionOk="0" h="524" w="5528">
                  <a:moveTo>
                    <a:pt x="249" y="0"/>
                  </a:moveTo>
                  <a:cubicBezTo>
                    <a:pt x="131" y="0"/>
                    <a:pt x="22" y="101"/>
                    <a:pt x="22" y="220"/>
                  </a:cubicBezTo>
                  <a:cubicBezTo>
                    <a:pt x="1" y="393"/>
                    <a:pt x="131" y="523"/>
                    <a:pt x="283" y="523"/>
                  </a:cubicBezTo>
                  <a:lnTo>
                    <a:pt x="5247" y="523"/>
                  </a:lnTo>
                  <a:cubicBezTo>
                    <a:pt x="5378" y="523"/>
                    <a:pt x="5486" y="437"/>
                    <a:pt x="5508" y="307"/>
                  </a:cubicBezTo>
                  <a:cubicBezTo>
                    <a:pt x="5528" y="144"/>
                    <a:pt x="5415" y="1"/>
                    <a:pt x="5276" y="1"/>
                  </a:cubicBezTo>
                  <a:cubicBezTo>
                    <a:pt x="5267" y="1"/>
                    <a:pt x="5257" y="2"/>
                    <a:pt x="5247" y="3"/>
                  </a:cubicBezTo>
                  <a:lnTo>
                    <a:pt x="283" y="3"/>
                  </a:lnTo>
                  <a:cubicBezTo>
                    <a:pt x="271" y="1"/>
                    <a:pt x="260" y="0"/>
                    <a:pt x="2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69"/>
            <p:cNvSpPr/>
            <p:nvPr/>
          </p:nvSpPr>
          <p:spPr>
            <a:xfrm>
              <a:off x="3290125" y="3916925"/>
              <a:ext cx="61000" cy="40950"/>
            </a:xfrm>
            <a:custGeom>
              <a:rect b="b" l="l" r="r" t="t"/>
              <a:pathLst>
                <a:path extrusionOk="0" h="1638" w="2440">
                  <a:moveTo>
                    <a:pt x="2081" y="1"/>
                  </a:moveTo>
                  <a:cubicBezTo>
                    <a:pt x="2026" y="1"/>
                    <a:pt x="1969" y="19"/>
                    <a:pt x="1913" y="61"/>
                  </a:cubicBezTo>
                  <a:lnTo>
                    <a:pt x="981" y="993"/>
                  </a:lnTo>
                  <a:lnTo>
                    <a:pt x="612" y="624"/>
                  </a:lnTo>
                  <a:cubicBezTo>
                    <a:pt x="552" y="542"/>
                    <a:pt x="477" y="508"/>
                    <a:pt x="405" y="508"/>
                  </a:cubicBezTo>
                  <a:cubicBezTo>
                    <a:pt x="193" y="508"/>
                    <a:pt x="1" y="799"/>
                    <a:pt x="244" y="993"/>
                  </a:cubicBezTo>
                  <a:lnTo>
                    <a:pt x="786" y="1557"/>
                  </a:lnTo>
                  <a:cubicBezTo>
                    <a:pt x="840" y="1611"/>
                    <a:pt x="910" y="1638"/>
                    <a:pt x="981" y="1638"/>
                  </a:cubicBezTo>
                  <a:cubicBezTo>
                    <a:pt x="1051" y="1638"/>
                    <a:pt x="1122" y="1611"/>
                    <a:pt x="1176" y="1557"/>
                  </a:cubicBezTo>
                  <a:lnTo>
                    <a:pt x="2303" y="429"/>
                  </a:lnTo>
                  <a:cubicBezTo>
                    <a:pt x="2439" y="242"/>
                    <a:pt x="2281" y="1"/>
                    <a:pt x="20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69"/>
            <p:cNvSpPr/>
            <p:nvPr/>
          </p:nvSpPr>
          <p:spPr>
            <a:xfrm>
              <a:off x="3380750" y="3916800"/>
              <a:ext cx="161000" cy="13575"/>
            </a:xfrm>
            <a:custGeom>
              <a:rect b="b" l="l" r="r" t="t"/>
              <a:pathLst>
                <a:path extrusionOk="0" h="543" w="6440">
                  <a:moveTo>
                    <a:pt x="283" y="1"/>
                  </a:moveTo>
                  <a:cubicBezTo>
                    <a:pt x="153" y="1"/>
                    <a:pt x="22" y="109"/>
                    <a:pt x="22" y="239"/>
                  </a:cubicBezTo>
                  <a:cubicBezTo>
                    <a:pt x="1" y="413"/>
                    <a:pt x="131" y="543"/>
                    <a:pt x="283" y="543"/>
                  </a:cubicBezTo>
                  <a:lnTo>
                    <a:pt x="6158" y="543"/>
                  </a:lnTo>
                  <a:cubicBezTo>
                    <a:pt x="6288" y="543"/>
                    <a:pt x="6397" y="434"/>
                    <a:pt x="6418" y="304"/>
                  </a:cubicBezTo>
                  <a:cubicBezTo>
                    <a:pt x="6440" y="152"/>
                    <a:pt x="6310" y="1"/>
                    <a:pt x="61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69"/>
            <p:cNvSpPr/>
            <p:nvPr/>
          </p:nvSpPr>
          <p:spPr>
            <a:xfrm>
              <a:off x="3380750" y="3943375"/>
              <a:ext cx="138250" cy="13575"/>
            </a:xfrm>
            <a:custGeom>
              <a:rect b="b" l="l" r="r" t="t"/>
              <a:pathLst>
                <a:path extrusionOk="0" h="543" w="5530">
                  <a:moveTo>
                    <a:pt x="283" y="0"/>
                  </a:moveTo>
                  <a:cubicBezTo>
                    <a:pt x="153" y="0"/>
                    <a:pt x="22" y="108"/>
                    <a:pt x="22" y="239"/>
                  </a:cubicBezTo>
                  <a:cubicBezTo>
                    <a:pt x="1" y="412"/>
                    <a:pt x="131" y="542"/>
                    <a:pt x="283" y="542"/>
                  </a:cubicBezTo>
                  <a:lnTo>
                    <a:pt x="5247" y="542"/>
                  </a:lnTo>
                  <a:cubicBezTo>
                    <a:pt x="5378" y="542"/>
                    <a:pt x="5486" y="455"/>
                    <a:pt x="5508" y="304"/>
                  </a:cubicBezTo>
                  <a:cubicBezTo>
                    <a:pt x="5529" y="152"/>
                    <a:pt x="5399" y="0"/>
                    <a:pt x="52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0" name="Google Shape;1130;p69"/>
          <p:cNvSpPr/>
          <p:nvPr/>
        </p:nvSpPr>
        <p:spPr>
          <a:xfrm>
            <a:off x="918233" y="2814104"/>
            <a:ext cx="425723" cy="391552"/>
          </a:xfrm>
          <a:custGeom>
            <a:rect b="b" l="l" r="r" t="t"/>
            <a:pathLst>
              <a:path extrusionOk="0" h="16890" w="18364">
                <a:moveTo>
                  <a:pt x="8109" y="542"/>
                </a:moveTo>
                <a:cubicBezTo>
                  <a:pt x="7740" y="1019"/>
                  <a:pt x="7740" y="1670"/>
                  <a:pt x="8109" y="2147"/>
                </a:cubicBezTo>
                <a:lnTo>
                  <a:pt x="6678" y="2147"/>
                </a:lnTo>
                <a:cubicBezTo>
                  <a:pt x="6201" y="2147"/>
                  <a:pt x="5810" y="1756"/>
                  <a:pt x="5854" y="1279"/>
                </a:cubicBezTo>
                <a:cubicBezTo>
                  <a:pt x="5897" y="846"/>
                  <a:pt x="6266" y="542"/>
                  <a:pt x="6678" y="542"/>
                </a:cubicBezTo>
                <a:close/>
                <a:moveTo>
                  <a:pt x="11664" y="542"/>
                </a:moveTo>
                <a:cubicBezTo>
                  <a:pt x="12076" y="542"/>
                  <a:pt x="12423" y="846"/>
                  <a:pt x="12466" y="1279"/>
                </a:cubicBezTo>
                <a:cubicBezTo>
                  <a:pt x="12510" y="1756"/>
                  <a:pt x="12119" y="2147"/>
                  <a:pt x="11664" y="2147"/>
                </a:cubicBezTo>
                <a:lnTo>
                  <a:pt x="10255" y="2147"/>
                </a:lnTo>
                <a:cubicBezTo>
                  <a:pt x="10602" y="1670"/>
                  <a:pt x="10602" y="1019"/>
                  <a:pt x="10255" y="542"/>
                </a:cubicBezTo>
                <a:close/>
                <a:moveTo>
                  <a:pt x="9171" y="542"/>
                </a:moveTo>
                <a:cubicBezTo>
                  <a:pt x="9908" y="542"/>
                  <a:pt x="10255" y="1409"/>
                  <a:pt x="9756" y="1930"/>
                </a:cubicBezTo>
                <a:cubicBezTo>
                  <a:pt x="9588" y="2098"/>
                  <a:pt x="9384" y="2173"/>
                  <a:pt x="9184" y="2173"/>
                </a:cubicBezTo>
                <a:cubicBezTo>
                  <a:pt x="8766" y="2173"/>
                  <a:pt x="8369" y="1843"/>
                  <a:pt x="8369" y="1344"/>
                </a:cubicBezTo>
                <a:cubicBezTo>
                  <a:pt x="8369" y="911"/>
                  <a:pt x="8716" y="542"/>
                  <a:pt x="9171" y="542"/>
                </a:cubicBezTo>
                <a:close/>
                <a:moveTo>
                  <a:pt x="9236" y="4878"/>
                </a:moveTo>
                <a:cubicBezTo>
                  <a:pt x="10038" y="4878"/>
                  <a:pt x="10689" y="5529"/>
                  <a:pt x="10689" y="6353"/>
                </a:cubicBezTo>
                <a:cubicBezTo>
                  <a:pt x="10689" y="6895"/>
                  <a:pt x="10689" y="7545"/>
                  <a:pt x="10710" y="7697"/>
                </a:cubicBezTo>
                <a:lnTo>
                  <a:pt x="10710" y="7805"/>
                </a:lnTo>
                <a:cubicBezTo>
                  <a:pt x="10710" y="8130"/>
                  <a:pt x="10363" y="8586"/>
                  <a:pt x="9756" y="9084"/>
                </a:cubicBezTo>
                <a:cubicBezTo>
                  <a:pt x="9604" y="9214"/>
                  <a:pt x="9431" y="9279"/>
                  <a:pt x="9236" y="9279"/>
                </a:cubicBezTo>
                <a:cubicBezTo>
                  <a:pt x="9041" y="9279"/>
                  <a:pt x="8846" y="9214"/>
                  <a:pt x="8694" y="9084"/>
                </a:cubicBezTo>
                <a:cubicBezTo>
                  <a:pt x="8065" y="8586"/>
                  <a:pt x="7740" y="8130"/>
                  <a:pt x="7740" y="7805"/>
                </a:cubicBezTo>
                <a:lnTo>
                  <a:pt x="7740" y="7697"/>
                </a:lnTo>
                <a:cubicBezTo>
                  <a:pt x="7740" y="7545"/>
                  <a:pt x="7762" y="6895"/>
                  <a:pt x="7740" y="6331"/>
                </a:cubicBezTo>
                <a:lnTo>
                  <a:pt x="7740" y="6331"/>
                </a:lnTo>
                <a:lnTo>
                  <a:pt x="7762" y="6353"/>
                </a:lnTo>
                <a:cubicBezTo>
                  <a:pt x="7762" y="5529"/>
                  <a:pt x="8412" y="4878"/>
                  <a:pt x="9236" y="4878"/>
                </a:cubicBezTo>
                <a:close/>
                <a:moveTo>
                  <a:pt x="8802" y="9713"/>
                </a:moveTo>
                <a:cubicBezTo>
                  <a:pt x="8932" y="9756"/>
                  <a:pt x="9084" y="9778"/>
                  <a:pt x="9214" y="9778"/>
                </a:cubicBezTo>
                <a:cubicBezTo>
                  <a:pt x="9366" y="9778"/>
                  <a:pt x="9496" y="9756"/>
                  <a:pt x="9626" y="9735"/>
                </a:cubicBezTo>
                <a:cubicBezTo>
                  <a:pt x="9626" y="9843"/>
                  <a:pt x="9648" y="9952"/>
                  <a:pt x="9670" y="10060"/>
                </a:cubicBezTo>
                <a:lnTo>
                  <a:pt x="9626" y="10103"/>
                </a:lnTo>
                <a:cubicBezTo>
                  <a:pt x="9518" y="10212"/>
                  <a:pt x="9388" y="10277"/>
                  <a:pt x="9214" y="10298"/>
                </a:cubicBezTo>
                <a:cubicBezTo>
                  <a:pt x="9062" y="10277"/>
                  <a:pt x="8911" y="10212"/>
                  <a:pt x="8824" y="10103"/>
                </a:cubicBezTo>
                <a:cubicBezTo>
                  <a:pt x="8802" y="10082"/>
                  <a:pt x="8781" y="10060"/>
                  <a:pt x="8781" y="10038"/>
                </a:cubicBezTo>
                <a:cubicBezTo>
                  <a:pt x="8781" y="9930"/>
                  <a:pt x="8802" y="9821"/>
                  <a:pt x="8802" y="9713"/>
                </a:cubicBezTo>
                <a:close/>
                <a:moveTo>
                  <a:pt x="8412" y="10407"/>
                </a:moveTo>
                <a:lnTo>
                  <a:pt x="8434" y="10450"/>
                </a:lnTo>
                <a:cubicBezTo>
                  <a:pt x="8651" y="10689"/>
                  <a:pt x="8932" y="10819"/>
                  <a:pt x="9236" y="10819"/>
                </a:cubicBezTo>
                <a:cubicBezTo>
                  <a:pt x="9539" y="10819"/>
                  <a:pt x="9821" y="10689"/>
                  <a:pt x="10038" y="10472"/>
                </a:cubicBezTo>
                <a:lnTo>
                  <a:pt x="10060" y="10429"/>
                </a:lnTo>
                <a:lnTo>
                  <a:pt x="12119" y="10862"/>
                </a:lnTo>
                <a:cubicBezTo>
                  <a:pt x="12466" y="10949"/>
                  <a:pt x="12770" y="11166"/>
                  <a:pt x="12943" y="11491"/>
                </a:cubicBezTo>
                <a:lnTo>
                  <a:pt x="5485" y="11491"/>
                </a:lnTo>
                <a:cubicBezTo>
                  <a:pt x="5659" y="11166"/>
                  <a:pt x="5962" y="10949"/>
                  <a:pt x="6309" y="10862"/>
                </a:cubicBezTo>
                <a:lnTo>
                  <a:pt x="8412" y="10407"/>
                </a:lnTo>
                <a:close/>
                <a:moveTo>
                  <a:pt x="17583" y="1626"/>
                </a:moveTo>
                <a:cubicBezTo>
                  <a:pt x="17691" y="1626"/>
                  <a:pt x="17778" y="1713"/>
                  <a:pt x="17778" y="1821"/>
                </a:cubicBezTo>
                <a:lnTo>
                  <a:pt x="17778" y="3231"/>
                </a:lnTo>
                <a:lnTo>
                  <a:pt x="5420" y="3231"/>
                </a:lnTo>
                <a:cubicBezTo>
                  <a:pt x="5268" y="3231"/>
                  <a:pt x="5160" y="3339"/>
                  <a:pt x="5160" y="3491"/>
                </a:cubicBezTo>
                <a:cubicBezTo>
                  <a:pt x="5160" y="3643"/>
                  <a:pt x="5268" y="3773"/>
                  <a:pt x="5420" y="3773"/>
                </a:cubicBezTo>
                <a:lnTo>
                  <a:pt x="17821" y="3773"/>
                </a:lnTo>
                <a:lnTo>
                  <a:pt x="17821" y="11469"/>
                </a:lnTo>
                <a:lnTo>
                  <a:pt x="15783" y="11469"/>
                </a:lnTo>
                <a:cubicBezTo>
                  <a:pt x="15653" y="11469"/>
                  <a:pt x="15523" y="11578"/>
                  <a:pt x="15523" y="11708"/>
                </a:cubicBezTo>
                <a:cubicBezTo>
                  <a:pt x="15502" y="11881"/>
                  <a:pt x="15632" y="12011"/>
                  <a:pt x="15783" y="12011"/>
                </a:cubicBezTo>
                <a:lnTo>
                  <a:pt x="17821" y="12011"/>
                </a:lnTo>
                <a:lnTo>
                  <a:pt x="17821" y="13420"/>
                </a:lnTo>
                <a:cubicBezTo>
                  <a:pt x="17821" y="13529"/>
                  <a:pt x="17735" y="13616"/>
                  <a:pt x="17626" y="13637"/>
                </a:cubicBezTo>
                <a:lnTo>
                  <a:pt x="737" y="13637"/>
                </a:lnTo>
                <a:cubicBezTo>
                  <a:pt x="629" y="13616"/>
                  <a:pt x="542" y="13529"/>
                  <a:pt x="542" y="13420"/>
                </a:cubicBezTo>
                <a:lnTo>
                  <a:pt x="542" y="12011"/>
                </a:lnTo>
                <a:lnTo>
                  <a:pt x="14526" y="12011"/>
                </a:lnTo>
                <a:cubicBezTo>
                  <a:pt x="14656" y="12011"/>
                  <a:pt x="14786" y="11924"/>
                  <a:pt x="14808" y="11773"/>
                </a:cubicBezTo>
                <a:cubicBezTo>
                  <a:pt x="14830" y="11621"/>
                  <a:pt x="14699" y="11469"/>
                  <a:pt x="14526" y="11469"/>
                </a:cubicBezTo>
                <a:lnTo>
                  <a:pt x="13485" y="11469"/>
                </a:lnTo>
                <a:cubicBezTo>
                  <a:pt x="13290" y="10906"/>
                  <a:pt x="12813" y="10472"/>
                  <a:pt x="12228" y="10342"/>
                </a:cubicBezTo>
                <a:lnTo>
                  <a:pt x="10190" y="9930"/>
                </a:lnTo>
                <a:cubicBezTo>
                  <a:pt x="10168" y="9756"/>
                  <a:pt x="10168" y="9583"/>
                  <a:pt x="10190" y="9431"/>
                </a:cubicBezTo>
                <a:cubicBezTo>
                  <a:pt x="10905" y="8824"/>
                  <a:pt x="11252" y="8304"/>
                  <a:pt x="11252" y="7805"/>
                </a:cubicBezTo>
                <a:cubicBezTo>
                  <a:pt x="11252" y="7740"/>
                  <a:pt x="11252" y="7697"/>
                  <a:pt x="11252" y="7632"/>
                </a:cubicBezTo>
                <a:cubicBezTo>
                  <a:pt x="11252" y="7523"/>
                  <a:pt x="11231" y="6981"/>
                  <a:pt x="11231" y="6331"/>
                </a:cubicBezTo>
                <a:cubicBezTo>
                  <a:pt x="11231" y="5225"/>
                  <a:pt x="10320" y="4336"/>
                  <a:pt x="9214" y="4336"/>
                </a:cubicBezTo>
                <a:cubicBezTo>
                  <a:pt x="8672" y="4336"/>
                  <a:pt x="8152" y="4575"/>
                  <a:pt x="7762" y="4965"/>
                </a:cubicBezTo>
                <a:cubicBezTo>
                  <a:pt x="7415" y="5355"/>
                  <a:pt x="7220" y="5854"/>
                  <a:pt x="7220" y="6374"/>
                </a:cubicBezTo>
                <a:cubicBezTo>
                  <a:pt x="7220" y="7025"/>
                  <a:pt x="7220" y="7545"/>
                  <a:pt x="7220" y="7653"/>
                </a:cubicBezTo>
                <a:cubicBezTo>
                  <a:pt x="7198" y="7697"/>
                  <a:pt x="7198" y="7762"/>
                  <a:pt x="7220" y="7805"/>
                </a:cubicBezTo>
                <a:cubicBezTo>
                  <a:pt x="7220" y="8304"/>
                  <a:pt x="7567" y="8824"/>
                  <a:pt x="8260" y="9410"/>
                </a:cubicBezTo>
                <a:cubicBezTo>
                  <a:pt x="8282" y="9583"/>
                  <a:pt x="8282" y="9756"/>
                  <a:pt x="8260" y="9908"/>
                </a:cubicBezTo>
                <a:lnTo>
                  <a:pt x="6179" y="10342"/>
                </a:lnTo>
                <a:cubicBezTo>
                  <a:pt x="5594" y="10472"/>
                  <a:pt x="5117" y="10906"/>
                  <a:pt x="4921" y="11469"/>
                </a:cubicBezTo>
                <a:lnTo>
                  <a:pt x="542" y="11469"/>
                </a:lnTo>
                <a:lnTo>
                  <a:pt x="542" y="3773"/>
                </a:lnTo>
                <a:lnTo>
                  <a:pt x="4163" y="3773"/>
                </a:lnTo>
                <a:cubicBezTo>
                  <a:pt x="4314" y="3773"/>
                  <a:pt x="4423" y="3664"/>
                  <a:pt x="4445" y="3534"/>
                </a:cubicBezTo>
                <a:cubicBezTo>
                  <a:pt x="4466" y="3382"/>
                  <a:pt x="4336" y="3231"/>
                  <a:pt x="4163" y="3231"/>
                </a:cubicBezTo>
                <a:lnTo>
                  <a:pt x="542" y="3231"/>
                </a:lnTo>
                <a:lnTo>
                  <a:pt x="542" y="1821"/>
                </a:lnTo>
                <a:cubicBezTo>
                  <a:pt x="542" y="1713"/>
                  <a:pt x="629" y="1626"/>
                  <a:pt x="737" y="1626"/>
                </a:cubicBezTo>
                <a:lnTo>
                  <a:pt x="5355" y="1626"/>
                </a:lnTo>
                <a:cubicBezTo>
                  <a:pt x="5485" y="2255"/>
                  <a:pt x="6027" y="2689"/>
                  <a:pt x="6678" y="2710"/>
                </a:cubicBezTo>
                <a:lnTo>
                  <a:pt x="11664" y="2710"/>
                </a:lnTo>
                <a:cubicBezTo>
                  <a:pt x="12293" y="2689"/>
                  <a:pt x="12835" y="2255"/>
                  <a:pt x="12965" y="1626"/>
                </a:cubicBezTo>
                <a:close/>
                <a:moveTo>
                  <a:pt x="10580" y="14158"/>
                </a:moveTo>
                <a:lnTo>
                  <a:pt x="10949" y="15263"/>
                </a:lnTo>
                <a:lnTo>
                  <a:pt x="9214" y="15263"/>
                </a:lnTo>
                <a:cubicBezTo>
                  <a:pt x="9084" y="15263"/>
                  <a:pt x="8954" y="15372"/>
                  <a:pt x="8954" y="15502"/>
                </a:cubicBezTo>
                <a:cubicBezTo>
                  <a:pt x="8932" y="15675"/>
                  <a:pt x="9062" y="15805"/>
                  <a:pt x="9214" y="15805"/>
                </a:cubicBezTo>
                <a:lnTo>
                  <a:pt x="12271" y="15805"/>
                </a:lnTo>
                <a:cubicBezTo>
                  <a:pt x="12488" y="15805"/>
                  <a:pt x="12661" y="15979"/>
                  <a:pt x="12661" y="16217"/>
                </a:cubicBezTo>
                <a:cubicBezTo>
                  <a:pt x="12661" y="16282"/>
                  <a:pt x="12596" y="16347"/>
                  <a:pt x="12531" y="16347"/>
                </a:cubicBezTo>
                <a:lnTo>
                  <a:pt x="5832" y="16347"/>
                </a:lnTo>
                <a:cubicBezTo>
                  <a:pt x="5745" y="16347"/>
                  <a:pt x="5680" y="16282"/>
                  <a:pt x="5680" y="16217"/>
                </a:cubicBezTo>
                <a:cubicBezTo>
                  <a:pt x="5680" y="15979"/>
                  <a:pt x="5854" y="15805"/>
                  <a:pt x="6071" y="15805"/>
                </a:cubicBezTo>
                <a:lnTo>
                  <a:pt x="7957" y="15805"/>
                </a:lnTo>
                <a:cubicBezTo>
                  <a:pt x="8087" y="15805"/>
                  <a:pt x="8217" y="15697"/>
                  <a:pt x="8239" y="15567"/>
                </a:cubicBezTo>
                <a:cubicBezTo>
                  <a:pt x="8239" y="15415"/>
                  <a:pt x="8130" y="15263"/>
                  <a:pt x="7957" y="15263"/>
                </a:cubicBezTo>
                <a:lnTo>
                  <a:pt x="7393" y="15263"/>
                </a:lnTo>
                <a:lnTo>
                  <a:pt x="7762" y="14158"/>
                </a:lnTo>
                <a:close/>
                <a:moveTo>
                  <a:pt x="6678" y="0"/>
                </a:moveTo>
                <a:cubicBezTo>
                  <a:pt x="6027" y="0"/>
                  <a:pt x="5485" y="455"/>
                  <a:pt x="5355" y="1084"/>
                </a:cubicBezTo>
                <a:lnTo>
                  <a:pt x="737" y="1084"/>
                </a:lnTo>
                <a:cubicBezTo>
                  <a:pt x="325" y="1084"/>
                  <a:pt x="0" y="1409"/>
                  <a:pt x="0" y="1821"/>
                </a:cubicBezTo>
                <a:lnTo>
                  <a:pt x="0" y="13420"/>
                </a:lnTo>
                <a:cubicBezTo>
                  <a:pt x="0" y="13832"/>
                  <a:pt x="325" y="14158"/>
                  <a:pt x="737" y="14158"/>
                </a:cubicBezTo>
                <a:lnTo>
                  <a:pt x="7176" y="14158"/>
                </a:lnTo>
                <a:lnTo>
                  <a:pt x="6808" y="15263"/>
                </a:lnTo>
                <a:lnTo>
                  <a:pt x="6071" y="15263"/>
                </a:lnTo>
                <a:cubicBezTo>
                  <a:pt x="5550" y="15285"/>
                  <a:pt x="5138" y="15719"/>
                  <a:pt x="5160" y="16239"/>
                </a:cubicBezTo>
                <a:cubicBezTo>
                  <a:pt x="5160" y="16586"/>
                  <a:pt x="5464" y="16889"/>
                  <a:pt x="5832" y="16889"/>
                </a:cubicBezTo>
                <a:lnTo>
                  <a:pt x="12531" y="16889"/>
                </a:lnTo>
                <a:cubicBezTo>
                  <a:pt x="12900" y="16889"/>
                  <a:pt x="13182" y="16586"/>
                  <a:pt x="13203" y="16239"/>
                </a:cubicBezTo>
                <a:cubicBezTo>
                  <a:pt x="13225" y="15697"/>
                  <a:pt x="12792" y="15263"/>
                  <a:pt x="12271" y="15263"/>
                </a:cubicBezTo>
                <a:lnTo>
                  <a:pt x="11534" y="15263"/>
                </a:lnTo>
                <a:lnTo>
                  <a:pt x="11165" y="14158"/>
                </a:lnTo>
                <a:lnTo>
                  <a:pt x="17626" y="14158"/>
                </a:lnTo>
                <a:cubicBezTo>
                  <a:pt x="18017" y="14158"/>
                  <a:pt x="18363" y="13832"/>
                  <a:pt x="18363" y="13420"/>
                </a:cubicBezTo>
                <a:lnTo>
                  <a:pt x="18363" y="1821"/>
                </a:lnTo>
                <a:cubicBezTo>
                  <a:pt x="18363" y="1409"/>
                  <a:pt x="18017" y="1084"/>
                  <a:pt x="17626" y="1084"/>
                </a:cubicBezTo>
                <a:lnTo>
                  <a:pt x="13008" y="1084"/>
                </a:lnTo>
                <a:cubicBezTo>
                  <a:pt x="12878" y="455"/>
                  <a:pt x="12336" y="0"/>
                  <a:pt x="116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 name="Google Shape;1131;p69"/>
          <p:cNvGrpSpPr/>
          <p:nvPr/>
        </p:nvGrpSpPr>
        <p:grpSpPr>
          <a:xfrm>
            <a:off x="1710443" y="2859431"/>
            <a:ext cx="425747" cy="345813"/>
            <a:chOff x="1704300" y="2958525"/>
            <a:chExt cx="459125" cy="372925"/>
          </a:xfrm>
        </p:grpSpPr>
        <p:sp>
          <p:nvSpPr>
            <p:cNvPr id="1132" name="Google Shape;1132;p69"/>
            <p:cNvSpPr/>
            <p:nvPr/>
          </p:nvSpPr>
          <p:spPr>
            <a:xfrm>
              <a:off x="1704300" y="3018650"/>
              <a:ext cx="104100" cy="243425"/>
            </a:xfrm>
            <a:custGeom>
              <a:rect b="b" l="l" r="r" t="t"/>
              <a:pathLst>
                <a:path extrusionOk="0" h="9737" w="4164">
                  <a:moveTo>
                    <a:pt x="3164" y="0"/>
                  </a:moveTo>
                  <a:cubicBezTo>
                    <a:pt x="3066" y="0"/>
                    <a:pt x="2970" y="48"/>
                    <a:pt x="2928" y="132"/>
                  </a:cubicBezTo>
                  <a:cubicBezTo>
                    <a:pt x="2516" y="826"/>
                    <a:pt x="2299" y="1628"/>
                    <a:pt x="2277" y="2430"/>
                  </a:cubicBezTo>
                  <a:cubicBezTo>
                    <a:pt x="2277" y="2799"/>
                    <a:pt x="2299" y="3167"/>
                    <a:pt x="2386" y="3536"/>
                  </a:cubicBezTo>
                  <a:cubicBezTo>
                    <a:pt x="976" y="3926"/>
                    <a:pt x="1" y="5205"/>
                    <a:pt x="1" y="6658"/>
                  </a:cubicBezTo>
                  <a:cubicBezTo>
                    <a:pt x="1" y="6658"/>
                    <a:pt x="1" y="6680"/>
                    <a:pt x="1" y="6701"/>
                  </a:cubicBezTo>
                  <a:cubicBezTo>
                    <a:pt x="22" y="7503"/>
                    <a:pt x="369" y="8262"/>
                    <a:pt x="955" y="8826"/>
                  </a:cubicBezTo>
                  <a:cubicBezTo>
                    <a:pt x="1518" y="9411"/>
                    <a:pt x="2299" y="9737"/>
                    <a:pt x="3123" y="9737"/>
                  </a:cubicBezTo>
                  <a:lnTo>
                    <a:pt x="3882" y="9737"/>
                  </a:lnTo>
                  <a:cubicBezTo>
                    <a:pt x="4033" y="9737"/>
                    <a:pt x="4163" y="9585"/>
                    <a:pt x="4142" y="9433"/>
                  </a:cubicBezTo>
                  <a:cubicBezTo>
                    <a:pt x="4120" y="9303"/>
                    <a:pt x="4012" y="9195"/>
                    <a:pt x="3882" y="9195"/>
                  </a:cubicBezTo>
                  <a:lnTo>
                    <a:pt x="3123" y="9195"/>
                  </a:lnTo>
                  <a:cubicBezTo>
                    <a:pt x="2429" y="9195"/>
                    <a:pt x="1800" y="8913"/>
                    <a:pt x="1323" y="8436"/>
                  </a:cubicBezTo>
                  <a:cubicBezTo>
                    <a:pt x="846" y="7959"/>
                    <a:pt x="564" y="7330"/>
                    <a:pt x="543" y="6658"/>
                  </a:cubicBezTo>
                  <a:cubicBezTo>
                    <a:pt x="543" y="5357"/>
                    <a:pt x="1475" y="4251"/>
                    <a:pt x="2754" y="4013"/>
                  </a:cubicBezTo>
                  <a:cubicBezTo>
                    <a:pt x="2776" y="4013"/>
                    <a:pt x="2798" y="3991"/>
                    <a:pt x="2819" y="3991"/>
                  </a:cubicBezTo>
                  <a:cubicBezTo>
                    <a:pt x="2928" y="3926"/>
                    <a:pt x="2993" y="3796"/>
                    <a:pt x="2971" y="3688"/>
                  </a:cubicBezTo>
                  <a:cubicBezTo>
                    <a:pt x="2863" y="3276"/>
                    <a:pt x="2798" y="2842"/>
                    <a:pt x="2819" y="2430"/>
                  </a:cubicBezTo>
                  <a:cubicBezTo>
                    <a:pt x="2841" y="1715"/>
                    <a:pt x="3036" y="1021"/>
                    <a:pt x="3383" y="414"/>
                  </a:cubicBezTo>
                  <a:cubicBezTo>
                    <a:pt x="3448" y="284"/>
                    <a:pt x="3426" y="132"/>
                    <a:pt x="3318" y="45"/>
                  </a:cubicBezTo>
                  <a:cubicBezTo>
                    <a:pt x="3272" y="15"/>
                    <a:pt x="3218" y="0"/>
                    <a:pt x="31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69"/>
            <p:cNvSpPr/>
            <p:nvPr/>
          </p:nvSpPr>
          <p:spPr>
            <a:xfrm>
              <a:off x="1792650" y="2958525"/>
              <a:ext cx="370775" cy="303550"/>
            </a:xfrm>
            <a:custGeom>
              <a:rect b="b" l="l" r="r" t="t"/>
              <a:pathLst>
                <a:path extrusionOk="0" h="12142" w="14831">
                  <a:moveTo>
                    <a:pt x="3708" y="0"/>
                  </a:moveTo>
                  <a:cubicBezTo>
                    <a:pt x="2342" y="0"/>
                    <a:pt x="1041" y="564"/>
                    <a:pt x="109" y="1561"/>
                  </a:cubicBezTo>
                  <a:cubicBezTo>
                    <a:pt x="1" y="1648"/>
                    <a:pt x="1" y="1800"/>
                    <a:pt x="66" y="1908"/>
                  </a:cubicBezTo>
                  <a:cubicBezTo>
                    <a:pt x="124" y="1979"/>
                    <a:pt x="208" y="2017"/>
                    <a:pt x="290" y="2017"/>
                  </a:cubicBezTo>
                  <a:cubicBezTo>
                    <a:pt x="360" y="2017"/>
                    <a:pt x="428" y="1990"/>
                    <a:pt x="478" y="1930"/>
                  </a:cubicBezTo>
                  <a:cubicBezTo>
                    <a:pt x="1323" y="1041"/>
                    <a:pt x="2494" y="542"/>
                    <a:pt x="3708" y="542"/>
                  </a:cubicBezTo>
                  <a:lnTo>
                    <a:pt x="3730" y="542"/>
                  </a:lnTo>
                  <a:cubicBezTo>
                    <a:pt x="5247" y="542"/>
                    <a:pt x="6657" y="1323"/>
                    <a:pt x="7459" y="2602"/>
                  </a:cubicBezTo>
                  <a:cubicBezTo>
                    <a:pt x="7503" y="2676"/>
                    <a:pt x="7587" y="2719"/>
                    <a:pt x="7671" y="2719"/>
                  </a:cubicBezTo>
                  <a:cubicBezTo>
                    <a:pt x="7710" y="2719"/>
                    <a:pt x="7749" y="2710"/>
                    <a:pt x="7784" y="2689"/>
                  </a:cubicBezTo>
                  <a:cubicBezTo>
                    <a:pt x="8174" y="2515"/>
                    <a:pt x="8586" y="2429"/>
                    <a:pt x="9020" y="2429"/>
                  </a:cubicBezTo>
                  <a:cubicBezTo>
                    <a:pt x="10667" y="2429"/>
                    <a:pt x="11990" y="3751"/>
                    <a:pt x="11990" y="5399"/>
                  </a:cubicBezTo>
                  <a:cubicBezTo>
                    <a:pt x="11990" y="5637"/>
                    <a:pt x="11968" y="5854"/>
                    <a:pt x="11925" y="6093"/>
                  </a:cubicBezTo>
                  <a:cubicBezTo>
                    <a:pt x="11925" y="6114"/>
                    <a:pt x="11925" y="6136"/>
                    <a:pt x="11925" y="6158"/>
                  </a:cubicBezTo>
                  <a:cubicBezTo>
                    <a:pt x="11925" y="6288"/>
                    <a:pt x="12012" y="6396"/>
                    <a:pt x="12120" y="6418"/>
                  </a:cubicBezTo>
                  <a:cubicBezTo>
                    <a:pt x="13378" y="6678"/>
                    <a:pt x="14288" y="7784"/>
                    <a:pt x="14288" y="9063"/>
                  </a:cubicBezTo>
                  <a:cubicBezTo>
                    <a:pt x="14266" y="9735"/>
                    <a:pt x="13985" y="10385"/>
                    <a:pt x="13486" y="10841"/>
                  </a:cubicBezTo>
                  <a:cubicBezTo>
                    <a:pt x="13031" y="11318"/>
                    <a:pt x="12380" y="11600"/>
                    <a:pt x="11708" y="11600"/>
                  </a:cubicBezTo>
                  <a:lnTo>
                    <a:pt x="11014" y="11600"/>
                  </a:lnTo>
                  <a:cubicBezTo>
                    <a:pt x="10863" y="11600"/>
                    <a:pt x="10754" y="11708"/>
                    <a:pt x="10733" y="11838"/>
                  </a:cubicBezTo>
                  <a:cubicBezTo>
                    <a:pt x="10711" y="11990"/>
                    <a:pt x="10841" y="12142"/>
                    <a:pt x="11014" y="12142"/>
                  </a:cubicBezTo>
                  <a:lnTo>
                    <a:pt x="11708" y="12142"/>
                  </a:lnTo>
                  <a:cubicBezTo>
                    <a:pt x="12532" y="12142"/>
                    <a:pt x="13313" y="11816"/>
                    <a:pt x="13876" y="11231"/>
                  </a:cubicBezTo>
                  <a:cubicBezTo>
                    <a:pt x="14462" y="10646"/>
                    <a:pt x="14808" y="9887"/>
                    <a:pt x="14830" y="9063"/>
                  </a:cubicBezTo>
                  <a:cubicBezTo>
                    <a:pt x="14830" y="7632"/>
                    <a:pt x="13898" y="6353"/>
                    <a:pt x="12510" y="5963"/>
                  </a:cubicBezTo>
                  <a:lnTo>
                    <a:pt x="12489" y="5963"/>
                  </a:lnTo>
                  <a:cubicBezTo>
                    <a:pt x="12532" y="5767"/>
                    <a:pt x="12532" y="5594"/>
                    <a:pt x="12532" y="5421"/>
                  </a:cubicBezTo>
                  <a:cubicBezTo>
                    <a:pt x="12532" y="3396"/>
                    <a:pt x="10888" y="1895"/>
                    <a:pt x="9030" y="1895"/>
                  </a:cubicBezTo>
                  <a:cubicBezTo>
                    <a:pt x="8620" y="1895"/>
                    <a:pt x="8200" y="1968"/>
                    <a:pt x="7784" y="2125"/>
                  </a:cubicBezTo>
                  <a:cubicBezTo>
                    <a:pt x="6852" y="803"/>
                    <a:pt x="5356" y="0"/>
                    <a:pt x="37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69"/>
            <p:cNvSpPr/>
            <p:nvPr/>
          </p:nvSpPr>
          <p:spPr>
            <a:xfrm>
              <a:off x="1798625" y="3068550"/>
              <a:ext cx="270475" cy="262900"/>
            </a:xfrm>
            <a:custGeom>
              <a:rect b="b" l="l" r="r" t="t"/>
              <a:pathLst>
                <a:path extrusionOk="0" h="10516" w="10819">
                  <a:moveTo>
                    <a:pt x="5420" y="543"/>
                  </a:moveTo>
                  <a:cubicBezTo>
                    <a:pt x="6461" y="543"/>
                    <a:pt x="7328" y="1388"/>
                    <a:pt x="7328" y="2429"/>
                  </a:cubicBezTo>
                  <a:cubicBezTo>
                    <a:pt x="7328" y="3123"/>
                    <a:pt x="7328" y="3925"/>
                    <a:pt x="7350" y="4120"/>
                  </a:cubicBezTo>
                  <a:lnTo>
                    <a:pt x="7350" y="4272"/>
                  </a:lnTo>
                  <a:cubicBezTo>
                    <a:pt x="7350" y="4575"/>
                    <a:pt x="7133" y="5096"/>
                    <a:pt x="6136" y="5919"/>
                  </a:cubicBezTo>
                  <a:cubicBezTo>
                    <a:pt x="5919" y="6071"/>
                    <a:pt x="5680" y="6158"/>
                    <a:pt x="5420" y="6158"/>
                  </a:cubicBezTo>
                  <a:cubicBezTo>
                    <a:pt x="5182" y="6158"/>
                    <a:pt x="4922" y="6071"/>
                    <a:pt x="4726" y="5919"/>
                  </a:cubicBezTo>
                  <a:cubicBezTo>
                    <a:pt x="3729" y="5096"/>
                    <a:pt x="3512" y="4575"/>
                    <a:pt x="3512" y="4272"/>
                  </a:cubicBezTo>
                  <a:lnTo>
                    <a:pt x="3512" y="4120"/>
                  </a:lnTo>
                  <a:cubicBezTo>
                    <a:pt x="3534" y="3925"/>
                    <a:pt x="3534" y="3101"/>
                    <a:pt x="3534" y="2450"/>
                  </a:cubicBezTo>
                  <a:cubicBezTo>
                    <a:pt x="3534" y="1974"/>
                    <a:pt x="3708" y="1518"/>
                    <a:pt x="4011" y="1171"/>
                  </a:cubicBezTo>
                  <a:cubicBezTo>
                    <a:pt x="4358" y="759"/>
                    <a:pt x="4878" y="543"/>
                    <a:pt x="5420" y="543"/>
                  </a:cubicBezTo>
                  <a:close/>
                  <a:moveTo>
                    <a:pt x="6006" y="6591"/>
                  </a:moveTo>
                  <a:cubicBezTo>
                    <a:pt x="6006" y="6765"/>
                    <a:pt x="6027" y="6938"/>
                    <a:pt x="6049" y="7112"/>
                  </a:cubicBezTo>
                  <a:lnTo>
                    <a:pt x="5984" y="7199"/>
                  </a:lnTo>
                  <a:cubicBezTo>
                    <a:pt x="5832" y="7350"/>
                    <a:pt x="5637" y="7459"/>
                    <a:pt x="5442" y="7459"/>
                  </a:cubicBezTo>
                  <a:cubicBezTo>
                    <a:pt x="5225" y="7437"/>
                    <a:pt x="5030" y="7350"/>
                    <a:pt x="4900" y="7199"/>
                  </a:cubicBezTo>
                  <a:cubicBezTo>
                    <a:pt x="4857" y="7155"/>
                    <a:pt x="4835" y="7133"/>
                    <a:pt x="4813" y="7112"/>
                  </a:cubicBezTo>
                  <a:cubicBezTo>
                    <a:pt x="4835" y="6938"/>
                    <a:pt x="4857" y="6765"/>
                    <a:pt x="4857" y="6591"/>
                  </a:cubicBezTo>
                  <a:cubicBezTo>
                    <a:pt x="5052" y="6657"/>
                    <a:pt x="5247" y="6700"/>
                    <a:pt x="5442" y="6700"/>
                  </a:cubicBezTo>
                  <a:cubicBezTo>
                    <a:pt x="5637" y="6700"/>
                    <a:pt x="5832" y="6657"/>
                    <a:pt x="6006" y="6591"/>
                  </a:cubicBezTo>
                  <a:close/>
                  <a:moveTo>
                    <a:pt x="5402" y="0"/>
                  </a:moveTo>
                  <a:cubicBezTo>
                    <a:pt x="4055" y="0"/>
                    <a:pt x="2992" y="1098"/>
                    <a:pt x="2992" y="2429"/>
                  </a:cubicBezTo>
                  <a:cubicBezTo>
                    <a:pt x="2992" y="3253"/>
                    <a:pt x="2992" y="3925"/>
                    <a:pt x="2970" y="4077"/>
                  </a:cubicBezTo>
                  <a:lnTo>
                    <a:pt x="2970" y="4272"/>
                  </a:lnTo>
                  <a:cubicBezTo>
                    <a:pt x="2970" y="4857"/>
                    <a:pt x="3404" y="5507"/>
                    <a:pt x="4293" y="6245"/>
                  </a:cubicBezTo>
                  <a:cubicBezTo>
                    <a:pt x="4315" y="6483"/>
                    <a:pt x="4315" y="6722"/>
                    <a:pt x="4271" y="6960"/>
                  </a:cubicBezTo>
                  <a:lnTo>
                    <a:pt x="1561" y="7502"/>
                  </a:lnTo>
                  <a:lnTo>
                    <a:pt x="1539" y="7502"/>
                  </a:lnTo>
                  <a:cubicBezTo>
                    <a:pt x="629" y="7762"/>
                    <a:pt x="0" y="8586"/>
                    <a:pt x="0" y="9540"/>
                  </a:cubicBezTo>
                  <a:lnTo>
                    <a:pt x="0" y="10255"/>
                  </a:lnTo>
                  <a:cubicBezTo>
                    <a:pt x="0" y="10407"/>
                    <a:pt x="130" y="10516"/>
                    <a:pt x="282" y="10516"/>
                  </a:cubicBezTo>
                  <a:lnTo>
                    <a:pt x="8130" y="10516"/>
                  </a:lnTo>
                  <a:cubicBezTo>
                    <a:pt x="8282" y="10516"/>
                    <a:pt x="8391" y="10429"/>
                    <a:pt x="8412" y="10299"/>
                  </a:cubicBezTo>
                  <a:cubicBezTo>
                    <a:pt x="8434" y="10125"/>
                    <a:pt x="8304" y="9995"/>
                    <a:pt x="8130" y="9995"/>
                  </a:cubicBezTo>
                  <a:lnTo>
                    <a:pt x="542" y="9995"/>
                  </a:lnTo>
                  <a:lnTo>
                    <a:pt x="542" y="9540"/>
                  </a:lnTo>
                  <a:cubicBezTo>
                    <a:pt x="542" y="8846"/>
                    <a:pt x="997" y="8218"/>
                    <a:pt x="1670" y="8022"/>
                  </a:cubicBezTo>
                  <a:lnTo>
                    <a:pt x="4401" y="7459"/>
                  </a:lnTo>
                  <a:lnTo>
                    <a:pt x="4488" y="7545"/>
                  </a:lnTo>
                  <a:cubicBezTo>
                    <a:pt x="4726" y="7806"/>
                    <a:pt x="5073" y="7979"/>
                    <a:pt x="5420" y="7979"/>
                  </a:cubicBezTo>
                  <a:cubicBezTo>
                    <a:pt x="5789" y="7979"/>
                    <a:pt x="6136" y="7806"/>
                    <a:pt x="6374" y="7545"/>
                  </a:cubicBezTo>
                  <a:lnTo>
                    <a:pt x="6439" y="7480"/>
                  </a:lnTo>
                  <a:lnTo>
                    <a:pt x="9128" y="8022"/>
                  </a:lnTo>
                  <a:cubicBezTo>
                    <a:pt x="9800" y="8218"/>
                    <a:pt x="10255" y="8825"/>
                    <a:pt x="10255" y="9540"/>
                  </a:cubicBezTo>
                  <a:lnTo>
                    <a:pt x="10255" y="9974"/>
                  </a:lnTo>
                  <a:lnTo>
                    <a:pt x="9410" y="9974"/>
                  </a:lnTo>
                  <a:cubicBezTo>
                    <a:pt x="9279" y="9974"/>
                    <a:pt x="9171" y="10082"/>
                    <a:pt x="9149" y="10212"/>
                  </a:cubicBezTo>
                  <a:cubicBezTo>
                    <a:pt x="9128" y="10386"/>
                    <a:pt x="9258" y="10516"/>
                    <a:pt x="9410" y="10516"/>
                  </a:cubicBezTo>
                  <a:lnTo>
                    <a:pt x="10537" y="10516"/>
                  </a:lnTo>
                  <a:cubicBezTo>
                    <a:pt x="10689" y="10516"/>
                    <a:pt x="10819" y="10407"/>
                    <a:pt x="10819" y="10255"/>
                  </a:cubicBezTo>
                  <a:lnTo>
                    <a:pt x="10819" y="9540"/>
                  </a:lnTo>
                  <a:cubicBezTo>
                    <a:pt x="10819" y="8586"/>
                    <a:pt x="10190" y="7762"/>
                    <a:pt x="9279" y="7502"/>
                  </a:cubicBezTo>
                  <a:lnTo>
                    <a:pt x="9258" y="7524"/>
                  </a:lnTo>
                  <a:lnTo>
                    <a:pt x="6591" y="6982"/>
                  </a:lnTo>
                  <a:cubicBezTo>
                    <a:pt x="6548" y="6743"/>
                    <a:pt x="6548" y="6483"/>
                    <a:pt x="6569" y="6245"/>
                  </a:cubicBezTo>
                  <a:cubicBezTo>
                    <a:pt x="7458" y="5507"/>
                    <a:pt x="7892" y="4857"/>
                    <a:pt x="7892" y="4272"/>
                  </a:cubicBezTo>
                  <a:lnTo>
                    <a:pt x="7892" y="4077"/>
                  </a:lnTo>
                  <a:cubicBezTo>
                    <a:pt x="7870" y="3925"/>
                    <a:pt x="7870" y="3274"/>
                    <a:pt x="7870" y="2429"/>
                  </a:cubicBezTo>
                  <a:cubicBezTo>
                    <a:pt x="7870" y="1098"/>
                    <a:pt x="6807" y="0"/>
                    <a:pt x="5481" y="0"/>
                  </a:cubicBezTo>
                  <a:cubicBezTo>
                    <a:pt x="5468" y="0"/>
                    <a:pt x="5455" y="0"/>
                    <a:pt x="5442" y="1"/>
                  </a:cubicBezTo>
                  <a:cubicBezTo>
                    <a:pt x="5429" y="0"/>
                    <a:pt x="5416" y="0"/>
                    <a:pt x="54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 name="Google Shape;1135;p69"/>
          <p:cNvGrpSpPr/>
          <p:nvPr/>
        </p:nvGrpSpPr>
        <p:grpSpPr>
          <a:xfrm>
            <a:off x="5484598" y="2822734"/>
            <a:ext cx="425237" cy="383531"/>
            <a:chOff x="5414400" y="2918950"/>
            <a:chExt cx="458575" cy="413600"/>
          </a:xfrm>
        </p:grpSpPr>
        <p:sp>
          <p:nvSpPr>
            <p:cNvPr id="1136" name="Google Shape;1136;p69"/>
            <p:cNvSpPr/>
            <p:nvPr/>
          </p:nvSpPr>
          <p:spPr>
            <a:xfrm>
              <a:off x="5414400" y="2918950"/>
              <a:ext cx="458575" cy="349125"/>
            </a:xfrm>
            <a:custGeom>
              <a:rect b="b" l="l" r="r" t="t"/>
              <a:pathLst>
                <a:path extrusionOk="0" h="13965" w="18343">
                  <a:moveTo>
                    <a:pt x="976" y="1"/>
                  </a:moveTo>
                  <a:cubicBezTo>
                    <a:pt x="434" y="1"/>
                    <a:pt x="0" y="434"/>
                    <a:pt x="0" y="976"/>
                  </a:cubicBezTo>
                  <a:lnTo>
                    <a:pt x="0" y="13681"/>
                  </a:lnTo>
                  <a:cubicBezTo>
                    <a:pt x="0" y="13833"/>
                    <a:pt x="130" y="13963"/>
                    <a:pt x="282" y="13963"/>
                  </a:cubicBezTo>
                  <a:lnTo>
                    <a:pt x="1865" y="13963"/>
                  </a:lnTo>
                  <a:cubicBezTo>
                    <a:pt x="1886" y="13963"/>
                    <a:pt x="1908" y="13963"/>
                    <a:pt x="1930" y="13941"/>
                  </a:cubicBezTo>
                  <a:cubicBezTo>
                    <a:pt x="2198" y="13817"/>
                    <a:pt x="2093" y="13418"/>
                    <a:pt x="1820" y="13418"/>
                  </a:cubicBezTo>
                  <a:cubicBezTo>
                    <a:pt x="1806" y="13418"/>
                    <a:pt x="1792" y="13419"/>
                    <a:pt x="1778" y="13421"/>
                  </a:cubicBezTo>
                  <a:lnTo>
                    <a:pt x="651" y="13421"/>
                  </a:lnTo>
                  <a:cubicBezTo>
                    <a:pt x="586" y="13421"/>
                    <a:pt x="521" y="13356"/>
                    <a:pt x="521" y="13291"/>
                  </a:cubicBezTo>
                  <a:lnTo>
                    <a:pt x="521" y="3036"/>
                  </a:lnTo>
                  <a:lnTo>
                    <a:pt x="14570" y="3036"/>
                  </a:lnTo>
                  <a:cubicBezTo>
                    <a:pt x="14700" y="3036"/>
                    <a:pt x="14808" y="2949"/>
                    <a:pt x="14830" y="2819"/>
                  </a:cubicBezTo>
                  <a:cubicBezTo>
                    <a:pt x="14851" y="2646"/>
                    <a:pt x="14721" y="2494"/>
                    <a:pt x="14570" y="2494"/>
                  </a:cubicBezTo>
                  <a:lnTo>
                    <a:pt x="542" y="2494"/>
                  </a:lnTo>
                  <a:lnTo>
                    <a:pt x="542" y="976"/>
                  </a:lnTo>
                  <a:cubicBezTo>
                    <a:pt x="542" y="738"/>
                    <a:pt x="737" y="543"/>
                    <a:pt x="976" y="543"/>
                  </a:cubicBezTo>
                  <a:lnTo>
                    <a:pt x="17366" y="543"/>
                  </a:lnTo>
                  <a:cubicBezTo>
                    <a:pt x="17605" y="543"/>
                    <a:pt x="17800" y="738"/>
                    <a:pt x="17800" y="976"/>
                  </a:cubicBezTo>
                  <a:lnTo>
                    <a:pt x="17800" y="2516"/>
                  </a:lnTo>
                  <a:lnTo>
                    <a:pt x="15870" y="2516"/>
                  </a:lnTo>
                  <a:cubicBezTo>
                    <a:pt x="15719" y="2516"/>
                    <a:pt x="15610" y="2624"/>
                    <a:pt x="15589" y="2754"/>
                  </a:cubicBezTo>
                  <a:cubicBezTo>
                    <a:pt x="15567" y="2906"/>
                    <a:pt x="15697" y="3058"/>
                    <a:pt x="15870" y="3058"/>
                  </a:cubicBezTo>
                  <a:lnTo>
                    <a:pt x="17822" y="3058"/>
                  </a:lnTo>
                  <a:lnTo>
                    <a:pt x="17822" y="13161"/>
                  </a:lnTo>
                  <a:cubicBezTo>
                    <a:pt x="17822" y="13313"/>
                    <a:pt x="17692" y="13443"/>
                    <a:pt x="17540" y="13443"/>
                  </a:cubicBezTo>
                  <a:lnTo>
                    <a:pt x="16499" y="13443"/>
                  </a:lnTo>
                  <a:cubicBezTo>
                    <a:pt x="16456" y="13443"/>
                    <a:pt x="16391" y="13464"/>
                    <a:pt x="16369" y="13508"/>
                  </a:cubicBezTo>
                  <a:cubicBezTo>
                    <a:pt x="16180" y="13655"/>
                    <a:pt x="16296" y="13964"/>
                    <a:pt x="16520" y="13964"/>
                  </a:cubicBezTo>
                  <a:cubicBezTo>
                    <a:pt x="16527" y="13964"/>
                    <a:pt x="16535" y="13964"/>
                    <a:pt x="16543" y="13963"/>
                  </a:cubicBezTo>
                  <a:lnTo>
                    <a:pt x="17366" y="13963"/>
                  </a:lnTo>
                  <a:cubicBezTo>
                    <a:pt x="17908" y="13963"/>
                    <a:pt x="18342" y="13529"/>
                    <a:pt x="18342" y="12987"/>
                  </a:cubicBezTo>
                  <a:lnTo>
                    <a:pt x="18342" y="976"/>
                  </a:lnTo>
                  <a:cubicBezTo>
                    <a:pt x="18342" y="434"/>
                    <a:pt x="17908" y="1"/>
                    <a:pt x="173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69"/>
            <p:cNvSpPr/>
            <p:nvPr/>
          </p:nvSpPr>
          <p:spPr>
            <a:xfrm>
              <a:off x="5444750" y="2950400"/>
              <a:ext cx="41750" cy="13025"/>
            </a:xfrm>
            <a:custGeom>
              <a:rect b="b" l="l" r="r" t="t"/>
              <a:pathLst>
                <a:path extrusionOk="0" h="521" w="1670">
                  <a:moveTo>
                    <a:pt x="282" y="0"/>
                  </a:moveTo>
                  <a:cubicBezTo>
                    <a:pt x="130" y="0"/>
                    <a:pt x="0" y="130"/>
                    <a:pt x="22" y="304"/>
                  </a:cubicBezTo>
                  <a:cubicBezTo>
                    <a:pt x="44" y="434"/>
                    <a:pt x="152" y="521"/>
                    <a:pt x="282" y="521"/>
                  </a:cubicBezTo>
                  <a:lnTo>
                    <a:pt x="1366" y="521"/>
                  </a:lnTo>
                  <a:cubicBezTo>
                    <a:pt x="1496" y="521"/>
                    <a:pt x="1626" y="434"/>
                    <a:pt x="1648" y="304"/>
                  </a:cubicBezTo>
                  <a:cubicBezTo>
                    <a:pt x="1670" y="130"/>
                    <a:pt x="1540" y="0"/>
                    <a:pt x="13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69"/>
            <p:cNvSpPr/>
            <p:nvPr/>
          </p:nvSpPr>
          <p:spPr>
            <a:xfrm>
              <a:off x="5503275" y="2950400"/>
              <a:ext cx="41775" cy="13025"/>
            </a:xfrm>
            <a:custGeom>
              <a:rect b="b" l="l" r="r" t="t"/>
              <a:pathLst>
                <a:path extrusionOk="0" h="521" w="1671">
                  <a:moveTo>
                    <a:pt x="304" y="0"/>
                  </a:moveTo>
                  <a:cubicBezTo>
                    <a:pt x="131" y="0"/>
                    <a:pt x="1" y="130"/>
                    <a:pt x="23" y="304"/>
                  </a:cubicBezTo>
                  <a:cubicBezTo>
                    <a:pt x="44" y="434"/>
                    <a:pt x="174" y="521"/>
                    <a:pt x="304" y="521"/>
                  </a:cubicBezTo>
                  <a:lnTo>
                    <a:pt x="1388" y="521"/>
                  </a:lnTo>
                  <a:cubicBezTo>
                    <a:pt x="1519" y="521"/>
                    <a:pt x="1627" y="434"/>
                    <a:pt x="1649" y="304"/>
                  </a:cubicBezTo>
                  <a:cubicBezTo>
                    <a:pt x="1670" y="130"/>
                    <a:pt x="1540" y="0"/>
                    <a:pt x="13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69"/>
            <p:cNvSpPr/>
            <p:nvPr/>
          </p:nvSpPr>
          <p:spPr>
            <a:xfrm>
              <a:off x="5562900" y="2950400"/>
              <a:ext cx="41225" cy="13025"/>
            </a:xfrm>
            <a:custGeom>
              <a:rect b="b" l="l" r="r" t="t"/>
              <a:pathLst>
                <a:path extrusionOk="0" h="521" w="1649">
                  <a:moveTo>
                    <a:pt x="283" y="0"/>
                  </a:moveTo>
                  <a:cubicBezTo>
                    <a:pt x="109" y="0"/>
                    <a:pt x="1" y="130"/>
                    <a:pt x="22" y="304"/>
                  </a:cubicBezTo>
                  <a:cubicBezTo>
                    <a:pt x="22" y="434"/>
                    <a:pt x="153" y="521"/>
                    <a:pt x="283" y="521"/>
                  </a:cubicBezTo>
                  <a:lnTo>
                    <a:pt x="1367" y="521"/>
                  </a:lnTo>
                  <a:cubicBezTo>
                    <a:pt x="1497" y="521"/>
                    <a:pt x="1627" y="434"/>
                    <a:pt x="1648" y="304"/>
                  </a:cubicBezTo>
                  <a:cubicBezTo>
                    <a:pt x="1648" y="130"/>
                    <a:pt x="1540" y="0"/>
                    <a:pt x="13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69"/>
            <p:cNvSpPr/>
            <p:nvPr/>
          </p:nvSpPr>
          <p:spPr>
            <a:xfrm>
              <a:off x="5478900" y="3042000"/>
              <a:ext cx="329575" cy="290550"/>
            </a:xfrm>
            <a:custGeom>
              <a:rect b="b" l="l" r="r" t="t"/>
              <a:pathLst>
                <a:path extrusionOk="0" h="11622" w="13183">
                  <a:moveTo>
                    <a:pt x="12662" y="10299"/>
                  </a:moveTo>
                  <a:lnTo>
                    <a:pt x="12662" y="10450"/>
                  </a:lnTo>
                  <a:cubicBezTo>
                    <a:pt x="12662" y="10775"/>
                    <a:pt x="12380" y="11057"/>
                    <a:pt x="12055" y="11057"/>
                  </a:cubicBezTo>
                  <a:lnTo>
                    <a:pt x="6960" y="11057"/>
                  </a:lnTo>
                  <a:cubicBezTo>
                    <a:pt x="7090" y="10602"/>
                    <a:pt x="7502" y="10299"/>
                    <a:pt x="7957" y="10299"/>
                  </a:cubicBezTo>
                  <a:close/>
                  <a:moveTo>
                    <a:pt x="5269" y="521"/>
                  </a:moveTo>
                  <a:cubicBezTo>
                    <a:pt x="5832" y="521"/>
                    <a:pt x="6309" y="998"/>
                    <a:pt x="6309" y="1561"/>
                  </a:cubicBezTo>
                  <a:lnTo>
                    <a:pt x="6309" y="10168"/>
                  </a:lnTo>
                  <a:cubicBezTo>
                    <a:pt x="6006" y="9908"/>
                    <a:pt x="5637" y="9778"/>
                    <a:pt x="5269" y="9778"/>
                  </a:cubicBezTo>
                  <a:lnTo>
                    <a:pt x="2905" y="9778"/>
                  </a:lnTo>
                  <a:cubicBezTo>
                    <a:pt x="2754" y="9778"/>
                    <a:pt x="2645" y="9887"/>
                    <a:pt x="2624" y="10017"/>
                  </a:cubicBezTo>
                  <a:cubicBezTo>
                    <a:pt x="2602" y="10168"/>
                    <a:pt x="2732" y="10320"/>
                    <a:pt x="2905" y="10320"/>
                  </a:cubicBezTo>
                  <a:lnTo>
                    <a:pt x="5247" y="10320"/>
                  </a:lnTo>
                  <a:cubicBezTo>
                    <a:pt x="5702" y="10320"/>
                    <a:pt x="6114" y="10624"/>
                    <a:pt x="6223" y="11057"/>
                  </a:cubicBezTo>
                  <a:lnTo>
                    <a:pt x="1149" y="11057"/>
                  </a:lnTo>
                  <a:cubicBezTo>
                    <a:pt x="1137" y="11058"/>
                    <a:pt x="1124" y="11059"/>
                    <a:pt x="1112" y="11059"/>
                  </a:cubicBezTo>
                  <a:cubicBezTo>
                    <a:pt x="782" y="11059"/>
                    <a:pt x="521" y="10785"/>
                    <a:pt x="542" y="10450"/>
                  </a:cubicBezTo>
                  <a:lnTo>
                    <a:pt x="542" y="10450"/>
                  </a:lnTo>
                  <a:lnTo>
                    <a:pt x="542" y="10320"/>
                  </a:lnTo>
                  <a:lnTo>
                    <a:pt x="1756" y="10320"/>
                  </a:lnTo>
                  <a:cubicBezTo>
                    <a:pt x="1865" y="10320"/>
                    <a:pt x="1952" y="10255"/>
                    <a:pt x="1995" y="10147"/>
                  </a:cubicBezTo>
                  <a:cubicBezTo>
                    <a:pt x="2082" y="9952"/>
                    <a:pt x="1952" y="9735"/>
                    <a:pt x="1735" y="9735"/>
                  </a:cubicBezTo>
                  <a:lnTo>
                    <a:pt x="521" y="9735"/>
                  </a:lnTo>
                  <a:lnTo>
                    <a:pt x="521" y="521"/>
                  </a:lnTo>
                  <a:close/>
                  <a:moveTo>
                    <a:pt x="12900" y="0"/>
                  </a:moveTo>
                  <a:lnTo>
                    <a:pt x="12922" y="44"/>
                  </a:lnTo>
                  <a:lnTo>
                    <a:pt x="7870" y="44"/>
                  </a:lnTo>
                  <a:cubicBezTo>
                    <a:pt x="7350" y="44"/>
                    <a:pt x="6873" y="282"/>
                    <a:pt x="6569" y="716"/>
                  </a:cubicBezTo>
                  <a:cubicBezTo>
                    <a:pt x="6288" y="282"/>
                    <a:pt x="5811" y="44"/>
                    <a:pt x="5290" y="44"/>
                  </a:cubicBezTo>
                  <a:lnTo>
                    <a:pt x="260" y="44"/>
                  </a:lnTo>
                  <a:cubicBezTo>
                    <a:pt x="109" y="44"/>
                    <a:pt x="0" y="152"/>
                    <a:pt x="0" y="304"/>
                  </a:cubicBezTo>
                  <a:lnTo>
                    <a:pt x="0" y="10472"/>
                  </a:lnTo>
                  <a:cubicBezTo>
                    <a:pt x="0" y="11101"/>
                    <a:pt x="499" y="11621"/>
                    <a:pt x="1149" y="11621"/>
                  </a:cubicBezTo>
                  <a:lnTo>
                    <a:pt x="12900" y="11621"/>
                  </a:lnTo>
                  <a:cubicBezTo>
                    <a:pt x="13052" y="11621"/>
                    <a:pt x="13182" y="11491"/>
                    <a:pt x="13182" y="11339"/>
                  </a:cubicBezTo>
                  <a:lnTo>
                    <a:pt x="13182" y="3491"/>
                  </a:lnTo>
                  <a:cubicBezTo>
                    <a:pt x="13182" y="3491"/>
                    <a:pt x="13160" y="3469"/>
                    <a:pt x="13160" y="3447"/>
                  </a:cubicBezTo>
                  <a:cubicBezTo>
                    <a:pt x="13102" y="3364"/>
                    <a:pt x="13012" y="3326"/>
                    <a:pt x="12923" y="3326"/>
                  </a:cubicBezTo>
                  <a:cubicBezTo>
                    <a:pt x="12780" y="3326"/>
                    <a:pt x="12640" y="3425"/>
                    <a:pt x="12640" y="3599"/>
                  </a:cubicBezTo>
                  <a:lnTo>
                    <a:pt x="12640" y="9735"/>
                  </a:lnTo>
                  <a:lnTo>
                    <a:pt x="7892" y="9735"/>
                  </a:lnTo>
                  <a:cubicBezTo>
                    <a:pt x="7523" y="9735"/>
                    <a:pt x="7155" y="9865"/>
                    <a:pt x="6873" y="10125"/>
                  </a:cubicBezTo>
                  <a:lnTo>
                    <a:pt x="6873" y="1561"/>
                  </a:lnTo>
                  <a:cubicBezTo>
                    <a:pt x="6873" y="976"/>
                    <a:pt x="7328" y="521"/>
                    <a:pt x="7892" y="521"/>
                  </a:cubicBezTo>
                  <a:lnTo>
                    <a:pt x="12640" y="521"/>
                  </a:lnTo>
                  <a:lnTo>
                    <a:pt x="12640" y="2342"/>
                  </a:lnTo>
                  <a:cubicBezTo>
                    <a:pt x="12640" y="2494"/>
                    <a:pt x="12748" y="2602"/>
                    <a:pt x="12900" y="2602"/>
                  </a:cubicBezTo>
                  <a:cubicBezTo>
                    <a:pt x="13052" y="2602"/>
                    <a:pt x="13182" y="2494"/>
                    <a:pt x="13182" y="2342"/>
                  </a:cubicBezTo>
                  <a:lnTo>
                    <a:pt x="13182" y="260"/>
                  </a:lnTo>
                  <a:cubicBezTo>
                    <a:pt x="13182" y="109"/>
                    <a:pt x="13052" y="0"/>
                    <a:pt x="129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69"/>
            <p:cNvSpPr/>
            <p:nvPr/>
          </p:nvSpPr>
          <p:spPr>
            <a:xfrm>
              <a:off x="5510325" y="3085350"/>
              <a:ext cx="100300" cy="13575"/>
            </a:xfrm>
            <a:custGeom>
              <a:rect b="b" l="l" r="r" t="t"/>
              <a:pathLst>
                <a:path extrusionOk="0" h="543" w="4012">
                  <a:moveTo>
                    <a:pt x="283" y="1"/>
                  </a:moveTo>
                  <a:cubicBezTo>
                    <a:pt x="152" y="1"/>
                    <a:pt x="22" y="109"/>
                    <a:pt x="22" y="239"/>
                  </a:cubicBezTo>
                  <a:cubicBezTo>
                    <a:pt x="1" y="391"/>
                    <a:pt x="109" y="543"/>
                    <a:pt x="283" y="543"/>
                  </a:cubicBezTo>
                  <a:lnTo>
                    <a:pt x="3730" y="543"/>
                  </a:lnTo>
                  <a:cubicBezTo>
                    <a:pt x="3860" y="543"/>
                    <a:pt x="3968" y="434"/>
                    <a:pt x="3990" y="304"/>
                  </a:cubicBezTo>
                  <a:cubicBezTo>
                    <a:pt x="4012" y="152"/>
                    <a:pt x="3882" y="1"/>
                    <a:pt x="37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69"/>
            <p:cNvSpPr/>
            <p:nvPr/>
          </p:nvSpPr>
          <p:spPr>
            <a:xfrm>
              <a:off x="5510325" y="3124925"/>
              <a:ext cx="100300" cy="13575"/>
            </a:xfrm>
            <a:custGeom>
              <a:rect b="b" l="l" r="r" t="t"/>
              <a:pathLst>
                <a:path extrusionOk="0" h="543" w="4012">
                  <a:moveTo>
                    <a:pt x="283" y="0"/>
                  </a:moveTo>
                  <a:cubicBezTo>
                    <a:pt x="152" y="0"/>
                    <a:pt x="44" y="109"/>
                    <a:pt x="22" y="239"/>
                  </a:cubicBezTo>
                  <a:cubicBezTo>
                    <a:pt x="1" y="391"/>
                    <a:pt x="109" y="542"/>
                    <a:pt x="283" y="542"/>
                  </a:cubicBezTo>
                  <a:lnTo>
                    <a:pt x="3730" y="542"/>
                  </a:lnTo>
                  <a:cubicBezTo>
                    <a:pt x="3860" y="542"/>
                    <a:pt x="3968" y="434"/>
                    <a:pt x="3990" y="304"/>
                  </a:cubicBezTo>
                  <a:cubicBezTo>
                    <a:pt x="4012" y="130"/>
                    <a:pt x="3882" y="0"/>
                    <a:pt x="3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69"/>
            <p:cNvSpPr/>
            <p:nvPr/>
          </p:nvSpPr>
          <p:spPr>
            <a:xfrm>
              <a:off x="5510325" y="3164500"/>
              <a:ext cx="100300" cy="13575"/>
            </a:xfrm>
            <a:custGeom>
              <a:rect b="b" l="l" r="r" t="t"/>
              <a:pathLst>
                <a:path extrusionOk="0" h="543" w="4012">
                  <a:moveTo>
                    <a:pt x="283" y="0"/>
                  </a:moveTo>
                  <a:cubicBezTo>
                    <a:pt x="152" y="0"/>
                    <a:pt x="22" y="87"/>
                    <a:pt x="22" y="239"/>
                  </a:cubicBezTo>
                  <a:cubicBezTo>
                    <a:pt x="1" y="390"/>
                    <a:pt x="109" y="520"/>
                    <a:pt x="283" y="542"/>
                  </a:cubicBezTo>
                  <a:lnTo>
                    <a:pt x="3730" y="542"/>
                  </a:lnTo>
                  <a:cubicBezTo>
                    <a:pt x="3860" y="542"/>
                    <a:pt x="3968" y="434"/>
                    <a:pt x="3990" y="304"/>
                  </a:cubicBezTo>
                  <a:cubicBezTo>
                    <a:pt x="4012" y="130"/>
                    <a:pt x="3882" y="0"/>
                    <a:pt x="3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69"/>
            <p:cNvSpPr/>
            <p:nvPr/>
          </p:nvSpPr>
          <p:spPr>
            <a:xfrm>
              <a:off x="5510325" y="3203525"/>
              <a:ext cx="100300" cy="13575"/>
            </a:xfrm>
            <a:custGeom>
              <a:rect b="b" l="l" r="r" t="t"/>
              <a:pathLst>
                <a:path extrusionOk="0" h="543" w="4012">
                  <a:moveTo>
                    <a:pt x="283" y="0"/>
                  </a:moveTo>
                  <a:cubicBezTo>
                    <a:pt x="152" y="0"/>
                    <a:pt x="22" y="108"/>
                    <a:pt x="22" y="239"/>
                  </a:cubicBezTo>
                  <a:cubicBezTo>
                    <a:pt x="1" y="412"/>
                    <a:pt x="109" y="542"/>
                    <a:pt x="283" y="542"/>
                  </a:cubicBezTo>
                  <a:lnTo>
                    <a:pt x="3730" y="542"/>
                  </a:lnTo>
                  <a:cubicBezTo>
                    <a:pt x="3860" y="542"/>
                    <a:pt x="3968" y="455"/>
                    <a:pt x="3990" y="304"/>
                  </a:cubicBezTo>
                  <a:cubicBezTo>
                    <a:pt x="4012" y="152"/>
                    <a:pt x="3882" y="0"/>
                    <a:pt x="3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69"/>
            <p:cNvSpPr/>
            <p:nvPr/>
          </p:nvSpPr>
          <p:spPr>
            <a:xfrm>
              <a:off x="5510325" y="3244175"/>
              <a:ext cx="100300" cy="13575"/>
            </a:xfrm>
            <a:custGeom>
              <a:rect b="b" l="l" r="r" t="t"/>
              <a:pathLst>
                <a:path extrusionOk="0" h="543" w="4012">
                  <a:moveTo>
                    <a:pt x="283" y="0"/>
                  </a:moveTo>
                  <a:cubicBezTo>
                    <a:pt x="152" y="0"/>
                    <a:pt x="22" y="87"/>
                    <a:pt x="22" y="239"/>
                  </a:cubicBezTo>
                  <a:cubicBezTo>
                    <a:pt x="1" y="390"/>
                    <a:pt x="131" y="542"/>
                    <a:pt x="283" y="542"/>
                  </a:cubicBezTo>
                  <a:lnTo>
                    <a:pt x="3730" y="542"/>
                  </a:lnTo>
                  <a:cubicBezTo>
                    <a:pt x="3882" y="542"/>
                    <a:pt x="4012" y="390"/>
                    <a:pt x="3990" y="239"/>
                  </a:cubicBezTo>
                  <a:cubicBezTo>
                    <a:pt x="3968" y="87"/>
                    <a:pt x="3860" y="0"/>
                    <a:pt x="3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69"/>
            <p:cNvSpPr/>
            <p:nvPr/>
          </p:nvSpPr>
          <p:spPr>
            <a:xfrm>
              <a:off x="5676725" y="3085350"/>
              <a:ext cx="100300" cy="13575"/>
            </a:xfrm>
            <a:custGeom>
              <a:rect b="b" l="l" r="r" t="t"/>
              <a:pathLst>
                <a:path extrusionOk="0" h="543" w="4012">
                  <a:moveTo>
                    <a:pt x="304" y="1"/>
                  </a:moveTo>
                  <a:cubicBezTo>
                    <a:pt x="152" y="1"/>
                    <a:pt x="44" y="109"/>
                    <a:pt x="22" y="239"/>
                  </a:cubicBezTo>
                  <a:cubicBezTo>
                    <a:pt x="1" y="413"/>
                    <a:pt x="131" y="543"/>
                    <a:pt x="304" y="543"/>
                  </a:cubicBezTo>
                  <a:lnTo>
                    <a:pt x="3730" y="543"/>
                  </a:lnTo>
                  <a:cubicBezTo>
                    <a:pt x="3860" y="543"/>
                    <a:pt x="3990" y="434"/>
                    <a:pt x="4012" y="304"/>
                  </a:cubicBezTo>
                  <a:cubicBezTo>
                    <a:pt x="4012" y="152"/>
                    <a:pt x="3903" y="1"/>
                    <a:pt x="37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69"/>
            <p:cNvSpPr/>
            <p:nvPr/>
          </p:nvSpPr>
          <p:spPr>
            <a:xfrm>
              <a:off x="5676725" y="3124925"/>
              <a:ext cx="100300" cy="13575"/>
            </a:xfrm>
            <a:custGeom>
              <a:rect b="b" l="l" r="r" t="t"/>
              <a:pathLst>
                <a:path extrusionOk="0" h="543" w="4012">
                  <a:moveTo>
                    <a:pt x="304" y="0"/>
                  </a:moveTo>
                  <a:cubicBezTo>
                    <a:pt x="152" y="0"/>
                    <a:pt x="44" y="109"/>
                    <a:pt x="22" y="239"/>
                  </a:cubicBezTo>
                  <a:cubicBezTo>
                    <a:pt x="1" y="391"/>
                    <a:pt x="131" y="542"/>
                    <a:pt x="304" y="542"/>
                  </a:cubicBezTo>
                  <a:lnTo>
                    <a:pt x="3730" y="542"/>
                  </a:lnTo>
                  <a:cubicBezTo>
                    <a:pt x="3860" y="542"/>
                    <a:pt x="3990" y="434"/>
                    <a:pt x="4012" y="304"/>
                  </a:cubicBezTo>
                  <a:cubicBezTo>
                    <a:pt x="4012" y="130"/>
                    <a:pt x="3881" y="0"/>
                    <a:pt x="3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69"/>
            <p:cNvSpPr/>
            <p:nvPr/>
          </p:nvSpPr>
          <p:spPr>
            <a:xfrm>
              <a:off x="5676725" y="3164500"/>
              <a:ext cx="100300" cy="13575"/>
            </a:xfrm>
            <a:custGeom>
              <a:rect b="b" l="l" r="r" t="t"/>
              <a:pathLst>
                <a:path extrusionOk="0" h="543" w="4012">
                  <a:moveTo>
                    <a:pt x="304" y="0"/>
                  </a:moveTo>
                  <a:cubicBezTo>
                    <a:pt x="152" y="0"/>
                    <a:pt x="44" y="87"/>
                    <a:pt x="22" y="239"/>
                  </a:cubicBezTo>
                  <a:cubicBezTo>
                    <a:pt x="1" y="390"/>
                    <a:pt x="131" y="542"/>
                    <a:pt x="304" y="542"/>
                  </a:cubicBezTo>
                  <a:lnTo>
                    <a:pt x="3730" y="542"/>
                  </a:lnTo>
                  <a:cubicBezTo>
                    <a:pt x="3860" y="542"/>
                    <a:pt x="3990" y="434"/>
                    <a:pt x="4012" y="304"/>
                  </a:cubicBezTo>
                  <a:cubicBezTo>
                    <a:pt x="4012" y="130"/>
                    <a:pt x="3903" y="0"/>
                    <a:pt x="37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69"/>
            <p:cNvSpPr/>
            <p:nvPr/>
          </p:nvSpPr>
          <p:spPr>
            <a:xfrm>
              <a:off x="5676725" y="3203525"/>
              <a:ext cx="100300" cy="13575"/>
            </a:xfrm>
            <a:custGeom>
              <a:rect b="b" l="l" r="r" t="t"/>
              <a:pathLst>
                <a:path extrusionOk="0" h="543" w="4012">
                  <a:moveTo>
                    <a:pt x="304" y="0"/>
                  </a:moveTo>
                  <a:cubicBezTo>
                    <a:pt x="152" y="0"/>
                    <a:pt x="44" y="108"/>
                    <a:pt x="22" y="239"/>
                  </a:cubicBezTo>
                  <a:cubicBezTo>
                    <a:pt x="1" y="412"/>
                    <a:pt x="131" y="542"/>
                    <a:pt x="304" y="542"/>
                  </a:cubicBezTo>
                  <a:lnTo>
                    <a:pt x="3730" y="542"/>
                  </a:lnTo>
                  <a:cubicBezTo>
                    <a:pt x="3860" y="542"/>
                    <a:pt x="3990" y="455"/>
                    <a:pt x="4012" y="304"/>
                  </a:cubicBezTo>
                  <a:cubicBezTo>
                    <a:pt x="4012" y="152"/>
                    <a:pt x="3903" y="22"/>
                    <a:pt x="37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69"/>
            <p:cNvSpPr/>
            <p:nvPr/>
          </p:nvSpPr>
          <p:spPr>
            <a:xfrm>
              <a:off x="5676725" y="3244175"/>
              <a:ext cx="100300" cy="13575"/>
            </a:xfrm>
            <a:custGeom>
              <a:rect b="b" l="l" r="r" t="t"/>
              <a:pathLst>
                <a:path extrusionOk="0" h="543" w="4012">
                  <a:moveTo>
                    <a:pt x="304" y="0"/>
                  </a:moveTo>
                  <a:cubicBezTo>
                    <a:pt x="152" y="0"/>
                    <a:pt x="44" y="87"/>
                    <a:pt x="22" y="239"/>
                  </a:cubicBezTo>
                  <a:cubicBezTo>
                    <a:pt x="1" y="390"/>
                    <a:pt x="131" y="542"/>
                    <a:pt x="304" y="542"/>
                  </a:cubicBezTo>
                  <a:lnTo>
                    <a:pt x="3730" y="542"/>
                  </a:lnTo>
                  <a:cubicBezTo>
                    <a:pt x="3860" y="542"/>
                    <a:pt x="3990" y="434"/>
                    <a:pt x="4012" y="304"/>
                  </a:cubicBezTo>
                  <a:cubicBezTo>
                    <a:pt x="4012" y="130"/>
                    <a:pt x="3903" y="0"/>
                    <a:pt x="37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 name="Google Shape;1151;p69"/>
          <p:cNvGrpSpPr/>
          <p:nvPr/>
        </p:nvGrpSpPr>
        <p:grpSpPr>
          <a:xfrm>
            <a:off x="7863802" y="2780518"/>
            <a:ext cx="320197" cy="425747"/>
            <a:chOff x="7697350" y="2873425"/>
            <a:chExt cx="345300" cy="459125"/>
          </a:xfrm>
        </p:grpSpPr>
        <p:sp>
          <p:nvSpPr>
            <p:cNvPr id="1152" name="Google Shape;1152;p69"/>
            <p:cNvSpPr/>
            <p:nvPr/>
          </p:nvSpPr>
          <p:spPr>
            <a:xfrm>
              <a:off x="7697350" y="2873425"/>
              <a:ext cx="345300" cy="459125"/>
            </a:xfrm>
            <a:custGeom>
              <a:rect b="b" l="l" r="r" t="t"/>
              <a:pathLst>
                <a:path extrusionOk="0" h="18365" w="13812">
                  <a:moveTo>
                    <a:pt x="2169" y="3079"/>
                  </a:moveTo>
                  <a:lnTo>
                    <a:pt x="2169" y="5507"/>
                  </a:lnTo>
                  <a:cubicBezTo>
                    <a:pt x="2169" y="6548"/>
                    <a:pt x="2494" y="7545"/>
                    <a:pt x="3123" y="8369"/>
                  </a:cubicBezTo>
                  <a:lnTo>
                    <a:pt x="2147" y="8369"/>
                  </a:lnTo>
                  <a:cubicBezTo>
                    <a:pt x="1258" y="8369"/>
                    <a:pt x="521" y="7632"/>
                    <a:pt x="521" y="6743"/>
                  </a:cubicBezTo>
                  <a:lnTo>
                    <a:pt x="543" y="6743"/>
                  </a:lnTo>
                  <a:lnTo>
                    <a:pt x="543" y="3079"/>
                  </a:lnTo>
                  <a:close/>
                  <a:moveTo>
                    <a:pt x="11643" y="521"/>
                  </a:moveTo>
                  <a:cubicBezTo>
                    <a:pt x="11730" y="521"/>
                    <a:pt x="11795" y="586"/>
                    <a:pt x="11795" y="673"/>
                  </a:cubicBezTo>
                  <a:cubicBezTo>
                    <a:pt x="11795" y="889"/>
                    <a:pt x="11622" y="1063"/>
                    <a:pt x="11383" y="1063"/>
                  </a:cubicBezTo>
                  <a:lnTo>
                    <a:pt x="5183" y="1063"/>
                  </a:lnTo>
                  <a:cubicBezTo>
                    <a:pt x="5052" y="1063"/>
                    <a:pt x="4944" y="1171"/>
                    <a:pt x="4922" y="1301"/>
                  </a:cubicBezTo>
                  <a:cubicBezTo>
                    <a:pt x="4901" y="1453"/>
                    <a:pt x="5031" y="1605"/>
                    <a:pt x="5183" y="1605"/>
                  </a:cubicBezTo>
                  <a:lnTo>
                    <a:pt x="11123" y="1605"/>
                  </a:lnTo>
                  <a:lnTo>
                    <a:pt x="11123" y="3751"/>
                  </a:lnTo>
                  <a:cubicBezTo>
                    <a:pt x="11123" y="3881"/>
                    <a:pt x="11231" y="4011"/>
                    <a:pt x="11361" y="4011"/>
                  </a:cubicBezTo>
                  <a:cubicBezTo>
                    <a:pt x="11374" y="4013"/>
                    <a:pt x="11387" y="4014"/>
                    <a:pt x="11399" y="4014"/>
                  </a:cubicBezTo>
                  <a:cubicBezTo>
                    <a:pt x="11553" y="4014"/>
                    <a:pt x="11665" y="3892"/>
                    <a:pt x="11665" y="3751"/>
                  </a:cubicBezTo>
                  <a:lnTo>
                    <a:pt x="11665" y="3058"/>
                  </a:lnTo>
                  <a:lnTo>
                    <a:pt x="13291" y="3058"/>
                  </a:lnTo>
                  <a:lnTo>
                    <a:pt x="13269" y="6765"/>
                  </a:lnTo>
                  <a:cubicBezTo>
                    <a:pt x="13269" y="7654"/>
                    <a:pt x="12532" y="8391"/>
                    <a:pt x="11643" y="8391"/>
                  </a:cubicBezTo>
                  <a:lnTo>
                    <a:pt x="10689" y="8391"/>
                  </a:lnTo>
                  <a:cubicBezTo>
                    <a:pt x="11296" y="7567"/>
                    <a:pt x="11643" y="6548"/>
                    <a:pt x="11643" y="5529"/>
                  </a:cubicBezTo>
                  <a:lnTo>
                    <a:pt x="11643" y="5030"/>
                  </a:lnTo>
                  <a:cubicBezTo>
                    <a:pt x="11643" y="4900"/>
                    <a:pt x="11535" y="4792"/>
                    <a:pt x="11405" y="4770"/>
                  </a:cubicBezTo>
                  <a:cubicBezTo>
                    <a:pt x="11394" y="4769"/>
                    <a:pt x="11382" y="4768"/>
                    <a:pt x="11371" y="4768"/>
                  </a:cubicBezTo>
                  <a:cubicBezTo>
                    <a:pt x="11232" y="4768"/>
                    <a:pt x="11101" y="4890"/>
                    <a:pt x="11101" y="5030"/>
                  </a:cubicBezTo>
                  <a:lnTo>
                    <a:pt x="11101" y="5486"/>
                  </a:lnTo>
                  <a:cubicBezTo>
                    <a:pt x="11166" y="7849"/>
                    <a:pt x="9280" y="9822"/>
                    <a:pt x="6917" y="9822"/>
                  </a:cubicBezTo>
                  <a:cubicBezTo>
                    <a:pt x="6904" y="9822"/>
                    <a:pt x="6891" y="9822"/>
                    <a:pt x="6878" y="9822"/>
                  </a:cubicBezTo>
                  <a:cubicBezTo>
                    <a:pt x="4533" y="9822"/>
                    <a:pt x="2646" y="7879"/>
                    <a:pt x="2689" y="5529"/>
                  </a:cubicBezTo>
                  <a:lnTo>
                    <a:pt x="2689" y="1605"/>
                  </a:lnTo>
                  <a:lnTo>
                    <a:pt x="3925" y="1605"/>
                  </a:lnTo>
                  <a:cubicBezTo>
                    <a:pt x="4055" y="1605"/>
                    <a:pt x="4164" y="1497"/>
                    <a:pt x="4185" y="1366"/>
                  </a:cubicBezTo>
                  <a:cubicBezTo>
                    <a:pt x="4207" y="1215"/>
                    <a:pt x="4077" y="1063"/>
                    <a:pt x="3925" y="1063"/>
                  </a:cubicBezTo>
                  <a:lnTo>
                    <a:pt x="2429" y="1063"/>
                  </a:lnTo>
                  <a:cubicBezTo>
                    <a:pt x="2191" y="1063"/>
                    <a:pt x="2017" y="889"/>
                    <a:pt x="2017" y="673"/>
                  </a:cubicBezTo>
                  <a:cubicBezTo>
                    <a:pt x="2017" y="586"/>
                    <a:pt x="2082" y="521"/>
                    <a:pt x="2169" y="521"/>
                  </a:cubicBezTo>
                  <a:close/>
                  <a:moveTo>
                    <a:pt x="7155" y="10255"/>
                  </a:moveTo>
                  <a:lnTo>
                    <a:pt x="7155" y="12445"/>
                  </a:lnTo>
                  <a:lnTo>
                    <a:pt x="6613" y="12445"/>
                  </a:lnTo>
                  <a:lnTo>
                    <a:pt x="6613" y="10255"/>
                  </a:lnTo>
                  <a:close/>
                  <a:moveTo>
                    <a:pt x="8933" y="12987"/>
                  </a:moveTo>
                  <a:lnTo>
                    <a:pt x="8933" y="13529"/>
                  </a:lnTo>
                  <a:lnTo>
                    <a:pt x="4814" y="13529"/>
                  </a:lnTo>
                  <a:lnTo>
                    <a:pt x="4814" y="12987"/>
                  </a:lnTo>
                  <a:close/>
                  <a:moveTo>
                    <a:pt x="10039" y="14071"/>
                  </a:moveTo>
                  <a:lnTo>
                    <a:pt x="10039" y="16716"/>
                  </a:lnTo>
                  <a:lnTo>
                    <a:pt x="5768" y="16716"/>
                  </a:lnTo>
                  <a:cubicBezTo>
                    <a:pt x="5638" y="16716"/>
                    <a:pt x="5508" y="16825"/>
                    <a:pt x="5486" y="16955"/>
                  </a:cubicBezTo>
                  <a:cubicBezTo>
                    <a:pt x="5486" y="17128"/>
                    <a:pt x="5616" y="17258"/>
                    <a:pt x="5768" y="17258"/>
                  </a:cubicBezTo>
                  <a:lnTo>
                    <a:pt x="10711" y="17258"/>
                  </a:lnTo>
                  <a:cubicBezTo>
                    <a:pt x="10950" y="17258"/>
                    <a:pt x="11123" y="17432"/>
                    <a:pt x="11123" y="17670"/>
                  </a:cubicBezTo>
                  <a:cubicBezTo>
                    <a:pt x="11123" y="17735"/>
                    <a:pt x="11058" y="17800"/>
                    <a:pt x="10971" y="17800"/>
                  </a:cubicBezTo>
                  <a:lnTo>
                    <a:pt x="2841" y="17800"/>
                  </a:lnTo>
                  <a:cubicBezTo>
                    <a:pt x="2776" y="17800"/>
                    <a:pt x="2711" y="17735"/>
                    <a:pt x="2711" y="17670"/>
                  </a:cubicBezTo>
                  <a:cubicBezTo>
                    <a:pt x="2689" y="17432"/>
                    <a:pt x="2884" y="17258"/>
                    <a:pt x="3101" y="17258"/>
                  </a:cubicBezTo>
                  <a:lnTo>
                    <a:pt x="4510" y="17258"/>
                  </a:lnTo>
                  <a:cubicBezTo>
                    <a:pt x="4641" y="17258"/>
                    <a:pt x="4749" y="17172"/>
                    <a:pt x="4771" y="17020"/>
                  </a:cubicBezTo>
                  <a:cubicBezTo>
                    <a:pt x="4792" y="16868"/>
                    <a:pt x="4662" y="16716"/>
                    <a:pt x="4510" y="16716"/>
                  </a:cubicBezTo>
                  <a:lnTo>
                    <a:pt x="3773" y="16716"/>
                  </a:lnTo>
                  <a:lnTo>
                    <a:pt x="3773" y="14071"/>
                  </a:lnTo>
                  <a:close/>
                  <a:moveTo>
                    <a:pt x="2169" y="1"/>
                  </a:moveTo>
                  <a:cubicBezTo>
                    <a:pt x="1800" y="1"/>
                    <a:pt x="1519" y="282"/>
                    <a:pt x="1497" y="651"/>
                  </a:cubicBezTo>
                  <a:cubicBezTo>
                    <a:pt x="1475" y="1063"/>
                    <a:pt x="1735" y="1453"/>
                    <a:pt x="2147" y="1583"/>
                  </a:cubicBezTo>
                  <a:lnTo>
                    <a:pt x="2147" y="2537"/>
                  </a:lnTo>
                  <a:lnTo>
                    <a:pt x="261" y="2537"/>
                  </a:lnTo>
                  <a:cubicBezTo>
                    <a:pt x="109" y="2537"/>
                    <a:pt x="1" y="2667"/>
                    <a:pt x="1" y="2819"/>
                  </a:cubicBezTo>
                  <a:lnTo>
                    <a:pt x="1" y="6765"/>
                  </a:lnTo>
                  <a:cubicBezTo>
                    <a:pt x="1" y="7957"/>
                    <a:pt x="976" y="8933"/>
                    <a:pt x="2169" y="8933"/>
                  </a:cubicBezTo>
                  <a:lnTo>
                    <a:pt x="3578" y="8933"/>
                  </a:lnTo>
                  <a:cubicBezTo>
                    <a:pt x="4272" y="9605"/>
                    <a:pt x="5139" y="10060"/>
                    <a:pt x="6093" y="10234"/>
                  </a:cubicBezTo>
                  <a:lnTo>
                    <a:pt x="6093" y="12467"/>
                  </a:lnTo>
                  <a:lnTo>
                    <a:pt x="4575" y="12467"/>
                  </a:lnTo>
                  <a:cubicBezTo>
                    <a:pt x="4424" y="12467"/>
                    <a:pt x="4315" y="12597"/>
                    <a:pt x="4315" y="12749"/>
                  </a:cubicBezTo>
                  <a:lnTo>
                    <a:pt x="4315" y="13551"/>
                  </a:lnTo>
                  <a:lnTo>
                    <a:pt x="3491" y="13551"/>
                  </a:lnTo>
                  <a:cubicBezTo>
                    <a:pt x="3340" y="13551"/>
                    <a:pt x="3231" y="13681"/>
                    <a:pt x="3231" y="13833"/>
                  </a:cubicBezTo>
                  <a:lnTo>
                    <a:pt x="3231" y="16738"/>
                  </a:lnTo>
                  <a:lnTo>
                    <a:pt x="3080" y="16738"/>
                  </a:lnTo>
                  <a:cubicBezTo>
                    <a:pt x="2559" y="16738"/>
                    <a:pt x="2126" y="17172"/>
                    <a:pt x="2147" y="17714"/>
                  </a:cubicBezTo>
                  <a:cubicBezTo>
                    <a:pt x="2169" y="18060"/>
                    <a:pt x="2451" y="18364"/>
                    <a:pt x="2819" y="18364"/>
                  </a:cubicBezTo>
                  <a:lnTo>
                    <a:pt x="10950" y="18364"/>
                  </a:lnTo>
                  <a:cubicBezTo>
                    <a:pt x="11318" y="18364"/>
                    <a:pt x="11622" y="18060"/>
                    <a:pt x="11643" y="17714"/>
                  </a:cubicBezTo>
                  <a:cubicBezTo>
                    <a:pt x="11643" y="17172"/>
                    <a:pt x="11231" y="16738"/>
                    <a:pt x="10711" y="16738"/>
                  </a:cubicBezTo>
                  <a:lnTo>
                    <a:pt x="10559" y="16738"/>
                  </a:lnTo>
                  <a:lnTo>
                    <a:pt x="10559" y="13811"/>
                  </a:lnTo>
                  <a:cubicBezTo>
                    <a:pt x="10559" y="13659"/>
                    <a:pt x="10429" y="13529"/>
                    <a:pt x="10299" y="13529"/>
                  </a:cubicBezTo>
                  <a:lnTo>
                    <a:pt x="9475" y="13529"/>
                  </a:lnTo>
                  <a:lnTo>
                    <a:pt x="9475" y="12727"/>
                  </a:lnTo>
                  <a:cubicBezTo>
                    <a:pt x="9475" y="12575"/>
                    <a:pt x="9345" y="12445"/>
                    <a:pt x="9215" y="12445"/>
                  </a:cubicBezTo>
                  <a:lnTo>
                    <a:pt x="7676" y="12445"/>
                  </a:lnTo>
                  <a:lnTo>
                    <a:pt x="7676" y="10190"/>
                  </a:lnTo>
                  <a:cubicBezTo>
                    <a:pt x="8630" y="10017"/>
                    <a:pt x="9497" y="9583"/>
                    <a:pt x="10191" y="8890"/>
                  </a:cubicBezTo>
                  <a:lnTo>
                    <a:pt x="11643" y="8890"/>
                  </a:lnTo>
                  <a:cubicBezTo>
                    <a:pt x="12836" y="8890"/>
                    <a:pt x="13811" y="7936"/>
                    <a:pt x="13811" y="6722"/>
                  </a:cubicBezTo>
                  <a:lnTo>
                    <a:pt x="13811" y="2797"/>
                  </a:lnTo>
                  <a:cubicBezTo>
                    <a:pt x="13811" y="2646"/>
                    <a:pt x="13681" y="2537"/>
                    <a:pt x="13530" y="2537"/>
                  </a:cubicBezTo>
                  <a:lnTo>
                    <a:pt x="11643" y="2537"/>
                  </a:lnTo>
                  <a:lnTo>
                    <a:pt x="11643" y="1562"/>
                  </a:lnTo>
                  <a:cubicBezTo>
                    <a:pt x="12034" y="1453"/>
                    <a:pt x="12294" y="1085"/>
                    <a:pt x="12294" y="673"/>
                  </a:cubicBezTo>
                  <a:cubicBezTo>
                    <a:pt x="12294" y="304"/>
                    <a:pt x="11990" y="1"/>
                    <a:pt x="116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69"/>
            <p:cNvSpPr/>
            <p:nvPr/>
          </p:nvSpPr>
          <p:spPr>
            <a:xfrm>
              <a:off x="7791825" y="2949300"/>
              <a:ext cx="136450" cy="116900"/>
            </a:xfrm>
            <a:custGeom>
              <a:rect b="b" l="l" r="r" t="t"/>
              <a:pathLst>
                <a:path extrusionOk="0" h="4676" w="5458">
                  <a:moveTo>
                    <a:pt x="3121" y="522"/>
                  </a:moveTo>
                  <a:cubicBezTo>
                    <a:pt x="4038" y="522"/>
                    <a:pt x="4916" y="1239"/>
                    <a:pt x="4916" y="2321"/>
                  </a:cubicBezTo>
                  <a:cubicBezTo>
                    <a:pt x="4916" y="3318"/>
                    <a:pt x="4114" y="4120"/>
                    <a:pt x="3116" y="4120"/>
                  </a:cubicBezTo>
                  <a:cubicBezTo>
                    <a:pt x="1512" y="4120"/>
                    <a:pt x="710" y="2191"/>
                    <a:pt x="1859" y="1063"/>
                  </a:cubicBezTo>
                  <a:cubicBezTo>
                    <a:pt x="2226" y="689"/>
                    <a:pt x="2678" y="522"/>
                    <a:pt x="3121" y="522"/>
                  </a:cubicBezTo>
                  <a:close/>
                  <a:moveTo>
                    <a:pt x="3090" y="1"/>
                  </a:moveTo>
                  <a:cubicBezTo>
                    <a:pt x="1026" y="1"/>
                    <a:pt x="1" y="2522"/>
                    <a:pt x="1469" y="3990"/>
                  </a:cubicBezTo>
                  <a:cubicBezTo>
                    <a:pt x="1943" y="4464"/>
                    <a:pt x="2524" y="4676"/>
                    <a:pt x="3095" y="4676"/>
                  </a:cubicBezTo>
                  <a:cubicBezTo>
                    <a:pt x="4300" y="4676"/>
                    <a:pt x="5458" y="3733"/>
                    <a:pt x="5458" y="2321"/>
                  </a:cubicBezTo>
                  <a:cubicBezTo>
                    <a:pt x="5458" y="1042"/>
                    <a:pt x="4417" y="1"/>
                    <a:pt x="3116" y="1"/>
                  </a:cubicBezTo>
                  <a:cubicBezTo>
                    <a:pt x="3107" y="1"/>
                    <a:pt x="3099" y="1"/>
                    <a:pt x="30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69"/>
            <p:cNvSpPr/>
            <p:nvPr/>
          </p:nvSpPr>
          <p:spPr>
            <a:xfrm>
              <a:off x="7862675" y="2983400"/>
              <a:ext cx="14125" cy="48925"/>
            </a:xfrm>
            <a:custGeom>
              <a:rect b="b" l="l" r="r" t="t"/>
              <a:pathLst>
                <a:path extrusionOk="0" h="1957" w="565">
                  <a:moveTo>
                    <a:pt x="294" y="0"/>
                  </a:moveTo>
                  <a:cubicBezTo>
                    <a:pt x="283" y="0"/>
                    <a:pt x="272" y="1"/>
                    <a:pt x="261" y="3"/>
                  </a:cubicBezTo>
                  <a:cubicBezTo>
                    <a:pt x="109" y="3"/>
                    <a:pt x="0" y="133"/>
                    <a:pt x="22" y="285"/>
                  </a:cubicBezTo>
                  <a:lnTo>
                    <a:pt x="22" y="1672"/>
                  </a:lnTo>
                  <a:cubicBezTo>
                    <a:pt x="22" y="1824"/>
                    <a:pt x="109" y="1932"/>
                    <a:pt x="261" y="1954"/>
                  </a:cubicBezTo>
                  <a:cubicBezTo>
                    <a:pt x="272" y="1956"/>
                    <a:pt x="283" y="1956"/>
                    <a:pt x="294" y="1956"/>
                  </a:cubicBezTo>
                  <a:cubicBezTo>
                    <a:pt x="434" y="1956"/>
                    <a:pt x="564" y="1833"/>
                    <a:pt x="564" y="1672"/>
                  </a:cubicBezTo>
                  <a:lnTo>
                    <a:pt x="564" y="263"/>
                  </a:lnTo>
                  <a:cubicBezTo>
                    <a:pt x="564" y="122"/>
                    <a:pt x="434" y="0"/>
                    <a:pt x="2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 name="Google Shape;1155;p69"/>
          <p:cNvGrpSpPr/>
          <p:nvPr/>
        </p:nvGrpSpPr>
        <p:grpSpPr>
          <a:xfrm>
            <a:off x="4692387" y="2824240"/>
            <a:ext cx="425723" cy="381514"/>
            <a:chOff x="4672375" y="2920575"/>
            <a:chExt cx="459100" cy="411425"/>
          </a:xfrm>
        </p:grpSpPr>
        <p:sp>
          <p:nvSpPr>
            <p:cNvPr id="1156" name="Google Shape;1156;p69"/>
            <p:cNvSpPr/>
            <p:nvPr/>
          </p:nvSpPr>
          <p:spPr>
            <a:xfrm>
              <a:off x="4728200" y="2987800"/>
              <a:ext cx="180525" cy="214100"/>
            </a:xfrm>
            <a:custGeom>
              <a:rect b="b" l="l" r="r" t="t"/>
              <a:pathLst>
                <a:path extrusionOk="0" h="8564" w="7221">
                  <a:moveTo>
                    <a:pt x="4879" y="4119"/>
                  </a:moveTo>
                  <a:lnTo>
                    <a:pt x="6678" y="6136"/>
                  </a:lnTo>
                  <a:lnTo>
                    <a:pt x="6678" y="8044"/>
                  </a:lnTo>
                  <a:lnTo>
                    <a:pt x="543" y="8044"/>
                  </a:lnTo>
                  <a:lnTo>
                    <a:pt x="543" y="6157"/>
                  </a:lnTo>
                  <a:lnTo>
                    <a:pt x="1410" y="5334"/>
                  </a:lnTo>
                  <a:lnTo>
                    <a:pt x="2364" y="6244"/>
                  </a:lnTo>
                  <a:cubicBezTo>
                    <a:pt x="2429" y="6288"/>
                    <a:pt x="2494" y="6309"/>
                    <a:pt x="2559" y="6309"/>
                  </a:cubicBezTo>
                  <a:cubicBezTo>
                    <a:pt x="2624" y="6309"/>
                    <a:pt x="2689" y="6288"/>
                    <a:pt x="2732" y="6223"/>
                  </a:cubicBezTo>
                  <a:lnTo>
                    <a:pt x="4879" y="4119"/>
                  </a:lnTo>
                  <a:close/>
                  <a:moveTo>
                    <a:pt x="283" y="0"/>
                  </a:moveTo>
                  <a:cubicBezTo>
                    <a:pt x="131" y="0"/>
                    <a:pt x="1" y="109"/>
                    <a:pt x="1" y="260"/>
                  </a:cubicBezTo>
                  <a:lnTo>
                    <a:pt x="1" y="8304"/>
                  </a:lnTo>
                  <a:cubicBezTo>
                    <a:pt x="1" y="8456"/>
                    <a:pt x="131" y="8564"/>
                    <a:pt x="283" y="8564"/>
                  </a:cubicBezTo>
                  <a:lnTo>
                    <a:pt x="6938" y="8564"/>
                  </a:lnTo>
                  <a:cubicBezTo>
                    <a:pt x="7090" y="8564"/>
                    <a:pt x="7220" y="8456"/>
                    <a:pt x="7220" y="8304"/>
                  </a:cubicBezTo>
                  <a:lnTo>
                    <a:pt x="7220" y="2710"/>
                  </a:lnTo>
                  <a:cubicBezTo>
                    <a:pt x="7220" y="2580"/>
                    <a:pt x="7112" y="2472"/>
                    <a:pt x="6982" y="2450"/>
                  </a:cubicBezTo>
                  <a:cubicBezTo>
                    <a:pt x="6969" y="2448"/>
                    <a:pt x="6956" y="2448"/>
                    <a:pt x="6944" y="2448"/>
                  </a:cubicBezTo>
                  <a:cubicBezTo>
                    <a:pt x="6790" y="2448"/>
                    <a:pt x="6678" y="2570"/>
                    <a:pt x="6678" y="2710"/>
                  </a:cubicBezTo>
                  <a:lnTo>
                    <a:pt x="6678" y="5355"/>
                  </a:lnTo>
                  <a:lnTo>
                    <a:pt x="5096" y="3577"/>
                  </a:lnTo>
                  <a:cubicBezTo>
                    <a:pt x="5031" y="3512"/>
                    <a:pt x="4966" y="3469"/>
                    <a:pt x="4900" y="3469"/>
                  </a:cubicBezTo>
                  <a:cubicBezTo>
                    <a:pt x="4814" y="3469"/>
                    <a:pt x="4749" y="3491"/>
                    <a:pt x="4705" y="3556"/>
                  </a:cubicBezTo>
                  <a:lnTo>
                    <a:pt x="2537" y="5702"/>
                  </a:lnTo>
                  <a:lnTo>
                    <a:pt x="1583" y="4792"/>
                  </a:lnTo>
                  <a:cubicBezTo>
                    <a:pt x="1529" y="4748"/>
                    <a:pt x="1464" y="4727"/>
                    <a:pt x="1399" y="4727"/>
                  </a:cubicBezTo>
                  <a:cubicBezTo>
                    <a:pt x="1334" y="4727"/>
                    <a:pt x="1269" y="4748"/>
                    <a:pt x="1215" y="4792"/>
                  </a:cubicBezTo>
                  <a:lnTo>
                    <a:pt x="543" y="5420"/>
                  </a:lnTo>
                  <a:lnTo>
                    <a:pt x="543" y="542"/>
                  </a:lnTo>
                  <a:lnTo>
                    <a:pt x="6678" y="542"/>
                  </a:lnTo>
                  <a:lnTo>
                    <a:pt x="6678" y="1496"/>
                  </a:lnTo>
                  <a:cubicBezTo>
                    <a:pt x="6678" y="1626"/>
                    <a:pt x="6787" y="1756"/>
                    <a:pt x="6938" y="1756"/>
                  </a:cubicBezTo>
                  <a:lnTo>
                    <a:pt x="6938" y="1735"/>
                  </a:lnTo>
                  <a:cubicBezTo>
                    <a:pt x="7090" y="1735"/>
                    <a:pt x="7220" y="1626"/>
                    <a:pt x="7220" y="1474"/>
                  </a:cubicBezTo>
                  <a:lnTo>
                    <a:pt x="7220" y="260"/>
                  </a:lnTo>
                  <a:cubicBezTo>
                    <a:pt x="7220" y="109"/>
                    <a:pt x="7090" y="0"/>
                    <a:pt x="69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69"/>
            <p:cNvSpPr/>
            <p:nvPr/>
          </p:nvSpPr>
          <p:spPr>
            <a:xfrm>
              <a:off x="4767225" y="3025725"/>
              <a:ext cx="63450" cy="54475"/>
            </a:xfrm>
            <a:custGeom>
              <a:rect b="b" l="l" r="r" t="t"/>
              <a:pathLst>
                <a:path extrusionOk="0" h="2179" w="2538">
                  <a:moveTo>
                    <a:pt x="1063" y="543"/>
                  </a:moveTo>
                  <a:cubicBezTo>
                    <a:pt x="1367" y="543"/>
                    <a:pt x="1605" y="803"/>
                    <a:pt x="1605" y="1085"/>
                  </a:cubicBezTo>
                  <a:cubicBezTo>
                    <a:pt x="1605" y="1421"/>
                    <a:pt x="1339" y="1639"/>
                    <a:pt x="1066" y="1639"/>
                  </a:cubicBezTo>
                  <a:cubicBezTo>
                    <a:pt x="934" y="1639"/>
                    <a:pt x="800" y="1588"/>
                    <a:pt x="694" y="1475"/>
                  </a:cubicBezTo>
                  <a:cubicBezTo>
                    <a:pt x="348" y="1128"/>
                    <a:pt x="586" y="543"/>
                    <a:pt x="1063" y="543"/>
                  </a:cubicBezTo>
                  <a:close/>
                  <a:moveTo>
                    <a:pt x="1085" y="1"/>
                  </a:moveTo>
                  <a:cubicBezTo>
                    <a:pt x="478" y="1"/>
                    <a:pt x="1" y="499"/>
                    <a:pt x="1" y="1085"/>
                  </a:cubicBezTo>
                  <a:cubicBezTo>
                    <a:pt x="1" y="1747"/>
                    <a:pt x="539" y="2179"/>
                    <a:pt x="1095" y="2179"/>
                  </a:cubicBezTo>
                  <a:cubicBezTo>
                    <a:pt x="1359" y="2179"/>
                    <a:pt x="1627" y="2082"/>
                    <a:pt x="1844" y="1865"/>
                  </a:cubicBezTo>
                  <a:cubicBezTo>
                    <a:pt x="2537" y="1172"/>
                    <a:pt x="2039" y="1"/>
                    <a:pt x="10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69"/>
            <p:cNvSpPr/>
            <p:nvPr/>
          </p:nvSpPr>
          <p:spPr>
            <a:xfrm>
              <a:off x="4672375" y="2920575"/>
              <a:ext cx="459100" cy="411425"/>
            </a:xfrm>
            <a:custGeom>
              <a:rect b="b" l="l" r="r" t="t"/>
              <a:pathLst>
                <a:path extrusionOk="0" h="16457" w="18364">
                  <a:moveTo>
                    <a:pt x="9193" y="15134"/>
                  </a:moveTo>
                  <a:cubicBezTo>
                    <a:pt x="9410" y="15134"/>
                    <a:pt x="9605" y="15307"/>
                    <a:pt x="9605" y="15524"/>
                  </a:cubicBezTo>
                  <a:cubicBezTo>
                    <a:pt x="9605" y="15776"/>
                    <a:pt x="9392" y="15937"/>
                    <a:pt x="9181" y="15937"/>
                  </a:cubicBezTo>
                  <a:cubicBezTo>
                    <a:pt x="9083" y="15937"/>
                    <a:pt x="8987" y="15903"/>
                    <a:pt x="8911" y="15828"/>
                  </a:cubicBezTo>
                  <a:cubicBezTo>
                    <a:pt x="8651" y="15567"/>
                    <a:pt x="8825" y="15134"/>
                    <a:pt x="9193" y="15134"/>
                  </a:cubicBezTo>
                  <a:close/>
                  <a:moveTo>
                    <a:pt x="673" y="1"/>
                  </a:moveTo>
                  <a:cubicBezTo>
                    <a:pt x="304" y="1"/>
                    <a:pt x="1" y="304"/>
                    <a:pt x="1" y="673"/>
                  </a:cubicBezTo>
                  <a:cubicBezTo>
                    <a:pt x="1" y="1085"/>
                    <a:pt x="239" y="1432"/>
                    <a:pt x="629" y="1562"/>
                  </a:cubicBezTo>
                  <a:lnTo>
                    <a:pt x="629" y="12619"/>
                  </a:lnTo>
                  <a:cubicBezTo>
                    <a:pt x="629" y="12771"/>
                    <a:pt x="738" y="12901"/>
                    <a:pt x="889" y="12901"/>
                  </a:cubicBezTo>
                  <a:lnTo>
                    <a:pt x="2797" y="12901"/>
                  </a:lnTo>
                  <a:cubicBezTo>
                    <a:pt x="2819" y="12901"/>
                    <a:pt x="2841" y="12879"/>
                    <a:pt x="2841" y="12879"/>
                  </a:cubicBezTo>
                  <a:cubicBezTo>
                    <a:pt x="3124" y="12758"/>
                    <a:pt x="3029" y="12352"/>
                    <a:pt x="2751" y="12352"/>
                  </a:cubicBezTo>
                  <a:cubicBezTo>
                    <a:pt x="2731" y="12352"/>
                    <a:pt x="2710" y="12354"/>
                    <a:pt x="2689" y="12359"/>
                  </a:cubicBezTo>
                  <a:lnTo>
                    <a:pt x="1280" y="12359"/>
                  </a:lnTo>
                  <a:cubicBezTo>
                    <a:pt x="1215" y="12359"/>
                    <a:pt x="1150" y="12294"/>
                    <a:pt x="1150" y="12207"/>
                  </a:cubicBezTo>
                  <a:lnTo>
                    <a:pt x="1150" y="1627"/>
                  </a:lnTo>
                  <a:lnTo>
                    <a:pt x="2450" y="1627"/>
                  </a:lnTo>
                  <a:cubicBezTo>
                    <a:pt x="2602" y="1627"/>
                    <a:pt x="2711" y="1518"/>
                    <a:pt x="2732" y="1388"/>
                  </a:cubicBezTo>
                  <a:cubicBezTo>
                    <a:pt x="2754" y="1215"/>
                    <a:pt x="2624" y="1085"/>
                    <a:pt x="2450" y="1085"/>
                  </a:cubicBezTo>
                  <a:lnTo>
                    <a:pt x="911" y="1085"/>
                  </a:lnTo>
                  <a:cubicBezTo>
                    <a:pt x="694" y="1085"/>
                    <a:pt x="499" y="890"/>
                    <a:pt x="521" y="673"/>
                  </a:cubicBezTo>
                  <a:cubicBezTo>
                    <a:pt x="521" y="608"/>
                    <a:pt x="564" y="543"/>
                    <a:pt x="651" y="543"/>
                  </a:cubicBezTo>
                  <a:lnTo>
                    <a:pt x="17649" y="543"/>
                  </a:lnTo>
                  <a:cubicBezTo>
                    <a:pt x="17735" y="543"/>
                    <a:pt x="17779" y="608"/>
                    <a:pt x="17800" y="673"/>
                  </a:cubicBezTo>
                  <a:cubicBezTo>
                    <a:pt x="17800" y="890"/>
                    <a:pt x="17605" y="1085"/>
                    <a:pt x="17388" y="1085"/>
                  </a:cubicBezTo>
                  <a:lnTo>
                    <a:pt x="3751" y="1085"/>
                  </a:lnTo>
                  <a:cubicBezTo>
                    <a:pt x="3621" y="1085"/>
                    <a:pt x="3491" y="1172"/>
                    <a:pt x="3469" y="1323"/>
                  </a:cubicBezTo>
                  <a:cubicBezTo>
                    <a:pt x="3448" y="1475"/>
                    <a:pt x="3578" y="1627"/>
                    <a:pt x="3751" y="1627"/>
                  </a:cubicBezTo>
                  <a:lnTo>
                    <a:pt x="17193" y="1627"/>
                  </a:lnTo>
                  <a:lnTo>
                    <a:pt x="17193" y="11795"/>
                  </a:lnTo>
                  <a:cubicBezTo>
                    <a:pt x="17193" y="12099"/>
                    <a:pt x="16933" y="12337"/>
                    <a:pt x="16651" y="12337"/>
                  </a:cubicBezTo>
                  <a:lnTo>
                    <a:pt x="3968" y="12337"/>
                  </a:lnTo>
                  <a:cubicBezTo>
                    <a:pt x="3838" y="12337"/>
                    <a:pt x="3708" y="12424"/>
                    <a:pt x="3686" y="12576"/>
                  </a:cubicBezTo>
                  <a:cubicBezTo>
                    <a:pt x="3665" y="12727"/>
                    <a:pt x="3795" y="12879"/>
                    <a:pt x="3968" y="12879"/>
                  </a:cubicBezTo>
                  <a:lnTo>
                    <a:pt x="8911" y="12879"/>
                  </a:lnTo>
                  <a:lnTo>
                    <a:pt x="8911" y="14613"/>
                  </a:lnTo>
                  <a:cubicBezTo>
                    <a:pt x="7871" y="14917"/>
                    <a:pt x="8109" y="16456"/>
                    <a:pt x="9193" y="16456"/>
                  </a:cubicBezTo>
                  <a:cubicBezTo>
                    <a:pt x="10277" y="16456"/>
                    <a:pt x="10494" y="14917"/>
                    <a:pt x="9453" y="14613"/>
                  </a:cubicBezTo>
                  <a:lnTo>
                    <a:pt x="9453" y="12879"/>
                  </a:lnTo>
                  <a:lnTo>
                    <a:pt x="16651" y="12879"/>
                  </a:lnTo>
                  <a:cubicBezTo>
                    <a:pt x="17237" y="12879"/>
                    <a:pt x="17735" y="12380"/>
                    <a:pt x="17735" y="11795"/>
                  </a:cubicBezTo>
                  <a:lnTo>
                    <a:pt x="17735" y="1562"/>
                  </a:lnTo>
                  <a:cubicBezTo>
                    <a:pt x="18104" y="1432"/>
                    <a:pt x="18364" y="1085"/>
                    <a:pt x="18364" y="673"/>
                  </a:cubicBezTo>
                  <a:lnTo>
                    <a:pt x="18342" y="673"/>
                  </a:lnTo>
                  <a:cubicBezTo>
                    <a:pt x="18342" y="304"/>
                    <a:pt x="18039" y="1"/>
                    <a:pt x="176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69"/>
            <p:cNvSpPr/>
            <p:nvPr/>
          </p:nvSpPr>
          <p:spPr>
            <a:xfrm>
              <a:off x="4936325" y="3008400"/>
              <a:ext cx="139325" cy="13575"/>
            </a:xfrm>
            <a:custGeom>
              <a:rect b="b" l="l" r="r" t="t"/>
              <a:pathLst>
                <a:path extrusionOk="0" h="543" w="5573">
                  <a:moveTo>
                    <a:pt x="305" y="0"/>
                  </a:moveTo>
                  <a:cubicBezTo>
                    <a:pt x="153" y="0"/>
                    <a:pt x="44" y="108"/>
                    <a:pt x="23" y="239"/>
                  </a:cubicBezTo>
                  <a:cubicBezTo>
                    <a:pt x="1" y="390"/>
                    <a:pt x="131" y="542"/>
                    <a:pt x="305" y="542"/>
                  </a:cubicBezTo>
                  <a:lnTo>
                    <a:pt x="5291" y="542"/>
                  </a:lnTo>
                  <a:cubicBezTo>
                    <a:pt x="5421" y="542"/>
                    <a:pt x="5530" y="434"/>
                    <a:pt x="5551" y="304"/>
                  </a:cubicBezTo>
                  <a:cubicBezTo>
                    <a:pt x="5573" y="152"/>
                    <a:pt x="5443" y="0"/>
                    <a:pt x="52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69"/>
            <p:cNvSpPr/>
            <p:nvPr/>
          </p:nvSpPr>
          <p:spPr>
            <a:xfrm>
              <a:off x="4936325" y="3047950"/>
              <a:ext cx="139325" cy="13575"/>
            </a:xfrm>
            <a:custGeom>
              <a:rect b="b" l="l" r="r" t="t"/>
              <a:pathLst>
                <a:path extrusionOk="0" h="543" w="5573">
                  <a:moveTo>
                    <a:pt x="305" y="1"/>
                  </a:moveTo>
                  <a:cubicBezTo>
                    <a:pt x="153" y="1"/>
                    <a:pt x="44" y="87"/>
                    <a:pt x="23" y="239"/>
                  </a:cubicBezTo>
                  <a:cubicBezTo>
                    <a:pt x="1" y="391"/>
                    <a:pt x="131" y="543"/>
                    <a:pt x="305" y="543"/>
                  </a:cubicBezTo>
                  <a:lnTo>
                    <a:pt x="5291" y="543"/>
                  </a:lnTo>
                  <a:cubicBezTo>
                    <a:pt x="5421" y="543"/>
                    <a:pt x="5530" y="434"/>
                    <a:pt x="5551" y="304"/>
                  </a:cubicBezTo>
                  <a:cubicBezTo>
                    <a:pt x="5573" y="131"/>
                    <a:pt x="5443" y="1"/>
                    <a:pt x="52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69"/>
            <p:cNvSpPr/>
            <p:nvPr/>
          </p:nvSpPr>
          <p:spPr>
            <a:xfrm>
              <a:off x="5038775" y="3088075"/>
              <a:ext cx="36875" cy="13575"/>
            </a:xfrm>
            <a:custGeom>
              <a:rect b="b" l="l" r="r" t="t"/>
              <a:pathLst>
                <a:path extrusionOk="0" h="543" w="1475">
                  <a:moveTo>
                    <a:pt x="304" y="0"/>
                  </a:moveTo>
                  <a:cubicBezTo>
                    <a:pt x="152" y="0"/>
                    <a:pt x="44" y="108"/>
                    <a:pt x="22" y="239"/>
                  </a:cubicBezTo>
                  <a:cubicBezTo>
                    <a:pt x="1" y="390"/>
                    <a:pt x="131" y="542"/>
                    <a:pt x="304" y="542"/>
                  </a:cubicBezTo>
                  <a:lnTo>
                    <a:pt x="1193" y="542"/>
                  </a:lnTo>
                  <a:cubicBezTo>
                    <a:pt x="1323" y="542"/>
                    <a:pt x="1453" y="434"/>
                    <a:pt x="1475" y="304"/>
                  </a:cubicBezTo>
                  <a:cubicBezTo>
                    <a:pt x="1475" y="152"/>
                    <a:pt x="1367" y="0"/>
                    <a:pt x="11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69"/>
            <p:cNvSpPr/>
            <p:nvPr/>
          </p:nvSpPr>
          <p:spPr>
            <a:xfrm>
              <a:off x="4936875" y="3088075"/>
              <a:ext cx="84050" cy="13575"/>
            </a:xfrm>
            <a:custGeom>
              <a:rect b="b" l="l" r="r" t="t"/>
              <a:pathLst>
                <a:path extrusionOk="0" h="543" w="3362">
                  <a:moveTo>
                    <a:pt x="283" y="0"/>
                  </a:moveTo>
                  <a:cubicBezTo>
                    <a:pt x="152" y="0"/>
                    <a:pt x="44" y="108"/>
                    <a:pt x="22" y="239"/>
                  </a:cubicBezTo>
                  <a:cubicBezTo>
                    <a:pt x="1" y="390"/>
                    <a:pt x="109" y="542"/>
                    <a:pt x="283" y="542"/>
                  </a:cubicBezTo>
                  <a:lnTo>
                    <a:pt x="3079" y="542"/>
                  </a:lnTo>
                  <a:cubicBezTo>
                    <a:pt x="3209" y="542"/>
                    <a:pt x="3339" y="434"/>
                    <a:pt x="3361" y="304"/>
                  </a:cubicBezTo>
                  <a:cubicBezTo>
                    <a:pt x="3361" y="152"/>
                    <a:pt x="3231" y="0"/>
                    <a:pt x="30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69"/>
            <p:cNvSpPr/>
            <p:nvPr/>
          </p:nvSpPr>
          <p:spPr>
            <a:xfrm>
              <a:off x="4936325" y="3127625"/>
              <a:ext cx="139325" cy="13575"/>
            </a:xfrm>
            <a:custGeom>
              <a:rect b="b" l="l" r="r" t="t"/>
              <a:pathLst>
                <a:path extrusionOk="0" h="543" w="5573">
                  <a:moveTo>
                    <a:pt x="305" y="1"/>
                  </a:moveTo>
                  <a:cubicBezTo>
                    <a:pt x="153" y="1"/>
                    <a:pt x="44" y="87"/>
                    <a:pt x="23" y="239"/>
                  </a:cubicBezTo>
                  <a:cubicBezTo>
                    <a:pt x="1" y="391"/>
                    <a:pt x="131" y="543"/>
                    <a:pt x="305" y="543"/>
                  </a:cubicBezTo>
                  <a:lnTo>
                    <a:pt x="5291" y="543"/>
                  </a:lnTo>
                  <a:cubicBezTo>
                    <a:pt x="5421" y="543"/>
                    <a:pt x="5530" y="434"/>
                    <a:pt x="5551" y="304"/>
                  </a:cubicBezTo>
                  <a:cubicBezTo>
                    <a:pt x="5573" y="131"/>
                    <a:pt x="5443" y="1"/>
                    <a:pt x="52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69"/>
            <p:cNvSpPr/>
            <p:nvPr/>
          </p:nvSpPr>
          <p:spPr>
            <a:xfrm>
              <a:off x="5038775" y="3168825"/>
              <a:ext cx="36875" cy="13575"/>
            </a:xfrm>
            <a:custGeom>
              <a:rect b="b" l="l" r="r" t="t"/>
              <a:pathLst>
                <a:path extrusionOk="0" h="543" w="1475">
                  <a:moveTo>
                    <a:pt x="304" y="0"/>
                  </a:moveTo>
                  <a:cubicBezTo>
                    <a:pt x="152" y="0"/>
                    <a:pt x="44" y="109"/>
                    <a:pt x="22" y="239"/>
                  </a:cubicBezTo>
                  <a:cubicBezTo>
                    <a:pt x="1" y="391"/>
                    <a:pt x="131" y="543"/>
                    <a:pt x="304" y="543"/>
                  </a:cubicBezTo>
                  <a:lnTo>
                    <a:pt x="1193" y="543"/>
                  </a:lnTo>
                  <a:cubicBezTo>
                    <a:pt x="1323" y="543"/>
                    <a:pt x="1453" y="434"/>
                    <a:pt x="1475" y="304"/>
                  </a:cubicBezTo>
                  <a:cubicBezTo>
                    <a:pt x="1475" y="131"/>
                    <a:pt x="1367" y="0"/>
                    <a:pt x="11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9"/>
            <p:cNvSpPr/>
            <p:nvPr/>
          </p:nvSpPr>
          <p:spPr>
            <a:xfrm>
              <a:off x="4936875" y="3168825"/>
              <a:ext cx="84050" cy="13575"/>
            </a:xfrm>
            <a:custGeom>
              <a:rect b="b" l="l" r="r" t="t"/>
              <a:pathLst>
                <a:path extrusionOk="0" h="543" w="3362">
                  <a:moveTo>
                    <a:pt x="283" y="0"/>
                  </a:moveTo>
                  <a:cubicBezTo>
                    <a:pt x="152" y="0"/>
                    <a:pt x="44" y="109"/>
                    <a:pt x="22" y="239"/>
                  </a:cubicBezTo>
                  <a:cubicBezTo>
                    <a:pt x="1" y="391"/>
                    <a:pt x="109" y="543"/>
                    <a:pt x="283" y="543"/>
                  </a:cubicBezTo>
                  <a:lnTo>
                    <a:pt x="3079" y="543"/>
                  </a:lnTo>
                  <a:cubicBezTo>
                    <a:pt x="3209" y="543"/>
                    <a:pt x="3339" y="434"/>
                    <a:pt x="3361" y="304"/>
                  </a:cubicBezTo>
                  <a:cubicBezTo>
                    <a:pt x="3361" y="131"/>
                    <a:pt x="3231" y="0"/>
                    <a:pt x="30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 name="Google Shape;1166;p69"/>
          <p:cNvGrpSpPr/>
          <p:nvPr/>
        </p:nvGrpSpPr>
        <p:grpSpPr>
          <a:xfrm>
            <a:off x="7068555" y="2821737"/>
            <a:ext cx="428760" cy="384018"/>
            <a:chOff x="6896800" y="2917875"/>
            <a:chExt cx="462375" cy="414125"/>
          </a:xfrm>
        </p:grpSpPr>
        <p:sp>
          <p:nvSpPr>
            <p:cNvPr id="1167" name="Google Shape;1167;p69"/>
            <p:cNvSpPr/>
            <p:nvPr/>
          </p:nvSpPr>
          <p:spPr>
            <a:xfrm>
              <a:off x="6990800" y="2957225"/>
              <a:ext cx="322700" cy="289450"/>
            </a:xfrm>
            <a:custGeom>
              <a:rect b="b" l="l" r="r" t="t"/>
              <a:pathLst>
                <a:path extrusionOk="0" h="11578" w="12908">
                  <a:moveTo>
                    <a:pt x="5272" y="0"/>
                  </a:moveTo>
                  <a:cubicBezTo>
                    <a:pt x="5109" y="0"/>
                    <a:pt x="4951" y="15"/>
                    <a:pt x="4783" y="31"/>
                  </a:cubicBezTo>
                  <a:cubicBezTo>
                    <a:pt x="4449" y="72"/>
                    <a:pt x="4497" y="575"/>
                    <a:pt x="4809" y="575"/>
                  </a:cubicBezTo>
                  <a:cubicBezTo>
                    <a:pt x="4822" y="575"/>
                    <a:pt x="4835" y="574"/>
                    <a:pt x="4848" y="573"/>
                  </a:cubicBezTo>
                  <a:cubicBezTo>
                    <a:pt x="5054" y="549"/>
                    <a:pt x="5258" y="538"/>
                    <a:pt x="5460" y="538"/>
                  </a:cubicBezTo>
                  <a:cubicBezTo>
                    <a:pt x="8214" y="538"/>
                    <a:pt x="10540" y="2687"/>
                    <a:pt x="10702" y="5494"/>
                  </a:cubicBezTo>
                  <a:cubicBezTo>
                    <a:pt x="10875" y="8508"/>
                    <a:pt x="8490" y="11044"/>
                    <a:pt x="5477" y="11066"/>
                  </a:cubicBezTo>
                  <a:cubicBezTo>
                    <a:pt x="3309" y="11044"/>
                    <a:pt x="1379" y="9700"/>
                    <a:pt x="598" y="7684"/>
                  </a:cubicBezTo>
                  <a:cubicBezTo>
                    <a:pt x="576" y="7580"/>
                    <a:pt x="493" y="7537"/>
                    <a:pt x="398" y="7537"/>
                  </a:cubicBezTo>
                  <a:cubicBezTo>
                    <a:pt x="218" y="7537"/>
                    <a:pt x="0" y="7694"/>
                    <a:pt x="100" y="7879"/>
                  </a:cubicBezTo>
                  <a:cubicBezTo>
                    <a:pt x="1029" y="10292"/>
                    <a:pt x="3261" y="11577"/>
                    <a:pt x="5510" y="11577"/>
                  </a:cubicBezTo>
                  <a:cubicBezTo>
                    <a:pt x="7302" y="11577"/>
                    <a:pt x="9105" y="10761"/>
                    <a:pt x="10268" y="9050"/>
                  </a:cubicBezTo>
                  <a:cubicBezTo>
                    <a:pt x="12908" y="5220"/>
                    <a:pt x="10149" y="9"/>
                    <a:pt x="5505" y="9"/>
                  </a:cubicBezTo>
                  <a:cubicBezTo>
                    <a:pt x="5496" y="9"/>
                    <a:pt x="5486" y="9"/>
                    <a:pt x="5477" y="9"/>
                  </a:cubicBezTo>
                  <a:cubicBezTo>
                    <a:pt x="5407" y="3"/>
                    <a:pt x="5339" y="0"/>
                    <a:pt x="52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69"/>
            <p:cNvSpPr/>
            <p:nvPr/>
          </p:nvSpPr>
          <p:spPr>
            <a:xfrm>
              <a:off x="6974850" y="2966550"/>
              <a:ext cx="112425" cy="162200"/>
            </a:xfrm>
            <a:custGeom>
              <a:rect b="b" l="l" r="r" t="t"/>
              <a:pathLst>
                <a:path extrusionOk="0" h="6488" w="4497">
                  <a:moveTo>
                    <a:pt x="4129" y="1"/>
                  </a:moveTo>
                  <a:cubicBezTo>
                    <a:pt x="4099" y="1"/>
                    <a:pt x="4066" y="8"/>
                    <a:pt x="4033" y="26"/>
                  </a:cubicBezTo>
                  <a:cubicBezTo>
                    <a:pt x="1518" y="980"/>
                    <a:pt x="1" y="3582"/>
                    <a:pt x="391" y="6249"/>
                  </a:cubicBezTo>
                  <a:cubicBezTo>
                    <a:pt x="413" y="6379"/>
                    <a:pt x="543" y="6487"/>
                    <a:pt x="673" y="6487"/>
                  </a:cubicBezTo>
                  <a:lnTo>
                    <a:pt x="694" y="6487"/>
                  </a:lnTo>
                  <a:cubicBezTo>
                    <a:pt x="846" y="6465"/>
                    <a:pt x="955" y="6335"/>
                    <a:pt x="933" y="6184"/>
                  </a:cubicBezTo>
                  <a:cubicBezTo>
                    <a:pt x="890" y="5923"/>
                    <a:pt x="868" y="5685"/>
                    <a:pt x="868" y="5425"/>
                  </a:cubicBezTo>
                  <a:cubicBezTo>
                    <a:pt x="868" y="3257"/>
                    <a:pt x="2212" y="1305"/>
                    <a:pt x="4228" y="525"/>
                  </a:cubicBezTo>
                  <a:cubicBezTo>
                    <a:pt x="4496" y="448"/>
                    <a:pt x="4359" y="1"/>
                    <a:pt x="41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69"/>
            <p:cNvSpPr/>
            <p:nvPr/>
          </p:nvSpPr>
          <p:spPr>
            <a:xfrm>
              <a:off x="6996000" y="2985050"/>
              <a:ext cx="263975" cy="234300"/>
            </a:xfrm>
            <a:custGeom>
              <a:rect b="b" l="l" r="r" t="t"/>
              <a:pathLst>
                <a:path extrusionOk="0" h="9372" w="10559">
                  <a:moveTo>
                    <a:pt x="5289" y="1"/>
                  </a:moveTo>
                  <a:cubicBezTo>
                    <a:pt x="3700" y="1"/>
                    <a:pt x="2157" y="806"/>
                    <a:pt x="1279" y="2235"/>
                  </a:cubicBezTo>
                  <a:cubicBezTo>
                    <a:pt x="0" y="4338"/>
                    <a:pt x="564" y="7070"/>
                    <a:pt x="2558" y="8501"/>
                  </a:cubicBezTo>
                  <a:cubicBezTo>
                    <a:pt x="3376" y="9087"/>
                    <a:pt x="4324" y="9371"/>
                    <a:pt x="5266" y="9371"/>
                  </a:cubicBezTo>
                  <a:cubicBezTo>
                    <a:pt x="6623" y="9371"/>
                    <a:pt x="7968" y="8781"/>
                    <a:pt x="8889" y="7655"/>
                  </a:cubicBezTo>
                  <a:cubicBezTo>
                    <a:pt x="8976" y="7547"/>
                    <a:pt x="8976" y="7373"/>
                    <a:pt x="8846" y="7286"/>
                  </a:cubicBezTo>
                  <a:cubicBezTo>
                    <a:pt x="8797" y="7247"/>
                    <a:pt x="8735" y="7226"/>
                    <a:pt x="8674" y="7226"/>
                  </a:cubicBezTo>
                  <a:cubicBezTo>
                    <a:pt x="8599" y="7226"/>
                    <a:pt x="8525" y="7258"/>
                    <a:pt x="8477" y="7330"/>
                  </a:cubicBezTo>
                  <a:cubicBezTo>
                    <a:pt x="7659" y="8315"/>
                    <a:pt x="6470" y="8832"/>
                    <a:pt x="5272" y="8832"/>
                  </a:cubicBezTo>
                  <a:cubicBezTo>
                    <a:pt x="4440" y="8832"/>
                    <a:pt x="3604" y="8582"/>
                    <a:pt x="2884" y="8067"/>
                  </a:cubicBezTo>
                  <a:cubicBezTo>
                    <a:pt x="1106" y="6809"/>
                    <a:pt x="607" y="4381"/>
                    <a:pt x="1735" y="2517"/>
                  </a:cubicBezTo>
                  <a:cubicBezTo>
                    <a:pt x="2524" y="1251"/>
                    <a:pt x="3885" y="538"/>
                    <a:pt x="5285" y="538"/>
                  </a:cubicBezTo>
                  <a:cubicBezTo>
                    <a:pt x="5925" y="538"/>
                    <a:pt x="6572" y="687"/>
                    <a:pt x="7176" y="999"/>
                  </a:cubicBezTo>
                  <a:cubicBezTo>
                    <a:pt x="9106" y="1996"/>
                    <a:pt x="9952" y="4316"/>
                    <a:pt x="9084" y="6333"/>
                  </a:cubicBezTo>
                  <a:cubicBezTo>
                    <a:pt x="9019" y="6463"/>
                    <a:pt x="9084" y="6614"/>
                    <a:pt x="9236" y="6679"/>
                  </a:cubicBezTo>
                  <a:cubicBezTo>
                    <a:pt x="9271" y="6697"/>
                    <a:pt x="9307" y="6705"/>
                    <a:pt x="9343" y="6705"/>
                  </a:cubicBezTo>
                  <a:cubicBezTo>
                    <a:pt x="9441" y="6705"/>
                    <a:pt x="9535" y="6645"/>
                    <a:pt x="9583" y="6549"/>
                  </a:cubicBezTo>
                  <a:cubicBezTo>
                    <a:pt x="10559" y="4273"/>
                    <a:pt x="9626" y="1650"/>
                    <a:pt x="7437" y="522"/>
                  </a:cubicBezTo>
                  <a:cubicBezTo>
                    <a:pt x="6750" y="169"/>
                    <a:pt x="6014" y="1"/>
                    <a:pt x="5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69"/>
            <p:cNvSpPr/>
            <p:nvPr/>
          </p:nvSpPr>
          <p:spPr>
            <a:xfrm>
              <a:off x="6896800" y="2917875"/>
              <a:ext cx="462375" cy="414125"/>
            </a:xfrm>
            <a:custGeom>
              <a:rect b="b" l="l" r="r" t="t"/>
              <a:pathLst>
                <a:path extrusionOk="0" h="16565" w="18495">
                  <a:moveTo>
                    <a:pt x="2971" y="11253"/>
                  </a:moveTo>
                  <a:cubicBezTo>
                    <a:pt x="3231" y="11665"/>
                    <a:pt x="3513" y="12033"/>
                    <a:pt x="3860" y="12380"/>
                  </a:cubicBezTo>
                  <a:lnTo>
                    <a:pt x="2386" y="13854"/>
                  </a:lnTo>
                  <a:lnTo>
                    <a:pt x="846" y="13399"/>
                  </a:lnTo>
                  <a:lnTo>
                    <a:pt x="2971" y="11253"/>
                  </a:lnTo>
                  <a:close/>
                  <a:moveTo>
                    <a:pt x="15502" y="11253"/>
                  </a:moveTo>
                  <a:lnTo>
                    <a:pt x="17649" y="13399"/>
                  </a:lnTo>
                  <a:lnTo>
                    <a:pt x="16066" y="13854"/>
                  </a:lnTo>
                  <a:lnTo>
                    <a:pt x="14613" y="12402"/>
                  </a:lnTo>
                  <a:cubicBezTo>
                    <a:pt x="14939" y="12055"/>
                    <a:pt x="15242" y="11665"/>
                    <a:pt x="15502" y="11253"/>
                  </a:cubicBezTo>
                  <a:close/>
                  <a:moveTo>
                    <a:pt x="9286" y="532"/>
                  </a:moveTo>
                  <a:cubicBezTo>
                    <a:pt x="10960" y="532"/>
                    <a:pt x="12665" y="1152"/>
                    <a:pt x="14050" y="2537"/>
                  </a:cubicBezTo>
                  <a:cubicBezTo>
                    <a:pt x="18364" y="6830"/>
                    <a:pt x="15329" y="14201"/>
                    <a:pt x="9237" y="14201"/>
                  </a:cubicBezTo>
                  <a:cubicBezTo>
                    <a:pt x="5464" y="14179"/>
                    <a:pt x="2407" y="11144"/>
                    <a:pt x="2407" y="7372"/>
                  </a:cubicBezTo>
                  <a:lnTo>
                    <a:pt x="2407" y="7393"/>
                  </a:lnTo>
                  <a:cubicBezTo>
                    <a:pt x="2392" y="3266"/>
                    <a:pt x="5771" y="532"/>
                    <a:pt x="9286" y="532"/>
                  </a:cubicBezTo>
                  <a:close/>
                  <a:moveTo>
                    <a:pt x="4228" y="12749"/>
                  </a:moveTo>
                  <a:cubicBezTo>
                    <a:pt x="4597" y="13074"/>
                    <a:pt x="4965" y="13377"/>
                    <a:pt x="5377" y="13616"/>
                  </a:cubicBezTo>
                  <a:lnTo>
                    <a:pt x="3231" y="15784"/>
                  </a:lnTo>
                  <a:lnTo>
                    <a:pt x="2776" y="14223"/>
                  </a:lnTo>
                  <a:lnTo>
                    <a:pt x="4228" y="12749"/>
                  </a:lnTo>
                  <a:close/>
                  <a:moveTo>
                    <a:pt x="14245" y="12770"/>
                  </a:moveTo>
                  <a:lnTo>
                    <a:pt x="15697" y="14223"/>
                  </a:lnTo>
                  <a:lnTo>
                    <a:pt x="15242" y="15784"/>
                  </a:lnTo>
                  <a:lnTo>
                    <a:pt x="13096" y="13659"/>
                  </a:lnTo>
                  <a:cubicBezTo>
                    <a:pt x="13508" y="13399"/>
                    <a:pt x="13876" y="13095"/>
                    <a:pt x="14245" y="12770"/>
                  </a:cubicBezTo>
                  <a:close/>
                  <a:moveTo>
                    <a:pt x="9237" y="0"/>
                  </a:moveTo>
                  <a:cubicBezTo>
                    <a:pt x="3708" y="0"/>
                    <a:pt x="152" y="5854"/>
                    <a:pt x="2711" y="10776"/>
                  </a:cubicBezTo>
                  <a:lnTo>
                    <a:pt x="152" y="13334"/>
                  </a:lnTo>
                  <a:cubicBezTo>
                    <a:pt x="1" y="13486"/>
                    <a:pt x="66" y="13724"/>
                    <a:pt x="261" y="13789"/>
                  </a:cubicBezTo>
                  <a:lnTo>
                    <a:pt x="2255" y="14375"/>
                  </a:lnTo>
                  <a:lnTo>
                    <a:pt x="2841" y="16369"/>
                  </a:lnTo>
                  <a:cubicBezTo>
                    <a:pt x="2884" y="16499"/>
                    <a:pt x="2993" y="16564"/>
                    <a:pt x="3123" y="16564"/>
                  </a:cubicBezTo>
                  <a:cubicBezTo>
                    <a:pt x="3188" y="16564"/>
                    <a:pt x="3253" y="16543"/>
                    <a:pt x="3296" y="16499"/>
                  </a:cubicBezTo>
                  <a:lnTo>
                    <a:pt x="5876" y="13919"/>
                  </a:lnTo>
                  <a:cubicBezTo>
                    <a:pt x="6938" y="14461"/>
                    <a:pt x="8098" y="14732"/>
                    <a:pt x="9256" y="14732"/>
                  </a:cubicBezTo>
                  <a:cubicBezTo>
                    <a:pt x="10413" y="14732"/>
                    <a:pt x="11567" y="14461"/>
                    <a:pt x="12619" y="13919"/>
                  </a:cubicBezTo>
                  <a:lnTo>
                    <a:pt x="15199" y="16478"/>
                  </a:lnTo>
                  <a:cubicBezTo>
                    <a:pt x="15242" y="16543"/>
                    <a:pt x="15307" y="16564"/>
                    <a:pt x="15394" y="16564"/>
                  </a:cubicBezTo>
                  <a:cubicBezTo>
                    <a:pt x="15502" y="16564"/>
                    <a:pt x="15611" y="16499"/>
                    <a:pt x="15654" y="16369"/>
                  </a:cubicBezTo>
                  <a:lnTo>
                    <a:pt x="16239" y="14375"/>
                  </a:lnTo>
                  <a:lnTo>
                    <a:pt x="18234" y="13789"/>
                  </a:lnTo>
                  <a:cubicBezTo>
                    <a:pt x="18429" y="13724"/>
                    <a:pt x="18494" y="13486"/>
                    <a:pt x="18364" y="13334"/>
                  </a:cubicBezTo>
                  <a:lnTo>
                    <a:pt x="18342" y="13334"/>
                  </a:lnTo>
                  <a:lnTo>
                    <a:pt x="15784" y="10776"/>
                  </a:lnTo>
                  <a:cubicBezTo>
                    <a:pt x="18321" y="5854"/>
                    <a:pt x="14765" y="0"/>
                    <a:pt x="92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69"/>
            <p:cNvSpPr/>
            <p:nvPr/>
          </p:nvSpPr>
          <p:spPr>
            <a:xfrm>
              <a:off x="7060500" y="3035225"/>
              <a:ext cx="133900" cy="128950"/>
            </a:xfrm>
            <a:custGeom>
              <a:rect b="b" l="l" r="r" t="t"/>
              <a:pathLst>
                <a:path extrusionOk="0" h="5158" w="5356">
                  <a:moveTo>
                    <a:pt x="2689" y="878"/>
                  </a:moveTo>
                  <a:lnTo>
                    <a:pt x="3209" y="1919"/>
                  </a:lnTo>
                  <a:cubicBezTo>
                    <a:pt x="3231" y="1984"/>
                    <a:pt x="3317" y="2049"/>
                    <a:pt x="3404" y="2049"/>
                  </a:cubicBezTo>
                  <a:lnTo>
                    <a:pt x="4531" y="2222"/>
                  </a:lnTo>
                  <a:lnTo>
                    <a:pt x="3708" y="3025"/>
                  </a:lnTo>
                  <a:cubicBezTo>
                    <a:pt x="3643" y="3068"/>
                    <a:pt x="3621" y="3155"/>
                    <a:pt x="3643" y="3263"/>
                  </a:cubicBezTo>
                  <a:lnTo>
                    <a:pt x="3838" y="4369"/>
                  </a:lnTo>
                  <a:lnTo>
                    <a:pt x="2819" y="3827"/>
                  </a:lnTo>
                  <a:cubicBezTo>
                    <a:pt x="2786" y="3805"/>
                    <a:pt x="2743" y="3794"/>
                    <a:pt x="2699" y="3794"/>
                  </a:cubicBezTo>
                  <a:cubicBezTo>
                    <a:pt x="2656" y="3794"/>
                    <a:pt x="2613" y="3805"/>
                    <a:pt x="2580" y="3827"/>
                  </a:cubicBezTo>
                  <a:lnTo>
                    <a:pt x="1561" y="4369"/>
                  </a:lnTo>
                  <a:lnTo>
                    <a:pt x="1756" y="3263"/>
                  </a:lnTo>
                  <a:cubicBezTo>
                    <a:pt x="1778" y="3155"/>
                    <a:pt x="1735" y="3068"/>
                    <a:pt x="1691" y="3025"/>
                  </a:cubicBezTo>
                  <a:lnTo>
                    <a:pt x="867" y="2222"/>
                  </a:lnTo>
                  <a:lnTo>
                    <a:pt x="1995" y="2049"/>
                  </a:lnTo>
                  <a:cubicBezTo>
                    <a:pt x="2082" y="2049"/>
                    <a:pt x="2147" y="1984"/>
                    <a:pt x="2190" y="1919"/>
                  </a:cubicBezTo>
                  <a:lnTo>
                    <a:pt x="2689" y="878"/>
                  </a:lnTo>
                  <a:close/>
                  <a:moveTo>
                    <a:pt x="2699" y="0"/>
                  </a:moveTo>
                  <a:cubicBezTo>
                    <a:pt x="2602" y="0"/>
                    <a:pt x="2504" y="54"/>
                    <a:pt x="2450" y="163"/>
                  </a:cubicBezTo>
                  <a:lnTo>
                    <a:pt x="1778" y="1550"/>
                  </a:lnTo>
                  <a:lnTo>
                    <a:pt x="260" y="1789"/>
                  </a:lnTo>
                  <a:cubicBezTo>
                    <a:pt x="152" y="1789"/>
                    <a:pt x="65" y="1876"/>
                    <a:pt x="44" y="1962"/>
                  </a:cubicBezTo>
                  <a:cubicBezTo>
                    <a:pt x="0" y="2049"/>
                    <a:pt x="22" y="2157"/>
                    <a:pt x="109" y="2244"/>
                  </a:cubicBezTo>
                  <a:lnTo>
                    <a:pt x="1214" y="3328"/>
                  </a:lnTo>
                  <a:lnTo>
                    <a:pt x="932" y="4846"/>
                  </a:lnTo>
                  <a:cubicBezTo>
                    <a:pt x="911" y="4933"/>
                    <a:pt x="954" y="5041"/>
                    <a:pt x="1041" y="5106"/>
                  </a:cubicBezTo>
                  <a:cubicBezTo>
                    <a:pt x="1089" y="5142"/>
                    <a:pt x="1136" y="5158"/>
                    <a:pt x="1188" y="5158"/>
                  </a:cubicBezTo>
                  <a:cubicBezTo>
                    <a:pt x="1230" y="5158"/>
                    <a:pt x="1274" y="5147"/>
                    <a:pt x="1323" y="5128"/>
                  </a:cubicBezTo>
                  <a:lnTo>
                    <a:pt x="2667" y="4412"/>
                  </a:lnTo>
                  <a:lnTo>
                    <a:pt x="4033" y="5128"/>
                  </a:lnTo>
                  <a:cubicBezTo>
                    <a:pt x="4054" y="5149"/>
                    <a:pt x="4098" y="5149"/>
                    <a:pt x="4141" y="5149"/>
                  </a:cubicBezTo>
                  <a:cubicBezTo>
                    <a:pt x="4206" y="5149"/>
                    <a:pt x="4271" y="5149"/>
                    <a:pt x="4315" y="5106"/>
                  </a:cubicBezTo>
                  <a:cubicBezTo>
                    <a:pt x="4401" y="5041"/>
                    <a:pt x="4423" y="4933"/>
                    <a:pt x="4423" y="4846"/>
                  </a:cubicBezTo>
                  <a:lnTo>
                    <a:pt x="4141" y="3328"/>
                  </a:lnTo>
                  <a:lnTo>
                    <a:pt x="5247" y="2244"/>
                  </a:lnTo>
                  <a:cubicBezTo>
                    <a:pt x="5312" y="2157"/>
                    <a:pt x="5334" y="2049"/>
                    <a:pt x="5312" y="1962"/>
                  </a:cubicBezTo>
                  <a:lnTo>
                    <a:pt x="5355" y="1962"/>
                  </a:lnTo>
                  <a:cubicBezTo>
                    <a:pt x="5334" y="1876"/>
                    <a:pt x="5247" y="1789"/>
                    <a:pt x="5138" y="1789"/>
                  </a:cubicBezTo>
                  <a:lnTo>
                    <a:pt x="3621" y="1550"/>
                  </a:lnTo>
                  <a:lnTo>
                    <a:pt x="2949" y="163"/>
                  </a:lnTo>
                  <a:cubicBezTo>
                    <a:pt x="2895" y="54"/>
                    <a:pt x="2797" y="0"/>
                    <a:pt x="26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 name="Google Shape;1172;p69"/>
          <p:cNvGrpSpPr/>
          <p:nvPr/>
        </p:nvGrpSpPr>
        <p:grpSpPr>
          <a:xfrm>
            <a:off x="6276321" y="2874871"/>
            <a:ext cx="425747" cy="330814"/>
            <a:chOff x="6156950" y="2975175"/>
            <a:chExt cx="459125" cy="356750"/>
          </a:xfrm>
        </p:grpSpPr>
        <p:sp>
          <p:nvSpPr>
            <p:cNvPr id="1173" name="Google Shape;1173;p69"/>
            <p:cNvSpPr/>
            <p:nvPr/>
          </p:nvSpPr>
          <p:spPr>
            <a:xfrm>
              <a:off x="6394350" y="3260900"/>
              <a:ext cx="13575" cy="41350"/>
            </a:xfrm>
            <a:custGeom>
              <a:rect b="b" l="l" r="r" t="t"/>
              <a:pathLst>
                <a:path extrusionOk="0" h="1654" w="543">
                  <a:moveTo>
                    <a:pt x="294" y="1"/>
                  </a:moveTo>
                  <a:cubicBezTo>
                    <a:pt x="283" y="1"/>
                    <a:pt x="272" y="2"/>
                    <a:pt x="261" y="3"/>
                  </a:cubicBezTo>
                  <a:cubicBezTo>
                    <a:pt x="109" y="25"/>
                    <a:pt x="1" y="155"/>
                    <a:pt x="22" y="285"/>
                  </a:cubicBezTo>
                  <a:lnTo>
                    <a:pt x="22" y="1369"/>
                  </a:lnTo>
                  <a:cubicBezTo>
                    <a:pt x="22" y="1521"/>
                    <a:pt x="109" y="1629"/>
                    <a:pt x="261" y="1651"/>
                  </a:cubicBezTo>
                  <a:cubicBezTo>
                    <a:pt x="272" y="1653"/>
                    <a:pt x="283" y="1653"/>
                    <a:pt x="294" y="1653"/>
                  </a:cubicBezTo>
                  <a:cubicBezTo>
                    <a:pt x="431" y="1653"/>
                    <a:pt x="543" y="1530"/>
                    <a:pt x="543" y="1369"/>
                  </a:cubicBezTo>
                  <a:lnTo>
                    <a:pt x="543" y="285"/>
                  </a:lnTo>
                  <a:cubicBezTo>
                    <a:pt x="543" y="124"/>
                    <a:pt x="431" y="1"/>
                    <a:pt x="2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69"/>
            <p:cNvSpPr/>
            <p:nvPr/>
          </p:nvSpPr>
          <p:spPr>
            <a:xfrm>
              <a:off x="6542875" y="3260900"/>
              <a:ext cx="14100" cy="32125"/>
            </a:xfrm>
            <a:custGeom>
              <a:rect b="b" l="l" r="r" t="t"/>
              <a:pathLst>
                <a:path extrusionOk="0" h="1285" w="564">
                  <a:moveTo>
                    <a:pt x="294" y="1"/>
                  </a:moveTo>
                  <a:cubicBezTo>
                    <a:pt x="283" y="1"/>
                    <a:pt x="272" y="2"/>
                    <a:pt x="260" y="3"/>
                  </a:cubicBezTo>
                  <a:cubicBezTo>
                    <a:pt x="109" y="25"/>
                    <a:pt x="0" y="155"/>
                    <a:pt x="22" y="285"/>
                  </a:cubicBezTo>
                  <a:lnTo>
                    <a:pt x="22" y="1022"/>
                  </a:lnTo>
                  <a:cubicBezTo>
                    <a:pt x="22" y="1152"/>
                    <a:pt x="130" y="1261"/>
                    <a:pt x="260" y="1282"/>
                  </a:cubicBezTo>
                  <a:cubicBezTo>
                    <a:pt x="272" y="1284"/>
                    <a:pt x="283" y="1285"/>
                    <a:pt x="294" y="1285"/>
                  </a:cubicBezTo>
                  <a:cubicBezTo>
                    <a:pt x="434" y="1285"/>
                    <a:pt x="564" y="1163"/>
                    <a:pt x="564" y="1022"/>
                  </a:cubicBezTo>
                  <a:lnTo>
                    <a:pt x="564" y="263"/>
                  </a:lnTo>
                  <a:cubicBezTo>
                    <a:pt x="564" y="123"/>
                    <a:pt x="434" y="1"/>
                    <a:pt x="2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69"/>
            <p:cNvSpPr/>
            <p:nvPr/>
          </p:nvSpPr>
          <p:spPr>
            <a:xfrm>
              <a:off x="6326050" y="3260900"/>
              <a:ext cx="14125" cy="41350"/>
            </a:xfrm>
            <a:custGeom>
              <a:rect b="b" l="l" r="r" t="t"/>
              <a:pathLst>
                <a:path extrusionOk="0" h="1654" w="565">
                  <a:moveTo>
                    <a:pt x="294" y="1"/>
                  </a:moveTo>
                  <a:cubicBezTo>
                    <a:pt x="283" y="1"/>
                    <a:pt x="272" y="2"/>
                    <a:pt x="261" y="3"/>
                  </a:cubicBezTo>
                  <a:cubicBezTo>
                    <a:pt x="109" y="25"/>
                    <a:pt x="1" y="155"/>
                    <a:pt x="23" y="285"/>
                  </a:cubicBezTo>
                  <a:lnTo>
                    <a:pt x="23" y="1369"/>
                  </a:lnTo>
                  <a:cubicBezTo>
                    <a:pt x="23" y="1521"/>
                    <a:pt x="131" y="1629"/>
                    <a:pt x="261" y="1651"/>
                  </a:cubicBezTo>
                  <a:cubicBezTo>
                    <a:pt x="272" y="1653"/>
                    <a:pt x="283" y="1653"/>
                    <a:pt x="294" y="1653"/>
                  </a:cubicBezTo>
                  <a:cubicBezTo>
                    <a:pt x="434" y="1653"/>
                    <a:pt x="565" y="1530"/>
                    <a:pt x="565" y="1369"/>
                  </a:cubicBezTo>
                  <a:lnTo>
                    <a:pt x="565" y="285"/>
                  </a:lnTo>
                  <a:cubicBezTo>
                    <a:pt x="565" y="124"/>
                    <a:pt x="434" y="1"/>
                    <a:pt x="2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69"/>
            <p:cNvSpPr/>
            <p:nvPr/>
          </p:nvSpPr>
          <p:spPr>
            <a:xfrm>
              <a:off x="6190025" y="3260900"/>
              <a:ext cx="14100" cy="41350"/>
            </a:xfrm>
            <a:custGeom>
              <a:rect b="b" l="l" r="r" t="t"/>
              <a:pathLst>
                <a:path extrusionOk="0" h="1654" w="564">
                  <a:moveTo>
                    <a:pt x="294" y="1"/>
                  </a:moveTo>
                  <a:cubicBezTo>
                    <a:pt x="283" y="1"/>
                    <a:pt x="271" y="2"/>
                    <a:pt x="260" y="3"/>
                  </a:cubicBezTo>
                  <a:cubicBezTo>
                    <a:pt x="109" y="25"/>
                    <a:pt x="0" y="155"/>
                    <a:pt x="22" y="285"/>
                  </a:cubicBezTo>
                  <a:lnTo>
                    <a:pt x="22" y="1369"/>
                  </a:lnTo>
                  <a:cubicBezTo>
                    <a:pt x="22" y="1521"/>
                    <a:pt x="109" y="1629"/>
                    <a:pt x="260" y="1651"/>
                  </a:cubicBezTo>
                  <a:cubicBezTo>
                    <a:pt x="271" y="1653"/>
                    <a:pt x="283" y="1653"/>
                    <a:pt x="294" y="1653"/>
                  </a:cubicBezTo>
                  <a:cubicBezTo>
                    <a:pt x="434" y="1653"/>
                    <a:pt x="564" y="1530"/>
                    <a:pt x="564" y="1369"/>
                  </a:cubicBezTo>
                  <a:lnTo>
                    <a:pt x="564" y="285"/>
                  </a:lnTo>
                  <a:cubicBezTo>
                    <a:pt x="564" y="124"/>
                    <a:pt x="434" y="1"/>
                    <a:pt x="2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69"/>
            <p:cNvSpPr/>
            <p:nvPr/>
          </p:nvSpPr>
          <p:spPr>
            <a:xfrm>
              <a:off x="6258300" y="3261450"/>
              <a:ext cx="14125" cy="41325"/>
            </a:xfrm>
            <a:custGeom>
              <a:rect b="b" l="l" r="r" t="t"/>
              <a:pathLst>
                <a:path extrusionOk="0" h="1653" w="565">
                  <a:moveTo>
                    <a:pt x="271" y="0"/>
                  </a:moveTo>
                  <a:cubicBezTo>
                    <a:pt x="131" y="0"/>
                    <a:pt x="1" y="122"/>
                    <a:pt x="1" y="263"/>
                  </a:cubicBezTo>
                  <a:lnTo>
                    <a:pt x="1" y="1369"/>
                  </a:lnTo>
                  <a:cubicBezTo>
                    <a:pt x="1" y="1529"/>
                    <a:pt x="131" y="1653"/>
                    <a:pt x="271" y="1653"/>
                  </a:cubicBezTo>
                  <a:cubicBezTo>
                    <a:pt x="282" y="1653"/>
                    <a:pt x="293" y="1652"/>
                    <a:pt x="304" y="1651"/>
                  </a:cubicBezTo>
                  <a:cubicBezTo>
                    <a:pt x="456" y="1629"/>
                    <a:pt x="565" y="1499"/>
                    <a:pt x="543" y="1347"/>
                  </a:cubicBezTo>
                  <a:lnTo>
                    <a:pt x="543" y="263"/>
                  </a:lnTo>
                  <a:cubicBezTo>
                    <a:pt x="543" y="133"/>
                    <a:pt x="456" y="25"/>
                    <a:pt x="304" y="3"/>
                  </a:cubicBezTo>
                  <a:cubicBezTo>
                    <a:pt x="293" y="1"/>
                    <a:pt x="282" y="0"/>
                    <a:pt x="2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69"/>
            <p:cNvSpPr/>
            <p:nvPr/>
          </p:nvSpPr>
          <p:spPr>
            <a:xfrm>
              <a:off x="6156950" y="2975175"/>
              <a:ext cx="459125" cy="356750"/>
            </a:xfrm>
            <a:custGeom>
              <a:rect b="b" l="l" r="r" t="t"/>
              <a:pathLst>
                <a:path extrusionOk="0" h="14270" w="18365">
                  <a:moveTo>
                    <a:pt x="2689" y="1914"/>
                  </a:moveTo>
                  <a:lnTo>
                    <a:pt x="2689" y="3540"/>
                  </a:lnTo>
                  <a:lnTo>
                    <a:pt x="499" y="3540"/>
                  </a:lnTo>
                  <a:lnTo>
                    <a:pt x="499" y="1914"/>
                  </a:lnTo>
                  <a:close/>
                  <a:moveTo>
                    <a:pt x="8131" y="1914"/>
                  </a:moveTo>
                  <a:lnTo>
                    <a:pt x="8131" y="3540"/>
                  </a:lnTo>
                  <a:lnTo>
                    <a:pt x="5963" y="3540"/>
                  </a:lnTo>
                  <a:lnTo>
                    <a:pt x="5963" y="1914"/>
                  </a:lnTo>
                  <a:close/>
                  <a:moveTo>
                    <a:pt x="2711" y="4061"/>
                  </a:moveTo>
                  <a:lnTo>
                    <a:pt x="2711" y="4559"/>
                  </a:lnTo>
                  <a:lnTo>
                    <a:pt x="521" y="4559"/>
                  </a:lnTo>
                  <a:lnTo>
                    <a:pt x="521" y="4061"/>
                  </a:lnTo>
                  <a:close/>
                  <a:moveTo>
                    <a:pt x="8131" y="4061"/>
                  </a:moveTo>
                  <a:lnTo>
                    <a:pt x="8131" y="4559"/>
                  </a:lnTo>
                  <a:lnTo>
                    <a:pt x="5963" y="4559"/>
                  </a:lnTo>
                  <a:lnTo>
                    <a:pt x="5963" y="4061"/>
                  </a:lnTo>
                  <a:close/>
                  <a:moveTo>
                    <a:pt x="10863" y="3519"/>
                  </a:moveTo>
                  <a:lnTo>
                    <a:pt x="10863" y="5101"/>
                  </a:lnTo>
                  <a:lnTo>
                    <a:pt x="8673" y="5101"/>
                  </a:lnTo>
                  <a:lnTo>
                    <a:pt x="8673" y="3519"/>
                  </a:lnTo>
                  <a:close/>
                  <a:moveTo>
                    <a:pt x="3231" y="3519"/>
                  </a:moveTo>
                  <a:lnTo>
                    <a:pt x="5421" y="3540"/>
                  </a:lnTo>
                  <a:lnTo>
                    <a:pt x="5421" y="5123"/>
                  </a:lnTo>
                  <a:lnTo>
                    <a:pt x="3231" y="5123"/>
                  </a:lnTo>
                  <a:lnTo>
                    <a:pt x="3231" y="3519"/>
                  </a:lnTo>
                  <a:close/>
                  <a:moveTo>
                    <a:pt x="16109" y="5427"/>
                  </a:moveTo>
                  <a:lnTo>
                    <a:pt x="16109" y="5969"/>
                  </a:lnTo>
                  <a:lnTo>
                    <a:pt x="15351" y="5969"/>
                  </a:lnTo>
                  <a:lnTo>
                    <a:pt x="15351" y="5427"/>
                  </a:lnTo>
                  <a:close/>
                  <a:moveTo>
                    <a:pt x="5421" y="5665"/>
                  </a:moveTo>
                  <a:lnTo>
                    <a:pt x="5421" y="6164"/>
                  </a:lnTo>
                  <a:lnTo>
                    <a:pt x="3231" y="6164"/>
                  </a:lnTo>
                  <a:lnTo>
                    <a:pt x="3231" y="5665"/>
                  </a:lnTo>
                  <a:close/>
                  <a:moveTo>
                    <a:pt x="10841" y="5687"/>
                  </a:moveTo>
                  <a:lnTo>
                    <a:pt x="10841" y="6185"/>
                  </a:lnTo>
                  <a:lnTo>
                    <a:pt x="8673" y="6185"/>
                  </a:lnTo>
                  <a:lnTo>
                    <a:pt x="8673" y="5687"/>
                  </a:lnTo>
                  <a:close/>
                  <a:moveTo>
                    <a:pt x="2689" y="5101"/>
                  </a:moveTo>
                  <a:lnTo>
                    <a:pt x="2689" y="7443"/>
                  </a:lnTo>
                  <a:cubicBezTo>
                    <a:pt x="2689" y="7595"/>
                    <a:pt x="2776" y="7703"/>
                    <a:pt x="2928" y="7725"/>
                  </a:cubicBezTo>
                  <a:cubicBezTo>
                    <a:pt x="2939" y="7726"/>
                    <a:pt x="2950" y="7727"/>
                    <a:pt x="2961" y="7727"/>
                  </a:cubicBezTo>
                  <a:cubicBezTo>
                    <a:pt x="3101" y="7727"/>
                    <a:pt x="3231" y="7604"/>
                    <a:pt x="3231" y="7443"/>
                  </a:cubicBezTo>
                  <a:lnTo>
                    <a:pt x="3231" y="6706"/>
                  </a:lnTo>
                  <a:lnTo>
                    <a:pt x="5421" y="6706"/>
                  </a:lnTo>
                  <a:lnTo>
                    <a:pt x="5421" y="13730"/>
                  </a:lnTo>
                  <a:lnTo>
                    <a:pt x="3231" y="13730"/>
                  </a:lnTo>
                  <a:lnTo>
                    <a:pt x="3231" y="8722"/>
                  </a:lnTo>
                  <a:cubicBezTo>
                    <a:pt x="3231" y="8592"/>
                    <a:pt x="3123" y="8462"/>
                    <a:pt x="2993" y="8440"/>
                  </a:cubicBezTo>
                  <a:cubicBezTo>
                    <a:pt x="2980" y="8439"/>
                    <a:pt x="2967" y="8438"/>
                    <a:pt x="2955" y="8438"/>
                  </a:cubicBezTo>
                  <a:cubicBezTo>
                    <a:pt x="2801" y="8438"/>
                    <a:pt x="2689" y="8561"/>
                    <a:pt x="2689" y="8722"/>
                  </a:cubicBezTo>
                  <a:lnTo>
                    <a:pt x="2689" y="13730"/>
                  </a:lnTo>
                  <a:lnTo>
                    <a:pt x="499" y="13730"/>
                  </a:lnTo>
                  <a:lnTo>
                    <a:pt x="499" y="5101"/>
                  </a:lnTo>
                  <a:close/>
                  <a:moveTo>
                    <a:pt x="8131" y="5101"/>
                  </a:moveTo>
                  <a:lnTo>
                    <a:pt x="8131" y="10261"/>
                  </a:lnTo>
                  <a:cubicBezTo>
                    <a:pt x="8131" y="10392"/>
                    <a:pt x="8239" y="10522"/>
                    <a:pt x="8369" y="10522"/>
                  </a:cubicBezTo>
                  <a:cubicBezTo>
                    <a:pt x="8381" y="10523"/>
                    <a:pt x="8392" y="10524"/>
                    <a:pt x="8403" y="10524"/>
                  </a:cubicBezTo>
                  <a:cubicBezTo>
                    <a:pt x="8543" y="10524"/>
                    <a:pt x="8673" y="10402"/>
                    <a:pt x="8673" y="10261"/>
                  </a:cubicBezTo>
                  <a:lnTo>
                    <a:pt x="8673" y="6706"/>
                  </a:lnTo>
                  <a:lnTo>
                    <a:pt x="10863" y="6706"/>
                  </a:lnTo>
                  <a:lnTo>
                    <a:pt x="10863" y="13730"/>
                  </a:lnTo>
                  <a:lnTo>
                    <a:pt x="8673" y="13752"/>
                  </a:lnTo>
                  <a:lnTo>
                    <a:pt x="8673" y="11541"/>
                  </a:lnTo>
                  <a:cubicBezTo>
                    <a:pt x="8673" y="11411"/>
                    <a:pt x="8564" y="11280"/>
                    <a:pt x="8434" y="11259"/>
                  </a:cubicBezTo>
                  <a:cubicBezTo>
                    <a:pt x="8283" y="11259"/>
                    <a:pt x="8131" y="11367"/>
                    <a:pt x="8131" y="11541"/>
                  </a:cubicBezTo>
                  <a:lnTo>
                    <a:pt x="8131" y="13752"/>
                  </a:lnTo>
                  <a:lnTo>
                    <a:pt x="5941" y="13752"/>
                  </a:lnTo>
                  <a:lnTo>
                    <a:pt x="5941" y="5101"/>
                  </a:lnTo>
                  <a:close/>
                  <a:moveTo>
                    <a:pt x="12781" y="0"/>
                  </a:moveTo>
                  <a:cubicBezTo>
                    <a:pt x="11092" y="0"/>
                    <a:pt x="9664" y="1268"/>
                    <a:pt x="9518" y="2977"/>
                  </a:cubicBezTo>
                  <a:lnTo>
                    <a:pt x="8695" y="2977"/>
                  </a:lnTo>
                  <a:lnTo>
                    <a:pt x="8695" y="1633"/>
                  </a:lnTo>
                  <a:cubicBezTo>
                    <a:pt x="8695" y="1481"/>
                    <a:pt x="8564" y="1351"/>
                    <a:pt x="8413" y="1351"/>
                  </a:cubicBezTo>
                  <a:lnTo>
                    <a:pt x="5703" y="1351"/>
                  </a:lnTo>
                  <a:cubicBezTo>
                    <a:pt x="5551" y="1351"/>
                    <a:pt x="5442" y="1481"/>
                    <a:pt x="5442" y="1633"/>
                  </a:cubicBezTo>
                  <a:lnTo>
                    <a:pt x="5442" y="2977"/>
                  </a:lnTo>
                  <a:lnTo>
                    <a:pt x="3253" y="2977"/>
                  </a:lnTo>
                  <a:lnTo>
                    <a:pt x="3253" y="1633"/>
                  </a:lnTo>
                  <a:cubicBezTo>
                    <a:pt x="3253" y="1481"/>
                    <a:pt x="3123" y="1351"/>
                    <a:pt x="2971" y="1351"/>
                  </a:cubicBezTo>
                  <a:lnTo>
                    <a:pt x="261" y="1351"/>
                  </a:lnTo>
                  <a:cubicBezTo>
                    <a:pt x="109" y="1351"/>
                    <a:pt x="1" y="1481"/>
                    <a:pt x="1" y="1633"/>
                  </a:cubicBezTo>
                  <a:lnTo>
                    <a:pt x="1" y="13990"/>
                  </a:lnTo>
                  <a:cubicBezTo>
                    <a:pt x="1" y="14142"/>
                    <a:pt x="109" y="14251"/>
                    <a:pt x="261" y="14251"/>
                  </a:cubicBezTo>
                  <a:lnTo>
                    <a:pt x="11340" y="14251"/>
                  </a:lnTo>
                  <a:cubicBezTo>
                    <a:pt x="11383" y="14251"/>
                    <a:pt x="11426" y="14207"/>
                    <a:pt x="11426" y="14164"/>
                  </a:cubicBezTo>
                  <a:lnTo>
                    <a:pt x="11426" y="3063"/>
                  </a:lnTo>
                  <a:cubicBezTo>
                    <a:pt x="11426" y="2998"/>
                    <a:pt x="11383" y="2977"/>
                    <a:pt x="11340" y="2977"/>
                  </a:cubicBezTo>
                  <a:lnTo>
                    <a:pt x="10082" y="2977"/>
                  </a:lnTo>
                  <a:cubicBezTo>
                    <a:pt x="10221" y="1602"/>
                    <a:pt x="11374" y="538"/>
                    <a:pt x="12772" y="538"/>
                  </a:cubicBezTo>
                  <a:cubicBezTo>
                    <a:pt x="13556" y="538"/>
                    <a:pt x="14418" y="873"/>
                    <a:pt x="15220" y="1676"/>
                  </a:cubicBezTo>
                  <a:cubicBezTo>
                    <a:pt x="15372" y="1849"/>
                    <a:pt x="15481" y="2066"/>
                    <a:pt x="15481" y="2305"/>
                  </a:cubicBezTo>
                  <a:lnTo>
                    <a:pt x="15481" y="4885"/>
                  </a:lnTo>
                  <a:lnTo>
                    <a:pt x="15112" y="4885"/>
                  </a:lnTo>
                  <a:cubicBezTo>
                    <a:pt x="14960" y="4885"/>
                    <a:pt x="14830" y="4993"/>
                    <a:pt x="14830" y="5145"/>
                  </a:cubicBezTo>
                  <a:lnTo>
                    <a:pt x="14830" y="5969"/>
                  </a:lnTo>
                  <a:lnTo>
                    <a:pt x="14093" y="5969"/>
                  </a:lnTo>
                  <a:cubicBezTo>
                    <a:pt x="13551" y="5969"/>
                    <a:pt x="13117" y="6402"/>
                    <a:pt x="13117" y="6923"/>
                  </a:cubicBezTo>
                  <a:lnTo>
                    <a:pt x="13117" y="12169"/>
                  </a:lnTo>
                  <a:cubicBezTo>
                    <a:pt x="13117" y="12690"/>
                    <a:pt x="13356" y="13188"/>
                    <a:pt x="13746" y="13514"/>
                  </a:cubicBezTo>
                  <a:cubicBezTo>
                    <a:pt x="14408" y="14043"/>
                    <a:pt x="15096" y="14269"/>
                    <a:pt x="15732" y="14269"/>
                  </a:cubicBezTo>
                  <a:cubicBezTo>
                    <a:pt x="17181" y="14269"/>
                    <a:pt x="18364" y="13095"/>
                    <a:pt x="18364" y="11649"/>
                  </a:cubicBezTo>
                  <a:lnTo>
                    <a:pt x="18364" y="9633"/>
                  </a:lnTo>
                  <a:cubicBezTo>
                    <a:pt x="18364" y="9503"/>
                    <a:pt x="18256" y="9394"/>
                    <a:pt x="18126" y="9373"/>
                  </a:cubicBezTo>
                  <a:cubicBezTo>
                    <a:pt x="18113" y="9371"/>
                    <a:pt x="18100" y="9370"/>
                    <a:pt x="18088" y="9370"/>
                  </a:cubicBezTo>
                  <a:cubicBezTo>
                    <a:pt x="17934" y="9370"/>
                    <a:pt x="17822" y="9492"/>
                    <a:pt x="17822" y="9633"/>
                  </a:cubicBezTo>
                  <a:lnTo>
                    <a:pt x="17822" y="11627"/>
                  </a:lnTo>
                  <a:cubicBezTo>
                    <a:pt x="17822" y="12776"/>
                    <a:pt x="16890" y="13730"/>
                    <a:pt x="15741" y="13730"/>
                  </a:cubicBezTo>
                  <a:cubicBezTo>
                    <a:pt x="14570" y="13730"/>
                    <a:pt x="13638" y="12798"/>
                    <a:pt x="13638" y="11649"/>
                  </a:cubicBezTo>
                  <a:lnTo>
                    <a:pt x="13638" y="7486"/>
                  </a:lnTo>
                  <a:cubicBezTo>
                    <a:pt x="13638" y="6944"/>
                    <a:pt x="14071" y="6511"/>
                    <a:pt x="14613" y="6511"/>
                  </a:cubicBezTo>
                  <a:lnTo>
                    <a:pt x="15459" y="6511"/>
                  </a:lnTo>
                  <a:lnTo>
                    <a:pt x="15459" y="9069"/>
                  </a:lnTo>
                  <a:cubicBezTo>
                    <a:pt x="15459" y="9199"/>
                    <a:pt x="15546" y="9307"/>
                    <a:pt x="15697" y="9329"/>
                  </a:cubicBezTo>
                  <a:cubicBezTo>
                    <a:pt x="15709" y="9331"/>
                    <a:pt x="15720" y="9332"/>
                    <a:pt x="15731" y="9332"/>
                  </a:cubicBezTo>
                  <a:cubicBezTo>
                    <a:pt x="15871" y="9332"/>
                    <a:pt x="16001" y="9210"/>
                    <a:pt x="16001" y="9069"/>
                  </a:cubicBezTo>
                  <a:lnTo>
                    <a:pt x="16001" y="6511"/>
                  </a:lnTo>
                  <a:lnTo>
                    <a:pt x="17605" y="6511"/>
                  </a:lnTo>
                  <a:cubicBezTo>
                    <a:pt x="17617" y="6508"/>
                    <a:pt x="17627" y="6507"/>
                    <a:pt x="17638" y="6507"/>
                  </a:cubicBezTo>
                  <a:cubicBezTo>
                    <a:pt x="17727" y="6507"/>
                    <a:pt x="17779" y="6587"/>
                    <a:pt x="17779" y="6684"/>
                  </a:cubicBezTo>
                  <a:lnTo>
                    <a:pt x="17779" y="8375"/>
                  </a:lnTo>
                  <a:cubicBezTo>
                    <a:pt x="17779" y="8515"/>
                    <a:pt x="17904" y="8636"/>
                    <a:pt x="18057" y="8636"/>
                  </a:cubicBezTo>
                  <a:cubicBezTo>
                    <a:pt x="18142" y="8636"/>
                    <a:pt x="18235" y="8598"/>
                    <a:pt x="18321" y="8505"/>
                  </a:cubicBezTo>
                  <a:cubicBezTo>
                    <a:pt x="18321" y="8505"/>
                    <a:pt x="18321" y="8484"/>
                    <a:pt x="18321" y="8462"/>
                  </a:cubicBezTo>
                  <a:lnTo>
                    <a:pt x="18321" y="6229"/>
                  </a:lnTo>
                  <a:cubicBezTo>
                    <a:pt x="18321" y="6077"/>
                    <a:pt x="18212" y="5969"/>
                    <a:pt x="18061" y="5969"/>
                  </a:cubicBezTo>
                  <a:lnTo>
                    <a:pt x="16651" y="5969"/>
                  </a:lnTo>
                  <a:lnTo>
                    <a:pt x="16651" y="5145"/>
                  </a:lnTo>
                  <a:cubicBezTo>
                    <a:pt x="16651" y="4993"/>
                    <a:pt x="16521" y="4885"/>
                    <a:pt x="16391" y="4885"/>
                  </a:cubicBezTo>
                  <a:lnTo>
                    <a:pt x="16001" y="4885"/>
                  </a:lnTo>
                  <a:lnTo>
                    <a:pt x="16001" y="3280"/>
                  </a:lnTo>
                  <a:cubicBezTo>
                    <a:pt x="15979" y="1568"/>
                    <a:pt x="14678" y="158"/>
                    <a:pt x="12987" y="7"/>
                  </a:cubicBezTo>
                  <a:cubicBezTo>
                    <a:pt x="12918" y="2"/>
                    <a:pt x="12849" y="0"/>
                    <a:pt x="127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 name="Google Shape;1179;p69"/>
          <p:cNvGrpSpPr/>
          <p:nvPr/>
        </p:nvGrpSpPr>
        <p:grpSpPr>
          <a:xfrm>
            <a:off x="3900154" y="2817216"/>
            <a:ext cx="425747" cy="388330"/>
            <a:chOff x="3930350" y="2913000"/>
            <a:chExt cx="459125" cy="418775"/>
          </a:xfrm>
        </p:grpSpPr>
        <p:sp>
          <p:nvSpPr>
            <p:cNvPr id="1180" name="Google Shape;1180;p69"/>
            <p:cNvSpPr/>
            <p:nvPr/>
          </p:nvSpPr>
          <p:spPr>
            <a:xfrm>
              <a:off x="3930350" y="2973025"/>
              <a:ext cx="94875" cy="243525"/>
            </a:xfrm>
            <a:custGeom>
              <a:rect b="b" l="l" r="r" t="t"/>
              <a:pathLst>
                <a:path extrusionOk="0" h="9741" w="3795">
                  <a:moveTo>
                    <a:pt x="3147" y="1"/>
                  </a:moveTo>
                  <a:cubicBezTo>
                    <a:pt x="3065" y="1"/>
                    <a:pt x="2982" y="40"/>
                    <a:pt x="2928" y="136"/>
                  </a:cubicBezTo>
                  <a:cubicBezTo>
                    <a:pt x="2537" y="830"/>
                    <a:pt x="2321" y="1610"/>
                    <a:pt x="2299" y="2412"/>
                  </a:cubicBezTo>
                  <a:cubicBezTo>
                    <a:pt x="2277" y="2781"/>
                    <a:pt x="2299" y="3171"/>
                    <a:pt x="2386" y="3540"/>
                  </a:cubicBezTo>
                  <a:cubicBezTo>
                    <a:pt x="976" y="3930"/>
                    <a:pt x="1" y="5209"/>
                    <a:pt x="1" y="6662"/>
                  </a:cubicBezTo>
                  <a:lnTo>
                    <a:pt x="1" y="6683"/>
                  </a:lnTo>
                  <a:cubicBezTo>
                    <a:pt x="44" y="7507"/>
                    <a:pt x="369" y="8266"/>
                    <a:pt x="955" y="8830"/>
                  </a:cubicBezTo>
                  <a:cubicBezTo>
                    <a:pt x="1518" y="9415"/>
                    <a:pt x="2299" y="9740"/>
                    <a:pt x="3123" y="9740"/>
                  </a:cubicBezTo>
                  <a:lnTo>
                    <a:pt x="3513" y="9740"/>
                  </a:lnTo>
                  <a:cubicBezTo>
                    <a:pt x="3643" y="9740"/>
                    <a:pt x="3752" y="9632"/>
                    <a:pt x="3773" y="9502"/>
                  </a:cubicBezTo>
                  <a:cubicBezTo>
                    <a:pt x="3795" y="9350"/>
                    <a:pt x="3665" y="9198"/>
                    <a:pt x="3513" y="9198"/>
                  </a:cubicBezTo>
                  <a:lnTo>
                    <a:pt x="3101" y="9198"/>
                  </a:lnTo>
                  <a:cubicBezTo>
                    <a:pt x="2429" y="9198"/>
                    <a:pt x="1800" y="8938"/>
                    <a:pt x="1323" y="8461"/>
                  </a:cubicBezTo>
                  <a:cubicBezTo>
                    <a:pt x="846" y="7984"/>
                    <a:pt x="565" y="7334"/>
                    <a:pt x="543" y="6662"/>
                  </a:cubicBezTo>
                  <a:lnTo>
                    <a:pt x="543" y="6640"/>
                  </a:lnTo>
                  <a:cubicBezTo>
                    <a:pt x="543" y="5339"/>
                    <a:pt x="1475" y="4255"/>
                    <a:pt x="2754" y="4017"/>
                  </a:cubicBezTo>
                  <a:cubicBezTo>
                    <a:pt x="2863" y="3973"/>
                    <a:pt x="2949" y="3887"/>
                    <a:pt x="2971" y="3757"/>
                  </a:cubicBezTo>
                  <a:cubicBezTo>
                    <a:pt x="2971" y="3735"/>
                    <a:pt x="2971" y="3692"/>
                    <a:pt x="2971" y="3670"/>
                  </a:cubicBezTo>
                  <a:cubicBezTo>
                    <a:pt x="2863" y="3280"/>
                    <a:pt x="2819" y="2846"/>
                    <a:pt x="2819" y="2434"/>
                  </a:cubicBezTo>
                  <a:cubicBezTo>
                    <a:pt x="2841" y="1719"/>
                    <a:pt x="3036" y="1025"/>
                    <a:pt x="3383" y="396"/>
                  </a:cubicBezTo>
                  <a:cubicBezTo>
                    <a:pt x="3502" y="188"/>
                    <a:pt x="3326" y="1"/>
                    <a:pt x="31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69"/>
            <p:cNvSpPr/>
            <p:nvPr/>
          </p:nvSpPr>
          <p:spPr>
            <a:xfrm>
              <a:off x="4018700" y="2913000"/>
              <a:ext cx="370775" cy="303550"/>
            </a:xfrm>
            <a:custGeom>
              <a:rect b="b" l="l" r="r" t="t"/>
              <a:pathLst>
                <a:path extrusionOk="0" h="12142" w="14831">
                  <a:moveTo>
                    <a:pt x="3708" y="0"/>
                  </a:moveTo>
                  <a:cubicBezTo>
                    <a:pt x="2342" y="0"/>
                    <a:pt x="1041" y="564"/>
                    <a:pt x="109" y="1561"/>
                  </a:cubicBezTo>
                  <a:cubicBezTo>
                    <a:pt x="1" y="1648"/>
                    <a:pt x="1" y="1800"/>
                    <a:pt x="66" y="1908"/>
                  </a:cubicBezTo>
                  <a:cubicBezTo>
                    <a:pt x="127" y="1982"/>
                    <a:pt x="217" y="2021"/>
                    <a:pt x="303" y="2021"/>
                  </a:cubicBezTo>
                  <a:cubicBezTo>
                    <a:pt x="368" y="2021"/>
                    <a:pt x="431" y="1998"/>
                    <a:pt x="478" y="1952"/>
                  </a:cubicBezTo>
                  <a:cubicBezTo>
                    <a:pt x="1323" y="1041"/>
                    <a:pt x="2494" y="542"/>
                    <a:pt x="3708" y="542"/>
                  </a:cubicBezTo>
                  <a:lnTo>
                    <a:pt x="3730" y="542"/>
                  </a:lnTo>
                  <a:cubicBezTo>
                    <a:pt x="5247" y="542"/>
                    <a:pt x="6635" y="1323"/>
                    <a:pt x="7459" y="2602"/>
                  </a:cubicBezTo>
                  <a:cubicBezTo>
                    <a:pt x="7507" y="2682"/>
                    <a:pt x="7603" y="2727"/>
                    <a:pt x="7694" y="2727"/>
                  </a:cubicBezTo>
                  <a:cubicBezTo>
                    <a:pt x="7725" y="2727"/>
                    <a:pt x="7756" y="2722"/>
                    <a:pt x="7784" y="2710"/>
                  </a:cubicBezTo>
                  <a:cubicBezTo>
                    <a:pt x="8174" y="2515"/>
                    <a:pt x="8586" y="2428"/>
                    <a:pt x="9020" y="2428"/>
                  </a:cubicBezTo>
                  <a:cubicBezTo>
                    <a:pt x="10668" y="2428"/>
                    <a:pt x="11990" y="3773"/>
                    <a:pt x="11990" y="5420"/>
                  </a:cubicBezTo>
                  <a:cubicBezTo>
                    <a:pt x="11990" y="5637"/>
                    <a:pt x="11968" y="5876"/>
                    <a:pt x="11925" y="6093"/>
                  </a:cubicBezTo>
                  <a:cubicBezTo>
                    <a:pt x="11925" y="6114"/>
                    <a:pt x="11925" y="6136"/>
                    <a:pt x="11925" y="6179"/>
                  </a:cubicBezTo>
                  <a:cubicBezTo>
                    <a:pt x="11925" y="6288"/>
                    <a:pt x="12012" y="6396"/>
                    <a:pt x="12142" y="6418"/>
                  </a:cubicBezTo>
                  <a:cubicBezTo>
                    <a:pt x="13378" y="6678"/>
                    <a:pt x="14288" y="7784"/>
                    <a:pt x="14288" y="9063"/>
                  </a:cubicBezTo>
                  <a:cubicBezTo>
                    <a:pt x="14267" y="9735"/>
                    <a:pt x="13985" y="10385"/>
                    <a:pt x="13508" y="10862"/>
                  </a:cubicBezTo>
                  <a:cubicBezTo>
                    <a:pt x="13031" y="11339"/>
                    <a:pt x="12380" y="11599"/>
                    <a:pt x="11708" y="11621"/>
                  </a:cubicBezTo>
                  <a:lnTo>
                    <a:pt x="11340" y="11621"/>
                  </a:lnTo>
                  <a:cubicBezTo>
                    <a:pt x="11328" y="11619"/>
                    <a:pt x="11317" y="11618"/>
                    <a:pt x="11306" y="11618"/>
                  </a:cubicBezTo>
                  <a:cubicBezTo>
                    <a:pt x="11188" y="11618"/>
                    <a:pt x="11080" y="11719"/>
                    <a:pt x="11080" y="11838"/>
                  </a:cubicBezTo>
                  <a:cubicBezTo>
                    <a:pt x="11058" y="12011"/>
                    <a:pt x="11188" y="12141"/>
                    <a:pt x="11340" y="12141"/>
                  </a:cubicBezTo>
                  <a:lnTo>
                    <a:pt x="11730" y="12141"/>
                  </a:lnTo>
                  <a:cubicBezTo>
                    <a:pt x="12532" y="12141"/>
                    <a:pt x="13313" y="11816"/>
                    <a:pt x="13898" y="11231"/>
                  </a:cubicBezTo>
                  <a:cubicBezTo>
                    <a:pt x="14462" y="10667"/>
                    <a:pt x="14809" y="9887"/>
                    <a:pt x="14830" y="9084"/>
                  </a:cubicBezTo>
                  <a:cubicBezTo>
                    <a:pt x="14830" y="7654"/>
                    <a:pt x="13898" y="6374"/>
                    <a:pt x="12510" y="5962"/>
                  </a:cubicBezTo>
                  <a:lnTo>
                    <a:pt x="12489" y="5962"/>
                  </a:lnTo>
                  <a:cubicBezTo>
                    <a:pt x="12532" y="5767"/>
                    <a:pt x="12532" y="5594"/>
                    <a:pt x="12532" y="5420"/>
                  </a:cubicBezTo>
                  <a:cubicBezTo>
                    <a:pt x="12532" y="3396"/>
                    <a:pt x="10888" y="1895"/>
                    <a:pt x="9031" y="1895"/>
                  </a:cubicBezTo>
                  <a:cubicBezTo>
                    <a:pt x="8620" y="1895"/>
                    <a:pt x="8200" y="1968"/>
                    <a:pt x="7784" y="2125"/>
                  </a:cubicBezTo>
                  <a:cubicBezTo>
                    <a:pt x="6852" y="802"/>
                    <a:pt x="5356" y="0"/>
                    <a:pt x="37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69"/>
            <p:cNvSpPr/>
            <p:nvPr/>
          </p:nvSpPr>
          <p:spPr>
            <a:xfrm>
              <a:off x="4043150" y="3088075"/>
              <a:ext cx="269900" cy="188900"/>
            </a:xfrm>
            <a:custGeom>
              <a:rect b="b" l="l" r="r" t="t"/>
              <a:pathLst>
                <a:path extrusionOk="0" h="7556" w="10796">
                  <a:moveTo>
                    <a:pt x="4660" y="0"/>
                  </a:moveTo>
                  <a:lnTo>
                    <a:pt x="4660" y="22"/>
                  </a:lnTo>
                  <a:cubicBezTo>
                    <a:pt x="2622" y="22"/>
                    <a:pt x="801" y="1279"/>
                    <a:pt x="85" y="3209"/>
                  </a:cubicBezTo>
                  <a:cubicBezTo>
                    <a:pt x="0" y="3379"/>
                    <a:pt x="211" y="3530"/>
                    <a:pt x="392" y="3530"/>
                  </a:cubicBezTo>
                  <a:cubicBezTo>
                    <a:pt x="488" y="3530"/>
                    <a:pt x="575" y="3488"/>
                    <a:pt x="605" y="3382"/>
                  </a:cubicBezTo>
                  <a:cubicBezTo>
                    <a:pt x="1243" y="1597"/>
                    <a:pt x="2912" y="515"/>
                    <a:pt x="4673" y="515"/>
                  </a:cubicBezTo>
                  <a:cubicBezTo>
                    <a:pt x="5307" y="515"/>
                    <a:pt x="5953" y="655"/>
                    <a:pt x="6568" y="954"/>
                  </a:cubicBezTo>
                  <a:cubicBezTo>
                    <a:pt x="8887" y="2081"/>
                    <a:pt x="9711" y="4965"/>
                    <a:pt x="8345" y="7155"/>
                  </a:cubicBezTo>
                  <a:cubicBezTo>
                    <a:pt x="8189" y="7327"/>
                    <a:pt x="8439" y="7555"/>
                    <a:pt x="8631" y="7555"/>
                  </a:cubicBezTo>
                  <a:cubicBezTo>
                    <a:pt x="8705" y="7555"/>
                    <a:pt x="8771" y="7521"/>
                    <a:pt x="8801" y="7437"/>
                  </a:cubicBezTo>
                  <a:cubicBezTo>
                    <a:pt x="10795" y="4184"/>
                    <a:pt x="8476" y="22"/>
                    <a:pt x="46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69"/>
            <p:cNvSpPr/>
            <p:nvPr/>
          </p:nvSpPr>
          <p:spPr>
            <a:xfrm>
              <a:off x="4038225" y="3192150"/>
              <a:ext cx="210975" cy="139625"/>
            </a:xfrm>
            <a:custGeom>
              <a:rect b="b" l="l" r="r" t="t"/>
              <a:pathLst>
                <a:path extrusionOk="0" h="5585" w="8439">
                  <a:moveTo>
                    <a:pt x="279" y="1"/>
                  </a:moveTo>
                  <a:cubicBezTo>
                    <a:pt x="153" y="1"/>
                    <a:pt x="32" y="78"/>
                    <a:pt x="22" y="238"/>
                  </a:cubicBezTo>
                  <a:cubicBezTo>
                    <a:pt x="0" y="412"/>
                    <a:pt x="0" y="563"/>
                    <a:pt x="0" y="715"/>
                  </a:cubicBezTo>
                  <a:cubicBezTo>
                    <a:pt x="15" y="3644"/>
                    <a:pt x="2412" y="5584"/>
                    <a:pt x="4912" y="5584"/>
                  </a:cubicBezTo>
                  <a:cubicBezTo>
                    <a:pt x="6075" y="5584"/>
                    <a:pt x="7261" y="5164"/>
                    <a:pt x="8239" y="4227"/>
                  </a:cubicBezTo>
                  <a:cubicBezTo>
                    <a:pt x="8439" y="4028"/>
                    <a:pt x="8255" y="3751"/>
                    <a:pt x="8051" y="3751"/>
                  </a:cubicBezTo>
                  <a:cubicBezTo>
                    <a:pt x="7989" y="3751"/>
                    <a:pt x="7926" y="3777"/>
                    <a:pt x="7870" y="3837"/>
                  </a:cubicBezTo>
                  <a:cubicBezTo>
                    <a:pt x="6999" y="4661"/>
                    <a:pt x="5947" y="5030"/>
                    <a:pt x="4915" y="5030"/>
                  </a:cubicBezTo>
                  <a:cubicBezTo>
                    <a:pt x="2688" y="5030"/>
                    <a:pt x="557" y="3308"/>
                    <a:pt x="542" y="715"/>
                  </a:cubicBezTo>
                  <a:cubicBezTo>
                    <a:pt x="542" y="585"/>
                    <a:pt x="542" y="455"/>
                    <a:pt x="564" y="303"/>
                  </a:cubicBezTo>
                  <a:cubicBezTo>
                    <a:pt x="576" y="105"/>
                    <a:pt x="424" y="1"/>
                    <a:pt x="2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69"/>
            <p:cNvSpPr/>
            <p:nvPr/>
          </p:nvSpPr>
          <p:spPr>
            <a:xfrm>
              <a:off x="4081575" y="3162800"/>
              <a:ext cx="74875" cy="94950"/>
            </a:xfrm>
            <a:custGeom>
              <a:rect b="b" l="l" r="r" t="t"/>
              <a:pathLst>
                <a:path extrusionOk="0" h="3798" w="2995">
                  <a:moveTo>
                    <a:pt x="1487" y="1"/>
                  </a:moveTo>
                  <a:cubicBezTo>
                    <a:pt x="1476" y="1"/>
                    <a:pt x="1465" y="1"/>
                    <a:pt x="1453" y="3"/>
                  </a:cubicBezTo>
                  <a:cubicBezTo>
                    <a:pt x="1302" y="25"/>
                    <a:pt x="1215" y="133"/>
                    <a:pt x="1215" y="285"/>
                  </a:cubicBezTo>
                  <a:lnTo>
                    <a:pt x="1215" y="2865"/>
                  </a:lnTo>
                  <a:lnTo>
                    <a:pt x="499" y="2171"/>
                  </a:lnTo>
                  <a:cubicBezTo>
                    <a:pt x="449" y="2108"/>
                    <a:pt x="369" y="2074"/>
                    <a:pt x="290" y="2074"/>
                  </a:cubicBezTo>
                  <a:cubicBezTo>
                    <a:pt x="233" y="2074"/>
                    <a:pt x="176" y="2092"/>
                    <a:pt x="131" y="2128"/>
                  </a:cubicBezTo>
                  <a:cubicBezTo>
                    <a:pt x="22" y="2236"/>
                    <a:pt x="1" y="2410"/>
                    <a:pt x="109" y="2540"/>
                  </a:cubicBezTo>
                  <a:lnTo>
                    <a:pt x="1302" y="3710"/>
                  </a:lnTo>
                  <a:cubicBezTo>
                    <a:pt x="1345" y="3754"/>
                    <a:pt x="1410" y="3775"/>
                    <a:pt x="1475" y="3797"/>
                  </a:cubicBezTo>
                  <a:cubicBezTo>
                    <a:pt x="1562" y="3775"/>
                    <a:pt x="1627" y="3754"/>
                    <a:pt x="1670" y="3710"/>
                  </a:cubicBezTo>
                  <a:lnTo>
                    <a:pt x="2841" y="2540"/>
                  </a:lnTo>
                  <a:cubicBezTo>
                    <a:pt x="2994" y="2335"/>
                    <a:pt x="2826" y="2090"/>
                    <a:pt x="2631" y="2090"/>
                  </a:cubicBezTo>
                  <a:cubicBezTo>
                    <a:pt x="2578" y="2090"/>
                    <a:pt x="2523" y="2108"/>
                    <a:pt x="2472" y="2149"/>
                  </a:cubicBezTo>
                  <a:lnTo>
                    <a:pt x="1757" y="2865"/>
                  </a:lnTo>
                  <a:lnTo>
                    <a:pt x="1757" y="263"/>
                  </a:lnTo>
                  <a:cubicBezTo>
                    <a:pt x="1757" y="123"/>
                    <a:pt x="1627" y="1"/>
                    <a:pt x="14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9"/>
            <p:cNvSpPr/>
            <p:nvPr/>
          </p:nvSpPr>
          <p:spPr>
            <a:xfrm>
              <a:off x="4162300" y="3163000"/>
              <a:ext cx="74875" cy="94750"/>
            </a:xfrm>
            <a:custGeom>
              <a:rect b="b" l="l" r="r" t="t"/>
              <a:pathLst>
                <a:path extrusionOk="0" h="3790" w="2995">
                  <a:moveTo>
                    <a:pt x="1517" y="0"/>
                  </a:moveTo>
                  <a:cubicBezTo>
                    <a:pt x="1449" y="0"/>
                    <a:pt x="1379" y="28"/>
                    <a:pt x="1325" y="82"/>
                  </a:cubicBezTo>
                  <a:lnTo>
                    <a:pt x="154" y="1252"/>
                  </a:lnTo>
                  <a:cubicBezTo>
                    <a:pt x="1" y="1440"/>
                    <a:pt x="168" y="1681"/>
                    <a:pt x="363" y="1681"/>
                  </a:cubicBezTo>
                  <a:cubicBezTo>
                    <a:pt x="416" y="1681"/>
                    <a:pt x="471" y="1663"/>
                    <a:pt x="522" y="1621"/>
                  </a:cubicBezTo>
                  <a:lnTo>
                    <a:pt x="1238" y="906"/>
                  </a:lnTo>
                  <a:lnTo>
                    <a:pt x="1238" y="3507"/>
                  </a:lnTo>
                  <a:cubicBezTo>
                    <a:pt x="1238" y="3659"/>
                    <a:pt x="1368" y="3789"/>
                    <a:pt x="1520" y="3789"/>
                  </a:cubicBezTo>
                  <a:cubicBezTo>
                    <a:pt x="1672" y="3789"/>
                    <a:pt x="1780" y="3659"/>
                    <a:pt x="1780" y="3507"/>
                  </a:cubicBezTo>
                  <a:lnTo>
                    <a:pt x="1780" y="906"/>
                  </a:lnTo>
                  <a:lnTo>
                    <a:pt x="2495" y="1621"/>
                  </a:lnTo>
                  <a:cubicBezTo>
                    <a:pt x="2560" y="1686"/>
                    <a:pt x="2625" y="1708"/>
                    <a:pt x="2691" y="1708"/>
                  </a:cubicBezTo>
                  <a:cubicBezTo>
                    <a:pt x="2777" y="1708"/>
                    <a:pt x="2864" y="1664"/>
                    <a:pt x="2907" y="1599"/>
                  </a:cubicBezTo>
                  <a:cubicBezTo>
                    <a:pt x="2994" y="1491"/>
                    <a:pt x="2972" y="1339"/>
                    <a:pt x="2864" y="1252"/>
                  </a:cubicBezTo>
                  <a:lnTo>
                    <a:pt x="1693" y="82"/>
                  </a:lnTo>
                  <a:cubicBezTo>
                    <a:pt x="1650" y="28"/>
                    <a:pt x="1585" y="0"/>
                    <a:pt x="15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 name="Google Shape;1186;p69"/>
          <p:cNvGrpSpPr/>
          <p:nvPr/>
        </p:nvGrpSpPr>
        <p:grpSpPr>
          <a:xfrm>
            <a:off x="3201415" y="2780008"/>
            <a:ext cx="332252" cy="425723"/>
            <a:chOff x="3238750" y="2872875"/>
            <a:chExt cx="358300" cy="459100"/>
          </a:xfrm>
        </p:grpSpPr>
        <p:sp>
          <p:nvSpPr>
            <p:cNvPr id="1187" name="Google Shape;1187;p69"/>
            <p:cNvSpPr/>
            <p:nvPr/>
          </p:nvSpPr>
          <p:spPr>
            <a:xfrm>
              <a:off x="3238750" y="2872875"/>
              <a:ext cx="358300" cy="409800"/>
            </a:xfrm>
            <a:custGeom>
              <a:rect b="b" l="l" r="r" t="t"/>
              <a:pathLst>
                <a:path extrusionOk="0" h="16392" w="14332">
                  <a:moveTo>
                    <a:pt x="11448" y="2169"/>
                  </a:moveTo>
                  <a:lnTo>
                    <a:pt x="13421" y="4164"/>
                  </a:lnTo>
                  <a:lnTo>
                    <a:pt x="11448" y="4164"/>
                  </a:lnTo>
                  <a:lnTo>
                    <a:pt x="11448" y="2169"/>
                  </a:lnTo>
                  <a:close/>
                  <a:moveTo>
                    <a:pt x="824" y="1"/>
                  </a:moveTo>
                  <a:cubicBezTo>
                    <a:pt x="369" y="1"/>
                    <a:pt x="0" y="369"/>
                    <a:pt x="0" y="825"/>
                  </a:cubicBezTo>
                  <a:lnTo>
                    <a:pt x="0" y="14332"/>
                  </a:lnTo>
                  <a:cubicBezTo>
                    <a:pt x="0" y="14765"/>
                    <a:pt x="369" y="15134"/>
                    <a:pt x="824" y="15134"/>
                  </a:cubicBezTo>
                  <a:lnTo>
                    <a:pt x="1258" y="15134"/>
                  </a:lnTo>
                  <a:lnTo>
                    <a:pt x="1258" y="16110"/>
                  </a:lnTo>
                  <a:cubicBezTo>
                    <a:pt x="1258" y="16261"/>
                    <a:pt x="1388" y="16391"/>
                    <a:pt x="1540" y="16391"/>
                  </a:cubicBezTo>
                  <a:lnTo>
                    <a:pt x="3903" y="16391"/>
                  </a:lnTo>
                  <a:cubicBezTo>
                    <a:pt x="3925" y="16391"/>
                    <a:pt x="3946" y="16370"/>
                    <a:pt x="3968" y="16348"/>
                  </a:cubicBezTo>
                  <a:cubicBezTo>
                    <a:pt x="4215" y="16224"/>
                    <a:pt x="4110" y="15846"/>
                    <a:pt x="3857" y="15846"/>
                  </a:cubicBezTo>
                  <a:cubicBezTo>
                    <a:pt x="3844" y="15846"/>
                    <a:pt x="3830" y="15847"/>
                    <a:pt x="3816" y="15849"/>
                  </a:cubicBezTo>
                  <a:lnTo>
                    <a:pt x="1908" y="15849"/>
                  </a:lnTo>
                  <a:cubicBezTo>
                    <a:pt x="1843" y="15849"/>
                    <a:pt x="1800" y="15806"/>
                    <a:pt x="1800" y="15741"/>
                  </a:cubicBezTo>
                  <a:lnTo>
                    <a:pt x="1800" y="4684"/>
                  </a:lnTo>
                  <a:cubicBezTo>
                    <a:pt x="1800" y="4641"/>
                    <a:pt x="1800" y="4619"/>
                    <a:pt x="1778" y="4597"/>
                  </a:cubicBezTo>
                  <a:cubicBezTo>
                    <a:pt x="1722" y="4500"/>
                    <a:pt x="1632" y="4458"/>
                    <a:pt x="1544" y="4458"/>
                  </a:cubicBezTo>
                  <a:cubicBezTo>
                    <a:pt x="1393" y="4458"/>
                    <a:pt x="1244" y="4580"/>
                    <a:pt x="1258" y="4771"/>
                  </a:cubicBezTo>
                  <a:lnTo>
                    <a:pt x="1258" y="14592"/>
                  </a:lnTo>
                  <a:lnTo>
                    <a:pt x="824" y="14592"/>
                  </a:lnTo>
                  <a:cubicBezTo>
                    <a:pt x="673" y="14592"/>
                    <a:pt x="542" y="14462"/>
                    <a:pt x="542" y="14310"/>
                  </a:cubicBezTo>
                  <a:lnTo>
                    <a:pt x="542" y="803"/>
                  </a:lnTo>
                  <a:cubicBezTo>
                    <a:pt x="542" y="651"/>
                    <a:pt x="673" y="543"/>
                    <a:pt x="824" y="543"/>
                  </a:cubicBezTo>
                  <a:lnTo>
                    <a:pt x="12055" y="543"/>
                  </a:lnTo>
                  <a:cubicBezTo>
                    <a:pt x="12207" y="543"/>
                    <a:pt x="12337" y="651"/>
                    <a:pt x="12337" y="803"/>
                  </a:cubicBezTo>
                  <a:lnTo>
                    <a:pt x="12337" y="2321"/>
                  </a:lnTo>
                  <a:lnTo>
                    <a:pt x="11339" y="1323"/>
                  </a:lnTo>
                  <a:cubicBezTo>
                    <a:pt x="11296" y="1280"/>
                    <a:pt x="11209" y="1258"/>
                    <a:pt x="11144" y="1258"/>
                  </a:cubicBezTo>
                  <a:lnTo>
                    <a:pt x="1540" y="1258"/>
                  </a:lnTo>
                  <a:cubicBezTo>
                    <a:pt x="1388" y="1258"/>
                    <a:pt x="1280" y="1367"/>
                    <a:pt x="1280" y="1519"/>
                  </a:cubicBezTo>
                  <a:lnTo>
                    <a:pt x="1280" y="3578"/>
                  </a:lnTo>
                  <a:cubicBezTo>
                    <a:pt x="1280" y="3622"/>
                    <a:pt x="1280" y="3643"/>
                    <a:pt x="1301" y="3665"/>
                  </a:cubicBezTo>
                  <a:cubicBezTo>
                    <a:pt x="1358" y="3762"/>
                    <a:pt x="1447" y="3804"/>
                    <a:pt x="1536" y="3804"/>
                  </a:cubicBezTo>
                  <a:cubicBezTo>
                    <a:pt x="1686" y="3804"/>
                    <a:pt x="1835" y="3682"/>
                    <a:pt x="1822" y="3491"/>
                  </a:cubicBezTo>
                  <a:lnTo>
                    <a:pt x="1822" y="1865"/>
                  </a:lnTo>
                  <a:cubicBezTo>
                    <a:pt x="1822" y="1822"/>
                    <a:pt x="1865" y="1779"/>
                    <a:pt x="1908" y="1779"/>
                  </a:cubicBezTo>
                  <a:lnTo>
                    <a:pt x="10906" y="1779"/>
                  </a:lnTo>
                  <a:lnTo>
                    <a:pt x="10906" y="4402"/>
                  </a:lnTo>
                  <a:cubicBezTo>
                    <a:pt x="10906" y="4554"/>
                    <a:pt x="11036" y="4684"/>
                    <a:pt x="11188" y="4684"/>
                  </a:cubicBezTo>
                  <a:lnTo>
                    <a:pt x="13811" y="4684"/>
                  </a:lnTo>
                  <a:lnTo>
                    <a:pt x="13811" y="15568"/>
                  </a:lnTo>
                  <a:cubicBezTo>
                    <a:pt x="13811" y="15698"/>
                    <a:pt x="13703" y="15828"/>
                    <a:pt x="13551" y="15828"/>
                  </a:cubicBezTo>
                  <a:lnTo>
                    <a:pt x="11838" y="15828"/>
                  </a:lnTo>
                  <a:cubicBezTo>
                    <a:pt x="11686" y="15828"/>
                    <a:pt x="11578" y="15936"/>
                    <a:pt x="11556" y="16066"/>
                  </a:cubicBezTo>
                  <a:cubicBezTo>
                    <a:pt x="11534" y="16218"/>
                    <a:pt x="11665" y="16370"/>
                    <a:pt x="11838" y="16370"/>
                  </a:cubicBezTo>
                  <a:lnTo>
                    <a:pt x="13529" y="16370"/>
                  </a:lnTo>
                  <a:cubicBezTo>
                    <a:pt x="13963" y="16370"/>
                    <a:pt x="14331" y="16001"/>
                    <a:pt x="14331" y="15546"/>
                  </a:cubicBezTo>
                  <a:lnTo>
                    <a:pt x="14331" y="4424"/>
                  </a:lnTo>
                  <a:cubicBezTo>
                    <a:pt x="14331" y="4359"/>
                    <a:pt x="14310" y="4294"/>
                    <a:pt x="14266" y="4229"/>
                  </a:cubicBezTo>
                  <a:lnTo>
                    <a:pt x="14223" y="4229"/>
                  </a:lnTo>
                  <a:lnTo>
                    <a:pt x="12879" y="2863"/>
                  </a:lnTo>
                  <a:lnTo>
                    <a:pt x="12879" y="825"/>
                  </a:lnTo>
                  <a:cubicBezTo>
                    <a:pt x="12879" y="369"/>
                    <a:pt x="12510" y="1"/>
                    <a:pt x="120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69"/>
            <p:cNvSpPr/>
            <p:nvPr/>
          </p:nvSpPr>
          <p:spPr>
            <a:xfrm>
              <a:off x="3346075" y="3030600"/>
              <a:ext cx="175075" cy="13575"/>
            </a:xfrm>
            <a:custGeom>
              <a:rect b="b" l="l" r="r" t="t"/>
              <a:pathLst>
                <a:path extrusionOk="0" h="543" w="7003">
                  <a:moveTo>
                    <a:pt x="304" y="1"/>
                  </a:moveTo>
                  <a:cubicBezTo>
                    <a:pt x="152" y="1"/>
                    <a:pt x="44" y="109"/>
                    <a:pt x="22" y="239"/>
                  </a:cubicBezTo>
                  <a:cubicBezTo>
                    <a:pt x="0" y="391"/>
                    <a:pt x="130" y="543"/>
                    <a:pt x="304" y="543"/>
                  </a:cubicBezTo>
                  <a:lnTo>
                    <a:pt x="6721" y="543"/>
                  </a:lnTo>
                  <a:cubicBezTo>
                    <a:pt x="6851" y="543"/>
                    <a:pt x="6981" y="435"/>
                    <a:pt x="6981" y="304"/>
                  </a:cubicBezTo>
                  <a:cubicBezTo>
                    <a:pt x="7003" y="131"/>
                    <a:pt x="6873" y="1"/>
                    <a:pt x="67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69"/>
            <p:cNvSpPr/>
            <p:nvPr/>
          </p:nvSpPr>
          <p:spPr>
            <a:xfrm>
              <a:off x="3346075" y="3070100"/>
              <a:ext cx="175050" cy="13100"/>
            </a:xfrm>
            <a:custGeom>
              <a:rect b="b" l="l" r="r" t="t"/>
              <a:pathLst>
                <a:path extrusionOk="0" h="524" w="7002">
                  <a:moveTo>
                    <a:pt x="265" y="1"/>
                  </a:moveTo>
                  <a:cubicBezTo>
                    <a:pt x="134" y="1"/>
                    <a:pt x="42" y="102"/>
                    <a:pt x="22" y="220"/>
                  </a:cubicBezTo>
                  <a:cubicBezTo>
                    <a:pt x="0" y="394"/>
                    <a:pt x="130" y="524"/>
                    <a:pt x="304" y="524"/>
                  </a:cubicBezTo>
                  <a:lnTo>
                    <a:pt x="6721" y="524"/>
                  </a:lnTo>
                  <a:cubicBezTo>
                    <a:pt x="6851" y="524"/>
                    <a:pt x="6981" y="437"/>
                    <a:pt x="6981" y="307"/>
                  </a:cubicBezTo>
                  <a:cubicBezTo>
                    <a:pt x="7002" y="145"/>
                    <a:pt x="6889" y="2"/>
                    <a:pt x="6750" y="2"/>
                  </a:cubicBezTo>
                  <a:cubicBezTo>
                    <a:pt x="6741" y="2"/>
                    <a:pt x="6731" y="2"/>
                    <a:pt x="6721" y="4"/>
                  </a:cubicBezTo>
                  <a:lnTo>
                    <a:pt x="304" y="4"/>
                  </a:lnTo>
                  <a:cubicBezTo>
                    <a:pt x="291" y="2"/>
                    <a:pt x="278" y="1"/>
                    <a:pt x="2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69"/>
            <p:cNvSpPr/>
            <p:nvPr/>
          </p:nvSpPr>
          <p:spPr>
            <a:xfrm>
              <a:off x="3475600" y="3110750"/>
              <a:ext cx="46075" cy="13100"/>
            </a:xfrm>
            <a:custGeom>
              <a:rect b="b" l="l" r="r" t="t"/>
              <a:pathLst>
                <a:path extrusionOk="0" h="524" w="1843">
                  <a:moveTo>
                    <a:pt x="249" y="1"/>
                  </a:moveTo>
                  <a:cubicBezTo>
                    <a:pt x="131" y="1"/>
                    <a:pt x="23" y="102"/>
                    <a:pt x="23" y="220"/>
                  </a:cubicBezTo>
                  <a:cubicBezTo>
                    <a:pt x="1" y="394"/>
                    <a:pt x="109" y="524"/>
                    <a:pt x="283" y="524"/>
                  </a:cubicBezTo>
                  <a:lnTo>
                    <a:pt x="1540" y="524"/>
                  </a:lnTo>
                  <a:cubicBezTo>
                    <a:pt x="1670" y="524"/>
                    <a:pt x="1800" y="437"/>
                    <a:pt x="1822" y="307"/>
                  </a:cubicBezTo>
                  <a:cubicBezTo>
                    <a:pt x="1842" y="145"/>
                    <a:pt x="1711" y="2"/>
                    <a:pt x="1569" y="2"/>
                  </a:cubicBezTo>
                  <a:cubicBezTo>
                    <a:pt x="1560" y="2"/>
                    <a:pt x="1550" y="2"/>
                    <a:pt x="1540" y="4"/>
                  </a:cubicBezTo>
                  <a:lnTo>
                    <a:pt x="283" y="4"/>
                  </a:lnTo>
                  <a:cubicBezTo>
                    <a:pt x="271" y="2"/>
                    <a:pt x="260" y="1"/>
                    <a:pt x="2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69"/>
            <p:cNvSpPr/>
            <p:nvPr/>
          </p:nvSpPr>
          <p:spPr>
            <a:xfrm>
              <a:off x="3346075" y="3110825"/>
              <a:ext cx="111675" cy="13575"/>
            </a:xfrm>
            <a:custGeom>
              <a:rect b="b" l="l" r="r" t="t"/>
              <a:pathLst>
                <a:path extrusionOk="0" h="543" w="4467">
                  <a:moveTo>
                    <a:pt x="304" y="1"/>
                  </a:moveTo>
                  <a:cubicBezTo>
                    <a:pt x="152" y="1"/>
                    <a:pt x="44" y="87"/>
                    <a:pt x="22" y="239"/>
                  </a:cubicBezTo>
                  <a:cubicBezTo>
                    <a:pt x="0" y="391"/>
                    <a:pt x="130" y="543"/>
                    <a:pt x="304" y="543"/>
                  </a:cubicBezTo>
                  <a:lnTo>
                    <a:pt x="4185" y="543"/>
                  </a:lnTo>
                  <a:cubicBezTo>
                    <a:pt x="4336" y="543"/>
                    <a:pt x="4466" y="391"/>
                    <a:pt x="4445" y="239"/>
                  </a:cubicBezTo>
                  <a:cubicBezTo>
                    <a:pt x="4445" y="87"/>
                    <a:pt x="4315" y="1"/>
                    <a:pt x="41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69"/>
            <p:cNvSpPr/>
            <p:nvPr/>
          </p:nvSpPr>
          <p:spPr>
            <a:xfrm>
              <a:off x="3395850" y="3200200"/>
              <a:ext cx="74900" cy="94800"/>
            </a:xfrm>
            <a:custGeom>
              <a:rect b="b" l="l" r="r" t="t"/>
              <a:pathLst>
                <a:path extrusionOk="0" h="3792" w="2996">
                  <a:moveTo>
                    <a:pt x="1510" y="1"/>
                  </a:moveTo>
                  <a:cubicBezTo>
                    <a:pt x="1370" y="1"/>
                    <a:pt x="1241" y="124"/>
                    <a:pt x="1261" y="285"/>
                  </a:cubicBezTo>
                  <a:lnTo>
                    <a:pt x="1261" y="2865"/>
                  </a:lnTo>
                  <a:lnTo>
                    <a:pt x="524" y="2149"/>
                  </a:lnTo>
                  <a:cubicBezTo>
                    <a:pt x="475" y="2114"/>
                    <a:pt x="423" y="2098"/>
                    <a:pt x="372" y="2098"/>
                  </a:cubicBezTo>
                  <a:cubicBezTo>
                    <a:pt x="174" y="2098"/>
                    <a:pt x="0" y="2333"/>
                    <a:pt x="156" y="2540"/>
                  </a:cubicBezTo>
                  <a:lnTo>
                    <a:pt x="1326" y="3710"/>
                  </a:lnTo>
                  <a:cubicBezTo>
                    <a:pt x="1381" y="3765"/>
                    <a:pt x="1451" y="3792"/>
                    <a:pt x="1521" y="3792"/>
                  </a:cubicBezTo>
                  <a:cubicBezTo>
                    <a:pt x="1592" y="3792"/>
                    <a:pt x="1662" y="3765"/>
                    <a:pt x="1717" y="3710"/>
                  </a:cubicBezTo>
                  <a:lnTo>
                    <a:pt x="2887" y="2540"/>
                  </a:lnTo>
                  <a:cubicBezTo>
                    <a:pt x="2974" y="2453"/>
                    <a:pt x="2996" y="2323"/>
                    <a:pt x="2931" y="2193"/>
                  </a:cubicBezTo>
                  <a:cubicBezTo>
                    <a:pt x="2869" y="2119"/>
                    <a:pt x="2780" y="2080"/>
                    <a:pt x="2690" y="2080"/>
                  </a:cubicBezTo>
                  <a:cubicBezTo>
                    <a:pt x="2622" y="2080"/>
                    <a:pt x="2553" y="2102"/>
                    <a:pt x="2497" y="2149"/>
                  </a:cubicBezTo>
                  <a:lnTo>
                    <a:pt x="1782" y="2865"/>
                  </a:lnTo>
                  <a:lnTo>
                    <a:pt x="1782" y="285"/>
                  </a:lnTo>
                  <a:cubicBezTo>
                    <a:pt x="1782" y="133"/>
                    <a:pt x="1695" y="25"/>
                    <a:pt x="1543" y="3"/>
                  </a:cubicBezTo>
                  <a:cubicBezTo>
                    <a:pt x="1532" y="1"/>
                    <a:pt x="1521" y="1"/>
                    <a:pt x="15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69"/>
            <p:cNvSpPr/>
            <p:nvPr/>
          </p:nvSpPr>
          <p:spPr>
            <a:xfrm>
              <a:off x="3320600" y="3162875"/>
              <a:ext cx="197300" cy="169100"/>
            </a:xfrm>
            <a:custGeom>
              <a:rect b="b" l="l" r="r" t="t"/>
              <a:pathLst>
                <a:path extrusionOk="0" h="6764" w="7892">
                  <a:moveTo>
                    <a:pt x="4492" y="534"/>
                  </a:moveTo>
                  <a:cubicBezTo>
                    <a:pt x="5949" y="534"/>
                    <a:pt x="7350" y="1665"/>
                    <a:pt x="7350" y="3382"/>
                  </a:cubicBezTo>
                  <a:cubicBezTo>
                    <a:pt x="7350" y="4943"/>
                    <a:pt x="6092" y="6222"/>
                    <a:pt x="4531" y="6222"/>
                  </a:cubicBezTo>
                  <a:cubicBezTo>
                    <a:pt x="1995" y="6222"/>
                    <a:pt x="716" y="3165"/>
                    <a:pt x="2515" y="1366"/>
                  </a:cubicBezTo>
                  <a:cubicBezTo>
                    <a:pt x="3089" y="792"/>
                    <a:pt x="3797" y="534"/>
                    <a:pt x="4492" y="534"/>
                  </a:cubicBezTo>
                  <a:close/>
                  <a:moveTo>
                    <a:pt x="4531" y="0"/>
                  </a:moveTo>
                  <a:cubicBezTo>
                    <a:pt x="1518" y="0"/>
                    <a:pt x="0" y="3642"/>
                    <a:pt x="2125" y="5767"/>
                  </a:cubicBezTo>
                  <a:cubicBezTo>
                    <a:pt x="2813" y="6455"/>
                    <a:pt x="3660" y="6764"/>
                    <a:pt x="4492" y="6764"/>
                  </a:cubicBezTo>
                  <a:cubicBezTo>
                    <a:pt x="6227" y="6764"/>
                    <a:pt x="7892" y="5420"/>
                    <a:pt x="7892" y="3382"/>
                  </a:cubicBezTo>
                  <a:cubicBezTo>
                    <a:pt x="7892" y="1518"/>
                    <a:pt x="6374" y="0"/>
                    <a:pt x="45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 name="Google Shape;1194;p69"/>
          <p:cNvGrpSpPr/>
          <p:nvPr/>
        </p:nvGrpSpPr>
        <p:grpSpPr>
          <a:xfrm>
            <a:off x="2502677" y="2780008"/>
            <a:ext cx="332252" cy="425723"/>
            <a:chOff x="2496725" y="2872875"/>
            <a:chExt cx="358300" cy="459100"/>
          </a:xfrm>
        </p:grpSpPr>
        <p:sp>
          <p:nvSpPr>
            <p:cNvPr id="1195" name="Google Shape;1195;p69"/>
            <p:cNvSpPr/>
            <p:nvPr/>
          </p:nvSpPr>
          <p:spPr>
            <a:xfrm>
              <a:off x="2496725" y="2872875"/>
              <a:ext cx="358300" cy="409800"/>
            </a:xfrm>
            <a:custGeom>
              <a:rect b="b" l="l" r="r" t="t"/>
              <a:pathLst>
                <a:path extrusionOk="0" h="16392" w="14332">
                  <a:moveTo>
                    <a:pt x="11448" y="2169"/>
                  </a:moveTo>
                  <a:lnTo>
                    <a:pt x="13421" y="4164"/>
                  </a:lnTo>
                  <a:lnTo>
                    <a:pt x="11448" y="4164"/>
                  </a:lnTo>
                  <a:lnTo>
                    <a:pt x="11448" y="2169"/>
                  </a:lnTo>
                  <a:close/>
                  <a:moveTo>
                    <a:pt x="825" y="1"/>
                  </a:moveTo>
                  <a:cubicBezTo>
                    <a:pt x="369" y="1"/>
                    <a:pt x="1" y="369"/>
                    <a:pt x="1" y="825"/>
                  </a:cubicBezTo>
                  <a:lnTo>
                    <a:pt x="1" y="14332"/>
                  </a:lnTo>
                  <a:cubicBezTo>
                    <a:pt x="1" y="14765"/>
                    <a:pt x="369" y="15134"/>
                    <a:pt x="825" y="15134"/>
                  </a:cubicBezTo>
                  <a:lnTo>
                    <a:pt x="1258" y="15134"/>
                  </a:lnTo>
                  <a:lnTo>
                    <a:pt x="1258" y="16110"/>
                  </a:lnTo>
                  <a:cubicBezTo>
                    <a:pt x="1258" y="16261"/>
                    <a:pt x="1388" y="16391"/>
                    <a:pt x="1540" y="16391"/>
                  </a:cubicBezTo>
                  <a:lnTo>
                    <a:pt x="3903" y="16391"/>
                  </a:lnTo>
                  <a:cubicBezTo>
                    <a:pt x="3925" y="16391"/>
                    <a:pt x="3947" y="16370"/>
                    <a:pt x="3968" y="16348"/>
                  </a:cubicBezTo>
                  <a:cubicBezTo>
                    <a:pt x="4216" y="16224"/>
                    <a:pt x="4110" y="15846"/>
                    <a:pt x="3857" y="15846"/>
                  </a:cubicBezTo>
                  <a:cubicBezTo>
                    <a:pt x="3844" y="15846"/>
                    <a:pt x="3830" y="15847"/>
                    <a:pt x="3816" y="15849"/>
                  </a:cubicBezTo>
                  <a:lnTo>
                    <a:pt x="1887" y="15849"/>
                  </a:lnTo>
                  <a:cubicBezTo>
                    <a:pt x="1822" y="15849"/>
                    <a:pt x="1800" y="15806"/>
                    <a:pt x="1800" y="15741"/>
                  </a:cubicBezTo>
                  <a:lnTo>
                    <a:pt x="1800" y="4684"/>
                  </a:lnTo>
                  <a:cubicBezTo>
                    <a:pt x="1779" y="4641"/>
                    <a:pt x="1779" y="4619"/>
                    <a:pt x="1757" y="4597"/>
                  </a:cubicBezTo>
                  <a:cubicBezTo>
                    <a:pt x="1708" y="4500"/>
                    <a:pt x="1621" y="4458"/>
                    <a:pt x="1533" y="4458"/>
                  </a:cubicBezTo>
                  <a:cubicBezTo>
                    <a:pt x="1383" y="4458"/>
                    <a:pt x="1231" y="4580"/>
                    <a:pt x="1258" y="4771"/>
                  </a:cubicBezTo>
                  <a:lnTo>
                    <a:pt x="1258" y="14592"/>
                  </a:lnTo>
                  <a:lnTo>
                    <a:pt x="803" y="14592"/>
                  </a:lnTo>
                  <a:cubicBezTo>
                    <a:pt x="651" y="14592"/>
                    <a:pt x="521" y="14462"/>
                    <a:pt x="521" y="14310"/>
                  </a:cubicBezTo>
                  <a:lnTo>
                    <a:pt x="521" y="803"/>
                  </a:lnTo>
                  <a:cubicBezTo>
                    <a:pt x="521" y="651"/>
                    <a:pt x="651" y="543"/>
                    <a:pt x="803" y="543"/>
                  </a:cubicBezTo>
                  <a:lnTo>
                    <a:pt x="12077" y="543"/>
                  </a:lnTo>
                  <a:cubicBezTo>
                    <a:pt x="12207" y="543"/>
                    <a:pt x="12337" y="651"/>
                    <a:pt x="12337" y="803"/>
                  </a:cubicBezTo>
                  <a:lnTo>
                    <a:pt x="12337" y="2321"/>
                  </a:lnTo>
                  <a:lnTo>
                    <a:pt x="11340" y="1323"/>
                  </a:lnTo>
                  <a:cubicBezTo>
                    <a:pt x="11296" y="1280"/>
                    <a:pt x="11231" y="1258"/>
                    <a:pt x="11166" y="1258"/>
                  </a:cubicBezTo>
                  <a:lnTo>
                    <a:pt x="1540" y="1258"/>
                  </a:lnTo>
                  <a:cubicBezTo>
                    <a:pt x="1388" y="1258"/>
                    <a:pt x="1280" y="1367"/>
                    <a:pt x="1280" y="1519"/>
                  </a:cubicBezTo>
                  <a:lnTo>
                    <a:pt x="1280" y="3578"/>
                  </a:lnTo>
                  <a:cubicBezTo>
                    <a:pt x="1280" y="3622"/>
                    <a:pt x="1280" y="3643"/>
                    <a:pt x="1302" y="3665"/>
                  </a:cubicBezTo>
                  <a:cubicBezTo>
                    <a:pt x="1358" y="3762"/>
                    <a:pt x="1447" y="3804"/>
                    <a:pt x="1536" y="3804"/>
                  </a:cubicBezTo>
                  <a:cubicBezTo>
                    <a:pt x="1687" y="3804"/>
                    <a:pt x="1836" y="3682"/>
                    <a:pt x="1822" y="3491"/>
                  </a:cubicBezTo>
                  <a:lnTo>
                    <a:pt x="1822" y="1865"/>
                  </a:lnTo>
                  <a:cubicBezTo>
                    <a:pt x="1822" y="1822"/>
                    <a:pt x="1865" y="1779"/>
                    <a:pt x="1909" y="1779"/>
                  </a:cubicBezTo>
                  <a:lnTo>
                    <a:pt x="10906" y="1779"/>
                  </a:lnTo>
                  <a:lnTo>
                    <a:pt x="10906" y="4402"/>
                  </a:lnTo>
                  <a:cubicBezTo>
                    <a:pt x="10906" y="4554"/>
                    <a:pt x="11036" y="4684"/>
                    <a:pt x="11188" y="4684"/>
                  </a:cubicBezTo>
                  <a:lnTo>
                    <a:pt x="13811" y="4684"/>
                  </a:lnTo>
                  <a:lnTo>
                    <a:pt x="13811" y="15568"/>
                  </a:lnTo>
                  <a:cubicBezTo>
                    <a:pt x="13811" y="15698"/>
                    <a:pt x="13703" y="15828"/>
                    <a:pt x="13551" y="15828"/>
                  </a:cubicBezTo>
                  <a:lnTo>
                    <a:pt x="11817" y="15828"/>
                  </a:lnTo>
                  <a:cubicBezTo>
                    <a:pt x="11687" y="15828"/>
                    <a:pt x="11578" y="15936"/>
                    <a:pt x="11556" y="16066"/>
                  </a:cubicBezTo>
                  <a:cubicBezTo>
                    <a:pt x="11535" y="16218"/>
                    <a:pt x="11665" y="16370"/>
                    <a:pt x="11817" y="16370"/>
                  </a:cubicBezTo>
                  <a:lnTo>
                    <a:pt x="13508" y="16370"/>
                  </a:lnTo>
                  <a:cubicBezTo>
                    <a:pt x="13963" y="16370"/>
                    <a:pt x="14332" y="16001"/>
                    <a:pt x="14332" y="15546"/>
                  </a:cubicBezTo>
                  <a:lnTo>
                    <a:pt x="14332" y="4424"/>
                  </a:lnTo>
                  <a:cubicBezTo>
                    <a:pt x="14332" y="4359"/>
                    <a:pt x="14288" y="4294"/>
                    <a:pt x="14245" y="4229"/>
                  </a:cubicBezTo>
                  <a:lnTo>
                    <a:pt x="12879" y="2863"/>
                  </a:lnTo>
                  <a:lnTo>
                    <a:pt x="12879" y="825"/>
                  </a:lnTo>
                  <a:cubicBezTo>
                    <a:pt x="12879" y="369"/>
                    <a:pt x="12510" y="1"/>
                    <a:pt x="120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69"/>
            <p:cNvSpPr/>
            <p:nvPr/>
          </p:nvSpPr>
          <p:spPr>
            <a:xfrm>
              <a:off x="2604050" y="3030600"/>
              <a:ext cx="175100" cy="13575"/>
            </a:xfrm>
            <a:custGeom>
              <a:rect b="b" l="l" r="r" t="t"/>
              <a:pathLst>
                <a:path extrusionOk="0" h="543" w="7004">
                  <a:moveTo>
                    <a:pt x="304" y="1"/>
                  </a:moveTo>
                  <a:cubicBezTo>
                    <a:pt x="152" y="1"/>
                    <a:pt x="44" y="109"/>
                    <a:pt x="22" y="239"/>
                  </a:cubicBezTo>
                  <a:cubicBezTo>
                    <a:pt x="0" y="391"/>
                    <a:pt x="131" y="543"/>
                    <a:pt x="304" y="543"/>
                  </a:cubicBezTo>
                  <a:lnTo>
                    <a:pt x="6721" y="543"/>
                  </a:lnTo>
                  <a:cubicBezTo>
                    <a:pt x="6852" y="543"/>
                    <a:pt x="6982" y="435"/>
                    <a:pt x="6982" y="304"/>
                  </a:cubicBezTo>
                  <a:cubicBezTo>
                    <a:pt x="7003" y="131"/>
                    <a:pt x="6873" y="1"/>
                    <a:pt x="67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69"/>
            <p:cNvSpPr/>
            <p:nvPr/>
          </p:nvSpPr>
          <p:spPr>
            <a:xfrm>
              <a:off x="2604050" y="3070100"/>
              <a:ext cx="175050" cy="13100"/>
            </a:xfrm>
            <a:custGeom>
              <a:rect b="b" l="l" r="r" t="t"/>
              <a:pathLst>
                <a:path extrusionOk="0" h="524" w="7002">
                  <a:moveTo>
                    <a:pt x="266" y="1"/>
                  </a:moveTo>
                  <a:cubicBezTo>
                    <a:pt x="134" y="1"/>
                    <a:pt x="42" y="102"/>
                    <a:pt x="22" y="220"/>
                  </a:cubicBezTo>
                  <a:cubicBezTo>
                    <a:pt x="0" y="394"/>
                    <a:pt x="131" y="524"/>
                    <a:pt x="304" y="524"/>
                  </a:cubicBezTo>
                  <a:lnTo>
                    <a:pt x="6721" y="524"/>
                  </a:lnTo>
                  <a:cubicBezTo>
                    <a:pt x="6852" y="524"/>
                    <a:pt x="6982" y="437"/>
                    <a:pt x="6982" y="307"/>
                  </a:cubicBezTo>
                  <a:cubicBezTo>
                    <a:pt x="7002" y="145"/>
                    <a:pt x="6889" y="2"/>
                    <a:pt x="6750" y="2"/>
                  </a:cubicBezTo>
                  <a:cubicBezTo>
                    <a:pt x="6741" y="2"/>
                    <a:pt x="6731" y="2"/>
                    <a:pt x="6721" y="4"/>
                  </a:cubicBezTo>
                  <a:lnTo>
                    <a:pt x="304" y="4"/>
                  </a:lnTo>
                  <a:cubicBezTo>
                    <a:pt x="291" y="2"/>
                    <a:pt x="278" y="1"/>
                    <a:pt x="2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69"/>
            <p:cNvSpPr/>
            <p:nvPr/>
          </p:nvSpPr>
          <p:spPr>
            <a:xfrm>
              <a:off x="2733050" y="3110750"/>
              <a:ext cx="46050" cy="13100"/>
            </a:xfrm>
            <a:custGeom>
              <a:rect b="b" l="l" r="r" t="t"/>
              <a:pathLst>
                <a:path extrusionOk="0" h="524" w="1842">
                  <a:moveTo>
                    <a:pt x="266" y="1"/>
                  </a:moveTo>
                  <a:cubicBezTo>
                    <a:pt x="134" y="1"/>
                    <a:pt x="42" y="102"/>
                    <a:pt x="22" y="220"/>
                  </a:cubicBezTo>
                  <a:cubicBezTo>
                    <a:pt x="0" y="394"/>
                    <a:pt x="131" y="524"/>
                    <a:pt x="304" y="524"/>
                  </a:cubicBezTo>
                  <a:lnTo>
                    <a:pt x="1561" y="524"/>
                  </a:lnTo>
                  <a:cubicBezTo>
                    <a:pt x="1692" y="524"/>
                    <a:pt x="1800" y="437"/>
                    <a:pt x="1822" y="307"/>
                  </a:cubicBezTo>
                  <a:cubicBezTo>
                    <a:pt x="1842" y="145"/>
                    <a:pt x="1729" y="2"/>
                    <a:pt x="1590" y="2"/>
                  </a:cubicBezTo>
                  <a:cubicBezTo>
                    <a:pt x="1581" y="2"/>
                    <a:pt x="1571" y="2"/>
                    <a:pt x="1561" y="4"/>
                  </a:cubicBezTo>
                  <a:lnTo>
                    <a:pt x="304" y="4"/>
                  </a:lnTo>
                  <a:cubicBezTo>
                    <a:pt x="291" y="2"/>
                    <a:pt x="278" y="1"/>
                    <a:pt x="2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69"/>
            <p:cNvSpPr/>
            <p:nvPr/>
          </p:nvSpPr>
          <p:spPr>
            <a:xfrm>
              <a:off x="2604050" y="3110825"/>
              <a:ext cx="111675" cy="13575"/>
            </a:xfrm>
            <a:custGeom>
              <a:rect b="b" l="l" r="r" t="t"/>
              <a:pathLst>
                <a:path extrusionOk="0" h="543" w="4467">
                  <a:moveTo>
                    <a:pt x="304" y="1"/>
                  </a:moveTo>
                  <a:cubicBezTo>
                    <a:pt x="152" y="1"/>
                    <a:pt x="44" y="87"/>
                    <a:pt x="22" y="239"/>
                  </a:cubicBezTo>
                  <a:cubicBezTo>
                    <a:pt x="0" y="391"/>
                    <a:pt x="131" y="543"/>
                    <a:pt x="304" y="543"/>
                  </a:cubicBezTo>
                  <a:lnTo>
                    <a:pt x="4185" y="543"/>
                  </a:lnTo>
                  <a:cubicBezTo>
                    <a:pt x="4337" y="543"/>
                    <a:pt x="4467" y="391"/>
                    <a:pt x="4445" y="239"/>
                  </a:cubicBezTo>
                  <a:cubicBezTo>
                    <a:pt x="4445" y="87"/>
                    <a:pt x="4315" y="1"/>
                    <a:pt x="41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69"/>
            <p:cNvSpPr/>
            <p:nvPr/>
          </p:nvSpPr>
          <p:spPr>
            <a:xfrm>
              <a:off x="2653825" y="3199850"/>
              <a:ext cx="74900" cy="94800"/>
            </a:xfrm>
            <a:custGeom>
              <a:rect b="b" l="l" r="r" t="t"/>
              <a:pathLst>
                <a:path extrusionOk="0" h="3792" w="2996">
                  <a:moveTo>
                    <a:pt x="1522" y="1"/>
                  </a:moveTo>
                  <a:cubicBezTo>
                    <a:pt x="1451" y="1"/>
                    <a:pt x="1381" y="28"/>
                    <a:pt x="1327" y="82"/>
                  </a:cubicBezTo>
                  <a:lnTo>
                    <a:pt x="156" y="1253"/>
                  </a:lnTo>
                  <a:cubicBezTo>
                    <a:pt x="1" y="1460"/>
                    <a:pt x="175" y="1694"/>
                    <a:pt x="372" y="1694"/>
                  </a:cubicBezTo>
                  <a:cubicBezTo>
                    <a:pt x="423" y="1694"/>
                    <a:pt x="476" y="1679"/>
                    <a:pt x="524" y="1643"/>
                  </a:cubicBezTo>
                  <a:lnTo>
                    <a:pt x="1262" y="928"/>
                  </a:lnTo>
                  <a:lnTo>
                    <a:pt x="1262" y="3529"/>
                  </a:lnTo>
                  <a:cubicBezTo>
                    <a:pt x="1241" y="3670"/>
                    <a:pt x="1370" y="3792"/>
                    <a:pt x="1510" y="3792"/>
                  </a:cubicBezTo>
                  <a:cubicBezTo>
                    <a:pt x="1521" y="3792"/>
                    <a:pt x="1532" y="3791"/>
                    <a:pt x="1543" y="3789"/>
                  </a:cubicBezTo>
                  <a:cubicBezTo>
                    <a:pt x="1695" y="3768"/>
                    <a:pt x="1782" y="3659"/>
                    <a:pt x="1782" y="3529"/>
                  </a:cubicBezTo>
                  <a:lnTo>
                    <a:pt x="1782" y="928"/>
                  </a:lnTo>
                  <a:lnTo>
                    <a:pt x="2497" y="1643"/>
                  </a:lnTo>
                  <a:cubicBezTo>
                    <a:pt x="2554" y="1690"/>
                    <a:pt x="2622" y="1712"/>
                    <a:pt x="2690" y="1712"/>
                  </a:cubicBezTo>
                  <a:cubicBezTo>
                    <a:pt x="2780" y="1712"/>
                    <a:pt x="2869" y="1674"/>
                    <a:pt x="2931" y="1600"/>
                  </a:cubicBezTo>
                  <a:cubicBezTo>
                    <a:pt x="2996" y="1470"/>
                    <a:pt x="2974" y="1339"/>
                    <a:pt x="2888" y="1253"/>
                  </a:cubicBezTo>
                  <a:lnTo>
                    <a:pt x="1717" y="82"/>
                  </a:lnTo>
                  <a:cubicBezTo>
                    <a:pt x="1663" y="28"/>
                    <a:pt x="1592" y="1"/>
                    <a:pt x="15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9"/>
            <p:cNvSpPr/>
            <p:nvPr/>
          </p:nvSpPr>
          <p:spPr>
            <a:xfrm>
              <a:off x="2578575" y="3162875"/>
              <a:ext cx="197325" cy="169100"/>
            </a:xfrm>
            <a:custGeom>
              <a:rect b="b" l="l" r="r" t="t"/>
              <a:pathLst>
                <a:path extrusionOk="0" h="6764" w="7893">
                  <a:moveTo>
                    <a:pt x="4493" y="534"/>
                  </a:moveTo>
                  <a:cubicBezTo>
                    <a:pt x="5949" y="534"/>
                    <a:pt x="7350" y="1665"/>
                    <a:pt x="7350" y="3382"/>
                  </a:cubicBezTo>
                  <a:cubicBezTo>
                    <a:pt x="7350" y="4943"/>
                    <a:pt x="6093" y="6222"/>
                    <a:pt x="4532" y="6222"/>
                  </a:cubicBezTo>
                  <a:cubicBezTo>
                    <a:pt x="1995" y="6222"/>
                    <a:pt x="716" y="3165"/>
                    <a:pt x="2515" y="1366"/>
                  </a:cubicBezTo>
                  <a:cubicBezTo>
                    <a:pt x="3090" y="792"/>
                    <a:pt x="3798" y="534"/>
                    <a:pt x="4493" y="534"/>
                  </a:cubicBezTo>
                  <a:close/>
                  <a:moveTo>
                    <a:pt x="4532" y="0"/>
                  </a:moveTo>
                  <a:cubicBezTo>
                    <a:pt x="1518" y="0"/>
                    <a:pt x="0" y="3642"/>
                    <a:pt x="2125" y="5767"/>
                  </a:cubicBezTo>
                  <a:cubicBezTo>
                    <a:pt x="2813" y="6455"/>
                    <a:pt x="3661" y="6764"/>
                    <a:pt x="4492" y="6764"/>
                  </a:cubicBezTo>
                  <a:cubicBezTo>
                    <a:pt x="6227" y="6764"/>
                    <a:pt x="7892" y="5420"/>
                    <a:pt x="7892" y="3382"/>
                  </a:cubicBezTo>
                  <a:cubicBezTo>
                    <a:pt x="7892" y="1518"/>
                    <a:pt x="6375" y="0"/>
                    <a:pt x="45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 name="Google Shape;1202;p69"/>
          <p:cNvGrpSpPr/>
          <p:nvPr/>
        </p:nvGrpSpPr>
        <p:grpSpPr>
          <a:xfrm>
            <a:off x="965488" y="2158000"/>
            <a:ext cx="330745" cy="425723"/>
            <a:chOff x="1013225" y="2193200"/>
            <a:chExt cx="356675" cy="459100"/>
          </a:xfrm>
        </p:grpSpPr>
        <p:sp>
          <p:nvSpPr>
            <p:cNvPr id="1203" name="Google Shape;1203;p69"/>
            <p:cNvSpPr/>
            <p:nvPr/>
          </p:nvSpPr>
          <p:spPr>
            <a:xfrm>
              <a:off x="1013225" y="2193200"/>
              <a:ext cx="270500" cy="459100"/>
            </a:xfrm>
            <a:custGeom>
              <a:rect b="b" l="l" r="r" t="t"/>
              <a:pathLst>
                <a:path extrusionOk="0" h="18364" w="10820">
                  <a:moveTo>
                    <a:pt x="7654" y="586"/>
                  </a:moveTo>
                  <a:lnTo>
                    <a:pt x="7502" y="1128"/>
                  </a:lnTo>
                  <a:cubicBezTo>
                    <a:pt x="7459" y="1236"/>
                    <a:pt x="7351" y="1323"/>
                    <a:pt x="7221" y="1323"/>
                  </a:cubicBezTo>
                  <a:lnTo>
                    <a:pt x="3622" y="1323"/>
                  </a:lnTo>
                  <a:cubicBezTo>
                    <a:pt x="3492" y="1323"/>
                    <a:pt x="3383" y="1236"/>
                    <a:pt x="3340" y="1128"/>
                  </a:cubicBezTo>
                  <a:lnTo>
                    <a:pt x="3188" y="586"/>
                  </a:lnTo>
                  <a:close/>
                  <a:moveTo>
                    <a:pt x="738" y="0"/>
                  </a:moveTo>
                  <a:cubicBezTo>
                    <a:pt x="326" y="0"/>
                    <a:pt x="1" y="347"/>
                    <a:pt x="1" y="738"/>
                  </a:cubicBezTo>
                  <a:lnTo>
                    <a:pt x="1" y="17605"/>
                  </a:lnTo>
                  <a:cubicBezTo>
                    <a:pt x="1" y="18017"/>
                    <a:pt x="326" y="18364"/>
                    <a:pt x="738" y="18364"/>
                  </a:cubicBezTo>
                  <a:lnTo>
                    <a:pt x="10082" y="18364"/>
                  </a:lnTo>
                  <a:cubicBezTo>
                    <a:pt x="10494" y="18364"/>
                    <a:pt x="10820" y="18017"/>
                    <a:pt x="10820" y="17605"/>
                  </a:cubicBezTo>
                  <a:lnTo>
                    <a:pt x="10820" y="14548"/>
                  </a:lnTo>
                  <a:cubicBezTo>
                    <a:pt x="10820" y="14408"/>
                    <a:pt x="10708" y="14286"/>
                    <a:pt x="10554" y="14286"/>
                  </a:cubicBezTo>
                  <a:cubicBezTo>
                    <a:pt x="10541" y="14286"/>
                    <a:pt x="10529" y="14286"/>
                    <a:pt x="10516" y="14288"/>
                  </a:cubicBezTo>
                  <a:cubicBezTo>
                    <a:pt x="10386" y="14310"/>
                    <a:pt x="10278" y="14418"/>
                    <a:pt x="10278" y="14548"/>
                  </a:cubicBezTo>
                  <a:lnTo>
                    <a:pt x="10278" y="16456"/>
                  </a:lnTo>
                  <a:lnTo>
                    <a:pt x="2971" y="16456"/>
                  </a:lnTo>
                  <a:cubicBezTo>
                    <a:pt x="2841" y="16456"/>
                    <a:pt x="2711" y="16543"/>
                    <a:pt x="2689" y="16695"/>
                  </a:cubicBezTo>
                  <a:cubicBezTo>
                    <a:pt x="2668" y="16846"/>
                    <a:pt x="2798" y="16998"/>
                    <a:pt x="2971" y="16998"/>
                  </a:cubicBezTo>
                  <a:lnTo>
                    <a:pt x="10278" y="16998"/>
                  </a:lnTo>
                  <a:lnTo>
                    <a:pt x="10278" y="17605"/>
                  </a:lnTo>
                  <a:cubicBezTo>
                    <a:pt x="10278" y="17713"/>
                    <a:pt x="10191" y="17822"/>
                    <a:pt x="10082" y="17822"/>
                  </a:cubicBezTo>
                  <a:lnTo>
                    <a:pt x="738" y="17822"/>
                  </a:lnTo>
                  <a:cubicBezTo>
                    <a:pt x="630" y="17822"/>
                    <a:pt x="543" y="17713"/>
                    <a:pt x="543" y="17605"/>
                  </a:cubicBezTo>
                  <a:lnTo>
                    <a:pt x="543" y="16998"/>
                  </a:lnTo>
                  <a:lnTo>
                    <a:pt x="1670" y="16998"/>
                  </a:lnTo>
                  <a:cubicBezTo>
                    <a:pt x="1800" y="16998"/>
                    <a:pt x="1931" y="16890"/>
                    <a:pt x="1952" y="16760"/>
                  </a:cubicBezTo>
                  <a:cubicBezTo>
                    <a:pt x="1952" y="16586"/>
                    <a:pt x="1844" y="16456"/>
                    <a:pt x="1670" y="16456"/>
                  </a:cubicBezTo>
                  <a:lnTo>
                    <a:pt x="543" y="16456"/>
                  </a:lnTo>
                  <a:lnTo>
                    <a:pt x="543" y="781"/>
                  </a:lnTo>
                  <a:cubicBezTo>
                    <a:pt x="543" y="673"/>
                    <a:pt x="630" y="586"/>
                    <a:pt x="738" y="586"/>
                  </a:cubicBezTo>
                  <a:lnTo>
                    <a:pt x="2581" y="586"/>
                  </a:lnTo>
                  <a:lnTo>
                    <a:pt x="2776" y="1280"/>
                  </a:lnTo>
                  <a:cubicBezTo>
                    <a:pt x="2884" y="1627"/>
                    <a:pt x="3188" y="1865"/>
                    <a:pt x="3557" y="1865"/>
                  </a:cubicBezTo>
                  <a:lnTo>
                    <a:pt x="7264" y="1865"/>
                  </a:lnTo>
                  <a:cubicBezTo>
                    <a:pt x="7633" y="1865"/>
                    <a:pt x="7958" y="1627"/>
                    <a:pt x="8044" y="1280"/>
                  </a:cubicBezTo>
                  <a:lnTo>
                    <a:pt x="8240" y="586"/>
                  </a:lnTo>
                  <a:lnTo>
                    <a:pt x="10082" y="586"/>
                  </a:lnTo>
                  <a:cubicBezTo>
                    <a:pt x="10191" y="586"/>
                    <a:pt x="10278" y="673"/>
                    <a:pt x="10278" y="781"/>
                  </a:cubicBezTo>
                  <a:lnTo>
                    <a:pt x="10278" y="3491"/>
                  </a:lnTo>
                  <a:cubicBezTo>
                    <a:pt x="10278" y="3621"/>
                    <a:pt x="10386" y="3751"/>
                    <a:pt x="10516" y="3773"/>
                  </a:cubicBezTo>
                  <a:cubicBezTo>
                    <a:pt x="10689" y="3773"/>
                    <a:pt x="10820" y="3664"/>
                    <a:pt x="10820" y="3491"/>
                  </a:cubicBezTo>
                  <a:lnTo>
                    <a:pt x="10820" y="738"/>
                  </a:lnTo>
                  <a:cubicBezTo>
                    <a:pt x="10820" y="347"/>
                    <a:pt x="10494" y="0"/>
                    <a:pt x="100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9"/>
            <p:cNvSpPr/>
            <p:nvPr/>
          </p:nvSpPr>
          <p:spPr>
            <a:xfrm>
              <a:off x="1045225" y="2275725"/>
              <a:ext cx="324675" cy="289875"/>
            </a:xfrm>
            <a:custGeom>
              <a:rect b="b" l="l" r="r" t="t"/>
              <a:pathLst>
                <a:path extrusionOk="0" h="11595" w="12987">
                  <a:moveTo>
                    <a:pt x="2472" y="3984"/>
                  </a:moveTo>
                  <a:lnTo>
                    <a:pt x="3274" y="4331"/>
                  </a:lnTo>
                  <a:lnTo>
                    <a:pt x="3274" y="7540"/>
                  </a:lnTo>
                  <a:lnTo>
                    <a:pt x="2472" y="7193"/>
                  </a:lnTo>
                  <a:lnTo>
                    <a:pt x="2472" y="3984"/>
                  </a:lnTo>
                  <a:close/>
                  <a:moveTo>
                    <a:pt x="6483" y="580"/>
                  </a:moveTo>
                  <a:lnTo>
                    <a:pt x="11989" y="2813"/>
                  </a:lnTo>
                  <a:lnTo>
                    <a:pt x="9149" y="3984"/>
                  </a:lnTo>
                  <a:cubicBezTo>
                    <a:pt x="8893" y="4122"/>
                    <a:pt x="9014" y="4494"/>
                    <a:pt x="9266" y="4494"/>
                  </a:cubicBezTo>
                  <a:cubicBezTo>
                    <a:pt x="9291" y="4494"/>
                    <a:pt x="9317" y="4491"/>
                    <a:pt x="9344" y="4483"/>
                  </a:cubicBezTo>
                  <a:lnTo>
                    <a:pt x="10515" y="4006"/>
                  </a:lnTo>
                  <a:lnTo>
                    <a:pt x="10515" y="7171"/>
                  </a:lnTo>
                  <a:lnTo>
                    <a:pt x="6483" y="8819"/>
                  </a:lnTo>
                  <a:lnTo>
                    <a:pt x="3816" y="7735"/>
                  </a:lnTo>
                  <a:lnTo>
                    <a:pt x="3816" y="4548"/>
                  </a:lnTo>
                  <a:lnTo>
                    <a:pt x="6374" y="5610"/>
                  </a:lnTo>
                  <a:cubicBezTo>
                    <a:pt x="6418" y="5610"/>
                    <a:pt x="6461" y="5632"/>
                    <a:pt x="6483" y="5632"/>
                  </a:cubicBezTo>
                  <a:cubicBezTo>
                    <a:pt x="6526" y="5632"/>
                    <a:pt x="6548" y="5610"/>
                    <a:pt x="6591" y="5610"/>
                  </a:cubicBezTo>
                  <a:lnTo>
                    <a:pt x="8174" y="4960"/>
                  </a:lnTo>
                  <a:cubicBezTo>
                    <a:pt x="8282" y="4916"/>
                    <a:pt x="8347" y="4786"/>
                    <a:pt x="8347" y="4678"/>
                  </a:cubicBezTo>
                  <a:cubicBezTo>
                    <a:pt x="8312" y="4539"/>
                    <a:pt x="8195" y="4442"/>
                    <a:pt x="8071" y="4442"/>
                  </a:cubicBezTo>
                  <a:cubicBezTo>
                    <a:pt x="8040" y="4442"/>
                    <a:pt x="8009" y="4448"/>
                    <a:pt x="7979" y="4461"/>
                  </a:cubicBezTo>
                  <a:lnTo>
                    <a:pt x="6483" y="5068"/>
                  </a:lnTo>
                  <a:lnTo>
                    <a:pt x="4250" y="4158"/>
                  </a:lnTo>
                  <a:lnTo>
                    <a:pt x="6569" y="3204"/>
                  </a:lnTo>
                  <a:cubicBezTo>
                    <a:pt x="6831" y="3063"/>
                    <a:pt x="6700" y="2698"/>
                    <a:pt x="6438" y="2698"/>
                  </a:cubicBezTo>
                  <a:cubicBezTo>
                    <a:pt x="6417" y="2698"/>
                    <a:pt x="6396" y="2700"/>
                    <a:pt x="6374" y="2705"/>
                  </a:cubicBezTo>
                  <a:lnTo>
                    <a:pt x="3534" y="3876"/>
                  </a:lnTo>
                  <a:lnTo>
                    <a:pt x="954" y="2813"/>
                  </a:lnTo>
                  <a:lnTo>
                    <a:pt x="6483" y="580"/>
                  </a:lnTo>
                  <a:close/>
                  <a:moveTo>
                    <a:pt x="2472" y="7757"/>
                  </a:moveTo>
                  <a:lnTo>
                    <a:pt x="3274" y="8082"/>
                  </a:lnTo>
                  <a:lnTo>
                    <a:pt x="3274" y="9621"/>
                  </a:lnTo>
                  <a:lnTo>
                    <a:pt x="2472" y="9274"/>
                  </a:lnTo>
                  <a:lnTo>
                    <a:pt x="2472" y="7757"/>
                  </a:lnTo>
                  <a:close/>
                  <a:moveTo>
                    <a:pt x="10515" y="7757"/>
                  </a:moveTo>
                  <a:lnTo>
                    <a:pt x="10515" y="9274"/>
                  </a:lnTo>
                  <a:lnTo>
                    <a:pt x="6504" y="10900"/>
                  </a:lnTo>
                  <a:lnTo>
                    <a:pt x="3816" y="9816"/>
                  </a:lnTo>
                  <a:lnTo>
                    <a:pt x="3816" y="8320"/>
                  </a:lnTo>
                  <a:lnTo>
                    <a:pt x="6396" y="9361"/>
                  </a:lnTo>
                  <a:cubicBezTo>
                    <a:pt x="6439" y="9383"/>
                    <a:pt x="6461" y="9383"/>
                    <a:pt x="6504" y="9383"/>
                  </a:cubicBezTo>
                  <a:cubicBezTo>
                    <a:pt x="6526" y="9383"/>
                    <a:pt x="6569" y="9383"/>
                    <a:pt x="6591" y="9361"/>
                  </a:cubicBezTo>
                  <a:lnTo>
                    <a:pt x="10515" y="7757"/>
                  </a:lnTo>
                  <a:close/>
                  <a:moveTo>
                    <a:pt x="6493" y="0"/>
                  </a:moveTo>
                  <a:cubicBezTo>
                    <a:pt x="6461" y="0"/>
                    <a:pt x="6428" y="6"/>
                    <a:pt x="6396" y="17"/>
                  </a:cubicBezTo>
                  <a:lnTo>
                    <a:pt x="152" y="2575"/>
                  </a:lnTo>
                  <a:cubicBezTo>
                    <a:pt x="65" y="2618"/>
                    <a:pt x="0" y="2705"/>
                    <a:pt x="0" y="2813"/>
                  </a:cubicBezTo>
                  <a:cubicBezTo>
                    <a:pt x="0" y="2922"/>
                    <a:pt x="65" y="3030"/>
                    <a:pt x="152" y="3074"/>
                  </a:cubicBezTo>
                  <a:lnTo>
                    <a:pt x="1930" y="3789"/>
                  </a:lnTo>
                  <a:lnTo>
                    <a:pt x="1930" y="9448"/>
                  </a:lnTo>
                  <a:cubicBezTo>
                    <a:pt x="1930" y="9556"/>
                    <a:pt x="1995" y="9664"/>
                    <a:pt x="2103" y="9708"/>
                  </a:cubicBezTo>
                  <a:lnTo>
                    <a:pt x="3296" y="10185"/>
                  </a:lnTo>
                  <a:lnTo>
                    <a:pt x="3296" y="11312"/>
                  </a:lnTo>
                  <a:cubicBezTo>
                    <a:pt x="3296" y="11442"/>
                    <a:pt x="3382" y="11572"/>
                    <a:pt x="3534" y="11594"/>
                  </a:cubicBezTo>
                  <a:cubicBezTo>
                    <a:pt x="3686" y="11594"/>
                    <a:pt x="3838" y="11486"/>
                    <a:pt x="3838" y="11312"/>
                  </a:cubicBezTo>
                  <a:lnTo>
                    <a:pt x="3838" y="10402"/>
                  </a:lnTo>
                  <a:lnTo>
                    <a:pt x="6374" y="11442"/>
                  </a:lnTo>
                  <a:cubicBezTo>
                    <a:pt x="6407" y="11453"/>
                    <a:pt x="6445" y="11459"/>
                    <a:pt x="6483" y="11459"/>
                  </a:cubicBezTo>
                  <a:cubicBezTo>
                    <a:pt x="6521" y="11459"/>
                    <a:pt x="6559" y="11453"/>
                    <a:pt x="6591" y="11442"/>
                  </a:cubicBezTo>
                  <a:lnTo>
                    <a:pt x="10884" y="9686"/>
                  </a:lnTo>
                  <a:cubicBezTo>
                    <a:pt x="10992" y="9643"/>
                    <a:pt x="11057" y="9556"/>
                    <a:pt x="11057" y="9448"/>
                  </a:cubicBezTo>
                  <a:lnTo>
                    <a:pt x="11057" y="3789"/>
                  </a:lnTo>
                  <a:lnTo>
                    <a:pt x="12813" y="3074"/>
                  </a:lnTo>
                  <a:cubicBezTo>
                    <a:pt x="12922" y="3030"/>
                    <a:pt x="12987" y="2922"/>
                    <a:pt x="12987" y="2813"/>
                  </a:cubicBezTo>
                  <a:cubicBezTo>
                    <a:pt x="12987" y="2705"/>
                    <a:pt x="12922" y="2618"/>
                    <a:pt x="12835" y="2575"/>
                  </a:cubicBezTo>
                  <a:lnTo>
                    <a:pt x="6591" y="17"/>
                  </a:lnTo>
                  <a:cubicBezTo>
                    <a:pt x="6559" y="6"/>
                    <a:pt x="6526" y="0"/>
                    <a:pt x="64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 name="Google Shape;1205;p69"/>
          <p:cNvGrpSpPr/>
          <p:nvPr/>
        </p:nvGrpSpPr>
        <p:grpSpPr>
          <a:xfrm>
            <a:off x="1683431" y="2157490"/>
            <a:ext cx="319177" cy="425260"/>
            <a:chOff x="1760675" y="2192650"/>
            <a:chExt cx="344200" cy="458600"/>
          </a:xfrm>
        </p:grpSpPr>
        <p:sp>
          <p:nvSpPr>
            <p:cNvPr id="1206" name="Google Shape;1206;p69"/>
            <p:cNvSpPr/>
            <p:nvPr/>
          </p:nvSpPr>
          <p:spPr>
            <a:xfrm>
              <a:off x="1761750" y="2192650"/>
              <a:ext cx="271050" cy="458600"/>
            </a:xfrm>
            <a:custGeom>
              <a:rect b="b" l="l" r="r" t="t"/>
              <a:pathLst>
                <a:path extrusionOk="0" h="18344" w="10842">
                  <a:moveTo>
                    <a:pt x="7654" y="564"/>
                  </a:moveTo>
                  <a:lnTo>
                    <a:pt x="7502" y="1106"/>
                  </a:lnTo>
                  <a:cubicBezTo>
                    <a:pt x="7463" y="1223"/>
                    <a:pt x="7372" y="1305"/>
                    <a:pt x="7260" y="1305"/>
                  </a:cubicBezTo>
                  <a:cubicBezTo>
                    <a:pt x="7247" y="1305"/>
                    <a:pt x="7234" y="1304"/>
                    <a:pt x="7220" y="1302"/>
                  </a:cubicBezTo>
                  <a:lnTo>
                    <a:pt x="3622" y="1302"/>
                  </a:lnTo>
                  <a:cubicBezTo>
                    <a:pt x="3608" y="1304"/>
                    <a:pt x="3595" y="1305"/>
                    <a:pt x="3581" y="1305"/>
                  </a:cubicBezTo>
                  <a:cubicBezTo>
                    <a:pt x="3466" y="1305"/>
                    <a:pt x="3359" y="1223"/>
                    <a:pt x="3340" y="1106"/>
                  </a:cubicBezTo>
                  <a:lnTo>
                    <a:pt x="3188" y="564"/>
                  </a:lnTo>
                  <a:close/>
                  <a:moveTo>
                    <a:pt x="760" y="1"/>
                  </a:moveTo>
                  <a:cubicBezTo>
                    <a:pt x="348" y="1"/>
                    <a:pt x="1" y="348"/>
                    <a:pt x="1" y="738"/>
                  </a:cubicBezTo>
                  <a:lnTo>
                    <a:pt x="1" y="17605"/>
                  </a:lnTo>
                  <a:cubicBezTo>
                    <a:pt x="1" y="18017"/>
                    <a:pt x="348" y="18343"/>
                    <a:pt x="760" y="18343"/>
                  </a:cubicBezTo>
                  <a:lnTo>
                    <a:pt x="10082" y="18343"/>
                  </a:lnTo>
                  <a:cubicBezTo>
                    <a:pt x="10095" y="18343"/>
                    <a:pt x="10107" y="18344"/>
                    <a:pt x="10119" y="18344"/>
                  </a:cubicBezTo>
                  <a:cubicBezTo>
                    <a:pt x="10515" y="18344"/>
                    <a:pt x="10841" y="18005"/>
                    <a:pt x="10841" y="17605"/>
                  </a:cubicBezTo>
                  <a:lnTo>
                    <a:pt x="10841" y="15199"/>
                  </a:lnTo>
                  <a:cubicBezTo>
                    <a:pt x="10841" y="15047"/>
                    <a:pt x="10711" y="14917"/>
                    <a:pt x="10559" y="14917"/>
                  </a:cubicBezTo>
                  <a:lnTo>
                    <a:pt x="10581" y="14939"/>
                  </a:lnTo>
                  <a:cubicBezTo>
                    <a:pt x="10429" y="14939"/>
                    <a:pt x="10299" y="15069"/>
                    <a:pt x="10299" y="15221"/>
                  </a:cubicBezTo>
                  <a:lnTo>
                    <a:pt x="10299" y="16478"/>
                  </a:lnTo>
                  <a:lnTo>
                    <a:pt x="2993" y="16478"/>
                  </a:lnTo>
                  <a:cubicBezTo>
                    <a:pt x="2841" y="16478"/>
                    <a:pt x="2733" y="16586"/>
                    <a:pt x="2711" y="16717"/>
                  </a:cubicBezTo>
                  <a:cubicBezTo>
                    <a:pt x="2689" y="16868"/>
                    <a:pt x="2819" y="17020"/>
                    <a:pt x="2993" y="17020"/>
                  </a:cubicBezTo>
                  <a:lnTo>
                    <a:pt x="10299" y="17020"/>
                  </a:lnTo>
                  <a:lnTo>
                    <a:pt x="10299" y="17649"/>
                  </a:lnTo>
                  <a:cubicBezTo>
                    <a:pt x="10299" y="17757"/>
                    <a:pt x="10212" y="17844"/>
                    <a:pt x="10104" y="17844"/>
                  </a:cubicBezTo>
                  <a:lnTo>
                    <a:pt x="760" y="17844"/>
                  </a:lnTo>
                  <a:cubicBezTo>
                    <a:pt x="630" y="17844"/>
                    <a:pt x="543" y="17757"/>
                    <a:pt x="543" y="17649"/>
                  </a:cubicBezTo>
                  <a:lnTo>
                    <a:pt x="543" y="17020"/>
                  </a:lnTo>
                  <a:lnTo>
                    <a:pt x="1670" y="17020"/>
                  </a:lnTo>
                  <a:cubicBezTo>
                    <a:pt x="1822" y="17020"/>
                    <a:pt x="1930" y="16912"/>
                    <a:pt x="1952" y="16782"/>
                  </a:cubicBezTo>
                  <a:cubicBezTo>
                    <a:pt x="1974" y="16608"/>
                    <a:pt x="1844" y="16478"/>
                    <a:pt x="1670" y="16478"/>
                  </a:cubicBezTo>
                  <a:lnTo>
                    <a:pt x="543" y="16478"/>
                  </a:lnTo>
                  <a:lnTo>
                    <a:pt x="543" y="760"/>
                  </a:lnTo>
                  <a:cubicBezTo>
                    <a:pt x="543" y="651"/>
                    <a:pt x="630" y="564"/>
                    <a:pt x="738" y="564"/>
                  </a:cubicBezTo>
                  <a:lnTo>
                    <a:pt x="2559" y="564"/>
                  </a:lnTo>
                  <a:lnTo>
                    <a:pt x="2754" y="1258"/>
                  </a:lnTo>
                  <a:cubicBezTo>
                    <a:pt x="2863" y="1605"/>
                    <a:pt x="3166" y="1844"/>
                    <a:pt x="3535" y="1844"/>
                  </a:cubicBezTo>
                  <a:lnTo>
                    <a:pt x="7199" y="1844"/>
                  </a:lnTo>
                  <a:cubicBezTo>
                    <a:pt x="7546" y="1844"/>
                    <a:pt x="7871" y="1605"/>
                    <a:pt x="7958" y="1258"/>
                  </a:cubicBezTo>
                  <a:lnTo>
                    <a:pt x="8153" y="564"/>
                  </a:lnTo>
                  <a:lnTo>
                    <a:pt x="10082" y="564"/>
                  </a:lnTo>
                  <a:cubicBezTo>
                    <a:pt x="10191" y="564"/>
                    <a:pt x="10299" y="651"/>
                    <a:pt x="10299" y="760"/>
                  </a:cubicBezTo>
                  <a:lnTo>
                    <a:pt x="10299" y="3144"/>
                  </a:lnTo>
                  <a:cubicBezTo>
                    <a:pt x="10299" y="3275"/>
                    <a:pt x="10386" y="3405"/>
                    <a:pt x="10538" y="3426"/>
                  </a:cubicBezTo>
                  <a:cubicBezTo>
                    <a:pt x="10689" y="3426"/>
                    <a:pt x="10819" y="3318"/>
                    <a:pt x="10819" y="3144"/>
                  </a:cubicBezTo>
                  <a:lnTo>
                    <a:pt x="10819" y="738"/>
                  </a:lnTo>
                  <a:cubicBezTo>
                    <a:pt x="10819" y="348"/>
                    <a:pt x="10494" y="1"/>
                    <a:pt x="100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9"/>
            <p:cNvSpPr/>
            <p:nvPr/>
          </p:nvSpPr>
          <p:spPr>
            <a:xfrm>
              <a:off x="1760675" y="2276675"/>
              <a:ext cx="344200" cy="291725"/>
            </a:xfrm>
            <a:custGeom>
              <a:rect b="b" l="l" r="r" t="t"/>
              <a:pathLst>
                <a:path extrusionOk="0" h="11669" w="13768">
                  <a:moveTo>
                    <a:pt x="6857" y="654"/>
                  </a:moveTo>
                  <a:cubicBezTo>
                    <a:pt x="6625" y="1015"/>
                    <a:pt x="6415" y="1397"/>
                    <a:pt x="6288" y="1800"/>
                  </a:cubicBezTo>
                  <a:cubicBezTo>
                    <a:pt x="6158" y="2147"/>
                    <a:pt x="6049" y="2494"/>
                    <a:pt x="5984" y="2862"/>
                  </a:cubicBezTo>
                  <a:lnTo>
                    <a:pt x="3578" y="2862"/>
                  </a:lnTo>
                  <a:cubicBezTo>
                    <a:pt x="4334" y="1718"/>
                    <a:pt x="5519" y="939"/>
                    <a:pt x="6857" y="654"/>
                  </a:cubicBezTo>
                  <a:close/>
                  <a:moveTo>
                    <a:pt x="7957" y="521"/>
                  </a:moveTo>
                  <a:cubicBezTo>
                    <a:pt x="8478" y="521"/>
                    <a:pt x="9041" y="1410"/>
                    <a:pt x="9388" y="2862"/>
                  </a:cubicBezTo>
                  <a:lnTo>
                    <a:pt x="6526" y="2862"/>
                  </a:lnTo>
                  <a:cubicBezTo>
                    <a:pt x="6852" y="1410"/>
                    <a:pt x="7415" y="521"/>
                    <a:pt x="7957" y="521"/>
                  </a:cubicBezTo>
                  <a:close/>
                  <a:moveTo>
                    <a:pt x="5854" y="3404"/>
                  </a:moveTo>
                  <a:cubicBezTo>
                    <a:pt x="5746" y="4120"/>
                    <a:pt x="5681" y="4835"/>
                    <a:pt x="5659" y="5550"/>
                  </a:cubicBezTo>
                  <a:lnTo>
                    <a:pt x="2689" y="5550"/>
                  </a:lnTo>
                  <a:cubicBezTo>
                    <a:pt x="2711" y="4792"/>
                    <a:pt x="2906" y="4055"/>
                    <a:pt x="3253" y="3404"/>
                  </a:cubicBezTo>
                  <a:close/>
                  <a:moveTo>
                    <a:pt x="9497" y="3404"/>
                  </a:moveTo>
                  <a:cubicBezTo>
                    <a:pt x="9627" y="4098"/>
                    <a:pt x="9692" y="4835"/>
                    <a:pt x="9692" y="5550"/>
                  </a:cubicBezTo>
                  <a:lnTo>
                    <a:pt x="6223" y="5550"/>
                  </a:lnTo>
                  <a:cubicBezTo>
                    <a:pt x="6223" y="4835"/>
                    <a:pt x="6288" y="4098"/>
                    <a:pt x="6418" y="3404"/>
                  </a:cubicBezTo>
                  <a:close/>
                  <a:moveTo>
                    <a:pt x="12662" y="3404"/>
                  </a:moveTo>
                  <a:cubicBezTo>
                    <a:pt x="13009" y="4055"/>
                    <a:pt x="13204" y="4792"/>
                    <a:pt x="13247" y="5550"/>
                  </a:cubicBezTo>
                  <a:lnTo>
                    <a:pt x="10277" y="5550"/>
                  </a:lnTo>
                  <a:cubicBezTo>
                    <a:pt x="10255" y="4835"/>
                    <a:pt x="10190" y="4098"/>
                    <a:pt x="10082" y="3404"/>
                  </a:cubicBezTo>
                  <a:close/>
                  <a:moveTo>
                    <a:pt x="13247" y="6071"/>
                  </a:moveTo>
                  <a:cubicBezTo>
                    <a:pt x="13226" y="6851"/>
                    <a:pt x="13009" y="7588"/>
                    <a:pt x="12662" y="8261"/>
                  </a:cubicBezTo>
                  <a:lnTo>
                    <a:pt x="10039" y="8261"/>
                  </a:lnTo>
                  <a:cubicBezTo>
                    <a:pt x="10147" y="7545"/>
                    <a:pt x="10212" y="6830"/>
                    <a:pt x="10234" y="6093"/>
                  </a:cubicBezTo>
                  <a:lnTo>
                    <a:pt x="10234" y="6071"/>
                  </a:lnTo>
                  <a:close/>
                  <a:moveTo>
                    <a:pt x="5681" y="6093"/>
                  </a:moveTo>
                  <a:cubicBezTo>
                    <a:pt x="5681" y="6830"/>
                    <a:pt x="5746" y="7545"/>
                    <a:pt x="5876" y="8282"/>
                  </a:cubicBezTo>
                  <a:lnTo>
                    <a:pt x="3253" y="8282"/>
                  </a:lnTo>
                  <a:cubicBezTo>
                    <a:pt x="2884" y="7588"/>
                    <a:pt x="2689" y="6851"/>
                    <a:pt x="2646" y="6093"/>
                  </a:cubicBezTo>
                  <a:close/>
                  <a:moveTo>
                    <a:pt x="9713" y="6093"/>
                  </a:moveTo>
                  <a:cubicBezTo>
                    <a:pt x="9713" y="6830"/>
                    <a:pt x="9627" y="7545"/>
                    <a:pt x="9518" y="8282"/>
                  </a:cubicBezTo>
                  <a:lnTo>
                    <a:pt x="6396" y="8282"/>
                  </a:lnTo>
                  <a:cubicBezTo>
                    <a:pt x="6266" y="7545"/>
                    <a:pt x="6201" y="6830"/>
                    <a:pt x="6201" y="6093"/>
                  </a:cubicBezTo>
                  <a:close/>
                  <a:moveTo>
                    <a:pt x="5963" y="8824"/>
                  </a:moveTo>
                  <a:cubicBezTo>
                    <a:pt x="6049" y="9171"/>
                    <a:pt x="6136" y="9518"/>
                    <a:pt x="6266" y="9865"/>
                  </a:cubicBezTo>
                  <a:cubicBezTo>
                    <a:pt x="6418" y="10277"/>
                    <a:pt x="6613" y="10667"/>
                    <a:pt x="6873" y="11036"/>
                  </a:cubicBezTo>
                  <a:cubicBezTo>
                    <a:pt x="5529" y="10732"/>
                    <a:pt x="4337" y="9952"/>
                    <a:pt x="3578" y="8824"/>
                  </a:cubicBezTo>
                  <a:close/>
                  <a:moveTo>
                    <a:pt x="12337" y="8824"/>
                  </a:moveTo>
                  <a:cubicBezTo>
                    <a:pt x="11556" y="9952"/>
                    <a:pt x="10385" y="10732"/>
                    <a:pt x="9041" y="11036"/>
                  </a:cubicBezTo>
                  <a:cubicBezTo>
                    <a:pt x="9280" y="10667"/>
                    <a:pt x="9497" y="10277"/>
                    <a:pt x="9627" y="9865"/>
                  </a:cubicBezTo>
                  <a:cubicBezTo>
                    <a:pt x="9757" y="9518"/>
                    <a:pt x="9843" y="9171"/>
                    <a:pt x="9930" y="8824"/>
                  </a:cubicBezTo>
                  <a:close/>
                  <a:moveTo>
                    <a:pt x="9388" y="8803"/>
                  </a:moveTo>
                  <a:cubicBezTo>
                    <a:pt x="9041" y="10255"/>
                    <a:pt x="8478" y="11144"/>
                    <a:pt x="7957" y="11144"/>
                  </a:cubicBezTo>
                  <a:cubicBezTo>
                    <a:pt x="7437" y="11144"/>
                    <a:pt x="6873" y="10255"/>
                    <a:pt x="6526" y="8803"/>
                  </a:cubicBezTo>
                  <a:close/>
                  <a:moveTo>
                    <a:pt x="7936" y="0"/>
                  </a:moveTo>
                  <a:cubicBezTo>
                    <a:pt x="3361" y="0"/>
                    <a:pt x="0" y="5290"/>
                    <a:pt x="3643" y="10060"/>
                  </a:cubicBezTo>
                  <a:cubicBezTo>
                    <a:pt x="3665" y="10082"/>
                    <a:pt x="3686" y="10103"/>
                    <a:pt x="3708" y="10125"/>
                  </a:cubicBezTo>
                  <a:cubicBezTo>
                    <a:pt x="5121" y="11205"/>
                    <a:pt x="6581" y="11669"/>
                    <a:pt x="7934" y="11669"/>
                  </a:cubicBezTo>
                  <a:cubicBezTo>
                    <a:pt x="11149" y="11669"/>
                    <a:pt x="13768" y="9051"/>
                    <a:pt x="13768" y="5832"/>
                  </a:cubicBezTo>
                  <a:cubicBezTo>
                    <a:pt x="13768" y="4401"/>
                    <a:pt x="13269" y="3036"/>
                    <a:pt x="12315" y="1973"/>
                  </a:cubicBezTo>
                  <a:cubicBezTo>
                    <a:pt x="12262" y="1913"/>
                    <a:pt x="12189" y="1882"/>
                    <a:pt x="12115" y="1882"/>
                  </a:cubicBezTo>
                  <a:cubicBezTo>
                    <a:pt x="11977" y="1882"/>
                    <a:pt x="11838" y="1993"/>
                    <a:pt x="11838" y="2233"/>
                  </a:cubicBezTo>
                  <a:cubicBezTo>
                    <a:pt x="12012" y="2428"/>
                    <a:pt x="12185" y="2645"/>
                    <a:pt x="12337" y="2862"/>
                  </a:cubicBezTo>
                  <a:lnTo>
                    <a:pt x="9930" y="2862"/>
                  </a:lnTo>
                  <a:cubicBezTo>
                    <a:pt x="9843" y="2515"/>
                    <a:pt x="9757" y="2147"/>
                    <a:pt x="9627" y="1821"/>
                  </a:cubicBezTo>
                  <a:cubicBezTo>
                    <a:pt x="9497" y="1388"/>
                    <a:pt x="9280" y="998"/>
                    <a:pt x="9041" y="651"/>
                  </a:cubicBezTo>
                  <a:lnTo>
                    <a:pt x="9041" y="651"/>
                  </a:lnTo>
                  <a:cubicBezTo>
                    <a:pt x="9800" y="802"/>
                    <a:pt x="10516" y="1149"/>
                    <a:pt x="11144" y="1626"/>
                  </a:cubicBezTo>
                  <a:cubicBezTo>
                    <a:pt x="11491" y="1583"/>
                    <a:pt x="11535" y="1236"/>
                    <a:pt x="11361" y="1106"/>
                  </a:cubicBezTo>
                  <a:cubicBezTo>
                    <a:pt x="10364" y="391"/>
                    <a:pt x="9171" y="0"/>
                    <a:pt x="79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 name="Google Shape;1208;p69"/>
          <p:cNvGrpSpPr/>
          <p:nvPr/>
        </p:nvGrpSpPr>
        <p:grpSpPr>
          <a:xfrm>
            <a:off x="7811039" y="2158000"/>
            <a:ext cx="425723" cy="425260"/>
            <a:chOff x="7640450" y="2193200"/>
            <a:chExt cx="459100" cy="458600"/>
          </a:xfrm>
        </p:grpSpPr>
        <p:sp>
          <p:nvSpPr>
            <p:cNvPr id="1209" name="Google Shape;1209;p69"/>
            <p:cNvSpPr/>
            <p:nvPr/>
          </p:nvSpPr>
          <p:spPr>
            <a:xfrm>
              <a:off x="7640450" y="2257075"/>
              <a:ext cx="459100" cy="394725"/>
            </a:xfrm>
            <a:custGeom>
              <a:rect b="b" l="l" r="r" t="t"/>
              <a:pathLst>
                <a:path extrusionOk="0" h="15789" w="18364">
                  <a:moveTo>
                    <a:pt x="10602" y="13077"/>
                  </a:moveTo>
                  <a:lnTo>
                    <a:pt x="10971" y="14183"/>
                  </a:lnTo>
                  <a:lnTo>
                    <a:pt x="9236" y="14183"/>
                  </a:lnTo>
                  <a:cubicBezTo>
                    <a:pt x="9085" y="14183"/>
                    <a:pt x="8976" y="14291"/>
                    <a:pt x="8954" y="14421"/>
                  </a:cubicBezTo>
                  <a:cubicBezTo>
                    <a:pt x="8933" y="14573"/>
                    <a:pt x="9063" y="14725"/>
                    <a:pt x="9236" y="14725"/>
                  </a:cubicBezTo>
                  <a:lnTo>
                    <a:pt x="12293" y="14725"/>
                  </a:lnTo>
                  <a:cubicBezTo>
                    <a:pt x="12510" y="14725"/>
                    <a:pt x="12684" y="14898"/>
                    <a:pt x="12684" y="15115"/>
                  </a:cubicBezTo>
                  <a:cubicBezTo>
                    <a:pt x="12684" y="15202"/>
                    <a:pt x="12618" y="15267"/>
                    <a:pt x="12532" y="15267"/>
                  </a:cubicBezTo>
                  <a:lnTo>
                    <a:pt x="5832" y="15267"/>
                  </a:lnTo>
                  <a:cubicBezTo>
                    <a:pt x="5746" y="15267"/>
                    <a:pt x="5702" y="15202"/>
                    <a:pt x="5702" y="15115"/>
                  </a:cubicBezTo>
                  <a:cubicBezTo>
                    <a:pt x="5681" y="14898"/>
                    <a:pt x="5876" y="14725"/>
                    <a:pt x="6093" y="14725"/>
                  </a:cubicBezTo>
                  <a:lnTo>
                    <a:pt x="7979" y="14725"/>
                  </a:lnTo>
                  <a:cubicBezTo>
                    <a:pt x="8131" y="14725"/>
                    <a:pt x="8239" y="14616"/>
                    <a:pt x="8261" y="14486"/>
                  </a:cubicBezTo>
                  <a:cubicBezTo>
                    <a:pt x="8282" y="14335"/>
                    <a:pt x="8152" y="14183"/>
                    <a:pt x="7979" y="14183"/>
                  </a:cubicBezTo>
                  <a:lnTo>
                    <a:pt x="7415" y="14183"/>
                  </a:lnTo>
                  <a:lnTo>
                    <a:pt x="7762" y="13077"/>
                  </a:lnTo>
                  <a:close/>
                  <a:moveTo>
                    <a:pt x="16900" y="1"/>
                  </a:moveTo>
                  <a:cubicBezTo>
                    <a:pt x="16785" y="1"/>
                    <a:pt x="16693" y="102"/>
                    <a:pt x="16673" y="221"/>
                  </a:cubicBezTo>
                  <a:cubicBezTo>
                    <a:pt x="16651" y="394"/>
                    <a:pt x="16781" y="524"/>
                    <a:pt x="16933" y="524"/>
                  </a:cubicBezTo>
                  <a:lnTo>
                    <a:pt x="17605" y="524"/>
                  </a:lnTo>
                  <a:cubicBezTo>
                    <a:pt x="17735" y="524"/>
                    <a:pt x="17822" y="611"/>
                    <a:pt x="17822" y="741"/>
                  </a:cubicBezTo>
                  <a:lnTo>
                    <a:pt x="17822" y="2150"/>
                  </a:lnTo>
                  <a:lnTo>
                    <a:pt x="16890" y="2150"/>
                  </a:lnTo>
                  <a:cubicBezTo>
                    <a:pt x="16759" y="2150"/>
                    <a:pt x="16629" y="2237"/>
                    <a:pt x="16629" y="2389"/>
                  </a:cubicBezTo>
                  <a:cubicBezTo>
                    <a:pt x="16608" y="2540"/>
                    <a:pt x="16738" y="2670"/>
                    <a:pt x="16890" y="2670"/>
                  </a:cubicBezTo>
                  <a:lnTo>
                    <a:pt x="17822" y="2670"/>
                  </a:lnTo>
                  <a:lnTo>
                    <a:pt x="17822" y="10389"/>
                  </a:lnTo>
                  <a:lnTo>
                    <a:pt x="15806" y="10389"/>
                  </a:lnTo>
                  <a:cubicBezTo>
                    <a:pt x="15675" y="10389"/>
                    <a:pt x="15545" y="10475"/>
                    <a:pt x="15545" y="10627"/>
                  </a:cubicBezTo>
                  <a:cubicBezTo>
                    <a:pt x="15524" y="10779"/>
                    <a:pt x="15632" y="10931"/>
                    <a:pt x="15806" y="10931"/>
                  </a:cubicBezTo>
                  <a:lnTo>
                    <a:pt x="17844" y="10931"/>
                  </a:lnTo>
                  <a:lnTo>
                    <a:pt x="17844" y="12340"/>
                  </a:lnTo>
                  <a:cubicBezTo>
                    <a:pt x="17844" y="12448"/>
                    <a:pt x="17757" y="12535"/>
                    <a:pt x="17627" y="12535"/>
                  </a:cubicBezTo>
                  <a:lnTo>
                    <a:pt x="738" y="12535"/>
                  </a:lnTo>
                  <a:cubicBezTo>
                    <a:pt x="629" y="12535"/>
                    <a:pt x="542" y="12448"/>
                    <a:pt x="542" y="12340"/>
                  </a:cubicBezTo>
                  <a:lnTo>
                    <a:pt x="542" y="10931"/>
                  </a:lnTo>
                  <a:lnTo>
                    <a:pt x="14526" y="10931"/>
                  </a:lnTo>
                  <a:cubicBezTo>
                    <a:pt x="14656" y="10931"/>
                    <a:pt x="14787" y="10822"/>
                    <a:pt x="14808" y="10692"/>
                  </a:cubicBezTo>
                  <a:cubicBezTo>
                    <a:pt x="14830" y="10519"/>
                    <a:pt x="14700" y="10389"/>
                    <a:pt x="14526" y="10389"/>
                  </a:cubicBezTo>
                  <a:lnTo>
                    <a:pt x="542" y="10389"/>
                  </a:lnTo>
                  <a:lnTo>
                    <a:pt x="542" y="2670"/>
                  </a:lnTo>
                  <a:lnTo>
                    <a:pt x="1453" y="2670"/>
                  </a:lnTo>
                  <a:cubicBezTo>
                    <a:pt x="1466" y="2672"/>
                    <a:pt x="1479" y="2673"/>
                    <a:pt x="1491" y="2673"/>
                  </a:cubicBezTo>
                  <a:cubicBezTo>
                    <a:pt x="1623" y="2673"/>
                    <a:pt x="1715" y="2573"/>
                    <a:pt x="1735" y="2454"/>
                  </a:cubicBezTo>
                  <a:cubicBezTo>
                    <a:pt x="1757" y="2280"/>
                    <a:pt x="1626" y="2150"/>
                    <a:pt x="1453" y="2150"/>
                  </a:cubicBezTo>
                  <a:lnTo>
                    <a:pt x="521" y="2150"/>
                  </a:lnTo>
                  <a:lnTo>
                    <a:pt x="521" y="741"/>
                  </a:lnTo>
                  <a:cubicBezTo>
                    <a:pt x="521" y="633"/>
                    <a:pt x="607" y="524"/>
                    <a:pt x="738" y="524"/>
                  </a:cubicBezTo>
                  <a:lnTo>
                    <a:pt x="1453" y="524"/>
                  </a:lnTo>
                  <a:cubicBezTo>
                    <a:pt x="1583" y="524"/>
                    <a:pt x="1713" y="437"/>
                    <a:pt x="1713" y="286"/>
                  </a:cubicBezTo>
                  <a:cubicBezTo>
                    <a:pt x="1735" y="134"/>
                    <a:pt x="1605" y="4"/>
                    <a:pt x="1453" y="4"/>
                  </a:cubicBezTo>
                  <a:lnTo>
                    <a:pt x="738" y="4"/>
                  </a:lnTo>
                  <a:cubicBezTo>
                    <a:pt x="326" y="4"/>
                    <a:pt x="0" y="329"/>
                    <a:pt x="0" y="741"/>
                  </a:cubicBezTo>
                  <a:lnTo>
                    <a:pt x="0" y="12340"/>
                  </a:lnTo>
                  <a:cubicBezTo>
                    <a:pt x="0" y="12752"/>
                    <a:pt x="326" y="13077"/>
                    <a:pt x="738" y="13077"/>
                  </a:cubicBezTo>
                  <a:lnTo>
                    <a:pt x="7177" y="13077"/>
                  </a:lnTo>
                  <a:lnTo>
                    <a:pt x="6808" y="14183"/>
                  </a:lnTo>
                  <a:lnTo>
                    <a:pt x="6093" y="14183"/>
                  </a:lnTo>
                  <a:cubicBezTo>
                    <a:pt x="5572" y="14183"/>
                    <a:pt x="5139" y="14616"/>
                    <a:pt x="5160" y="15137"/>
                  </a:cubicBezTo>
                  <a:cubicBezTo>
                    <a:pt x="5160" y="15493"/>
                    <a:pt x="5444" y="15788"/>
                    <a:pt x="5795" y="15788"/>
                  </a:cubicBezTo>
                  <a:cubicBezTo>
                    <a:pt x="5808" y="15788"/>
                    <a:pt x="5820" y="15788"/>
                    <a:pt x="5832" y="15787"/>
                  </a:cubicBezTo>
                  <a:lnTo>
                    <a:pt x="12553" y="15787"/>
                  </a:lnTo>
                  <a:cubicBezTo>
                    <a:pt x="12566" y="15788"/>
                    <a:pt x="12578" y="15788"/>
                    <a:pt x="12591" y="15788"/>
                  </a:cubicBezTo>
                  <a:cubicBezTo>
                    <a:pt x="12942" y="15788"/>
                    <a:pt x="13226" y="15493"/>
                    <a:pt x="13226" y="15137"/>
                  </a:cubicBezTo>
                  <a:cubicBezTo>
                    <a:pt x="13247" y="14616"/>
                    <a:pt x="12835" y="14183"/>
                    <a:pt x="12293" y="14183"/>
                  </a:cubicBezTo>
                  <a:lnTo>
                    <a:pt x="11556" y="14183"/>
                  </a:lnTo>
                  <a:lnTo>
                    <a:pt x="11188" y="13077"/>
                  </a:lnTo>
                  <a:lnTo>
                    <a:pt x="17627" y="13077"/>
                  </a:lnTo>
                  <a:cubicBezTo>
                    <a:pt x="18017" y="13077"/>
                    <a:pt x="18364" y="12752"/>
                    <a:pt x="18364" y="12340"/>
                  </a:cubicBezTo>
                  <a:lnTo>
                    <a:pt x="18364" y="741"/>
                  </a:lnTo>
                  <a:cubicBezTo>
                    <a:pt x="18364" y="329"/>
                    <a:pt x="18017" y="4"/>
                    <a:pt x="17627" y="4"/>
                  </a:cubicBezTo>
                  <a:lnTo>
                    <a:pt x="16933" y="4"/>
                  </a:lnTo>
                  <a:cubicBezTo>
                    <a:pt x="16922" y="2"/>
                    <a:pt x="16911" y="1"/>
                    <a:pt x="169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9"/>
            <p:cNvSpPr/>
            <p:nvPr/>
          </p:nvSpPr>
          <p:spPr>
            <a:xfrm>
              <a:off x="7697900" y="2193200"/>
              <a:ext cx="344750" cy="283500"/>
            </a:xfrm>
            <a:custGeom>
              <a:rect b="b" l="l" r="r" t="t"/>
              <a:pathLst>
                <a:path extrusionOk="0" h="11340" w="13790">
                  <a:moveTo>
                    <a:pt x="13247" y="542"/>
                  </a:moveTo>
                  <a:lnTo>
                    <a:pt x="13247" y="9366"/>
                  </a:lnTo>
                  <a:lnTo>
                    <a:pt x="543" y="9366"/>
                  </a:lnTo>
                  <a:lnTo>
                    <a:pt x="543" y="542"/>
                  </a:lnTo>
                  <a:close/>
                  <a:moveTo>
                    <a:pt x="261" y="0"/>
                  </a:moveTo>
                  <a:cubicBezTo>
                    <a:pt x="109" y="0"/>
                    <a:pt x="1" y="131"/>
                    <a:pt x="1" y="282"/>
                  </a:cubicBezTo>
                  <a:lnTo>
                    <a:pt x="1" y="11058"/>
                  </a:lnTo>
                  <a:cubicBezTo>
                    <a:pt x="1" y="11209"/>
                    <a:pt x="109" y="11339"/>
                    <a:pt x="261" y="11339"/>
                  </a:cubicBezTo>
                  <a:lnTo>
                    <a:pt x="2407" y="11339"/>
                  </a:lnTo>
                  <a:cubicBezTo>
                    <a:pt x="2537" y="11339"/>
                    <a:pt x="2667" y="11231"/>
                    <a:pt x="2689" y="11101"/>
                  </a:cubicBezTo>
                  <a:cubicBezTo>
                    <a:pt x="2711" y="10927"/>
                    <a:pt x="2581" y="10797"/>
                    <a:pt x="2407" y="10797"/>
                  </a:cubicBezTo>
                  <a:lnTo>
                    <a:pt x="521" y="10797"/>
                  </a:lnTo>
                  <a:lnTo>
                    <a:pt x="521" y="9887"/>
                  </a:lnTo>
                  <a:lnTo>
                    <a:pt x="13226" y="9887"/>
                  </a:lnTo>
                  <a:lnTo>
                    <a:pt x="13226" y="10797"/>
                  </a:lnTo>
                  <a:lnTo>
                    <a:pt x="3686" y="10797"/>
                  </a:lnTo>
                  <a:cubicBezTo>
                    <a:pt x="3556" y="10797"/>
                    <a:pt x="3426" y="10884"/>
                    <a:pt x="3404" y="11036"/>
                  </a:cubicBezTo>
                  <a:cubicBezTo>
                    <a:pt x="3404" y="11188"/>
                    <a:pt x="3513" y="11339"/>
                    <a:pt x="3686" y="11339"/>
                  </a:cubicBezTo>
                  <a:lnTo>
                    <a:pt x="13508" y="11339"/>
                  </a:lnTo>
                  <a:cubicBezTo>
                    <a:pt x="13659" y="11339"/>
                    <a:pt x="13789" y="11209"/>
                    <a:pt x="13789" y="11058"/>
                  </a:cubicBezTo>
                  <a:lnTo>
                    <a:pt x="13789" y="282"/>
                  </a:lnTo>
                  <a:cubicBezTo>
                    <a:pt x="13789" y="131"/>
                    <a:pt x="13659" y="0"/>
                    <a:pt x="135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9"/>
            <p:cNvSpPr/>
            <p:nvPr/>
          </p:nvSpPr>
          <p:spPr>
            <a:xfrm>
              <a:off x="7742900" y="2277200"/>
              <a:ext cx="49325" cy="82975"/>
            </a:xfrm>
            <a:custGeom>
              <a:rect b="b" l="l" r="r" t="t"/>
              <a:pathLst>
                <a:path extrusionOk="0" h="3319" w="1973">
                  <a:moveTo>
                    <a:pt x="282" y="1"/>
                  </a:moveTo>
                  <a:cubicBezTo>
                    <a:pt x="130" y="1"/>
                    <a:pt x="0" y="131"/>
                    <a:pt x="0" y="283"/>
                  </a:cubicBezTo>
                  <a:lnTo>
                    <a:pt x="0" y="3036"/>
                  </a:lnTo>
                  <a:cubicBezTo>
                    <a:pt x="0" y="3188"/>
                    <a:pt x="130" y="3318"/>
                    <a:pt x="282" y="3318"/>
                  </a:cubicBezTo>
                  <a:lnTo>
                    <a:pt x="1691" y="3318"/>
                  </a:lnTo>
                  <a:cubicBezTo>
                    <a:pt x="1821" y="3318"/>
                    <a:pt x="1930" y="3210"/>
                    <a:pt x="1951" y="3080"/>
                  </a:cubicBezTo>
                  <a:cubicBezTo>
                    <a:pt x="1973" y="2906"/>
                    <a:pt x="1843" y="2776"/>
                    <a:pt x="1691" y="2776"/>
                  </a:cubicBezTo>
                  <a:lnTo>
                    <a:pt x="542" y="2776"/>
                  </a:lnTo>
                  <a:lnTo>
                    <a:pt x="542" y="1952"/>
                  </a:lnTo>
                  <a:lnTo>
                    <a:pt x="1691" y="1952"/>
                  </a:lnTo>
                  <a:cubicBezTo>
                    <a:pt x="1821" y="1952"/>
                    <a:pt x="1930" y="1865"/>
                    <a:pt x="1951" y="1714"/>
                  </a:cubicBezTo>
                  <a:cubicBezTo>
                    <a:pt x="1973" y="1562"/>
                    <a:pt x="1843" y="1410"/>
                    <a:pt x="1691" y="1410"/>
                  </a:cubicBezTo>
                  <a:lnTo>
                    <a:pt x="542" y="1410"/>
                  </a:lnTo>
                  <a:lnTo>
                    <a:pt x="542" y="543"/>
                  </a:lnTo>
                  <a:lnTo>
                    <a:pt x="1691" y="543"/>
                  </a:lnTo>
                  <a:cubicBezTo>
                    <a:pt x="1821" y="543"/>
                    <a:pt x="1930" y="435"/>
                    <a:pt x="1951" y="304"/>
                  </a:cubicBezTo>
                  <a:cubicBezTo>
                    <a:pt x="1973" y="153"/>
                    <a:pt x="1843" y="1"/>
                    <a:pt x="16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9"/>
            <p:cNvSpPr/>
            <p:nvPr/>
          </p:nvSpPr>
          <p:spPr>
            <a:xfrm>
              <a:off x="7929875" y="2296175"/>
              <a:ext cx="49350" cy="64000"/>
            </a:xfrm>
            <a:custGeom>
              <a:rect b="b" l="l" r="r" t="t"/>
              <a:pathLst>
                <a:path extrusionOk="0" h="2560" w="1974">
                  <a:moveTo>
                    <a:pt x="283" y="1"/>
                  </a:moveTo>
                  <a:cubicBezTo>
                    <a:pt x="131" y="1"/>
                    <a:pt x="1" y="131"/>
                    <a:pt x="1" y="283"/>
                  </a:cubicBezTo>
                  <a:lnTo>
                    <a:pt x="1" y="2277"/>
                  </a:lnTo>
                  <a:cubicBezTo>
                    <a:pt x="1" y="2451"/>
                    <a:pt x="153" y="2559"/>
                    <a:pt x="304" y="2559"/>
                  </a:cubicBezTo>
                  <a:lnTo>
                    <a:pt x="1692" y="2559"/>
                  </a:lnTo>
                  <a:cubicBezTo>
                    <a:pt x="1822" y="2559"/>
                    <a:pt x="1952" y="2451"/>
                    <a:pt x="1974" y="2321"/>
                  </a:cubicBezTo>
                  <a:cubicBezTo>
                    <a:pt x="1974" y="2147"/>
                    <a:pt x="1865" y="2017"/>
                    <a:pt x="1692" y="2017"/>
                  </a:cubicBezTo>
                  <a:lnTo>
                    <a:pt x="565" y="2017"/>
                  </a:lnTo>
                  <a:lnTo>
                    <a:pt x="565" y="543"/>
                  </a:lnTo>
                  <a:lnTo>
                    <a:pt x="1692" y="543"/>
                  </a:lnTo>
                  <a:cubicBezTo>
                    <a:pt x="1822" y="543"/>
                    <a:pt x="1930" y="456"/>
                    <a:pt x="1952" y="304"/>
                  </a:cubicBezTo>
                  <a:cubicBezTo>
                    <a:pt x="1974" y="153"/>
                    <a:pt x="1844" y="1"/>
                    <a:pt x="16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9"/>
            <p:cNvSpPr/>
            <p:nvPr/>
          </p:nvSpPr>
          <p:spPr>
            <a:xfrm>
              <a:off x="7853450" y="2296100"/>
              <a:ext cx="64000" cy="63525"/>
            </a:xfrm>
            <a:custGeom>
              <a:rect b="b" l="l" r="r" t="t"/>
              <a:pathLst>
                <a:path extrusionOk="0" h="2541" w="2560">
                  <a:moveTo>
                    <a:pt x="279" y="1"/>
                  </a:moveTo>
                  <a:cubicBezTo>
                    <a:pt x="229" y="1"/>
                    <a:pt x="179" y="15"/>
                    <a:pt x="131" y="47"/>
                  </a:cubicBezTo>
                  <a:cubicBezTo>
                    <a:pt x="44" y="90"/>
                    <a:pt x="1" y="177"/>
                    <a:pt x="1" y="286"/>
                  </a:cubicBezTo>
                  <a:lnTo>
                    <a:pt x="1" y="2259"/>
                  </a:lnTo>
                  <a:cubicBezTo>
                    <a:pt x="1" y="2410"/>
                    <a:pt x="131" y="2540"/>
                    <a:pt x="283" y="2540"/>
                  </a:cubicBezTo>
                  <a:cubicBezTo>
                    <a:pt x="434" y="2540"/>
                    <a:pt x="543" y="2432"/>
                    <a:pt x="543" y="2280"/>
                  </a:cubicBezTo>
                  <a:lnTo>
                    <a:pt x="543" y="1066"/>
                  </a:lnTo>
                  <a:lnTo>
                    <a:pt x="1063" y="1760"/>
                  </a:lnTo>
                  <a:cubicBezTo>
                    <a:pt x="1121" y="1818"/>
                    <a:pt x="1198" y="1856"/>
                    <a:pt x="1282" y="1856"/>
                  </a:cubicBezTo>
                  <a:cubicBezTo>
                    <a:pt x="1323" y="1856"/>
                    <a:pt x="1367" y="1847"/>
                    <a:pt x="1410" y="1825"/>
                  </a:cubicBezTo>
                  <a:cubicBezTo>
                    <a:pt x="1432" y="1803"/>
                    <a:pt x="1475" y="1782"/>
                    <a:pt x="1497" y="1760"/>
                  </a:cubicBezTo>
                  <a:lnTo>
                    <a:pt x="2017" y="1066"/>
                  </a:lnTo>
                  <a:lnTo>
                    <a:pt x="2017" y="2259"/>
                  </a:lnTo>
                  <a:cubicBezTo>
                    <a:pt x="2017" y="2389"/>
                    <a:pt x="2126" y="2519"/>
                    <a:pt x="2256" y="2540"/>
                  </a:cubicBezTo>
                  <a:cubicBezTo>
                    <a:pt x="2407" y="2540"/>
                    <a:pt x="2559" y="2432"/>
                    <a:pt x="2559" y="2259"/>
                  </a:cubicBezTo>
                  <a:lnTo>
                    <a:pt x="2559" y="286"/>
                  </a:lnTo>
                  <a:cubicBezTo>
                    <a:pt x="2559" y="177"/>
                    <a:pt x="2516" y="90"/>
                    <a:pt x="2429" y="47"/>
                  </a:cubicBezTo>
                  <a:cubicBezTo>
                    <a:pt x="2389" y="15"/>
                    <a:pt x="2341" y="1"/>
                    <a:pt x="2291" y="1"/>
                  </a:cubicBezTo>
                  <a:cubicBezTo>
                    <a:pt x="2205" y="1"/>
                    <a:pt x="2115" y="44"/>
                    <a:pt x="2061" y="112"/>
                  </a:cubicBezTo>
                  <a:lnTo>
                    <a:pt x="1280" y="1131"/>
                  </a:lnTo>
                  <a:lnTo>
                    <a:pt x="500" y="112"/>
                  </a:lnTo>
                  <a:cubicBezTo>
                    <a:pt x="445" y="44"/>
                    <a:pt x="364" y="1"/>
                    <a:pt x="2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9"/>
            <p:cNvSpPr/>
            <p:nvPr/>
          </p:nvSpPr>
          <p:spPr>
            <a:xfrm>
              <a:off x="7992250" y="2279325"/>
              <a:ext cx="14075" cy="30500"/>
            </a:xfrm>
            <a:custGeom>
              <a:rect b="b" l="l" r="r" t="t"/>
              <a:pathLst>
                <a:path extrusionOk="0" h="1220" w="563">
                  <a:moveTo>
                    <a:pt x="286" y="0"/>
                  </a:moveTo>
                  <a:cubicBezTo>
                    <a:pt x="129" y="0"/>
                    <a:pt x="1" y="122"/>
                    <a:pt x="21" y="263"/>
                  </a:cubicBezTo>
                  <a:lnTo>
                    <a:pt x="21" y="935"/>
                  </a:lnTo>
                  <a:cubicBezTo>
                    <a:pt x="1" y="1096"/>
                    <a:pt x="130" y="1219"/>
                    <a:pt x="287" y="1219"/>
                  </a:cubicBezTo>
                  <a:cubicBezTo>
                    <a:pt x="299" y="1219"/>
                    <a:pt x="312" y="1218"/>
                    <a:pt x="324" y="1217"/>
                  </a:cubicBezTo>
                  <a:cubicBezTo>
                    <a:pt x="454" y="1195"/>
                    <a:pt x="563" y="1065"/>
                    <a:pt x="541" y="935"/>
                  </a:cubicBezTo>
                  <a:lnTo>
                    <a:pt x="541" y="263"/>
                  </a:lnTo>
                  <a:cubicBezTo>
                    <a:pt x="541" y="133"/>
                    <a:pt x="454" y="24"/>
                    <a:pt x="324" y="3"/>
                  </a:cubicBezTo>
                  <a:cubicBezTo>
                    <a:pt x="312" y="1"/>
                    <a:pt x="299" y="0"/>
                    <a:pt x="2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9"/>
            <p:cNvSpPr/>
            <p:nvPr/>
          </p:nvSpPr>
          <p:spPr>
            <a:xfrm>
              <a:off x="7803600" y="2308100"/>
              <a:ext cx="37950" cy="13575"/>
            </a:xfrm>
            <a:custGeom>
              <a:rect b="b" l="l" r="r" t="t"/>
              <a:pathLst>
                <a:path extrusionOk="0" h="543" w="1518">
                  <a:moveTo>
                    <a:pt x="304" y="1"/>
                  </a:moveTo>
                  <a:cubicBezTo>
                    <a:pt x="174" y="1"/>
                    <a:pt x="44" y="87"/>
                    <a:pt x="22" y="239"/>
                  </a:cubicBezTo>
                  <a:cubicBezTo>
                    <a:pt x="0" y="391"/>
                    <a:pt x="130" y="543"/>
                    <a:pt x="304" y="543"/>
                  </a:cubicBezTo>
                  <a:lnTo>
                    <a:pt x="1214" y="543"/>
                  </a:lnTo>
                  <a:cubicBezTo>
                    <a:pt x="1344" y="543"/>
                    <a:pt x="1475" y="434"/>
                    <a:pt x="1496" y="304"/>
                  </a:cubicBezTo>
                  <a:cubicBezTo>
                    <a:pt x="1518" y="131"/>
                    <a:pt x="1388" y="1"/>
                    <a:pt x="12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9"/>
            <p:cNvSpPr/>
            <p:nvPr/>
          </p:nvSpPr>
          <p:spPr>
            <a:xfrm>
              <a:off x="7804125" y="2334675"/>
              <a:ext cx="37425" cy="13575"/>
            </a:xfrm>
            <a:custGeom>
              <a:rect b="b" l="l" r="r" t="t"/>
              <a:pathLst>
                <a:path extrusionOk="0" h="543" w="1497">
                  <a:moveTo>
                    <a:pt x="283" y="0"/>
                  </a:moveTo>
                  <a:cubicBezTo>
                    <a:pt x="153" y="0"/>
                    <a:pt x="23" y="108"/>
                    <a:pt x="1" y="239"/>
                  </a:cubicBezTo>
                  <a:cubicBezTo>
                    <a:pt x="1" y="412"/>
                    <a:pt x="109" y="542"/>
                    <a:pt x="283" y="542"/>
                  </a:cubicBezTo>
                  <a:lnTo>
                    <a:pt x="1193" y="542"/>
                  </a:lnTo>
                  <a:cubicBezTo>
                    <a:pt x="1323" y="542"/>
                    <a:pt x="1454" y="455"/>
                    <a:pt x="1475" y="304"/>
                  </a:cubicBezTo>
                  <a:cubicBezTo>
                    <a:pt x="1497" y="152"/>
                    <a:pt x="1367" y="0"/>
                    <a:pt x="11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 name="Google Shape;1217;p69"/>
          <p:cNvGrpSpPr/>
          <p:nvPr/>
        </p:nvGrpSpPr>
        <p:grpSpPr>
          <a:xfrm>
            <a:off x="6997607" y="2157490"/>
            <a:ext cx="426233" cy="426233"/>
            <a:chOff x="6897900" y="2192650"/>
            <a:chExt cx="459650" cy="459650"/>
          </a:xfrm>
        </p:grpSpPr>
        <p:sp>
          <p:nvSpPr>
            <p:cNvPr id="1218" name="Google Shape;1218;p69"/>
            <p:cNvSpPr/>
            <p:nvPr/>
          </p:nvSpPr>
          <p:spPr>
            <a:xfrm>
              <a:off x="6929325" y="2237100"/>
              <a:ext cx="100850" cy="13575"/>
            </a:xfrm>
            <a:custGeom>
              <a:rect b="b" l="l" r="r" t="t"/>
              <a:pathLst>
                <a:path extrusionOk="0" h="543" w="4034">
                  <a:moveTo>
                    <a:pt x="304" y="1"/>
                  </a:moveTo>
                  <a:cubicBezTo>
                    <a:pt x="152" y="1"/>
                    <a:pt x="44" y="109"/>
                    <a:pt x="22" y="239"/>
                  </a:cubicBezTo>
                  <a:cubicBezTo>
                    <a:pt x="0" y="391"/>
                    <a:pt x="131" y="543"/>
                    <a:pt x="282" y="543"/>
                  </a:cubicBezTo>
                  <a:lnTo>
                    <a:pt x="3730" y="543"/>
                  </a:lnTo>
                  <a:cubicBezTo>
                    <a:pt x="3881" y="543"/>
                    <a:pt x="3990" y="434"/>
                    <a:pt x="4011" y="304"/>
                  </a:cubicBezTo>
                  <a:cubicBezTo>
                    <a:pt x="4033" y="152"/>
                    <a:pt x="3903" y="1"/>
                    <a:pt x="37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69"/>
            <p:cNvSpPr/>
            <p:nvPr/>
          </p:nvSpPr>
          <p:spPr>
            <a:xfrm>
              <a:off x="6929325" y="2276675"/>
              <a:ext cx="100850" cy="13575"/>
            </a:xfrm>
            <a:custGeom>
              <a:rect b="b" l="l" r="r" t="t"/>
              <a:pathLst>
                <a:path extrusionOk="0" h="543" w="4034">
                  <a:moveTo>
                    <a:pt x="304" y="0"/>
                  </a:moveTo>
                  <a:cubicBezTo>
                    <a:pt x="152" y="0"/>
                    <a:pt x="44" y="87"/>
                    <a:pt x="22" y="239"/>
                  </a:cubicBezTo>
                  <a:cubicBezTo>
                    <a:pt x="0" y="391"/>
                    <a:pt x="131" y="542"/>
                    <a:pt x="282" y="542"/>
                  </a:cubicBezTo>
                  <a:lnTo>
                    <a:pt x="3730" y="542"/>
                  </a:lnTo>
                  <a:cubicBezTo>
                    <a:pt x="3881" y="542"/>
                    <a:pt x="3990" y="434"/>
                    <a:pt x="4011" y="304"/>
                  </a:cubicBezTo>
                  <a:cubicBezTo>
                    <a:pt x="4033" y="130"/>
                    <a:pt x="3903" y="0"/>
                    <a:pt x="3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69"/>
            <p:cNvSpPr/>
            <p:nvPr/>
          </p:nvSpPr>
          <p:spPr>
            <a:xfrm>
              <a:off x="6929325" y="2316225"/>
              <a:ext cx="100850" cy="13575"/>
            </a:xfrm>
            <a:custGeom>
              <a:rect b="b" l="l" r="r" t="t"/>
              <a:pathLst>
                <a:path extrusionOk="0" h="543" w="4034">
                  <a:moveTo>
                    <a:pt x="304" y="1"/>
                  </a:moveTo>
                  <a:cubicBezTo>
                    <a:pt x="152" y="1"/>
                    <a:pt x="44" y="88"/>
                    <a:pt x="22" y="239"/>
                  </a:cubicBezTo>
                  <a:cubicBezTo>
                    <a:pt x="0" y="391"/>
                    <a:pt x="131" y="521"/>
                    <a:pt x="282" y="543"/>
                  </a:cubicBezTo>
                  <a:lnTo>
                    <a:pt x="3730" y="543"/>
                  </a:lnTo>
                  <a:cubicBezTo>
                    <a:pt x="3881" y="543"/>
                    <a:pt x="3990" y="435"/>
                    <a:pt x="4011" y="304"/>
                  </a:cubicBezTo>
                  <a:cubicBezTo>
                    <a:pt x="4033" y="131"/>
                    <a:pt x="3903" y="1"/>
                    <a:pt x="37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9"/>
            <p:cNvSpPr/>
            <p:nvPr/>
          </p:nvSpPr>
          <p:spPr>
            <a:xfrm>
              <a:off x="6929325" y="2355250"/>
              <a:ext cx="100850" cy="13575"/>
            </a:xfrm>
            <a:custGeom>
              <a:rect b="b" l="l" r="r" t="t"/>
              <a:pathLst>
                <a:path extrusionOk="0" h="543" w="4034">
                  <a:moveTo>
                    <a:pt x="304" y="1"/>
                  </a:moveTo>
                  <a:cubicBezTo>
                    <a:pt x="152" y="1"/>
                    <a:pt x="44" y="109"/>
                    <a:pt x="22" y="239"/>
                  </a:cubicBezTo>
                  <a:cubicBezTo>
                    <a:pt x="0" y="413"/>
                    <a:pt x="131" y="543"/>
                    <a:pt x="304" y="543"/>
                  </a:cubicBezTo>
                  <a:lnTo>
                    <a:pt x="3751" y="543"/>
                  </a:lnTo>
                  <a:cubicBezTo>
                    <a:pt x="3925" y="543"/>
                    <a:pt x="4033" y="413"/>
                    <a:pt x="4033" y="239"/>
                  </a:cubicBezTo>
                  <a:cubicBezTo>
                    <a:pt x="4011" y="109"/>
                    <a:pt x="3881" y="1"/>
                    <a:pt x="37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9"/>
            <p:cNvSpPr/>
            <p:nvPr/>
          </p:nvSpPr>
          <p:spPr>
            <a:xfrm>
              <a:off x="7096275" y="2237100"/>
              <a:ext cx="100825" cy="13575"/>
            </a:xfrm>
            <a:custGeom>
              <a:rect b="b" l="l" r="r" t="t"/>
              <a:pathLst>
                <a:path extrusionOk="0" h="543" w="4033">
                  <a:moveTo>
                    <a:pt x="304" y="1"/>
                  </a:moveTo>
                  <a:cubicBezTo>
                    <a:pt x="152" y="1"/>
                    <a:pt x="43" y="109"/>
                    <a:pt x="22" y="239"/>
                  </a:cubicBezTo>
                  <a:cubicBezTo>
                    <a:pt x="0" y="391"/>
                    <a:pt x="130" y="543"/>
                    <a:pt x="304" y="543"/>
                  </a:cubicBezTo>
                  <a:lnTo>
                    <a:pt x="3751" y="543"/>
                  </a:lnTo>
                  <a:cubicBezTo>
                    <a:pt x="3881" y="543"/>
                    <a:pt x="3989" y="434"/>
                    <a:pt x="4011" y="304"/>
                  </a:cubicBezTo>
                  <a:cubicBezTo>
                    <a:pt x="4033" y="152"/>
                    <a:pt x="3903" y="1"/>
                    <a:pt x="37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69"/>
            <p:cNvSpPr/>
            <p:nvPr/>
          </p:nvSpPr>
          <p:spPr>
            <a:xfrm>
              <a:off x="7096275" y="2276675"/>
              <a:ext cx="100825" cy="13575"/>
            </a:xfrm>
            <a:custGeom>
              <a:rect b="b" l="l" r="r" t="t"/>
              <a:pathLst>
                <a:path extrusionOk="0" h="543" w="4033">
                  <a:moveTo>
                    <a:pt x="304" y="0"/>
                  </a:moveTo>
                  <a:cubicBezTo>
                    <a:pt x="152" y="0"/>
                    <a:pt x="43" y="87"/>
                    <a:pt x="22" y="239"/>
                  </a:cubicBezTo>
                  <a:cubicBezTo>
                    <a:pt x="0" y="391"/>
                    <a:pt x="130" y="542"/>
                    <a:pt x="304" y="542"/>
                  </a:cubicBezTo>
                  <a:lnTo>
                    <a:pt x="3751" y="542"/>
                  </a:lnTo>
                  <a:cubicBezTo>
                    <a:pt x="3881" y="542"/>
                    <a:pt x="3989" y="434"/>
                    <a:pt x="4011" y="304"/>
                  </a:cubicBezTo>
                  <a:cubicBezTo>
                    <a:pt x="4033" y="130"/>
                    <a:pt x="3903" y="0"/>
                    <a:pt x="37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69"/>
            <p:cNvSpPr/>
            <p:nvPr/>
          </p:nvSpPr>
          <p:spPr>
            <a:xfrm>
              <a:off x="7096275" y="2316175"/>
              <a:ext cx="100800" cy="13625"/>
            </a:xfrm>
            <a:custGeom>
              <a:rect b="b" l="l" r="r" t="t"/>
              <a:pathLst>
                <a:path extrusionOk="0" h="545" w="4032">
                  <a:moveTo>
                    <a:pt x="3780" y="1"/>
                  </a:moveTo>
                  <a:cubicBezTo>
                    <a:pt x="3770" y="1"/>
                    <a:pt x="3761" y="2"/>
                    <a:pt x="3751" y="3"/>
                  </a:cubicBezTo>
                  <a:lnTo>
                    <a:pt x="304" y="3"/>
                  </a:lnTo>
                  <a:cubicBezTo>
                    <a:pt x="152" y="3"/>
                    <a:pt x="43" y="90"/>
                    <a:pt x="22" y="241"/>
                  </a:cubicBezTo>
                  <a:cubicBezTo>
                    <a:pt x="0" y="393"/>
                    <a:pt x="130" y="545"/>
                    <a:pt x="304" y="545"/>
                  </a:cubicBezTo>
                  <a:lnTo>
                    <a:pt x="3751" y="545"/>
                  </a:lnTo>
                  <a:cubicBezTo>
                    <a:pt x="3881" y="545"/>
                    <a:pt x="3989" y="437"/>
                    <a:pt x="4011" y="306"/>
                  </a:cubicBezTo>
                  <a:cubicBezTo>
                    <a:pt x="4031" y="144"/>
                    <a:pt x="3919" y="1"/>
                    <a:pt x="37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9"/>
            <p:cNvSpPr/>
            <p:nvPr/>
          </p:nvSpPr>
          <p:spPr>
            <a:xfrm>
              <a:off x="7096275" y="2355250"/>
              <a:ext cx="100825" cy="13575"/>
            </a:xfrm>
            <a:custGeom>
              <a:rect b="b" l="l" r="r" t="t"/>
              <a:pathLst>
                <a:path extrusionOk="0" h="543" w="4033">
                  <a:moveTo>
                    <a:pt x="304" y="1"/>
                  </a:moveTo>
                  <a:cubicBezTo>
                    <a:pt x="152" y="1"/>
                    <a:pt x="43" y="109"/>
                    <a:pt x="22" y="239"/>
                  </a:cubicBezTo>
                  <a:cubicBezTo>
                    <a:pt x="0" y="413"/>
                    <a:pt x="130" y="543"/>
                    <a:pt x="304" y="543"/>
                  </a:cubicBezTo>
                  <a:lnTo>
                    <a:pt x="3751" y="543"/>
                  </a:lnTo>
                  <a:cubicBezTo>
                    <a:pt x="3881" y="543"/>
                    <a:pt x="3989" y="456"/>
                    <a:pt x="4011" y="304"/>
                  </a:cubicBezTo>
                  <a:cubicBezTo>
                    <a:pt x="4033" y="153"/>
                    <a:pt x="3903" y="1"/>
                    <a:pt x="37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9"/>
            <p:cNvSpPr/>
            <p:nvPr/>
          </p:nvSpPr>
          <p:spPr>
            <a:xfrm>
              <a:off x="6897900" y="2192650"/>
              <a:ext cx="459650" cy="459650"/>
            </a:xfrm>
            <a:custGeom>
              <a:rect b="b" l="l" r="r" t="t"/>
              <a:pathLst>
                <a:path extrusionOk="0" h="18386" w="18386">
                  <a:moveTo>
                    <a:pt x="5312" y="564"/>
                  </a:moveTo>
                  <a:cubicBezTo>
                    <a:pt x="5875" y="564"/>
                    <a:pt x="6352" y="1020"/>
                    <a:pt x="6352" y="1605"/>
                  </a:cubicBezTo>
                  <a:lnTo>
                    <a:pt x="6352" y="8608"/>
                  </a:lnTo>
                  <a:cubicBezTo>
                    <a:pt x="6071" y="8348"/>
                    <a:pt x="5702" y="8196"/>
                    <a:pt x="5312" y="8196"/>
                  </a:cubicBezTo>
                  <a:lnTo>
                    <a:pt x="2949" y="8196"/>
                  </a:lnTo>
                  <a:cubicBezTo>
                    <a:pt x="2818" y="8196"/>
                    <a:pt x="2710" y="8283"/>
                    <a:pt x="2667" y="8391"/>
                  </a:cubicBezTo>
                  <a:cubicBezTo>
                    <a:pt x="2580" y="8565"/>
                    <a:pt x="2732" y="8781"/>
                    <a:pt x="2927" y="8781"/>
                  </a:cubicBezTo>
                  <a:lnTo>
                    <a:pt x="5247" y="8781"/>
                  </a:lnTo>
                  <a:cubicBezTo>
                    <a:pt x="5702" y="8781"/>
                    <a:pt x="6114" y="9085"/>
                    <a:pt x="6222" y="9519"/>
                  </a:cubicBezTo>
                  <a:lnTo>
                    <a:pt x="1127" y="9519"/>
                  </a:lnTo>
                  <a:cubicBezTo>
                    <a:pt x="802" y="9519"/>
                    <a:pt x="542" y="9258"/>
                    <a:pt x="542" y="8933"/>
                  </a:cubicBezTo>
                  <a:lnTo>
                    <a:pt x="542" y="8738"/>
                  </a:lnTo>
                  <a:lnTo>
                    <a:pt x="1669" y="8738"/>
                  </a:lnTo>
                  <a:cubicBezTo>
                    <a:pt x="1799" y="8738"/>
                    <a:pt x="1908" y="8630"/>
                    <a:pt x="1930" y="8500"/>
                  </a:cubicBezTo>
                  <a:cubicBezTo>
                    <a:pt x="1951" y="8348"/>
                    <a:pt x="1821" y="8196"/>
                    <a:pt x="1669" y="8196"/>
                  </a:cubicBezTo>
                  <a:lnTo>
                    <a:pt x="520" y="8196"/>
                  </a:lnTo>
                  <a:lnTo>
                    <a:pt x="520" y="564"/>
                  </a:lnTo>
                  <a:close/>
                  <a:moveTo>
                    <a:pt x="12661" y="8781"/>
                  </a:moveTo>
                  <a:lnTo>
                    <a:pt x="12661" y="8933"/>
                  </a:lnTo>
                  <a:cubicBezTo>
                    <a:pt x="12661" y="9258"/>
                    <a:pt x="12380" y="9519"/>
                    <a:pt x="12054" y="9519"/>
                  </a:cubicBezTo>
                  <a:lnTo>
                    <a:pt x="6959" y="9519"/>
                  </a:lnTo>
                  <a:cubicBezTo>
                    <a:pt x="7090" y="9085"/>
                    <a:pt x="7480" y="8781"/>
                    <a:pt x="7935" y="8781"/>
                  </a:cubicBezTo>
                  <a:close/>
                  <a:moveTo>
                    <a:pt x="15090" y="10494"/>
                  </a:moveTo>
                  <a:lnTo>
                    <a:pt x="15090" y="11036"/>
                  </a:lnTo>
                  <a:lnTo>
                    <a:pt x="14331" y="11036"/>
                  </a:lnTo>
                  <a:lnTo>
                    <a:pt x="14331" y="10494"/>
                  </a:lnTo>
                  <a:close/>
                  <a:moveTo>
                    <a:pt x="282" y="1"/>
                  </a:moveTo>
                  <a:cubicBezTo>
                    <a:pt x="130" y="1"/>
                    <a:pt x="0" y="131"/>
                    <a:pt x="0" y="283"/>
                  </a:cubicBezTo>
                  <a:lnTo>
                    <a:pt x="0" y="8868"/>
                  </a:lnTo>
                  <a:cubicBezTo>
                    <a:pt x="0" y="9497"/>
                    <a:pt x="520" y="9996"/>
                    <a:pt x="1149" y="9996"/>
                  </a:cubicBezTo>
                  <a:lnTo>
                    <a:pt x="12054" y="9996"/>
                  </a:lnTo>
                  <a:cubicBezTo>
                    <a:pt x="12067" y="9996"/>
                    <a:pt x="12080" y="9996"/>
                    <a:pt x="12092" y="9996"/>
                  </a:cubicBezTo>
                  <a:cubicBezTo>
                    <a:pt x="12703" y="9996"/>
                    <a:pt x="13182" y="9484"/>
                    <a:pt x="13182" y="8868"/>
                  </a:cubicBezTo>
                  <a:lnTo>
                    <a:pt x="13182" y="5074"/>
                  </a:lnTo>
                  <a:lnTo>
                    <a:pt x="16065" y="5074"/>
                  </a:lnTo>
                  <a:cubicBezTo>
                    <a:pt x="16091" y="5073"/>
                    <a:pt x="16117" y="5072"/>
                    <a:pt x="16142" y="5072"/>
                  </a:cubicBezTo>
                  <a:cubicBezTo>
                    <a:pt x="17105" y="5072"/>
                    <a:pt x="17886" y="5858"/>
                    <a:pt x="17886" y="6808"/>
                  </a:cubicBezTo>
                  <a:cubicBezTo>
                    <a:pt x="17886" y="7780"/>
                    <a:pt x="17105" y="8566"/>
                    <a:pt x="16142" y="8566"/>
                  </a:cubicBezTo>
                  <a:cubicBezTo>
                    <a:pt x="16117" y="8566"/>
                    <a:pt x="16091" y="8566"/>
                    <a:pt x="16065" y="8565"/>
                  </a:cubicBezTo>
                  <a:cubicBezTo>
                    <a:pt x="15263" y="8565"/>
                    <a:pt x="14569" y="9150"/>
                    <a:pt x="14439" y="9952"/>
                  </a:cubicBezTo>
                  <a:lnTo>
                    <a:pt x="14071" y="9952"/>
                  </a:lnTo>
                  <a:cubicBezTo>
                    <a:pt x="13919" y="9952"/>
                    <a:pt x="13811" y="10061"/>
                    <a:pt x="13811" y="10212"/>
                  </a:cubicBezTo>
                  <a:lnTo>
                    <a:pt x="13811" y="11036"/>
                  </a:lnTo>
                  <a:lnTo>
                    <a:pt x="4249" y="11036"/>
                  </a:lnTo>
                  <a:cubicBezTo>
                    <a:pt x="3837" y="11036"/>
                    <a:pt x="3512" y="11361"/>
                    <a:pt x="3512" y="11773"/>
                  </a:cubicBezTo>
                  <a:lnTo>
                    <a:pt x="3512" y="18082"/>
                  </a:lnTo>
                  <a:cubicBezTo>
                    <a:pt x="3512" y="18234"/>
                    <a:pt x="3642" y="18364"/>
                    <a:pt x="3794" y="18364"/>
                  </a:cubicBezTo>
                  <a:lnTo>
                    <a:pt x="8932" y="18364"/>
                  </a:lnTo>
                  <a:cubicBezTo>
                    <a:pt x="8954" y="18364"/>
                    <a:pt x="8976" y="18343"/>
                    <a:pt x="8997" y="18321"/>
                  </a:cubicBezTo>
                  <a:cubicBezTo>
                    <a:pt x="9251" y="18194"/>
                    <a:pt x="9134" y="17821"/>
                    <a:pt x="8868" y="17821"/>
                  </a:cubicBezTo>
                  <a:cubicBezTo>
                    <a:pt x="8861" y="17821"/>
                    <a:pt x="8853" y="17822"/>
                    <a:pt x="8846" y="17822"/>
                  </a:cubicBezTo>
                  <a:lnTo>
                    <a:pt x="4249" y="17822"/>
                  </a:lnTo>
                  <a:cubicBezTo>
                    <a:pt x="4141" y="17822"/>
                    <a:pt x="4054" y="17735"/>
                    <a:pt x="4054" y="17627"/>
                  </a:cubicBezTo>
                  <a:lnTo>
                    <a:pt x="4054" y="11752"/>
                  </a:lnTo>
                  <a:cubicBezTo>
                    <a:pt x="4054" y="11643"/>
                    <a:pt x="4141" y="11557"/>
                    <a:pt x="4249" y="11557"/>
                  </a:cubicBezTo>
                  <a:lnTo>
                    <a:pt x="17626" y="11557"/>
                  </a:lnTo>
                  <a:cubicBezTo>
                    <a:pt x="17735" y="11557"/>
                    <a:pt x="17821" y="11665"/>
                    <a:pt x="17821" y="11773"/>
                  </a:cubicBezTo>
                  <a:lnTo>
                    <a:pt x="17821" y="17649"/>
                  </a:lnTo>
                  <a:cubicBezTo>
                    <a:pt x="17821" y="17649"/>
                    <a:pt x="17735" y="17844"/>
                    <a:pt x="17626" y="17844"/>
                  </a:cubicBezTo>
                  <a:lnTo>
                    <a:pt x="10081" y="17844"/>
                  </a:lnTo>
                  <a:cubicBezTo>
                    <a:pt x="9930" y="17844"/>
                    <a:pt x="9821" y="17952"/>
                    <a:pt x="9821" y="18104"/>
                  </a:cubicBezTo>
                  <a:cubicBezTo>
                    <a:pt x="9800" y="18256"/>
                    <a:pt x="9930" y="18386"/>
                    <a:pt x="10081" y="18386"/>
                  </a:cubicBezTo>
                  <a:lnTo>
                    <a:pt x="17626" y="18386"/>
                  </a:lnTo>
                  <a:cubicBezTo>
                    <a:pt x="18038" y="18386"/>
                    <a:pt x="18385" y="17649"/>
                    <a:pt x="18385" y="17649"/>
                  </a:cubicBezTo>
                  <a:lnTo>
                    <a:pt x="18385" y="11752"/>
                  </a:lnTo>
                  <a:cubicBezTo>
                    <a:pt x="18385" y="11361"/>
                    <a:pt x="18060" y="11036"/>
                    <a:pt x="17648" y="11036"/>
                  </a:cubicBezTo>
                  <a:lnTo>
                    <a:pt x="15632" y="11036"/>
                  </a:lnTo>
                  <a:lnTo>
                    <a:pt x="15632" y="10212"/>
                  </a:lnTo>
                  <a:cubicBezTo>
                    <a:pt x="15632" y="10061"/>
                    <a:pt x="15502" y="9952"/>
                    <a:pt x="15350" y="9952"/>
                  </a:cubicBezTo>
                  <a:lnTo>
                    <a:pt x="15003" y="9952"/>
                  </a:lnTo>
                  <a:cubicBezTo>
                    <a:pt x="15003" y="9952"/>
                    <a:pt x="15567" y="9107"/>
                    <a:pt x="16087" y="9107"/>
                  </a:cubicBezTo>
                  <a:cubicBezTo>
                    <a:pt x="17301" y="9063"/>
                    <a:pt x="18277" y="8044"/>
                    <a:pt x="18277" y="6808"/>
                  </a:cubicBezTo>
                  <a:cubicBezTo>
                    <a:pt x="18277" y="5594"/>
                    <a:pt x="17301" y="4575"/>
                    <a:pt x="16087" y="4532"/>
                  </a:cubicBezTo>
                  <a:lnTo>
                    <a:pt x="13182" y="4532"/>
                  </a:lnTo>
                  <a:lnTo>
                    <a:pt x="13182" y="3621"/>
                  </a:lnTo>
                  <a:cubicBezTo>
                    <a:pt x="13202" y="3481"/>
                    <a:pt x="13092" y="3359"/>
                    <a:pt x="12972" y="3359"/>
                  </a:cubicBezTo>
                  <a:cubicBezTo>
                    <a:pt x="12962" y="3359"/>
                    <a:pt x="12953" y="3360"/>
                    <a:pt x="12943" y="3361"/>
                  </a:cubicBezTo>
                  <a:cubicBezTo>
                    <a:pt x="12792" y="3361"/>
                    <a:pt x="12683" y="3621"/>
                    <a:pt x="12683" y="3621"/>
                  </a:cubicBezTo>
                  <a:lnTo>
                    <a:pt x="12683" y="8196"/>
                  </a:lnTo>
                  <a:lnTo>
                    <a:pt x="7913" y="8196"/>
                  </a:lnTo>
                  <a:cubicBezTo>
                    <a:pt x="7545" y="8196"/>
                    <a:pt x="7176" y="8326"/>
                    <a:pt x="6894" y="8565"/>
                  </a:cubicBezTo>
                  <a:lnTo>
                    <a:pt x="6894" y="1583"/>
                  </a:lnTo>
                  <a:cubicBezTo>
                    <a:pt x="6894" y="1020"/>
                    <a:pt x="7350" y="564"/>
                    <a:pt x="7913" y="564"/>
                  </a:cubicBezTo>
                  <a:lnTo>
                    <a:pt x="12661" y="564"/>
                  </a:lnTo>
                  <a:lnTo>
                    <a:pt x="12661" y="2364"/>
                  </a:lnTo>
                  <a:cubicBezTo>
                    <a:pt x="12661" y="2494"/>
                    <a:pt x="12748" y="2602"/>
                    <a:pt x="12878" y="2624"/>
                  </a:cubicBezTo>
                  <a:cubicBezTo>
                    <a:pt x="12891" y="2626"/>
                    <a:pt x="12904" y="2627"/>
                    <a:pt x="12916" y="2627"/>
                  </a:cubicBezTo>
                  <a:cubicBezTo>
                    <a:pt x="13070" y="2627"/>
                    <a:pt x="13182" y="2505"/>
                    <a:pt x="13182" y="2364"/>
                  </a:cubicBezTo>
                  <a:lnTo>
                    <a:pt x="13182" y="283"/>
                  </a:lnTo>
                  <a:cubicBezTo>
                    <a:pt x="13182" y="131"/>
                    <a:pt x="13073" y="1"/>
                    <a:pt x="12922" y="1"/>
                  </a:cubicBezTo>
                  <a:lnTo>
                    <a:pt x="7892" y="1"/>
                  </a:lnTo>
                  <a:cubicBezTo>
                    <a:pt x="7371" y="1"/>
                    <a:pt x="6894" y="261"/>
                    <a:pt x="6591" y="695"/>
                  </a:cubicBezTo>
                  <a:cubicBezTo>
                    <a:pt x="6309" y="261"/>
                    <a:pt x="5810" y="1"/>
                    <a:pt x="52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9"/>
            <p:cNvSpPr/>
            <p:nvPr/>
          </p:nvSpPr>
          <p:spPr>
            <a:xfrm>
              <a:off x="7063200" y="2571525"/>
              <a:ext cx="33100" cy="13575"/>
            </a:xfrm>
            <a:custGeom>
              <a:rect b="b" l="l" r="r" t="t"/>
              <a:pathLst>
                <a:path extrusionOk="0" h="543" w="1324">
                  <a:moveTo>
                    <a:pt x="282" y="1"/>
                  </a:moveTo>
                  <a:cubicBezTo>
                    <a:pt x="152" y="1"/>
                    <a:pt x="44" y="87"/>
                    <a:pt x="22" y="239"/>
                  </a:cubicBezTo>
                  <a:cubicBezTo>
                    <a:pt x="1" y="391"/>
                    <a:pt x="131" y="543"/>
                    <a:pt x="282" y="543"/>
                  </a:cubicBezTo>
                  <a:lnTo>
                    <a:pt x="1020" y="543"/>
                  </a:lnTo>
                  <a:cubicBezTo>
                    <a:pt x="1171" y="543"/>
                    <a:pt x="1280" y="434"/>
                    <a:pt x="1301" y="304"/>
                  </a:cubicBezTo>
                  <a:cubicBezTo>
                    <a:pt x="1323" y="131"/>
                    <a:pt x="1193" y="1"/>
                    <a:pt x="10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69"/>
            <p:cNvSpPr/>
            <p:nvPr/>
          </p:nvSpPr>
          <p:spPr>
            <a:xfrm>
              <a:off x="7017675" y="2571525"/>
              <a:ext cx="32550" cy="13575"/>
            </a:xfrm>
            <a:custGeom>
              <a:rect b="b" l="l" r="r" t="t"/>
              <a:pathLst>
                <a:path extrusionOk="0" h="543" w="1302">
                  <a:moveTo>
                    <a:pt x="282" y="1"/>
                  </a:moveTo>
                  <a:cubicBezTo>
                    <a:pt x="152" y="1"/>
                    <a:pt x="22" y="87"/>
                    <a:pt x="22" y="239"/>
                  </a:cubicBezTo>
                  <a:cubicBezTo>
                    <a:pt x="0" y="391"/>
                    <a:pt x="130" y="543"/>
                    <a:pt x="282" y="543"/>
                  </a:cubicBezTo>
                  <a:lnTo>
                    <a:pt x="1019" y="543"/>
                  </a:lnTo>
                  <a:cubicBezTo>
                    <a:pt x="1149" y="543"/>
                    <a:pt x="1280" y="434"/>
                    <a:pt x="1301" y="304"/>
                  </a:cubicBezTo>
                  <a:cubicBezTo>
                    <a:pt x="1301" y="131"/>
                    <a:pt x="1171" y="1"/>
                    <a:pt x="10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9"/>
            <p:cNvSpPr/>
            <p:nvPr/>
          </p:nvSpPr>
          <p:spPr>
            <a:xfrm>
              <a:off x="7154800" y="2571525"/>
              <a:ext cx="33100" cy="13575"/>
            </a:xfrm>
            <a:custGeom>
              <a:rect b="b" l="l" r="r" t="t"/>
              <a:pathLst>
                <a:path extrusionOk="0" h="543" w="1324">
                  <a:moveTo>
                    <a:pt x="304" y="1"/>
                  </a:moveTo>
                  <a:cubicBezTo>
                    <a:pt x="152" y="1"/>
                    <a:pt x="44" y="87"/>
                    <a:pt x="22" y="239"/>
                  </a:cubicBezTo>
                  <a:cubicBezTo>
                    <a:pt x="1" y="391"/>
                    <a:pt x="131" y="543"/>
                    <a:pt x="304" y="543"/>
                  </a:cubicBezTo>
                  <a:lnTo>
                    <a:pt x="1041" y="543"/>
                  </a:lnTo>
                  <a:cubicBezTo>
                    <a:pt x="1171" y="543"/>
                    <a:pt x="1280" y="434"/>
                    <a:pt x="1301" y="304"/>
                  </a:cubicBezTo>
                  <a:cubicBezTo>
                    <a:pt x="1323" y="131"/>
                    <a:pt x="1193" y="1"/>
                    <a:pt x="10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9"/>
            <p:cNvSpPr/>
            <p:nvPr/>
          </p:nvSpPr>
          <p:spPr>
            <a:xfrm>
              <a:off x="7201950" y="2571525"/>
              <a:ext cx="32550" cy="13575"/>
            </a:xfrm>
            <a:custGeom>
              <a:rect b="b" l="l" r="r" t="t"/>
              <a:pathLst>
                <a:path extrusionOk="0" h="543" w="1302">
                  <a:moveTo>
                    <a:pt x="283" y="1"/>
                  </a:moveTo>
                  <a:cubicBezTo>
                    <a:pt x="153" y="1"/>
                    <a:pt x="22" y="87"/>
                    <a:pt x="22" y="239"/>
                  </a:cubicBezTo>
                  <a:cubicBezTo>
                    <a:pt x="1" y="391"/>
                    <a:pt x="131" y="543"/>
                    <a:pt x="283" y="543"/>
                  </a:cubicBezTo>
                  <a:lnTo>
                    <a:pt x="1020" y="543"/>
                  </a:lnTo>
                  <a:cubicBezTo>
                    <a:pt x="1150" y="543"/>
                    <a:pt x="1280" y="434"/>
                    <a:pt x="1302" y="304"/>
                  </a:cubicBezTo>
                  <a:cubicBezTo>
                    <a:pt x="1302" y="131"/>
                    <a:pt x="1172" y="1"/>
                    <a:pt x="10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9"/>
            <p:cNvSpPr/>
            <p:nvPr/>
          </p:nvSpPr>
          <p:spPr>
            <a:xfrm>
              <a:off x="7108725" y="2571525"/>
              <a:ext cx="33100" cy="13575"/>
            </a:xfrm>
            <a:custGeom>
              <a:rect b="b" l="l" r="r" t="t"/>
              <a:pathLst>
                <a:path extrusionOk="0" h="543" w="1324">
                  <a:moveTo>
                    <a:pt x="304" y="1"/>
                  </a:moveTo>
                  <a:cubicBezTo>
                    <a:pt x="153" y="1"/>
                    <a:pt x="44" y="87"/>
                    <a:pt x="22" y="239"/>
                  </a:cubicBezTo>
                  <a:cubicBezTo>
                    <a:pt x="1" y="391"/>
                    <a:pt x="131" y="543"/>
                    <a:pt x="304" y="543"/>
                  </a:cubicBezTo>
                  <a:lnTo>
                    <a:pt x="1041" y="543"/>
                  </a:lnTo>
                  <a:cubicBezTo>
                    <a:pt x="1171" y="543"/>
                    <a:pt x="1280" y="434"/>
                    <a:pt x="1302" y="304"/>
                  </a:cubicBezTo>
                  <a:cubicBezTo>
                    <a:pt x="1323" y="131"/>
                    <a:pt x="1193" y="1"/>
                    <a:pt x="10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9"/>
            <p:cNvSpPr/>
            <p:nvPr/>
          </p:nvSpPr>
          <p:spPr>
            <a:xfrm>
              <a:off x="7291925" y="2571525"/>
              <a:ext cx="33100" cy="13575"/>
            </a:xfrm>
            <a:custGeom>
              <a:rect b="b" l="l" r="r" t="t"/>
              <a:pathLst>
                <a:path extrusionOk="0" h="543" w="1324">
                  <a:moveTo>
                    <a:pt x="304" y="1"/>
                  </a:moveTo>
                  <a:cubicBezTo>
                    <a:pt x="153" y="1"/>
                    <a:pt x="44" y="87"/>
                    <a:pt x="22" y="239"/>
                  </a:cubicBezTo>
                  <a:cubicBezTo>
                    <a:pt x="1" y="391"/>
                    <a:pt x="131" y="521"/>
                    <a:pt x="304" y="543"/>
                  </a:cubicBezTo>
                  <a:lnTo>
                    <a:pt x="1041" y="543"/>
                  </a:lnTo>
                  <a:cubicBezTo>
                    <a:pt x="1172" y="543"/>
                    <a:pt x="1280" y="434"/>
                    <a:pt x="1302" y="304"/>
                  </a:cubicBezTo>
                  <a:cubicBezTo>
                    <a:pt x="1323" y="131"/>
                    <a:pt x="1193" y="1"/>
                    <a:pt x="10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9"/>
            <p:cNvSpPr/>
            <p:nvPr/>
          </p:nvSpPr>
          <p:spPr>
            <a:xfrm>
              <a:off x="7246400" y="2571525"/>
              <a:ext cx="33100" cy="13575"/>
            </a:xfrm>
            <a:custGeom>
              <a:rect b="b" l="l" r="r" t="t"/>
              <a:pathLst>
                <a:path extrusionOk="0" h="543" w="1324">
                  <a:moveTo>
                    <a:pt x="282" y="1"/>
                  </a:moveTo>
                  <a:cubicBezTo>
                    <a:pt x="152" y="1"/>
                    <a:pt x="44" y="87"/>
                    <a:pt x="22" y="239"/>
                  </a:cubicBezTo>
                  <a:cubicBezTo>
                    <a:pt x="1" y="391"/>
                    <a:pt x="131" y="521"/>
                    <a:pt x="282" y="543"/>
                  </a:cubicBezTo>
                  <a:lnTo>
                    <a:pt x="1020" y="543"/>
                  </a:lnTo>
                  <a:cubicBezTo>
                    <a:pt x="1171" y="543"/>
                    <a:pt x="1280" y="434"/>
                    <a:pt x="1301" y="304"/>
                  </a:cubicBezTo>
                  <a:cubicBezTo>
                    <a:pt x="1323" y="131"/>
                    <a:pt x="1193" y="1"/>
                    <a:pt x="10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9"/>
            <p:cNvSpPr/>
            <p:nvPr/>
          </p:nvSpPr>
          <p:spPr>
            <a:xfrm>
              <a:off x="7063200" y="2535750"/>
              <a:ext cx="33100" cy="13025"/>
            </a:xfrm>
            <a:custGeom>
              <a:rect b="b" l="l" r="r" t="t"/>
              <a:pathLst>
                <a:path extrusionOk="0" h="521" w="1324">
                  <a:moveTo>
                    <a:pt x="282" y="1"/>
                  </a:moveTo>
                  <a:cubicBezTo>
                    <a:pt x="152" y="1"/>
                    <a:pt x="44" y="87"/>
                    <a:pt x="22" y="239"/>
                  </a:cubicBezTo>
                  <a:cubicBezTo>
                    <a:pt x="1" y="391"/>
                    <a:pt x="131" y="521"/>
                    <a:pt x="282" y="521"/>
                  </a:cubicBezTo>
                  <a:lnTo>
                    <a:pt x="1020" y="521"/>
                  </a:lnTo>
                  <a:cubicBezTo>
                    <a:pt x="1171" y="521"/>
                    <a:pt x="1280" y="434"/>
                    <a:pt x="1301" y="304"/>
                  </a:cubicBezTo>
                  <a:cubicBezTo>
                    <a:pt x="1323" y="131"/>
                    <a:pt x="1193" y="1"/>
                    <a:pt x="10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69"/>
            <p:cNvSpPr/>
            <p:nvPr/>
          </p:nvSpPr>
          <p:spPr>
            <a:xfrm>
              <a:off x="7017675" y="2535750"/>
              <a:ext cx="32550" cy="13025"/>
            </a:xfrm>
            <a:custGeom>
              <a:rect b="b" l="l" r="r" t="t"/>
              <a:pathLst>
                <a:path extrusionOk="0" h="521" w="1302">
                  <a:moveTo>
                    <a:pt x="282" y="1"/>
                  </a:moveTo>
                  <a:cubicBezTo>
                    <a:pt x="152" y="1"/>
                    <a:pt x="22" y="87"/>
                    <a:pt x="22" y="239"/>
                  </a:cubicBezTo>
                  <a:cubicBezTo>
                    <a:pt x="0" y="391"/>
                    <a:pt x="130" y="521"/>
                    <a:pt x="282" y="521"/>
                  </a:cubicBezTo>
                  <a:lnTo>
                    <a:pt x="1019" y="521"/>
                  </a:lnTo>
                  <a:cubicBezTo>
                    <a:pt x="1149" y="521"/>
                    <a:pt x="1280" y="434"/>
                    <a:pt x="1301" y="304"/>
                  </a:cubicBezTo>
                  <a:cubicBezTo>
                    <a:pt x="1301" y="131"/>
                    <a:pt x="1171" y="1"/>
                    <a:pt x="10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69"/>
            <p:cNvSpPr/>
            <p:nvPr/>
          </p:nvSpPr>
          <p:spPr>
            <a:xfrm>
              <a:off x="7154800" y="2535750"/>
              <a:ext cx="33100" cy="13025"/>
            </a:xfrm>
            <a:custGeom>
              <a:rect b="b" l="l" r="r" t="t"/>
              <a:pathLst>
                <a:path extrusionOk="0" h="521" w="1324">
                  <a:moveTo>
                    <a:pt x="304" y="1"/>
                  </a:moveTo>
                  <a:cubicBezTo>
                    <a:pt x="152" y="1"/>
                    <a:pt x="44" y="87"/>
                    <a:pt x="22" y="239"/>
                  </a:cubicBezTo>
                  <a:cubicBezTo>
                    <a:pt x="1" y="391"/>
                    <a:pt x="131" y="521"/>
                    <a:pt x="304" y="521"/>
                  </a:cubicBezTo>
                  <a:lnTo>
                    <a:pt x="1041" y="521"/>
                  </a:lnTo>
                  <a:cubicBezTo>
                    <a:pt x="1171" y="521"/>
                    <a:pt x="1280" y="434"/>
                    <a:pt x="1301" y="304"/>
                  </a:cubicBezTo>
                  <a:cubicBezTo>
                    <a:pt x="1323" y="131"/>
                    <a:pt x="1193" y="1"/>
                    <a:pt x="10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9"/>
            <p:cNvSpPr/>
            <p:nvPr/>
          </p:nvSpPr>
          <p:spPr>
            <a:xfrm>
              <a:off x="7201950" y="2535750"/>
              <a:ext cx="32550" cy="13025"/>
            </a:xfrm>
            <a:custGeom>
              <a:rect b="b" l="l" r="r" t="t"/>
              <a:pathLst>
                <a:path extrusionOk="0" h="521" w="1302">
                  <a:moveTo>
                    <a:pt x="283" y="1"/>
                  </a:moveTo>
                  <a:cubicBezTo>
                    <a:pt x="153" y="1"/>
                    <a:pt x="22" y="87"/>
                    <a:pt x="22" y="239"/>
                  </a:cubicBezTo>
                  <a:cubicBezTo>
                    <a:pt x="1" y="391"/>
                    <a:pt x="131" y="521"/>
                    <a:pt x="283" y="521"/>
                  </a:cubicBezTo>
                  <a:lnTo>
                    <a:pt x="1020" y="521"/>
                  </a:lnTo>
                  <a:cubicBezTo>
                    <a:pt x="1150" y="521"/>
                    <a:pt x="1280" y="434"/>
                    <a:pt x="1302" y="304"/>
                  </a:cubicBezTo>
                  <a:cubicBezTo>
                    <a:pt x="1302" y="131"/>
                    <a:pt x="1172" y="1"/>
                    <a:pt x="10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69"/>
            <p:cNvSpPr/>
            <p:nvPr/>
          </p:nvSpPr>
          <p:spPr>
            <a:xfrm>
              <a:off x="7108725" y="2535750"/>
              <a:ext cx="33100" cy="13025"/>
            </a:xfrm>
            <a:custGeom>
              <a:rect b="b" l="l" r="r" t="t"/>
              <a:pathLst>
                <a:path extrusionOk="0" h="521" w="1324">
                  <a:moveTo>
                    <a:pt x="304" y="1"/>
                  </a:moveTo>
                  <a:cubicBezTo>
                    <a:pt x="153" y="1"/>
                    <a:pt x="44" y="87"/>
                    <a:pt x="22" y="239"/>
                  </a:cubicBezTo>
                  <a:cubicBezTo>
                    <a:pt x="1" y="391"/>
                    <a:pt x="131" y="521"/>
                    <a:pt x="304" y="521"/>
                  </a:cubicBezTo>
                  <a:lnTo>
                    <a:pt x="1041" y="521"/>
                  </a:lnTo>
                  <a:cubicBezTo>
                    <a:pt x="1171" y="521"/>
                    <a:pt x="1280" y="434"/>
                    <a:pt x="1302" y="304"/>
                  </a:cubicBezTo>
                  <a:cubicBezTo>
                    <a:pt x="1323" y="131"/>
                    <a:pt x="1193" y="1"/>
                    <a:pt x="10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69"/>
            <p:cNvSpPr/>
            <p:nvPr/>
          </p:nvSpPr>
          <p:spPr>
            <a:xfrm>
              <a:off x="7291925" y="2535750"/>
              <a:ext cx="33100" cy="13025"/>
            </a:xfrm>
            <a:custGeom>
              <a:rect b="b" l="l" r="r" t="t"/>
              <a:pathLst>
                <a:path extrusionOk="0" h="521" w="1324">
                  <a:moveTo>
                    <a:pt x="304" y="1"/>
                  </a:moveTo>
                  <a:cubicBezTo>
                    <a:pt x="153" y="1"/>
                    <a:pt x="44" y="87"/>
                    <a:pt x="22" y="239"/>
                  </a:cubicBezTo>
                  <a:cubicBezTo>
                    <a:pt x="1" y="391"/>
                    <a:pt x="131" y="521"/>
                    <a:pt x="304" y="521"/>
                  </a:cubicBezTo>
                  <a:lnTo>
                    <a:pt x="1041" y="521"/>
                  </a:lnTo>
                  <a:cubicBezTo>
                    <a:pt x="1172" y="521"/>
                    <a:pt x="1280" y="434"/>
                    <a:pt x="1302" y="304"/>
                  </a:cubicBezTo>
                  <a:cubicBezTo>
                    <a:pt x="1323" y="131"/>
                    <a:pt x="1193" y="1"/>
                    <a:pt x="10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69"/>
            <p:cNvSpPr/>
            <p:nvPr/>
          </p:nvSpPr>
          <p:spPr>
            <a:xfrm>
              <a:off x="7246400" y="2535750"/>
              <a:ext cx="33100" cy="13025"/>
            </a:xfrm>
            <a:custGeom>
              <a:rect b="b" l="l" r="r" t="t"/>
              <a:pathLst>
                <a:path extrusionOk="0" h="521" w="1324">
                  <a:moveTo>
                    <a:pt x="282" y="1"/>
                  </a:moveTo>
                  <a:cubicBezTo>
                    <a:pt x="152" y="1"/>
                    <a:pt x="44" y="87"/>
                    <a:pt x="22" y="239"/>
                  </a:cubicBezTo>
                  <a:cubicBezTo>
                    <a:pt x="1" y="391"/>
                    <a:pt x="131" y="521"/>
                    <a:pt x="282" y="521"/>
                  </a:cubicBezTo>
                  <a:lnTo>
                    <a:pt x="1020" y="521"/>
                  </a:lnTo>
                  <a:cubicBezTo>
                    <a:pt x="1171" y="521"/>
                    <a:pt x="1280" y="434"/>
                    <a:pt x="1301" y="304"/>
                  </a:cubicBezTo>
                  <a:cubicBezTo>
                    <a:pt x="1323" y="131"/>
                    <a:pt x="1193" y="1"/>
                    <a:pt x="10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69"/>
            <p:cNvSpPr/>
            <p:nvPr/>
          </p:nvSpPr>
          <p:spPr>
            <a:xfrm>
              <a:off x="7063200" y="2499900"/>
              <a:ext cx="33050" cy="13100"/>
            </a:xfrm>
            <a:custGeom>
              <a:rect b="b" l="l" r="r" t="t"/>
              <a:pathLst>
                <a:path extrusionOk="0" h="524" w="1322">
                  <a:moveTo>
                    <a:pt x="249" y="1"/>
                  </a:moveTo>
                  <a:cubicBezTo>
                    <a:pt x="134" y="1"/>
                    <a:pt x="42" y="102"/>
                    <a:pt x="22" y="220"/>
                  </a:cubicBezTo>
                  <a:cubicBezTo>
                    <a:pt x="1" y="394"/>
                    <a:pt x="131" y="524"/>
                    <a:pt x="282" y="524"/>
                  </a:cubicBezTo>
                  <a:lnTo>
                    <a:pt x="1020" y="524"/>
                  </a:lnTo>
                  <a:cubicBezTo>
                    <a:pt x="1171" y="524"/>
                    <a:pt x="1280" y="437"/>
                    <a:pt x="1301" y="307"/>
                  </a:cubicBezTo>
                  <a:cubicBezTo>
                    <a:pt x="1322" y="145"/>
                    <a:pt x="1209" y="2"/>
                    <a:pt x="1052" y="2"/>
                  </a:cubicBezTo>
                  <a:cubicBezTo>
                    <a:pt x="1042" y="2"/>
                    <a:pt x="1031" y="2"/>
                    <a:pt x="1020" y="4"/>
                  </a:cubicBezTo>
                  <a:lnTo>
                    <a:pt x="282" y="4"/>
                  </a:lnTo>
                  <a:cubicBezTo>
                    <a:pt x="271" y="2"/>
                    <a:pt x="260" y="1"/>
                    <a:pt x="2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69"/>
            <p:cNvSpPr/>
            <p:nvPr/>
          </p:nvSpPr>
          <p:spPr>
            <a:xfrm>
              <a:off x="7017675" y="2499900"/>
              <a:ext cx="32550" cy="13100"/>
            </a:xfrm>
            <a:custGeom>
              <a:rect b="b" l="l" r="r" t="t"/>
              <a:pathLst>
                <a:path extrusionOk="0" h="524" w="1302">
                  <a:moveTo>
                    <a:pt x="249" y="1"/>
                  </a:moveTo>
                  <a:cubicBezTo>
                    <a:pt x="131" y="1"/>
                    <a:pt x="22" y="102"/>
                    <a:pt x="22" y="220"/>
                  </a:cubicBezTo>
                  <a:cubicBezTo>
                    <a:pt x="0" y="394"/>
                    <a:pt x="130" y="524"/>
                    <a:pt x="282" y="524"/>
                  </a:cubicBezTo>
                  <a:lnTo>
                    <a:pt x="1019" y="524"/>
                  </a:lnTo>
                  <a:cubicBezTo>
                    <a:pt x="1149" y="524"/>
                    <a:pt x="1280" y="437"/>
                    <a:pt x="1301" y="307"/>
                  </a:cubicBezTo>
                  <a:cubicBezTo>
                    <a:pt x="1301" y="145"/>
                    <a:pt x="1187" y="2"/>
                    <a:pt x="1048" y="2"/>
                  </a:cubicBezTo>
                  <a:cubicBezTo>
                    <a:pt x="1039" y="2"/>
                    <a:pt x="1029" y="2"/>
                    <a:pt x="1019" y="4"/>
                  </a:cubicBezTo>
                  <a:lnTo>
                    <a:pt x="282" y="4"/>
                  </a:lnTo>
                  <a:cubicBezTo>
                    <a:pt x="271" y="2"/>
                    <a:pt x="260" y="1"/>
                    <a:pt x="2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9"/>
            <p:cNvSpPr/>
            <p:nvPr/>
          </p:nvSpPr>
          <p:spPr>
            <a:xfrm>
              <a:off x="7154800" y="2499425"/>
              <a:ext cx="33100" cy="13575"/>
            </a:xfrm>
            <a:custGeom>
              <a:rect b="b" l="l" r="r" t="t"/>
              <a:pathLst>
                <a:path extrusionOk="0" h="543" w="1324">
                  <a:moveTo>
                    <a:pt x="304" y="1"/>
                  </a:moveTo>
                  <a:cubicBezTo>
                    <a:pt x="152" y="1"/>
                    <a:pt x="44" y="109"/>
                    <a:pt x="22" y="239"/>
                  </a:cubicBezTo>
                  <a:cubicBezTo>
                    <a:pt x="1" y="413"/>
                    <a:pt x="131" y="543"/>
                    <a:pt x="304" y="543"/>
                  </a:cubicBezTo>
                  <a:lnTo>
                    <a:pt x="1041" y="543"/>
                  </a:lnTo>
                  <a:cubicBezTo>
                    <a:pt x="1171" y="543"/>
                    <a:pt x="1280" y="456"/>
                    <a:pt x="1301" y="305"/>
                  </a:cubicBezTo>
                  <a:cubicBezTo>
                    <a:pt x="1323" y="153"/>
                    <a:pt x="1193" y="1"/>
                    <a:pt x="10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69"/>
            <p:cNvSpPr/>
            <p:nvPr/>
          </p:nvSpPr>
          <p:spPr>
            <a:xfrm>
              <a:off x="7201950" y="2499425"/>
              <a:ext cx="32550" cy="13575"/>
            </a:xfrm>
            <a:custGeom>
              <a:rect b="b" l="l" r="r" t="t"/>
              <a:pathLst>
                <a:path extrusionOk="0" h="543" w="1302">
                  <a:moveTo>
                    <a:pt x="283" y="1"/>
                  </a:moveTo>
                  <a:cubicBezTo>
                    <a:pt x="153" y="1"/>
                    <a:pt x="22" y="109"/>
                    <a:pt x="22" y="239"/>
                  </a:cubicBezTo>
                  <a:cubicBezTo>
                    <a:pt x="1" y="413"/>
                    <a:pt x="131" y="543"/>
                    <a:pt x="283" y="543"/>
                  </a:cubicBezTo>
                  <a:lnTo>
                    <a:pt x="1020" y="543"/>
                  </a:lnTo>
                  <a:cubicBezTo>
                    <a:pt x="1150" y="543"/>
                    <a:pt x="1280" y="456"/>
                    <a:pt x="1302" y="305"/>
                  </a:cubicBezTo>
                  <a:cubicBezTo>
                    <a:pt x="1302" y="153"/>
                    <a:pt x="1193" y="1"/>
                    <a:pt x="10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69"/>
            <p:cNvSpPr/>
            <p:nvPr/>
          </p:nvSpPr>
          <p:spPr>
            <a:xfrm>
              <a:off x="7108725" y="2499425"/>
              <a:ext cx="33100" cy="13575"/>
            </a:xfrm>
            <a:custGeom>
              <a:rect b="b" l="l" r="r" t="t"/>
              <a:pathLst>
                <a:path extrusionOk="0" h="543" w="1324">
                  <a:moveTo>
                    <a:pt x="304" y="1"/>
                  </a:moveTo>
                  <a:cubicBezTo>
                    <a:pt x="153" y="1"/>
                    <a:pt x="44" y="109"/>
                    <a:pt x="22" y="239"/>
                  </a:cubicBezTo>
                  <a:cubicBezTo>
                    <a:pt x="1" y="413"/>
                    <a:pt x="131" y="543"/>
                    <a:pt x="304" y="543"/>
                  </a:cubicBezTo>
                  <a:lnTo>
                    <a:pt x="1041" y="543"/>
                  </a:lnTo>
                  <a:cubicBezTo>
                    <a:pt x="1171" y="543"/>
                    <a:pt x="1280" y="456"/>
                    <a:pt x="1302" y="305"/>
                  </a:cubicBezTo>
                  <a:cubicBezTo>
                    <a:pt x="1323" y="153"/>
                    <a:pt x="1193" y="1"/>
                    <a:pt x="10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69"/>
            <p:cNvSpPr/>
            <p:nvPr/>
          </p:nvSpPr>
          <p:spPr>
            <a:xfrm>
              <a:off x="7291925" y="2499425"/>
              <a:ext cx="33100" cy="13575"/>
            </a:xfrm>
            <a:custGeom>
              <a:rect b="b" l="l" r="r" t="t"/>
              <a:pathLst>
                <a:path extrusionOk="0" h="543" w="1324">
                  <a:moveTo>
                    <a:pt x="304" y="1"/>
                  </a:moveTo>
                  <a:cubicBezTo>
                    <a:pt x="153" y="1"/>
                    <a:pt x="44" y="109"/>
                    <a:pt x="22" y="239"/>
                  </a:cubicBezTo>
                  <a:cubicBezTo>
                    <a:pt x="1" y="413"/>
                    <a:pt x="131" y="543"/>
                    <a:pt x="304" y="543"/>
                  </a:cubicBezTo>
                  <a:lnTo>
                    <a:pt x="1041" y="543"/>
                  </a:lnTo>
                  <a:cubicBezTo>
                    <a:pt x="1172" y="543"/>
                    <a:pt x="1280" y="456"/>
                    <a:pt x="1302" y="305"/>
                  </a:cubicBezTo>
                  <a:cubicBezTo>
                    <a:pt x="1323" y="153"/>
                    <a:pt x="1193" y="1"/>
                    <a:pt x="10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9"/>
            <p:cNvSpPr/>
            <p:nvPr/>
          </p:nvSpPr>
          <p:spPr>
            <a:xfrm>
              <a:off x="7246400" y="2499425"/>
              <a:ext cx="33100" cy="13575"/>
            </a:xfrm>
            <a:custGeom>
              <a:rect b="b" l="l" r="r" t="t"/>
              <a:pathLst>
                <a:path extrusionOk="0" h="543" w="1324">
                  <a:moveTo>
                    <a:pt x="282" y="1"/>
                  </a:moveTo>
                  <a:cubicBezTo>
                    <a:pt x="152" y="1"/>
                    <a:pt x="44" y="109"/>
                    <a:pt x="22" y="239"/>
                  </a:cubicBezTo>
                  <a:cubicBezTo>
                    <a:pt x="1" y="413"/>
                    <a:pt x="131" y="543"/>
                    <a:pt x="282" y="543"/>
                  </a:cubicBezTo>
                  <a:lnTo>
                    <a:pt x="1020" y="543"/>
                  </a:lnTo>
                  <a:cubicBezTo>
                    <a:pt x="1171" y="543"/>
                    <a:pt x="1280" y="456"/>
                    <a:pt x="1301" y="305"/>
                  </a:cubicBezTo>
                  <a:cubicBezTo>
                    <a:pt x="1323" y="153"/>
                    <a:pt x="1193" y="1"/>
                    <a:pt x="10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69"/>
            <p:cNvSpPr/>
            <p:nvPr/>
          </p:nvSpPr>
          <p:spPr>
            <a:xfrm>
              <a:off x="7108725" y="2607300"/>
              <a:ext cx="125775" cy="13575"/>
            </a:xfrm>
            <a:custGeom>
              <a:rect b="b" l="l" r="r" t="t"/>
              <a:pathLst>
                <a:path extrusionOk="0" h="543" w="5031">
                  <a:moveTo>
                    <a:pt x="283" y="0"/>
                  </a:moveTo>
                  <a:cubicBezTo>
                    <a:pt x="153" y="0"/>
                    <a:pt x="44" y="87"/>
                    <a:pt x="22" y="239"/>
                  </a:cubicBezTo>
                  <a:cubicBezTo>
                    <a:pt x="1" y="391"/>
                    <a:pt x="131" y="542"/>
                    <a:pt x="283" y="542"/>
                  </a:cubicBezTo>
                  <a:lnTo>
                    <a:pt x="4727" y="542"/>
                  </a:lnTo>
                  <a:cubicBezTo>
                    <a:pt x="4879" y="542"/>
                    <a:pt x="4987" y="434"/>
                    <a:pt x="5009" y="304"/>
                  </a:cubicBezTo>
                  <a:cubicBezTo>
                    <a:pt x="5031" y="131"/>
                    <a:pt x="4901" y="0"/>
                    <a:pt x="47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69"/>
            <p:cNvSpPr/>
            <p:nvPr/>
          </p:nvSpPr>
          <p:spPr>
            <a:xfrm>
              <a:off x="7063200" y="2607300"/>
              <a:ext cx="33100" cy="13575"/>
            </a:xfrm>
            <a:custGeom>
              <a:rect b="b" l="l" r="r" t="t"/>
              <a:pathLst>
                <a:path extrusionOk="0" h="543" w="1324">
                  <a:moveTo>
                    <a:pt x="282" y="0"/>
                  </a:moveTo>
                  <a:cubicBezTo>
                    <a:pt x="152" y="0"/>
                    <a:pt x="44" y="87"/>
                    <a:pt x="22" y="239"/>
                  </a:cubicBezTo>
                  <a:cubicBezTo>
                    <a:pt x="1" y="391"/>
                    <a:pt x="131" y="542"/>
                    <a:pt x="282" y="542"/>
                  </a:cubicBezTo>
                  <a:lnTo>
                    <a:pt x="1020" y="542"/>
                  </a:lnTo>
                  <a:cubicBezTo>
                    <a:pt x="1171" y="542"/>
                    <a:pt x="1280" y="434"/>
                    <a:pt x="1301" y="304"/>
                  </a:cubicBezTo>
                  <a:cubicBezTo>
                    <a:pt x="1323" y="131"/>
                    <a:pt x="1193" y="0"/>
                    <a:pt x="10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69"/>
            <p:cNvSpPr/>
            <p:nvPr/>
          </p:nvSpPr>
          <p:spPr>
            <a:xfrm>
              <a:off x="7017675" y="2607300"/>
              <a:ext cx="32550" cy="13575"/>
            </a:xfrm>
            <a:custGeom>
              <a:rect b="b" l="l" r="r" t="t"/>
              <a:pathLst>
                <a:path extrusionOk="0" h="543" w="1302">
                  <a:moveTo>
                    <a:pt x="282" y="0"/>
                  </a:moveTo>
                  <a:cubicBezTo>
                    <a:pt x="152" y="0"/>
                    <a:pt x="22" y="87"/>
                    <a:pt x="22" y="239"/>
                  </a:cubicBezTo>
                  <a:cubicBezTo>
                    <a:pt x="0" y="391"/>
                    <a:pt x="130" y="542"/>
                    <a:pt x="282" y="542"/>
                  </a:cubicBezTo>
                  <a:lnTo>
                    <a:pt x="1019" y="542"/>
                  </a:lnTo>
                  <a:cubicBezTo>
                    <a:pt x="1149" y="542"/>
                    <a:pt x="1280" y="434"/>
                    <a:pt x="1301" y="304"/>
                  </a:cubicBezTo>
                  <a:cubicBezTo>
                    <a:pt x="1301" y="131"/>
                    <a:pt x="1171" y="0"/>
                    <a:pt x="10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69"/>
            <p:cNvSpPr/>
            <p:nvPr/>
          </p:nvSpPr>
          <p:spPr>
            <a:xfrm>
              <a:off x="7247475" y="2607300"/>
              <a:ext cx="32550" cy="13575"/>
            </a:xfrm>
            <a:custGeom>
              <a:rect b="b" l="l" r="r" t="t"/>
              <a:pathLst>
                <a:path extrusionOk="0" h="543" w="1302">
                  <a:moveTo>
                    <a:pt x="283" y="0"/>
                  </a:moveTo>
                  <a:cubicBezTo>
                    <a:pt x="153" y="0"/>
                    <a:pt x="23" y="87"/>
                    <a:pt x="1" y="239"/>
                  </a:cubicBezTo>
                  <a:cubicBezTo>
                    <a:pt x="1" y="391"/>
                    <a:pt x="109" y="542"/>
                    <a:pt x="283" y="542"/>
                  </a:cubicBezTo>
                  <a:lnTo>
                    <a:pt x="1020" y="542"/>
                  </a:lnTo>
                  <a:cubicBezTo>
                    <a:pt x="1150" y="542"/>
                    <a:pt x="1258" y="434"/>
                    <a:pt x="1280" y="304"/>
                  </a:cubicBezTo>
                  <a:cubicBezTo>
                    <a:pt x="1302" y="131"/>
                    <a:pt x="1172" y="0"/>
                    <a:pt x="10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69"/>
            <p:cNvSpPr/>
            <p:nvPr/>
          </p:nvSpPr>
          <p:spPr>
            <a:xfrm>
              <a:off x="7293025" y="2607300"/>
              <a:ext cx="32525" cy="13575"/>
            </a:xfrm>
            <a:custGeom>
              <a:rect b="b" l="l" r="r" t="t"/>
              <a:pathLst>
                <a:path extrusionOk="0" h="543" w="1301">
                  <a:moveTo>
                    <a:pt x="282" y="0"/>
                  </a:moveTo>
                  <a:cubicBezTo>
                    <a:pt x="152" y="0"/>
                    <a:pt x="44" y="87"/>
                    <a:pt x="22" y="239"/>
                  </a:cubicBezTo>
                  <a:cubicBezTo>
                    <a:pt x="0" y="391"/>
                    <a:pt x="130" y="542"/>
                    <a:pt x="282" y="542"/>
                  </a:cubicBezTo>
                  <a:lnTo>
                    <a:pt x="1019" y="542"/>
                  </a:lnTo>
                  <a:cubicBezTo>
                    <a:pt x="1149" y="542"/>
                    <a:pt x="1279" y="434"/>
                    <a:pt x="1301" y="304"/>
                  </a:cubicBezTo>
                  <a:cubicBezTo>
                    <a:pt x="1301" y="131"/>
                    <a:pt x="1193" y="0"/>
                    <a:pt x="10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 name="Google Shape;1253;p69"/>
          <p:cNvGrpSpPr/>
          <p:nvPr/>
        </p:nvGrpSpPr>
        <p:grpSpPr>
          <a:xfrm>
            <a:off x="4015278" y="2158742"/>
            <a:ext cx="424217" cy="424982"/>
            <a:chOff x="3930900" y="2194000"/>
            <a:chExt cx="457475" cy="458300"/>
          </a:xfrm>
        </p:grpSpPr>
        <p:sp>
          <p:nvSpPr>
            <p:cNvPr id="1254" name="Google Shape;1254;p69"/>
            <p:cNvSpPr/>
            <p:nvPr/>
          </p:nvSpPr>
          <p:spPr>
            <a:xfrm>
              <a:off x="3930900" y="2194000"/>
              <a:ext cx="457475" cy="458300"/>
            </a:xfrm>
            <a:custGeom>
              <a:rect b="b" l="l" r="r" t="t"/>
              <a:pathLst>
                <a:path extrusionOk="0" h="18332" w="18299">
                  <a:moveTo>
                    <a:pt x="3057" y="8662"/>
                  </a:moveTo>
                  <a:cubicBezTo>
                    <a:pt x="3123" y="8662"/>
                    <a:pt x="3188" y="8727"/>
                    <a:pt x="3188" y="8792"/>
                  </a:cubicBezTo>
                  <a:lnTo>
                    <a:pt x="3188" y="14798"/>
                  </a:lnTo>
                  <a:cubicBezTo>
                    <a:pt x="3188" y="14885"/>
                    <a:pt x="3123" y="14950"/>
                    <a:pt x="3057" y="14950"/>
                  </a:cubicBezTo>
                  <a:cubicBezTo>
                    <a:pt x="2819" y="14950"/>
                    <a:pt x="2646" y="14776"/>
                    <a:pt x="2646" y="14538"/>
                  </a:cubicBezTo>
                  <a:lnTo>
                    <a:pt x="2646" y="11372"/>
                  </a:lnTo>
                  <a:cubicBezTo>
                    <a:pt x="2646" y="11242"/>
                    <a:pt x="2559" y="11112"/>
                    <a:pt x="2407" y="11112"/>
                  </a:cubicBezTo>
                  <a:cubicBezTo>
                    <a:pt x="2396" y="11111"/>
                    <a:pt x="2385" y="11110"/>
                    <a:pt x="2374" y="11110"/>
                  </a:cubicBezTo>
                  <a:cubicBezTo>
                    <a:pt x="2234" y="11110"/>
                    <a:pt x="2104" y="11232"/>
                    <a:pt x="2104" y="11372"/>
                  </a:cubicBezTo>
                  <a:lnTo>
                    <a:pt x="2104" y="14213"/>
                  </a:lnTo>
                  <a:lnTo>
                    <a:pt x="738" y="13736"/>
                  </a:lnTo>
                  <a:cubicBezTo>
                    <a:pt x="586" y="13692"/>
                    <a:pt x="499" y="13562"/>
                    <a:pt x="499" y="13410"/>
                  </a:cubicBezTo>
                  <a:lnTo>
                    <a:pt x="499" y="10223"/>
                  </a:lnTo>
                  <a:cubicBezTo>
                    <a:pt x="499" y="10072"/>
                    <a:pt x="586" y="9942"/>
                    <a:pt x="738" y="9876"/>
                  </a:cubicBezTo>
                  <a:lnTo>
                    <a:pt x="2104" y="9421"/>
                  </a:lnTo>
                  <a:lnTo>
                    <a:pt x="2104" y="10115"/>
                  </a:lnTo>
                  <a:cubicBezTo>
                    <a:pt x="2104" y="10245"/>
                    <a:pt x="2212" y="10353"/>
                    <a:pt x="2342" y="10375"/>
                  </a:cubicBezTo>
                  <a:cubicBezTo>
                    <a:pt x="2355" y="10377"/>
                    <a:pt x="2367" y="10378"/>
                    <a:pt x="2380" y="10378"/>
                  </a:cubicBezTo>
                  <a:cubicBezTo>
                    <a:pt x="2534" y="10378"/>
                    <a:pt x="2646" y="10256"/>
                    <a:pt x="2646" y="10115"/>
                  </a:cubicBezTo>
                  <a:lnTo>
                    <a:pt x="2646" y="9053"/>
                  </a:lnTo>
                  <a:cubicBezTo>
                    <a:pt x="2646" y="8836"/>
                    <a:pt x="2819" y="8662"/>
                    <a:pt x="3057" y="8662"/>
                  </a:cubicBezTo>
                  <a:close/>
                  <a:moveTo>
                    <a:pt x="15264" y="8662"/>
                  </a:moveTo>
                  <a:cubicBezTo>
                    <a:pt x="15480" y="8662"/>
                    <a:pt x="15654" y="8836"/>
                    <a:pt x="15654" y="9074"/>
                  </a:cubicBezTo>
                  <a:lnTo>
                    <a:pt x="15654" y="10028"/>
                  </a:lnTo>
                  <a:cubicBezTo>
                    <a:pt x="15654" y="10180"/>
                    <a:pt x="15762" y="10288"/>
                    <a:pt x="15892" y="10310"/>
                  </a:cubicBezTo>
                  <a:cubicBezTo>
                    <a:pt x="15904" y="10312"/>
                    <a:pt x="15915" y="10312"/>
                    <a:pt x="15926" y="10312"/>
                  </a:cubicBezTo>
                  <a:cubicBezTo>
                    <a:pt x="16066" y="10312"/>
                    <a:pt x="16196" y="10189"/>
                    <a:pt x="16196" y="10028"/>
                  </a:cubicBezTo>
                  <a:lnTo>
                    <a:pt x="16196" y="9421"/>
                  </a:lnTo>
                  <a:lnTo>
                    <a:pt x="17540" y="9876"/>
                  </a:lnTo>
                  <a:cubicBezTo>
                    <a:pt x="17692" y="9920"/>
                    <a:pt x="17800" y="10072"/>
                    <a:pt x="17800" y="10223"/>
                  </a:cubicBezTo>
                  <a:lnTo>
                    <a:pt x="17800" y="13389"/>
                  </a:lnTo>
                  <a:cubicBezTo>
                    <a:pt x="17800" y="13540"/>
                    <a:pt x="17714" y="13671"/>
                    <a:pt x="17562" y="13736"/>
                  </a:cubicBezTo>
                  <a:lnTo>
                    <a:pt x="16196" y="14191"/>
                  </a:lnTo>
                  <a:lnTo>
                    <a:pt x="16196" y="11307"/>
                  </a:lnTo>
                  <a:cubicBezTo>
                    <a:pt x="16196" y="11177"/>
                    <a:pt x="16088" y="11047"/>
                    <a:pt x="15957" y="11047"/>
                  </a:cubicBezTo>
                  <a:cubicBezTo>
                    <a:pt x="15946" y="11046"/>
                    <a:pt x="15935" y="11045"/>
                    <a:pt x="15924" y="11045"/>
                  </a:cubicBezTo>
                  <a:cubicBezTo>
                    <a:pt x="15784" y="11045"/>
                    <a:pt x="15654" y="11167"/>
                    <a:pt x="15654" y="11307"/>
                  </a:cubicBezTo>
                  <a:lnTo>
                    <a:pt x="15654" y="14559"/>
                  </a:lnTo>
                  <a:cubicBezTo>
                    <a:pt x="15654" y="14776"/>
                    <a:pt x="15480" y="14971"/>
                    <a:pt x="15264" y="14971"/>
                  </a:cubicBezTo>
                  <a:cubicBezTo>
                    <a:pt x="15177" y="14950"/>
                    <a:pt x="15112" y="14885"/>
                    <a:pt x="15112" y="14820"/>
                  </a:cubicBezTo>
                  <a:lnTo>
                    <a:pt x="15112" y="8814"/>
                  </a:lnTo>
                  <a:cubicBezTo>
                    <a:pt x="15112" y="8727"/>
                    <a:pt x="15177" y="8662"/>
                    <a:pt x="15264" y="8662"/>
                  </a:cubicBezTo>
                  <a:close/>
                  <a:moveTo>
                    <a:pt x="10711" y="17248"/>
                  </a:moveTo>
                  <a:cubicBezTo>
                    <a:pt x="10776" y="17248"/>
                    <a:pt x="10841" y="17291"/>
                    <a:pt x="10841" y="17378"/>
                  </a:cubicBezTo>
                  <a:cubicBezTo>
                    <a:pt x="10841" y="17595"/>
                    <a:pt x="10667" y="17768"/>
                    <a:pt x="10451" y="17790"/>
                  </a:cubicBezTo>
                  <a:lnTo>
                    <a:pt x="7827" y="17790"/>
                  </a:lnTo>
                  <a:cubicBezTo>
                    <a:pt x="7610" y="17768"/>
                    <a:pt x="7437" y="17595"/>
                    <a:pt x="7437" y="17378"/>
                  </a:cubicBezTo>
                  <a:cubicBezTo>
                    <a:pt x="7437" y="17291"/>
                    <a:pt x="7502" y="17248"/>
                    <a:pt x="7567" y="17248"/>
                  </a:cubicBezTo>
                  <a:close/>
                  <a:moveTo>
                    <a:pt x="9158" y="1"/>
                  </a:moveTo>
                  <a:cubicBezTo>
                    <a:pt x="5930" y="1"/>
                    <a:pt x="2700" y="1725"/>
                    <a:pt x="1128" y="5172"/>
                  </a:cubicBezTo>
                  <a:cubicBezTo>
                    <a:pt x="933" y="5584"/>
                    <a:pt x="1063" y="6082"/>
                    <a:pt x="1431" y="6364"/>
                  </a:cubicBezTo>
                  <a:cubicBezTo>
                    <a:pt x="1301" y="6928"/>
                    <a:pt x="1258" y="7492"/>
                    <a:pt x="1258" y="8077"/>
                  </a:cubicBezTo>
                  <a:lnTo>
                    <a:pt x="1258" y="9183"/>
                  </a:lnTo>
                  <a:lnTo>
                    <a:pt x="608" y="9400"/>
                  </a:lnTo>
                  <a:cubicBezTo>
                    <a:pt x="239" y="9530"/>
                    <a:pt x="1" y="9876"/>
                    <a:pt x="1" y="10245"/>
                  </a:cubicBezTo>
                  <a:lnTo>
                    <a:pt x="1" y="13410"/>
                  </a:lnTo>
                  <a:cubicBezTo>
                    <a:pt x="1" y="13779"/>
                    <a:pt x="239" y="14126"/>
                    <a:pt x="608" y="14256"/>
                  </a:cubicBezTo>
                  <a:lnTo>
                    <a:pt x="2147" y="14755"/>
                  </a:lnTo>
                  <a:cubicBezTo>
                    <a:pt x="2234" y="15188"/>
                    <a:pt x="2624" y="15492"/>
                    <a:pt x="3057" y="15492"/>
                  </a:cubicBezTo>
                  <a:cubicBezTo>
                    <a:pt x="3426" y="15492"/>
                    <a:pt x="3730" y="15188"/>
                    <a:pt x="3730" y="14798"/>
                  </a:cubicBezTo>
                  <a:lnTo>
                    <a:pt x="3730" y="8836"/>
                  </a:lnTo>
                  <a:cubicBezTo>
                    <a:pt x="3730" y="8467"/>
                    <a:pt x="3426" y="8164"/>
                    <a:pt x="3057" y="8164"/>
                  </a:cubicBezTo>
                  <a:cubicBezTo>
                    <a:pt x="2602" y="8164"/>
                    <a:pt x="2234" y="8467"/>
                    <a:pt x="2147" y="8879"/>
                  </a:cubicBezTo>
                  <a:lnTo>
                    <a:pt x="1778" y="9009"/>
                  </a:lnTo>
                  <a:lnTo>
                    <a:pt x="1778" y="8077"/>
                  </a:lnTo>
                  <a:cubicBezTo>
                    <a:pt x="1778" y="7557"/>
                    <a:pt x="1843" y="7058"/>
                    <a:pt x="1952" y="6559"/>
                  </a:cubicBezTo>
                  <a:lnTo>
                    <a:pt x="2017" y="6559"/>
                  </a:lnTo>
                  <a:cubicBezTo>
                    <a:pt x="2147" y="6559"/>
                    <a:pt x="2255" y="6538"/>
                    <a:pt x="2364" y="6494"/>
                  </a:cubicBezTo>
                  <a:cubicBezTo>
                    <a:pt x="2602" y="6408"/>
                    <a:pt x="2797" y="6212"/>
                    <a:pt x="2906" y="5974"/>
                  </a:cubicBezTo>
                  <a:cubicBezTo>
                    <a:pt x="3448" y="4803"/>
                    <a:pt x="4315" y="3806"/>
                    <a:pt x="5399" y="3090"/>
                  </a:cubicBezTo>
                  <a:cubicBezTo>
                    <a:pt x="5529" y="3004"/>
                    <a:pt x="5551" y="2830"/>
                    <a:pt x="5464" y="2722"/>
                  </a:cubicBezTo>
                  <a:cubicBezTo>
                    <a:pt x="5422" y="2638"/>
                    <a:pt x="5335" y="2590"/>
                    <a:pt x="5243" y="2590"/>
                  </a:cubicBezTo>
                  <a:cubicBezTo>
                    <a:pt x="5193" y="2590"/>
                    <a:pt x="5142" y="2604"/>
                    <a:pt x="5095" y="2635"/>
                  </a:cubicBezTo>
                  <a:cubicBezTo>
                    <a:pt x="3925" y="3394"/>
                    <a:pt x="2992" y="4478"/>
                    <a:pt x="2429" y="5757"/>
                  </a:cubicBezTo>
                  <a:cubicBezTo>
                    <a:pt x="2364" y="5866"/>
                    <a:pt x="2277" y="5952"/>
                    <a:pt x="2169" y="5996"/>
                  </a:cubicBezTo>
                  <a:cubicBezTo>
                    <a:pt x="2114" y="6017"/>
                    <a:pt x="2055" y="6028"/>
                    <a:pt x="1995" y="6028"/>
                  </a:cubicBezTo>
                  <a:cubicBezTo>
                    <a:pt x="1936" y="6028"/>
                    <a:pt x="1876" y="6017"/>
                    <a:pt x="1822" y="5996"/>
                  </a:cubicBezTo>
                  <a:cubicBezTo>
                    <a:pt x="1605" y="5887"/>
                    <a:pt x="1496" y="5627"/>
                    <a:pt x="1605" y="5389"/>
                  </a:cubicBezTo>
                  <a:cubicBezTo>
                    <a:pt x="3079" y="2158"/>
                    <a:pt x="6114" y="543"/>
                    <a:pt x="9147" y="543"/>
                  </a:cubicBezTo>
                  <a:cubicBezTo>
                    <a:pt x="12180" y="543"/>
                    <a:pt x="15209" y="2158"/>
                    <a:pt x="16673" y="5389"/>
                  </a:cubicBezTo>
                  <a:cubicBezTo>
                    <a:pt x="16781" y="5627"/>
                    <a:pt x="16673" y="5887"/>
                    <a:pt x="16456" y="5996"/>
                  </a:cubicBezTo>
                  <a:cubicBezTo>
                    <a:pt x="16391" y="6017"/>
                    <a:pt x="16326" y="6039"/>
                    <a:pt x="16283" y="6039"/>
                  </a:cubicBezTo>
                  <a:cubicBezTo>
                    <a:pt x="16088" y="6039"/>
                    <a:pt x="15936" y="5931"/>
                    <a:pt x="15871" y="5757"/>
                  </a:cubicBezTo>
                  <a:cubicBezTo>
                    <a:pt x="14629" y="3048"/>
                    <a:pt x="11936" y="1431"/>
                    <a:pt x="9121" y="1431"/>
                  </a:cubicBezTo>
                  <a:cubicBezTo>
                    <a:pt x="8152" y="1431"/>
                    <a:pt x="7167" y="1623"/>
                    <a:pt x="6223" y="2028"/>
                  </a:cubicBezTo>
                  <a:cubicBezTo>
                    <a:pt x="5975" y="2123"/>
                    <a:pt x="6146" y="2553"/>
                    <a:pt x="6368" y="2553"/>
                  </a:cubicBezTo>
                  <a:cubicBezTo>
                    <a:pt x="6398" y="2553"/>
                    <a:pt x="6430" y="2545"/>
                    <a:pt x="6461" y="2527"/>
                  </a:cubicBezTo>
                  <a:cubicBezTo>
                    <a:pt x="7331" y="2150"/>
                    <a:pt x="8256" y="1963"/>
                    <a:pt x="9178" y="1963"/>
                  </a:cubicBezTo>
                  <a:cubicBezTo>
                    <a:pt x="10487" y="1963"/>
                    <a:pt x="11790" y="2340"/>
                    <a:pt x="12922" y="3090"/>
                  </a:cubicBezTo>
                  <a:cubicBezTo>
                    <a:pt x="14006" y="3784"/>
                    <a:pt x="14852" y="4782"/>
                    <a:pt x="15394" y="5974"/>
                  </a:cubicBezTo>
                  <a:cubicBezTo>
                    <a:pt x="15545" y="6299"/>
                    <a:pt x="15871" y="6516"/>
                    <a:pt x="16218" y="6538"/>
                  </a:cubicBezTo>
                  <a:lnTo>
                    <a:pt x="16369" y="6538"/>
                  </a:lnTo>
                  <a:cubicBezTo>
                    <a:pt x="16478" y="7036"/>
                    <a:pt x="16521" y="7557"/>
                    <a:pt x="16521" y="8055"/>
                  </a:cubicBezTo>
                  <a:lnTo>
                    <a:pt x="16521" y="8988"/>
                  </a:lnTo>
                  <a:lnTo>
                    <a:pt x="16174" y="8879"/>
                  </a:lnTo>
                  <a:cubicBezTo>
                    <a:pt x="16088" y="8446"/>
                    <a:pt x="15697" y="8142"/>
                    <a:pt x="15264" y="8142"/>
                  </a:cubicBezTo>
                  <a:cubicBezTo>
                    <a:pt x="14895" y="8142"/>
                    <a:pt x="14592" y="8446"/>
                    <a:pt x="14592" y="8836"/>
                  </a:cubicBezTo>
                  <a:lnTo>
                    <a:pt x="14592" y="14798"/>
                  </a:lnTo>
                  <a:cubicBezTo>
                    <a:pt x="14592" y="15167"/>
                    <a:pt x="14895" y="15470"/>
                    <a:pt x="15264" y="15470"/>
                  </a:cubicBezTo>
                  <a:cubicBezTo>
                    <a:pt x="15697" y="15470"/>
                    <a:pt x="16088" y="15167"/>
                    <a:pt x="16174" y="14755"/>
                  </a:cubicBezTo>
                  <a:lnTo>
                    <a:pt x="16521" y="14625"/>
                  </a:lnTo>
                  <a:lnTo>
                    <a:pt x="16521" y="15470"/>
                  </a:lnTo>
                  <a:cubicBezTo>
                    <a:pt x="16521" y="16446"/>
                    <a:pt x="15719" y="17248"/>
                    <a:pt x="14743" y="17248"/>
                  </a:cubicBezTo>
                  <a:lnTo>
                    <a:pt x="11405" y="17248"/>
                  </a:lnTo>
                  <a:cubicBezTo>
                    <a:pt x="11339" y="16944"/>
                    <a:pt x="11058" y="16706"/>
                    <a:pt x="10732" y="16706"/>
                  </a:cubicBezTo>
                  <a:lnTo>
                    <a:pt x="7589" y="16706"/>
                  </a:lnTo>
                  <a:cubicBezTo>
                    <a:pt x="7220" y="16706"/>
                    <a:pt x="6917" y="16988"/>
                    <a:pt x="6895" y="17356"/>
                  </a:cubicBezTo>
                  <a:cubicBezTo>
                    <a:pt x="6895" y="17898"/>
                    <a:pt x="7307" y="18332"/>
                    <a:pt x="7827" y="18332"/>
                  </a:cubicBezTo>
                  <a:lnTo>
                    <a:pt x="10537" y="18332"/>
                  </a:lnTo>
                  <a:cubicBezTo>
                    <a:pt x="10884" y="18310"/>
                    <a:pt x="11209" y="18115"/>
                    <a:pt x="11361" y="17790"/>
                  </a:cubicBezTo>
                  <a:lnTo>
                    <a:pt x="14722" y="17790"/>
                  </a:lnTo>
                  <a:cubicBezTo>
                    <a:pt x="16022" y="17768"/>
                    <a:pt x="17063" y="16728"/>
                    <a:pt x="17063" y="15448"/>
                  </a:cubicBezTo>
                  <a:lnTo>
                    <a:pt x="17063" y="14451"/>
                  </a:lnTo>
                  <a:lnTo>
                    <a:pt x="17714" y="14213"/>
                  </a:lnTo>
                  <a:cubicBezTo>
                    <a:pt x="18060" y="14104"/>
                    <a:pt x="18299" y="13757"/>
                    <a:pt x="18299" y="13367"/>
                  </a:cubicBezTo>
                  <a:lnTo>
                    <a:pt x="18299" y="10223"/>
                  </a:lnTo>
                  <a:cubicBezTo>
                    <a:pt x="18299" y="9833"/>
                    <a:pt x="18060" y="9486"/>
                    <a:pt x="17714" y="9378"/>
                  </a:cubicBezTo>
                  <a:lnTo>
                    <a:pt x="17063" y="9161"/>
                  </a:lnTo>
                  <a:lnTo>
                    <a:pt x="17063" y="8077"/>
                  </a:lnTo>
                  <a:cubicBezTo>
                    <a:pt x="17063" y="7492"/>
                    <a:pt x="16998" y="6928"/>
                    <a:pt x="16868" y="6364"/>
                  </a:cubicBezTo>
                  <a:cubicBezTo>
                    <a:pt x="17237" y="6082"/>
                    <a:pt x="17367" y="5584"/>
                    <a:pt x="17172" y="5172"/>
                  </a:cubicBezTo>
                  <a:cubicBezTo>
                    <a:pt x="15611" y="1725"/>
                    <a:pt x="12386" y="1"/>
                    <a:pt x="91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69"/>
            <p:cNvSpPr/>
            <p:nvPr/>
          </p:nvSpPr>
          <p:spPr>
            <a:xfrm>
              <a:off x="4055575" y="2371525"/>
              <a:ext cx="208150" cy="213575"/>
            </a:xfrm>
            <a:custGeom>
              <a:rect b="b" l="l" r="r" t="t"/>
              <a:pathLst>
                <a:path extrusionOk="0" h="8543" w="8326">
                  <a:moveTo>
                    <a:pt x="3209" y="694"/>
                  </a:moveTo>
                  <a:lnTo>
                    <a:pt x="3209" y="694"/>
                  </a:lnTo>
                  <a:cubicBezTo>
                    <a:pt x="3079" y="911"/>
                    <a:pt x="2970" y="1128"/>
                    <a:pt x="2905" y="1366"/>
                  </a:cubicBezTo>
                  <a:cubicBezTo>
                    <a:pt x="2819" y="1605"/>
                    <a:pt x="2753" y="1843"/>
                    <a:pt x="2688" y="2082"/>
                  </a:cubicBezTo>
                  <a:lnTo>
                    <a:pt x="1171" y="2082"/>
                  </a:lnTo>
                  <a:cubicBezTo>
                    <a:pt x="1669" y="1410"/>
                    <a:pt x="2385" y="911"/>
                    <a:pt x="3209" y="694"/>
                  </a:cubicBezTo>
                  <a:close/>
                  <a:moveTo>
                    <a:pt x="4163" y="564"/>
                  </a:moveTo>
                  <a:cubicBezTo>
                    <a:pt x="4466" y="564"/>
                    <a:pt x="4857" y="1106"/>
                    <a:pt x="5095" y="2082"/>
                  </a:cubicBezTo>
                  <a:lnTo>
                    <a:pt x="3230" y="2082"/>
                  </a:lnTo>
                  <a:cubicBezTo>
                    <a:pt x="3469" y="1106"/>
                    <a:pt x="3859" y="564"/>
                    <a:pt x="4163" y="564"/>
                  </a:cubicBezTo>
                  <a:close/>
                  <a:moveTo>
                    <a:pt x="5117" y="694"/>
                  </a:moveTo>
                  <a:lnTo>
                    <a:pt x="5117" y="694"/>
                  </a:lnTo>
                  <a:cubicBezTo>
                    <a:pt x="5941" y="911"/>
                    <a:pt x="6656" y="1410"/>
                    <a:pt x="7176" y="2082"/>
                  </a:cubicBezTo>
                  <a:lnTo>
                    <a:pt x="5659" y="2082"/>
                  </a:lnTo>
                  <a:cubicBezTo>
                    <a:pt x="5594" y="1843"/>
                    <a:pt x="5529" y="1605"/>
                    <a:pt x="5442" y="1366"/>
                  </a:cubicBezTo>
                  <a:cubicBezTo>
                    <a:pt x="5355" y="1128"/>
                    <a:pt x="5247" y="911"/>
                    <a:pt x="5117" y="694"/>
                  </a:cubicBezTo>
                  <a:close/>
                  <a:moveTo>
                    <a:pt x="2580" y="2624"/>
                  </a:moveTo>
                  <a:cubicBezTo>
                    <a:pt x="2493" y="3079"/>
                    <a:pt x="2472" y="3556"/>
                    <a:pt x="2450" y="4011"/>
                  </a:cubicBezTo>
                  <a:lnTo>
                    <a:pt x="455" y="4011"/>
                  </a:lnTo>
                  <a:cubicBezTo>
                    <a:pt x="477" y="3534"/>
                    <a:pt x="629" y="3057"/>
                    <a:pt x="846" y="2624"/>
                  </a:cubicBezTo>
                  <a:close/>
                  <a:moveTo>
                    <a:pt x="5203" y="2624"/>
                  </a:moveTo>
                  <a:cubicBezTo>
                    <a:pt x="5290" y="3079"/>
                    <a:pt x="5333" y="3556"/>
                    <a:pt x="5333" y="4011"/>
                  </a:cubicBezTo>
                  <a:lnTo>
                    <a:pt x="2992" y="4011"/>
                  </a:lnTo>
                  <a:cubicBezTo>
                    <a:pt x="2992" y="3556"/>
                    <a:pt x="3035" y="3079"/>
                    <a:pt x="3122" y="2624"/>
                  </a:cubicBezTo>
                  <a:close/>
                  <a:moveTo>
                    <a:pt x="7480" y="2624"/>
                  </a:moveTo>
                  <a:cubicBezTo>
                    <a:pt x="7697" y="3057"/>
                    <a:pt x="7848" y="3534"/>
                    <a:pt x="7870" y="4011"/>
                  </a:cubicBezTo>
                  <a:lnTo>
                    <a:pt x="5875" y="4011"/>
                  </a:lnTo>
                  <a:cubicBezTo>
                    <a:pt x="5854" y="3556"/>
                    <a:pt x="5832" y="3079"/>
                    <a:pt x="5745" y="2624"/>
                  </a:cubicBezTo>
                  <a:close/>
                  <a:moveTo>
                    <a:pt x="2450" y="4553"/>
                  </a:moveTo>
                  <a:cubicBezTo>
                    <a:pt x="2450" y="5030"/>
                    <a:pt x="2493" y="5486"/>
                    <a:pt x="2580" y="5963"/>
                  </a:cubicBezTo>
                  <a:lnTo>
                    <a:pt x="846" y="5963"/>
                  </a:lnTo>
                  <a:cubicBezTo>
                    <a:pt x="629" y="5507"/>
                    <a:pt x="499" y="5052"/>
                    <a:pt x="455" y="4553"/>
                  </a:cubicBezTo>
                  <a:close/>
                  <a:moveTo>
                    <a:pt x="5333" y="4553"/>
                  </a:moveTo>
                  <a:cubicBezTo>
                    <a:pt x="5333" y="5030"/>
                    <a:pt x="5290" y="5486"/>
                    <a:pt x="5203" y="5963"/>
                  </a:cubicBezTo>
                  <a:lnTo>
                    <a:pt x="3122" y="5963"/>
                  </a:lnTo>
                  <a:cubicBezTo>
                    <a:pt x="3057" y="5486"/>
                    <a:pt x="3014" y="5030"/>
                    <a:pt x="2992" y="4553"/>
                  </a:cubicBezTo>
                  <a:close/>
                  <a:moveTo>
                    <a:pt x="7870" y="4553"/>
                  </a:moveTo>
                  <a:cubicBezTo>
                    <a:pt x="7848" y="5052"/>
                    <a:pt x="7697" y="5507"/>
                    <a:pt x="7480" y="5963"/>
                  </a:cubicBezTo>
                  <a:lnTo>
                    <a:pt x="5767" y="5963"/>
                  </a:lnTo>
                  <a:cubicBezTo>
                    <a:pt x="5832" y="5486"/>
                    <a:pt x="5875" y="5030"/>
                    <a:pt x="5875" y="4553"/>
                  </a:cubicBezTo>
                  <a:close/>
                  <a:moveTo>
                    <a:pt x="2688" y="6483"/>
                  </a:moveTo>
                  <a:cubicBezTo>
                    <a:pt x="2753" y="6721"/>
                    <a:pt x="2819" y="6960"/>
                    <a:pt x="2905" y="7198"/>
                  </a:cubicBezTo>
                  <a:cubicBezTo>
                    <a:pt x="2970" y="7437"/>
                    <a:pt x="3079" y="7654"/>
                    <a:pt x="3209" y="7892"/>
                  </a:cubicBezTo>
                  <a:cubicBezTo>
                    <a:pt x="2385" y="7654"/>
                    <a:pt x="1669" y="7177"/>
                    <a:pt x="1171" y="6483"/>
                  </a:cubicBezTo>
                  <a:close/>
                  <a:moveTo>
                    <a:pt x="7176" y="6505"/>
                  </a:moveTo>
                  <a:cubicBezTo>
                    <a:pt x="6656" y="7177"/>
                    <a:pt x="5941" y="7675"/>
                    <a:pt x="5117" y="7892"/>
                  </a:cubicBezTo>
                  <a:cubicBezTo>
                    <a:pt x="5247" y="7675"/>
                    <a:pt x="5355" y="7437"/>
                    <a:pt x="5442" y="7198"/>
                  </a:cubicBezTo>
                  <a:cubicBezTo>
                    <a:pt x="5529" y="6960"/>
                    <a:pt x="5594" y="6743"/>
                    <a:pt x="5637" y="6505"/>
                  </a:cubicBezTo>
                  <a:close/>
                  <a:moveTo>
                    <a:pt x="5095" y="6483"/>
                  </a:moveTo>
                  <a:cubicBezTo>
                    <a:pt x="4857" y="7458"/>
                    <a:pt x="4466" y="8001"/>
                    <a:pt x="4163" y="8001"/>
                  </a:cubicBezTo>
                  <a:cubicBezTo>
                    <a:pt x="3859" y="8001"/>
                    <a:pt x="3469" y="7458"/>
                    <a:pt x="3230" y="6483"/>
                  </a:cubicBezTo>
                  <a:close/>
                  <a:moveTo>
                    <a:pt x="4163" y="0"/>
                  </a:moveTo>
                  <a:cubicBezTo>
                    <a:pt x="1843" y="65"/>
                    <a:pt x="0" y="1952"/>
                    <a:pt x="0" y="4271"/>
                  </a:cubicBezTo>
                  <a:cubicBezTo>
                    <a:pt x="0" y="6591"/>
                    <a:pt x="1843" y="8477"/>
                    <a:pt x="4163" y="8543"/>
                  </a:cubicBezTo>
                  <a:cubicBezTo>
                    <a:pt x="6483" y="8477"/>
                    <a:pt x="8325" y="6591"/>
                    <a:pt x="8325" y="4271"/>
                  </a:cubicBezTo>
                  <a:cubicBezTo>
                    <a:pt x="8325" y="1952"/>
                    <a:pt x="6483" y="65"/>
                    <a:pt x="41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 name="Google Shape;1256;p69"/>
          <p:cNvGrpSpPr/>
          <p:nvPr/>
        </p:nvGrpSpPr>
        <p:grpSpPr>
          <a:xfrm>
            <a:off x="3202866" y="2204736"/>
            <a:ext cx="425213" cy="378988"/>
            <a:chOff x="3188350" y="2243600"/>
            <a:chExt cx="458550" cy="408700"/>
          </a:xfrm>
        </p:grpSpPr>
        <p:sp>
          <p:nvSpPr>
            <p:cNvPr id="1257" name="Google Shape;1257;p69"/>
            <p:cNvSpPr/>
            <p:nvPr/>
          </p:nvSpPr>
          <p:spPr>
            <a:xfrm>
              <a:off x="3188350" y="2243600"/>
              <a:ext cx="458550" cy="349125"/>
            </a:xfrm>
            <a:custGeom>
              <a:rect b="b" l="l" r="r" t="t"/>
              <a:pathLst>
                <a:path extrusionOk="0" h="13965" w="18342">
                  <a:moveTo>
                    <a:pt x="976" y="1"/>
                  </a:moveTo>
                  <a:cubicBezTo>
                    <a:pt x="434" y="1"/>
                    <a:pt x="0" y="434"/>
                    <a:pt x="0" y="976"/>
                  </a:cubicBezTo>
                  <a:lnTo>
                    <a:pt x="0" y="13681"/>
                  </a:lnTo>
                  <a:cubicBezTo>
                    <a:pt x="0" y="13833"/>
                    <a:pt x="130" y="13963"/>
                    <a:pt x="282" y="13963"/>
                  </a:cubicBezTo>
                  <a:lnTo>
                    <a:pt x="4596" y="13963"/>
                  </a:lnTo>
                  <a:cubicBezTo>
                    <a:pt x="4618" y="13963"/>
                    <a:pt x="4640" y="13941"/>
                    <a:pt x="4640" y="13941"/>
                  </a:cubicBezTo>
                  <a:cubicBezTo>
                    <a:pt x="4908" y="13817"/>
                    <a:pt x="4823" y="13418"/>
                    <a:pt x="4533" y="13418"/>
                  </a:cubicBezTo>
                  <a:cubicBezTo>
                    <a:pt x="4518" y="13418"/>
                    <a:pt x="4503" y="13419"/>
                    <a:pt x="4488" y="13421"/>
                  </a:cubicBezTo>
                  <a:lnTo>
                    <a:pt x="672" y="13421"/>
                  </a:lnTo>
                  <a:cubicBezTo>
                    <a:pt x="586" y="13421"/>
                    <a:pt x="542" y="13356"/>
                    <a:pt x="542" y="13291"/>
                  </a:cubicBezTo>
                  <a:lnTo>
                    <a:pt x="542" y="3036"/>
                  </a:lnTo>
                  <a:lnTo>
                    <a:pt x="14569" y="3036"/>
                  </a:lnTo>
                  <a:cubicBezTo>
                    <a:pt x="14700" y="3036"/>
                    <a:pt x="14830" y="2949"/>
                    <a:pt x="14851" y="2798"/>
                  </a:cubicBezTo>
                  <a:cubicBezTo>
                    <a:pt x="14851" y="2646"/>
                    <a:pt x="14743" y="2494"/>
                    <a:pt x="14569" y="2494"/>
                  </a:cubicBezTo>
                  <a:lnTo>
                    <a:pt x="542" y="2494"/>
                  </a:lnTo>
                  <a:lnTo>
                    <a:pt x="542" y="976"/>
                  </a:lnTo>
                  <a:cubicBezTo>
                    <a:pt x="542" y="738"/>
                    <a:pt x="737" y="543"/>
                    <a:pt x="976" y="543"/>
                  </a:cubicBezTo>
                  <a:lnTo>
                    <a:pt x="17366" y="543"/>
                  </a:lnTo>
                  <a:cubicBezTo>
                    <a:pt x="17605" y="543"/>
                    <a:pt x="17800" y="738"/>
                    <a:pt x="17822" y="976"/>
                  </a:cubicBezTo>
                  <a:lnTo>
                    <a:pt x="17822" y="2494"/>
                  </a:lnTo>
                  <a:lnTo>
                    <a:pt x="15870" y="2494"/>
                  </a:lnTo>
                  <a:cubicBezTo>
                    <a:pt x="15502" y="2494"/>
                    <a:pt x="15502" y="3036"/>
                    <a:pt x="15870" y="3036"/>
                  </a:cubicBezTo>
                  <a:lnTo>
                    <a:pt x="17843" y="3036"/>
                  </a:lnTo>
                  <a:lnTo>
                    <a:pt x="17843" y="13161"/>
                  </a:lnTo>
                  <a:cubicBezTo>
                    <a:pt x="17843" y="13313"/>
                    <a:pt x="17735" y="13421"/>
                    <a:pt x="17583" y="13421"/>
                  </a:cubicBezTo>
                  <a:lnTo>
                    <a:pt x="13811" y="13421"/>
                  </a:lnTo>
                  <a:cubicBezTo>
                    <a:pt x="13767" y="13421"/>
                    <a:pt x="13702" y="13443"/>
                    <a:pt x="13681" y="13486"/>
                  </a:cubicBezTo>
                  <a:cubicBezTo>
                    <a:pt x="13492" y="13654"/>
                    <a:pt x="13608" y="13964"/>
                    <a:pt x="13851" y="13964"/>
                  </a:cubicBezTo>
                  <a:cubicBezTo>
                    <a:pt x="13859" y="13964"/>
                    <a:pt x="13867" y="13964"/>
                    <a:pt x="13876" y="13963"/>
                  </a:cubicBezTo>
                  <a:lnTo>
                    <a:pt x="17366" y="13963"/>
                  </a:lnTo>
                  <a:cubicBezTo>
                    <a:pt x="17908" y="13963"/>
                    <a:pt x="18342" y="13529"/>
                    <a:pt x="18342" y="12987"/>
                  </a:cubicBezTo>
                  <a:lnTo>
                    <a:pt x="18342" y="976"/>
                  </a:lnTo>
                  <a:cubicBezTo>
                    <a:pt x="18342" y="434"/>
                    <a:pt x="17908" y="1"/>
                    <a:pt x="173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69"/>
            <p:cNvSpPr/>
            <p:nvPr/>
          </p:nvSpPr>
          <p:spPr>
            <a:xfrm>
              <a:off x="3218700" y="2275050"/>
              <a:ext cx="41750" cy="13025"/>
            </a:xfrm>
            <a:custGeom>
              <a:rect b="b" l="l" r="r" t="t"/>
              <a:pathLst>
                <a:path extrusionOk="0" h="521" w="1670">
                  <a:moveTo>
                    <a:pt x="304" y="0"/>
                  </a:moveTo>
                  <a:cubicBezTo>
                    <a:pt x="130" y="0"/>
                    <a:pt x="0" y="130"/>
                    <a:pt x="22" y="304"/>
                  </a:cubicBezTo>
                  <a:cubicBezTo>
                    <a:pt x="44" y="434"/>
                    <a:pt x="174" y="521"/>
                    <a:pt x="304" y="521"/>
                  </a:cubicBezTo>
                  <a:lnTo>
                    <a:pt x="1388" y="521"/>
                  </a:lnTo>
                  <a:cubicBezTo>
                    <a:pt x="1518" y="521"/>
                    <a:pt x="1626" y="434"/>
                    <a:pt x="1648" y="304"/>
                  </a:cubicBezTo>
                  <a:cubicBezTo>
                    <a:pt x="1670" y="130"/>
                    <a:pt x="1540" y="0"/>
                    <a:pt x="13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69"/>
            <p:cNvSpPr/>
            <p:nvPr/>
          </p:nvSpPr>
          <p:spPr>
            <a:xfrm>
              <a:off x="3277775" y="2275050"/>
              <a:ext cx="41750" cy="13025"/>
            </a:xfrm>
            <a:custGeom>
              <a:rect b="b" l="l" r="r" t="t"/>
              <a:pathLst>
                <a:path extrusionOk="0" h="521" w="1670">
                  <a:moveTo>
                    <a:pt x="304" y="0"/>
                  </a:moveTo>
                  <a:cubicBezTo>
                    <a:pt x="131" y="0"/>
                    <a:pt x="0" y="130"/>
                    <a:pt x="22" y="304"/>
                  </a:cubicBezTo>
                  <a:cubicBezTo>
                    <a:pt x="44" y="434"/>
                    <a:pt x="152" y="521"/>
                    <a:pt x="304" y="521"/>
                  </a:cubicBezTo>
                  <a:lnTo>
                    <a:pt x="1388" y="521"/>
                  </a:lnTo>
                  <a:cubicBezTo>
                    <a:pt x="1518" y="521"/>
                    <a:pt x="1626" y="434"/>
                    <a:pt x="1648" y="304"/>
                  </a:cubicBezTo>
                  <a:cubicBezTo>
                    <a:pt x="1670" y="130"/>
                    <a:pt x="1540" y="0"/>
                    <a:pt x="13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69"/>
            <p:cNvSpPr/>
            <p:nvPr/>
          </p:nvSpPr>
          <p:spPr>
            <a:xfrm>
              <a:off x="3336850" y="2275050"/>
              <a:ext cx="41775" cy="13025"/>
            </a:xfrm>
            <a:custGeom>
              <a:rect b="b" l="l" r="r" t="t"/>
              <a:pathLst>
                <a:path extrusionOk="0" h="521" w="1671">
                  <a:moveTo>
                    <a:pt x="304" y="0"/>
                  </a:moveTo>
                  <a:cubicBezTo>
                    <a:pt x="131" y="0"/>
                    <a:pt x="1" y="130"/>
                    <a:pt x="22" y="304"/>
                  </a:cubicBezTo>
                  <a:cubicBezTo>
                    <a:pt x="44" y="434"/>
                    <a:pt x="152" y="521"/>
                    <a:pt x="304" y="521"/>
                  </a:cubicBezTo>
                  <a:lnTo>
                    <a:pt x="1388" y="521"/>
                  </a:lnTo>
                  <a:cubicBezTo>
                    <a:pt x="1518" y="521"/>
                    <a:pt x="1627" y="434"/>
                    <a:pt x="1648" y="304"/>
                  </a:cubicBezTo>
                  <a:cubicBezTo>
                    <a:pt x="1670" y="130"/>
                    <a:pt x="1540" y="0"/>
                    <a:pt x="13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69"/>
            <p:cNvSpPr/>
            <p:nvPr/>
          </p:nvSpPr>
          <p:spPr>
            <a:xfrm>
              <a:off x="3294575" y="2369900"/>
              <a:ext cx="247175" cy="282400"/>
            </a:xfrm>
            <a:custGeom>
              <a:rect b="b" l="l" r="r" t="t"/>
              <a:pathLst>
                <a:path extrusionOk="0" h="11296" w="9887">
                  <a:moveTo>
                    <a:pt x="2862" y="542"/>
                  </a:moveTo>
                  <a:cubicBezTo>
                    <a:pt x="2754" y="1171"/>
                    <a:pt x="2255" y="1648"/>
                    <a:pt x="1627" y="1778"/>
                  </a:cubicBezTo>
                  <a:lnTo>
                    <a:pt x="1627" y="542"/>
                  </a:lnTo>
                  <a:close/>
                  <a:moveTo>
                    <a:pt x="8261" y="542"/>
                  </a:moveTo>
                  <a:lnTo>
                    <a:pt x="8261" y="1778"/>
                  </a:lnTo>
                  <a:cubicBezTo>
                    <a:pt x="7632" y="1648"/>
                    <a:pt x="7133" y="1171"/>
                    <a:pt x="7025" y="542"/>
                  </a:cubicBezTo>
                  <a:close/>
                  <a:moveTo>
                    <a:pt x="1627" y="9518"/>
                  </a:moveTo>
                  <a:cubicBezTo>
                    <a:pt x="2255" y="9627"/>
                    <a:pt x="2754" y="10125"/>
                    <a:pt x="2862" y="10754"/>
                  </a:cubicBezTo>
                  <a:lnTo>
                    <a:pt x="1627" y="10754"/>
                  </a:lnTo>
                  <a:lnTo>
                    <a:pt x="1627" y="9518"/>
                  </a:lnTo>
                  <a:close/>
                  <a:moveTo>
                    <a:pt x="8261" y="9518"/>
                  </a:moveTo>
                  <a:lnTo>
                    <a:pt x="8261" y="10754"/>
                  </a:lnTo>
                  <a:lnTo>
                    <a:pt x="7025" y="10754"/>
                  </a:lnTo>
                  <a:cubicBezTo>
                    <a:pt x="7133" y="10125"/>
                    <a:pt x="7632" y="9627"/>
                    <a:pt x="8261" y="9518"/>
                  </a:cubicBezTo>
                  <a:close/>
                  <a:moveTo>
                    <a:pt x="304" y="0"/>
                  </a:moveTo>
                  <a:cubicBezTo>
                    <a:pt x="152" y="0"/>
                    <a:pt x="44" y="87"/>
                    <a:pt x="22" y="239"/>
                  </a:cubicBezTo>
                  <a:cubicBezTo>
                    <a:pt x="1" y="391"/>
                    <a:pt x="131" y="542"/>
                    <a:pt x="304" y="542"/>
                  </a:cubicBezTo>
                  <a:lnTo>
                    <a:pt x="1106" y="542"/>
                  </a:lnTo>
                  <a:lnTo>
                    <a:pt x="1106" y="3361"/>
                  </a:lnTo>
                  <a:cubicBezTo>
                    <a:pt x="1106" y="3491"/>
                    <a:pt x="1215" y="3599"/>
                    <a:pt x="1345" y="3621"/>
                  </a:cubicBezTo>
                  <a:cubicBezTo>
                    <a:pt x="1356" y="3623"/>
                    <a:pt x="1367" y="3623"/>
                    <a:pt x="1378" y="3623"/>
                  </a:cubicBezTo>
                  <a:cubicBezTo>
                    <a:pt x="1518" y="3623"/>
                    <a:pt x="1648" y="3501"/>
                    <a:pt x="1648" y="3361"/>
                  </a:cubicBezTo>
                  <a:lnTo>
                    <a:pt x="1648" y="2298"/>
                  </a:lnTo>
                  <a:cubicBezTo>
                    <a:pt x="2559" y="2190"/>
                    <a:pt x="3296" y="1453"/>
                    <a:pt x="3426" y="542"/>
                  </a:cubicBezTo>
                  <a:lnTo>
                    <a:pt x="6505" y="542"/>
                  </a:lnTo>
                  <a:cubicBezTo>
                    <a:pt x="6613" y="1453"/>
                    <a:pt x="7350" y="2190"/>
                    <a:pt x="8283" y="2298"/>
                  </a:cubicBezTo>
                  <a:lnTo>
                    <a:pt x="8283" y="8976"/>
                  </a:lnTo>
                  <a:cubicBezTo>
                    <a:pt x="7350" y="9084"/>
                    <a:pt x="6613" y="9822"/>
                    <a:pt x="6505" y="10754"/>
                  </a:cubicBezTo>
                  <a:lnTo>
                    <a:pt x="3404" y="10754"/>
                  </a:lnTo>
                  <a:cubicBezTo>
                    <a:pt x="3274" y="9822"/>
                    <a:pt x="2559" y="9084"/>
                    <a:pt x="1627" y="8976"/>
                  </a:cubicBezTo>
                  <a:lnTo>
                    <a:pt x="1627" y="4640"/>
                  </a:lnTo>
                  <a:cubicBezTo>
                    <a:pt x="1627" y="4510"/>
                    <a:pt x="1518" y="4380"/>
                    <a:pt x="1388" y="4358"/>
                  </a:cubicBezTo>
                  <a:cubicBezTo>
                    <a:pt x="1377" y="4357"/>
                    <a:pt x="1366" y="4356"/>
                    <a:pt x="1355" y="4356"/>
                  </a:cubicBezTo>
                  <a:cubicBezTo>
                    <a:pt x="1215" y="4356"/>
                    <a:pt x="1085" y="4479"/>
                    <a:pt x="1085" y="4640"/>
                  </a:cubicBezTo>
                  <a:lnTo>
                    <a:pt x="1085" y="11036"/>
                  </a:lnTo>
                  <a:cubicBezTo>
                    <a:pt x="1085" y="11188"/>
                    <a:pt x="1215" y="11296"/>
                    <a:pt x="1366" y="11296"/>
                  </a:cubicBezTo>
                  <a:lnTo>
                    <a:pt x="8521" y="11296"/>
                  </a:lnTo>
                  <a:cubicBezTo>
                    <a:pt x="8673" y="11296"/>
                    <a:pt x="8803" y="11188"/>
                    <a:pt x="8803" y="11036"/>
                  </a:cubicBezTo>
                  <a:lnTo>
                    <a:pt x="8803" y="542"/>
                  </a:lnTo>
                  <a:lnTo>
                    <a:pt x="9605" y="542"/>
                  </a:lnTo>
                  <a:cubicBezTo>
                    <a:pt x="9757" y="542"/>
                    <a:pt x="9887" y="391"/>
                    <a:pt x="9865" y="239"/>
                  </a:cubicBezTo>
                  <a:cubicBezTo>
                    <a:pt x="9865" y="87"/>
                    <a:pt x="9735" y="0"/>
                    <a:pt x="9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69"/>
            <p:cNvSpPr/>
            <p:nvPr/>
          </p:nvSpPr>
          <p:spPr>
            <a:xfrm>
              <a:off x="3388350" y="2440850"/>
              <a:ext cx="58025" cy="141050"/>
            </a:xfrm>
            <a:custGeom>
              <a:rect b="b" l="l" r="r" t="t"/>
              <a:pathLst>
                <a:path extrusionOk="0" h="5642" w="2321">
                  <a:moveTo>
                    <a:pt x="304" y="3601"/>
                  </a:moveTo>
                  <a:cubicBezTo>
                    <a:pt x="308" y="3601"/>
                    <a:pt x="311" y="3602"/>
                    <a:pt x="315" y="3602"/>
                  </a:cubicBezTo>
                  <a:lnTo>
                    <a:pt x="315" y="3602"/>
                  </a:lnTo>
                  <a:cubicBezTo>
                    <a:pt x="319" y="3602"/>
                    <a:pt x="322" y="3601"/>
                    <a:pt x="325" y="3601"/>
                  </a:cubicBezTo>
                  <a:close/>
                  <a:moveTo>
                    <a:pt x="1177" y="0"/>
                  </a:moveTo>
                  <a:cubicBezTo>
                    <a:pt x="1022" y="0"/>
                    <a:pt x="911" y="122"/>
                    <a:pt x="911" y="263"/>
                  </a:cubicBezTo>
                  <a:lnTo>
                    <a:pt x="911" y="826"/>
                  </a:lnTo>
                  <a:lnTo>
                    <a:pt x="282" y="826"/>
                  </a:lnTo>
                  <a:cubicBezTo>
                    <a:pt x="130" y="826"/>
                    <a:pt x="0" y="956"/>
                    <a:pt x="0" y="1108"/>
                  </a:cubicBezTo>
                  <a:lnTo>
                    <a:pt x="0" y="2799"/>
                  </a:lnTo>
                  <a:cubicBezTo>
                    <a:pt x="0" y="2951"/>
                    <a:pt x="130" y="3059"/>
                    <a:pt x="282" y="3059"/>
                  </a:cubicBezTo>
                  <a:lnTo>
                    <a:pt x="1778" y="3059"/>
                  </a:lnTo>
                  <a:lnTo>
                    <a:pt x="1778" y="4252"/>
                  </a:lnTo>
                  <a:lnTo>
                    <a:pt x="586" y="4252"/>
                  </a:lnTo>
                  <a:lnTo>
                    <a:pt x="586" y="3862"/>
                  </a:lnTo>
                  <a:cubicBezTo>
                    <a:pt x="586" y="3714"/>
                    <a:pt x="462" y="3607"/>
                    <a:pt x="315" y="3602"/>
                  </a:cubicBezTo>
                  <a:lnTo>
                    <a:pt x="315" y="3602"/>
                  </a:lnTo>
                  <a:cubicBezTo>
                    <a:pt x="169" y="3607"/>
                    <a:pt x="65" y="3735"/>
                    <a:pt x="65" y="3883"/>
                  </a:cubicBezTo>
                  <a:lnTo>
                    <a:pt x="65" y="4534"/>
                  </a:lnTo>
                  <a:cubicBezTo>
                    <a:pt x="65" y="4685"/>
                    <a:pt x="174" y="4794"/>
                    <a:pt x="325" y="4794"/>
                  </a:cubicBezTo>
                  <a:lnTo>
                    <a:pt x="933" y="4794"/>
                  </a:lnTo>
                  <a:lnTo>
                    <a:pt x="933" y="5358"/>
                  </a:lnTo>
                  <a:cubicBezTo>
                    <a:pt x="911" y="5488"/>
                    <a:pt x="1019" y="5618"/>
                    <a:pt x="1149" y="5639"/>
                  </a:cubicBezTo>
                  <a:cubicBezTo>
                    <a:pt x="1162" y="5641"/>
                    <a:pt x="1175" y="5642"/>
                    <a:pt x="1187" y="5642"/>
                  </a:cubicBezTo>
                  <a:cubicBezTo>
                    <a:pt x="1341" y="5642"/>
                    <a:pt x="1453" y="5518"/>
                    <a:pt x="1453" y="5358"/>
                  </a:cubicBezTo>
                  <a:lnTo>
                    <a:pt x="1453" y="4794"/>
                  </a:lnTo>
                  <a:lnTo>
                    <a:pt x="2060" y="4794"/>
                  </a:lnTo>
                  <a:cubicBezTo>
                    <a:pt x="2212" y="4794"/>
                    <a:pt x="2320" y="4664"/>
                    <a:pt x="2320" y="4512"/>
                  </a:cubicBezTo>
                  <a:lnTo>
                    <a:pt x="2320" y="2799"/>
                  </a:lnTo>
                  <a:cubicBezTo>
                    <a:pt x="2320" y="2648"/>
                    <a:pt x="2212" y="2517"/>
                    <a:pt x="2060" y="2517"/>
                  </a:cubicBezTo>
                  <a:lnTo>
                    <a:pt x="564" y="2517"/>
                  </a:lnTo>
                  <a:lnTo>
                    <a:pt x="564" y="1347"/>
                  </a:lnTo>
                  <a:lnTo>
                    <a:pt x="1778" y="1347"/>
                  </a:lnTo>
                  <a:lnTo>
                    <a:pt x="1778" y="1672"/>
                  </a:lnTo>
                  <a:cubicBezTo>
                    <a:pt x="1778" y="1824"/>
                    <a:pt x="1908" y="1932"/>
                    <a:pt x="2060" y="1932"/>
                  </a:cubicBezTo>
                  <a:cubicBezTo>
                    <a:pt x="2190" y="1932"/>
                    <a:pt x="2298" y="1824"/>
                    <a:pt x="2298" y="1672"/>
                  </a:cubicBezTo>
                  <a:lnTo>
                    <a:pt x="2298" y="1108"/>
                  </a:lnTo>
                  <a:cubicBezTo>
                    <a:pt x="2298" y="956"/>
                    <a:pt x="2190" y="826"/>
                    <a:pt x="2038" y="826"/>
                  </a:cubicBezTo>
                  <a:lnTo>
                    <a:pt x="1453" y="826"/>
                  </a:lnTo>
                  <a:lnTo>
                    <a:pt x="1453" y="263"/>
                  </a:lnTo>
                  <a:cubicBezTo>
                    <a:pt x="1453" y="133"/>
                    <a:pt x="1344" y="2"/>
                    <a:pt x="1214" y="2"/>
                  </a:cubicBezTo>
                  <a:cubicBezTo>
                    <a:pt x="1202" y="1"/>
                    <a:pt x="1189" y="0"/>
                    <a:pt x="11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69"/>
            <p:cNvSpPr/>
            <p:nvPr/>
          </p:nvSpPr>
          <p:spPr>
            <a:xfrm>
              <a:off x="3355825" y="2479325"/>
              <a:ext cx="13575" cy="64100"/>
            </a:xfrm>
            <a:custGeom>
              <a:rect b="b" l="l" r="r" t="t"/>
              <a:pathLst>
                <a:path extrusionOk="0" h="2564" w="543">
                  <a:moveTo>
                    <a:pt x="265" y="0"/>
                  </a:moveTo>
                  <a:cubicBezTo>
                    <a:pt x="127" y="0"/>
                    <a:pt x="0" y="104"/>
                    <a:pt x="0" y="263"/>
                  </a:cubicBezTo>
                  <a:lnTo>
                    <a:pt x="0" y="2301"/>
                  </a:lnTo>
                  <a:cubicBezTo>
                    <a:pt x="0" y="2431"/>
                    <a:pt x="109" y="2539"/>
                    <a:pt x="239" y="2561"/>
                  </a:cubicBezTo>
                  <a:cubicBezTo>
                    <a:pt x="250" y="2563"/>
                    <a:pt x="261" y="2563"/>
                    <a:pt x="272" y="2563"/>
                  </a:cubicBezTo>
                  <a:cubicBezTo>
                    <a:pt x="412" y="2563"/>
                    <a:pt x="542" y="2442"/>
                    <a:pt x="542" y="2301"/>
                  </a:cubicBezTo>
                  <a:lnTo>
                    <a:pt x="542" y="263"/>
                  </a:lnTo>
                  <a:cubicBezTo>
                    <a:pt x="542" y="133"/>
                    <a:pt x="434" y="3"/>
                    <a:pt x="304" y="3"/>
                  </a:cubicBezTo>
                  <a:cubicBezTo>
                    <a:pt x="291" y="1"/>
                    <a:pt x="278" y="0"/>
                    <a:pt x="2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69"/>
            <p:cNvSpPr/>
            <p:nvPr/>
          </p:nvSpPr>
          <p:spPr>
            <a:xfrm>
              <a:off x="3466925" y="2479325"/>
              <a:ext cx="13575" cy="64100"/>
            </a:xfrm>
            <a:custGeom>
              <a:rect b="b" l="l" r="r" t="t"/>
              <a:pathLst>
                <a:path extrusionOk="0" h="2564" w="543">
                  <a:moveTo>
                    <a:pt x="266" y="0"/>
                  </a:moveTo>
                  <a:cubicBezTo>
                    <a:pt x="128" y="0"/>
                    <a:pt x="1" y="104"/>
                    <a:pt x="1" y="263"/>
                  </a:cubicBezTo>
                  <a:lnTo>
                    <a:pt x="1" y="2301"/>
                  </a:lnTo>
                  <a:cubicBezTo>
                    <a:pt x="1" y="2431"/>
                    <a:pt x="109" y="2539"/>
                    <a:pt x="239" y="2561"/>
                  </a:cubicBezTo>
                  <a:cubicBezTo>
                    <a:pt x="251" y="2563"/>
                    <a:pt x="262" y="2563"/>
                    <a:pt x="273" y="2563"/>
                  </a:cubicBezTo>
                  <a:cubicBezTo>
                    <a:pt x="413" y="2563"/>
                    <a:pt x="543" y="2442"/>
                    <a:pt x="543" y="2301"/>
                  </a:cubicBezTo>
                  <a:lnTo>
                    <a:pt x="543" y="263"/>
                  </a:lnTo>
                  <a:cubicBezTo>
                    <a:pt x="543" y="133"/>
                    <a:pt x="435" y="3"/>
                    <a:pt x="304" y="3"/>
                  </a:cubicBezTo>
                  <a:cubicBezTo>
                    <a:pt x="292" y="1"/>
                    <a:pt x="279" y="0"/>
                    <a:pt x="2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5" name="Google Shape;1265;p69"/>
          <p:cNvSpPr/>
          <p:nvPr/>
        </p:nvSpPr>
        <p:spPr>
          <a:xfrm>
            <a:off x="6305814" y="2158042"/>
            <a:ext cx="304595" cy="425677"/>
          </a:xfrm>
          <a:custGeom>
            <a:rect b="b" l="l" r="r" t="t"/>
            <a:pathLst>
              <a:path extrusionOk="0" h="18362" w="13139">
                <a:moveTo>
                  <a:pt x="2494" y="3963"/>
                </a:moveTo>
                <a:lnTo>
                  <a:pt x="3317" y="4310"/>
                </a:lnTo>
                <a:lnTo>
                  <a:pt x="3317" y="7519"/>
                </a:lnTo>
                <a:lnTo>
                  <a:pt x="2494" y="7193"/>
                </a:lnTo>
                <a:lnTo>
                  <a:pt x="2494" y="3963"/>
                </a:lnTo>
                <a:close/>
                <a:moveTo>
                  <a:pt x="6526" y="559"/>
                </a:moveTo>
                <a:lnTo>
                  <a:pt x="12033" y="2814"/>
                </a:lnTo>
                <a:lnTo>
                  <a:pt x="9193" y="3963"/>
                </a:lnTo>
                <a:cubicBezTo>
                  <a:pt x="8905" y="4021"/>
                  <a:pt x="9059" y="4487"/>
                  <a:pt x="9294" y="4487"/>
                </a:cubicBezTo>
                <a:cubicBezTo>
                  <a:pt x="9324" y="4487"/>
                  <a:pt x="9356" y="4479"/>
                  <a:pt x="9388" y="4462"/>
                </a:cubicBezTo>
                <a:lnTo>
                  <a:pt x="10559" y="3985"/>
                </a:lnTo>
                <a:lnTo>
                  <a:pt x="10559" y="7150"/>
                </a:lnTo>
                <a:lnTo>
                  <a:pt x="6526" y="8798"/>
                </a:lnTo>
                <a:lnTo>
                  <a:pt x="3838" y="7714"/>
                </a:lnTo>
                <a:lnTo>
                  <a:pt x="3838" y="4548"/>
                </a:lnTo>
                <a:lnTo>
                  <a:pt x="6418" y="5589"/>
                </a:lnTo>
                <a:cubicBezTo>
                  <a:pt x="6461" y="5611"/>
                  <a:pt x="6483" y="5611"/>
                  <a:pt x="6526" y="5611"/>
                </a:cubicBezTo>
                <a:cubicBezTo>
                  <a:pt x="6548" y="5611"/>
                  <a:pt x="6591" y="5611"/>
                  <a:pt x="6635" y="5589"/>
                </a:cubicBezTo>
                <a:lnTo>
                  <a:pt x="8217" y="4939"/>
                </a:lnTo>
                <a:cubicBezTo>
                  <a:pt x="8347" y="4895"/>
                  <a:pt x="8412" y="4765"/>
                  <a:pt x="8369" y="4635"/>
                </a:cubicBezTo>
                <a:cubicBezTo>
                  <a:pt x="8334" y="4496"/>
                  <a:pt x="8230" y="4427"/>
                  <a:pt x="8112" y="4427"/>
                </a:cubicBezTo>
                <a:cubicBezTo>
                  <a:pt x="8083" y="4427"/>
                  <a:pt x="8052" y="4431"/>
                  <a:pt x="8022" y="4440"/>
                </a:cubicBezTo>
                <a:lnTo>
                  <a:pt x="6526" y="5047"/>
                </a:lnTo>
                <a:lnTo>
                  <a:pt x="4293" y="4136"/>
                </a:lnTo>
                <a:lnTo>
                  <a:pt x="6635" y="3204"/>
                </a:lnTo>
                <a:cubicBezTo>
                  <a:pt x="6886" y="3050"/>
                  <a:pt x="6758" y="2688"/>
                  <a:pt x="6512" y="2688"/>
                </a:cubicBezTo>
                <a:cubicBezTo>
                  <a:pt x="6483" y="2688"/>
                  <a:pt x="6451" y="2694"/>
                  <a:pt x="6418" y="2706"/>
                </a:cubicBezTo>
                <a:lnTo>
                  <a:pt x="3578" y="3855"/>
                </a:lnTo>
                <a:lnTo>
                  <a:pt x="998" y="2814"/>
                </a:lnTo>
                <a:lnTo>
                  <a:pt x="6526" y="559"/>
                </a:lnTo>
                <a:close/>
                <a:moveTo>
                  <a:pt x="2494" y="7735"/>
                </a:moveTo>
                <a:lnTo>
                  <a:pt x="3317" y="8061"/>
                </a:lnTo>
                <a:lnTo>
                  <a:pt x="3317" y="9600"/>
                </a:lnTo>
                <a:lnTo>
                  <a:pt x="2494" y="9275"/>
                </a:lnTo>
                <a:lnTo>
                  <a:pt x="2494" y="7735"/>
                </a:lnTo>
                <a:close/>
                <a:moveTo>
                  <a:pt x="10537" y="7757"/>
                </a:moveTo>
                <a:lnTo>
                  <a:pt x="10537" y="9253"/>
                </a:lnTo>
                <a:lnTo>
                  <a:pt x="6526" y="10901"/>
                </a:lnTo>
                <a:lnTo>
                  <a:pt x="3838" y="9817"/>
                </a:lnTo>
                <a:lnTo>
                  <a:pt x="3838" y="8299"/>
                </a:lnTo>
                <a:lnTo>
                  <a:pt x="6418" y="9361"/>
                </a:lnTo>
                <a:cubicBezTo>
                  <a:pt x="6447" y="9361"/>
                  <a:pt x="6466" y="9371"/>
                  <a:pt x="6488" y="9371"/>
                </a:cubicBezTo>
                <a:cubicBezTo>
                  <a:pt x="6500" y="9371"/>
                  <a:pt x="6512" y="9369"/>
                  <a:pt x="6526" y="9361"/>
                </a:cubicBezTo>
                <a:cubicBezTo>
                  <a:pt x="6533" y="9369"/>
                  <a:pt x="6543" y="9371"/>
                  <a:pt x="6553" y="9371"/>
                </a:cubicBezTo>
                <a:cubicBezTo>
                  <a:pt x="6574" y="9371"/>
                  <a:pt x="6598" y="9361"/>
                  <a:pt x="6613" y="9361"/>
                </a:cubicBezTo>
                <a:lnTo>
                  <a:pt x="10537" y="7757"/>
                </a:lnTo>
                <a:close/>
                <a:moveTo>
                  <a:pt x="2364" y="9795"/>
                </a:moveTo>
                <a:lnTo>
                  <a:pt x="3317" y="10185"/>
                </a:lnTo>
                <a:lnTo>
                  <a:pt x="3317" y="11313"/>
                </a:lnTo>
                <a:cubicBezTo>
                  <a:pt x="3317" y="11443"/>
                  <a:pt x="3404" y="11551"/>
                  <a:pt x="3556" y="11573"/>
                </a:cubicBezTo>
                <a:cubicBezTo>
                  <a:pt x="3567" y="11574"/>
                  <a:pt x="3578" y="11575"/>
                  <a:pt x="3589" y="11575"/>
                </a:cubicBezTo>
                <a:cubicBezTo>
                  <a:pt x="3726" y="11575"/>
                  <a:pt x="3838" y="11453"/>
                  <a:pt x="3838" y="11313"/>
                </a:cubicBezTo>
                <a:lnTo>
                  <a:pt x="3838" y="10402"/>
                </a:lnTo>
                <a:lnTo>
                  <a:pt x="4467" y="10641"/>
                </a:lnTo>
                <a:cubicBezTo>
                  <a:pt x="4380" y="11248"/>
                  <a:pt x="4315" y="11855"/>
                  <a:pt x="4315" y="12440"/>
                </a:cubicBezTo>
                <a:lnTo>
                  <a:pt x="1453" y="12440"/>
                </a:lnTo>
                <a:cubicBezTo>
                  <a:pt x="1496" y="11486"/>
                  <a:pt x="1800" y="10576"/>
                  <a:pt x="2364" y="9795"/>
                </a:cubicBezTo>
                <a:close/>
                <a:moveTo>
                  <a:pt x="8087" y="10857"/>
                </a:moveTo>
                <a:cubicBezTo>
                  <a:pt x="8152" y="11378"/>
                  <a:pt x="8196" y="11920"/>
                  <a:pt x="8217" y="12440"/>
                </a:cubicBezTo>
                <a:lnTo>
                  <a:pt x="4857" y="12440"/>
                </a:lnTo>
                <a:cubicBezTo>
                  <a:pt x="4878" y="11920"/>
                  <a:pt x="4900" y="11378"/>
                  <a:pt x="4987" y="10857"/>
                </a:cubicBezTo>
                <a:lnTo>
                  <a:pt x="6439" y="11443"/>
                </a:lnTo>
                <a:cubicBezTo>
                  <a:pt x="6461" y="11464"/>
                  <a:pt x="6504" y="11464"/>
                  <a:pt x="6526" y="11464"/>
                </a:cubicBezTo>
                <a:cubicBezTo>
                  <a:pt x="6570" y="11464"/>
                  <a:pt x="6613" y="11464"/>
                  <a:pt x="6635" y="11443"/>
                </a:cubicBezTo>
                <a:lnTo>
                  <a:pt x="8087" y="10857"/>
                </a:lnTo>
                <a:close/>
                <a:moveTo>
                  <a:pt x="4336" y="12982"/>
                </a:moveTo>
                <a:cubicBezTo>
                  <a:pt x="4336" y="13676"/>
                  <a:pt x="4401" y="14370"/>
                  <a:pt x="4510" y="15063"/>
                </a:cubicBezTo>
                <a:lnTo>
                  <a:pt x="2017" y="15063"/>
                </a:lnTo>
                <a:cubicBezTo>
                  <a:pt x="1670" y="14413"/>
                  <a:pt x="1475" y="13719"/>
                  <a:pt x="1453" y="12982"/>
                </a:cubicBezTo>
                <a:close/>
                <a:moveTo>
                  <a:pt x="8239" y="12982"/>
                </a:moveTo>
                <a:cubicBezTo>
                  <a:pt x="8217" y="13676"/>
                  <a:pt x="8152" y="14370"/>
                  <a:pt x="8022" y="15063"/>
                </a:cubicBezTo>
                <a:lnTo>
                  <a:pt x="5074" y="15063"/>
                </a:lnTo>
                <a:cubicBezTo>
                  <a:pt x="4943" y="14370"/>
                  <a:pt x="4878" y="13676"/>
                  <a:pt x="4878" y="12982"/>
                </a:cubicBezTo>
                <a:close/>
                <a:moveTo>
                  <a:pt x="11621" y="12982"/>
                </a:moveTo>
                <a:cubicBezTo>
                  <a:pt x="11599" y="13719"/>
                  <a:pt x="11404" y="14413"/>
                  <a:pt x="11057" y="15063"/>
                </a:cubicBezTo>
                <a:lnTo>
                  <a:pt x="8564" y="15063"/>
                </a:lnTo>
                <a:cubicBezTo>
                  <a:pt x="8673" y="14370"/>
                  <a:pt x="8738" y="13676"/>
                  <a:pt x="8738" y="12982"/>
                </a:cubicBezTo>
                <a:close/>
                <a:moveTo>
                  <a:pt x="4618" y="15562"/>
                </a:moveTo>
                <a:cubicBezTo>
                  <a:pt x="4705" y="15909"/>
                  <a:pt x="4792" y="16234"/>
                  <a:pt x="4922" y="16559"/>
                </a:cubicBezTo>
                <a:cubicBezTo>
                  <a:pt x="5052" y="16950"/>
                  <a:pt x="5225" y="17318"/>
                  <a:pt x="5464" y="17643"/>
                </a:cubicBezTo>
                <a:cubicBezTo>
                  <a:pt x="4215" y="17385"/>
                  <a:pt x="3094" y="16635"/>
                  <a:pt x="2357" y="15562"/>
                </a:cubicBezTo>
                <a:close/>
                <a:moveTo>
                  <a:pt x="10732" y="15584"/>
                </a:moveTo>
                <a:cubicBezTo>
                  <a:pt x="9995" y="16646"/>
                  <a:pt x="8868" y="17405"/>
                  <a:pt x="7610" y="17665"/>
                </a:cubicBezTo>
                <a:cubicBezTo>
                  <a:pt x="7849" y="17340"/>
                  <a:pt x="8022" y="16971"/>
                  <a:pt x="8174" y="16581"/>
                </a:cubicBezTo>
                <a:cubicBezTo>
                  <a:pt x="8282" y="16256"/>
                  <a:pt x="8391" y="15909"/>
                  <a:pt x="8456" y="15584"/>
                </a:cubicBezTo>
                <a:close/>
                <a:moveTo>
                  <a:pt x="7914" y="15584"/>
                </a:moveTo>
                <a:cubicBezTo>
                  <a:pt x="7827" y="15844"/>
                  <a:pt x="7762" y="16126"/>
                  <a:pt x="7654" y="16386"/>
                </a:cubicBezTo>
                <a:cubicBezTo>
                  <a:pt x="7350" y="17275"/>
                  <a:pt x="6916" y="17795"/>
                  <a:pt x="6526" y="17795"/>
                </a:cubicBezTo>
                <a:cubicBezTo>
                  <a:pt x="6158" y="17795"/>
                  <a:pt x="5724" y="17275"/>
                  <a:pt x="5420" y="16386"/>
                </a:cubicBezTo>
                <a:cubicBezTo>
                  <a:pt x="5312" y="16126"/>
                  <a:pt x="5225" y="15844"/>
                  <a:pt x="5160" y="15584"/>
                </a:cubicBezTo>
                <a:close/>
                <a:moveTo>
                  <a:pt x="6559" y="1"/>
                </a:moveTo>
                <a:cubicBezTo>
                  <a:pt x="6526" y="1"/>
                  <a:pt x="6494" y="6"/>
                  <a:pt x="6461" y="17"/>
                </a:cubicBezTo>
                <a:lnTo>
                  <a:pt x="217" y="2575"/>
                </a:lnTo>
                <a:cubicBezTo>
                  <a:pt x="0" y="2662"/>
                  <a:pt x="0" y="2966"/>
                  <a:pt x="217" y="3052"/>
                </a:cubicBezTo>
                <a:lnTo>
                  <a:pt x="1995" y="3790"/>
                </a:lnTo>
                <a:lnTo>
                  <a:pt x="1995" y="9427"/>
                </a:lnTo>
                <a:cubicBezTo>
                  <a:pt x="1301" y="10380"/>
                  <a:pt x="933" y="11530"/>
                  <a:pt x="933" y="12722"/>
                </a:cubicBezTo>
                <a:cubicBezTo>
                  <a:pt x="933" y="15862"/>
                  <a:pt x="3497" y="18361"/>
                  <a:pt x="6567" y="18361"/>
                </a:cubicBezTo>
                <a:cubicBezTo>
                  <a:pt x="6740" y="18361"/>
                  <a:pt x="6914" y="18353"/>
                  <a:pt x="7090" y="18337"/>
                </a:cubicBezTo>
                <a:cubicBezTo>
                  <a:pt x="10407" y="18012"/>
                  <a:pt x="12727" y="14912"/>
                  <a:pt x="12098" y="11660"/>
                </a:cubicBezTo>
                <a:cubicBezTo>
                  <a:pt x="12076" y="11530"/>
                  <a:pt x="11968" y="11421"/>
                  <a:pt x="11838" y="11421"/>
                </a:cubicBezTo>
                <a:cubicBezTo>
                  <a:pt x="11664" y="11421"/>
                  <a:pt x="11534" y="11573"/>
                  <a:pt x="11556" y="11746"/>
                </a:cubicBezTo>
                <a:cubicBezTo>
                  <a:pt x="11621" y="11985"/>
                  <a:pt x="11643" y="12223"/>
                  <a:pt x="11643" y="12440"/>
                </a:cubicBezTo>
                <a:lnTo>
                  <a:pt x="8781" y="12440"/>
                </a:lnTo>
                <a:cubicBezTo>
                  <a:pt x="8759" y="11855"/>
                  <a:pt x="8716" y="11248"/>
                  <a:pt x="8629" y="10662"/>
                </a:cubicBezTo>
                <a:lnTo>
                  <a:pt x="10732" y="9795"/>
                </a:lnTo>
                <a:cubicBezTo>
                  <a:pt x="10906" y="10055"/>
                  <a:pt x="11057" y="10315"/>
                  <a:pt x="11188" y="10619"/>
                </a:cubicBezTo>
                <a:cubicBezTo>
                  <a:pt x="11231" y="10706"/>
                  <a:pt x="11339" y="10771"/>
                  <a:pt x="11448" y="10771"/>
                </a:cubicBezTo>
                <a:cubicBezTo>
                  <a:pt x="11491" y="10771"/>
                  <a:pt x="11513" y="10749"/>
                  <a:pt x="11556" y="10749"/>
                </a:cubicBezTo>
                <a:cubicBezTo>
                  <a:pt x="11686" y="10684"/>
                  <a:pt x="11751" y="10511"/>
                  <a:pt x="11686" y="10380"/>
                </a:cubicBezTo>
                <a:cubicBezTo>
                  <a:pt x="11534" y="10055"/>
                  <a:pt x="11361" y="9730"/>
                  <a:pt x="11144" y="9448"/>
                </a:cubicBezTo>
                <a:lnTo>
                  <a:pt x="11144" y="3790"/>
                </a:lnTo>
                <a:lnTo>
                  <a:pt x="12922" y="3052"/>
                </a:lnTo>
                <a:cubicBezTo>
                  <a:pt x="13139" y="2966"/>
                  <a:pt x="13139" y="2662"/>
                  <a:pt x="12922" y="2575"/>
                </a:cubicBezTo>
                <a:lnTo>
                  <a:pt x="12900" y="2575"/>
                </a:lnTo>
                <a:lnTo>
                  <a:pt x="6656" y="17"/>
                </a:lnTo>
                <a:cubicBezTo>
                  <a:pt x="6624" y="6"/>
                  <a:pt x="6591" y="1"/>
                  <a:pt x="65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6" name="Google Shape;1266;p69"/>
          <p:cNvGrpSpPr/>
          <p:nvPr/>
        </p:nvGrpSpPr>
        <p:grpSpPr>
          <a:xfrm>
            <a:off x="5639127" y="2157490"/>
            <a:ext cx="279488" cy="425237"/>
            <a:chOff x="5492975" y="2192650"/>
            <a:chExt cx="301400" cy="458575"/>
          </a:xfrm>
        </p:grpSpPr>
        <p:sp>
          <p:nvSpPr>
            <p:cNvPr id="1267" name="Google Shape;1267;p69"/>
            <p:cNvSpPr/>
            <p:nvPr/>
          </p:nvSpPr>
          <p:spPr>
            <a:xfrm>
              <a:off x="5492975" y="2192650"/>
              <a:ext cx="271050" cy="458575"/>
            </a:xfrm>
            <a:custGeom>
              <a:rect b="b" l="l" r="r" t="t"/>
              <a:pathLst>
                <a:path extrusionOk="0" h="18343" w="10842">
                  <a:moveTo>
                    <a:pt x="7633" y="564"/>
                  </a:moveTo>
                  <a:lnTo>
                    <a:pt x="7481" y="1106"/>
                  </a:lnTo>
                  <a:cubicBezTo>
                    <a:pt x="7459" y="1237"/>
                    <a:pt x="7351" y="1323"/>
                    <a:pt x="7221" y="1323"/>
                  </a:cubicBezTo>
                  <a:lnTo>
                    <a:pt x="3600" y="1323"/>
                  </a:lnTo>
                  <a:cubicBezTo>
                    <a:pt x="3470" y="1323"/>
                    <a:pt x="3361" y="1237"/>
                    <a:pt x="3340" y="1106"/>
                  </a:cubicBezTo>
                  <a:lnTo>
                    <a:pt x="3188" y="564"/>
                  </a:lnTo>
                  <a:close/>
                  <a:moveTo>
                    <a:pt x="760" y="1"/>
                  </a:moveTo>
                  <a:cubicBezTo>
                    <a:pt x="348" y="1"/>
                    <a:pt x="1" y="326"/>
                    <a:pt x="1" y="738"/>
                  </a:cubicBezTo>
                  <a:lnTo>
                    <a:pt x="1" y="17605"/>
                  </a:lnTo>
                  <a:cubicBezTo>
                    <a:pt x="1" y="18017"/>
                    <a:pt x="348" y="18343"/>
                    <a:pt x="760" y="18343"/>
                  </a:cubicBezTo>
                  <a:lnTo>
                    <a:pt x="10104" y="18343"/>
                  </a:lnTo>
                  <a:cubicBezTo>
                    <a:pt x="10516" y="18343"/>
                    <a:pt x="10841" y="18017"/>
                    <a:pt x="10841" y="17605"/>
                  </a:cubicBezTo>
                  <a:lnTo>
                    <a:pt x="10841" y="15719"/>
                  </a:lnTo>
                  <a:cubicBezTo>
                    <a:pt x="10841" y="15589"/>
                    <a:pt x="10755" y="15502"/>
                    <a:pt x="10646" y="15481"/>
                  </a:cubicBezTo>
                  <a:cubicBezTo>
                    <a:pt x="10615" y="15469"/>
                    <a:pt x="10584" y="15464"/>
                    <a:pt x="10553" y="15464"/>
                  </a:cubicBezTo>
                  <a:cubicBezTo>
                    <a:pt x="10410" y="15464"/>
                    <a:pt x="10281" y="15580"/>
                    <a:pt x="10299" y="15741"/>
                  </a:cubicBezTo>
                  <a:lnTo>
                    <a:pt x="10299" y="16435"/>
                  </a:lnTo>
                  <a:lnTo>
                    <a:pt x="2971" y="16435"/>
                  </a:lnTo>
                  <a:cubicBezTo>
                    <a:pt x="2841" y="16435"/>
                    <a:pt x="2733" y="16521"/>
                    <a:pt x="2711" y="16630"/>
                  </a:cubicBezTo>
                  <a:cubicBezTo>
                    <a:pt x="2646" y="16803"/>
                    <a:pt x="2776" y="16998"/>
                    <a:pt x="2950" y="17020"/>
                  </a:cubicBezTo>
                  <a:lnTo>
                    <a:pt x="10299" y="17020"/>
                  </a:lnTo>
                  <a:lnTo>
                    <a:pt x="10299" y="17627"/>
                  </a:lnTo>
                  <a:cubicBezTo>
                    <a:pt x="10299" y="17735"/>
                    <a:pt x="10212" y="17844"/>
                    <a:pt x="10082" y="17844"/>
                  </a:cubicBezTo>
                  <a:lnTo>
                    <a:pt x="760" y="17844"/>
                  </a:lnTo>
                  <a:cubicBezTo>
                    <a:pt x="630" y="17844"/>
                    <a:pt x="543" y="17735"/>
                    <a:pt x="543" y="17627"/>
                  </a:cubicBezTo>
                  <a:lnTo>
                    <a:pt x="543" y="16977"/>
                  </a:lnTo>
                  <a:lnTo>
                    <a:pt x="1605" y="16977"/>
                  </a:lnTo>
                  <a:cubicBezTo>
                    <a:pt x="1735" y="16977"/>
                    <a:pt x="1865" y="16868"/>
                    <a:pt x="1865" y="16738"/>
                  </a:cubicBezTo>
                  <a:cubicBezTo>
                    <a:pt x="1865" y="16586"/>
                    <a:pt x="1757" y="16478"/>
                    <a:pt x="1627" y="16478"/>
                  </a:cubicBezTo>
                  <a:lnTo>
                    <a:pt x="565" y="16478"/>
                  </a:lnTo>
                  <a:lnTo>
                    <a:pt x="565" y="760"/>
                  </a:lnTo>
                  <a:cubicBezTo>
                    <a:pt x="565" y="651"/>
                    <a:pt x="651" y="543"/>
                    <a:pt x="760" y="543"/>
                  </a:cubicBezTo>
                  <a:lnTo>
                    <a:pt x="2603" y="543"/>
                  </a:lnTo>
                  <a:lnTo>
                    <a:pt x="2798" y="1258"/>
                  </a:lnTo>
                  <a:cubicBezTo>
                    <a:pt x="2884" y="1605"/>
                    <a:pt x="3210" y="1844"/>
                    <a:pt x="3578" y="1844"/>
                  </a:cubicBezTo>
                  <a:lnTo>
                    <a:pt x="7286" y="1844"/>
                  </a:lnTo>
                  <a:cubicBezTo>
                    <a:pt x="7654" y="1844"/>
                    <a:pt x="7958" y="1605"/>
                    <a:pt x="8066" y="1258"/>
                  </a:cubicBezTo>
                  <a:lnTo>
                    <a:pt x="8261" y="543"/>
                  </a:lnTo>
                  <a:lnTo>
                    <a:pt x="10104" y="543"/>
                  </a:lnTo>
                  <a:cubicBezTo>
                    <a:pt x="10212" y="543"/>
                    <a:pt x="10299" y="651"/>
                    <a:pt x="10299" y="760"/>
                  </a:cubicBezTo>
                  <a:lnTo>
                    <a:pt x="10299" y="2191"/>
                  </a:lnTo>
                  <a:cubicBezTo>
                    <a:pt x="10299" y="2321"/>
                    <a:pt x="10408" y="2451"/>
                    <a:pt x="10538" y="2472"/>
                  </a:cubicBezTo>
                  <a:cubicBezTo>
                    <a:pt x="10711" y="2472"/>
                    <a:pt x="10841" y="2364"/>
                    <a:pt x="10841" y="2191"/>
                  </a:cubicBezTo>
                  <a:lnTo>
                    <a:pt x="10841" y="738"/>
                  </a:lnTo>
                  <a:cubicBezTo>
                    <a:pt x="10841" y="326"/>
                    <a:pt x="10516" y="1"/>
                    <a:pt x="101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69"/>
            <p:cNvSpPr/>
            <p:nvPr/>
          </p:nvSpPr>
          <p:spPr>
            <a:xfrm>
              <a:off x="5556950" y="2267450"/>
              <a:ext cx="237425" cy="300300"/>
            </a:xfrm>
            <a:custGeom>
              <a:rect b="b" l="l" r="r" t="t"/>
              <a:pathLst>
                <a:path extrusionOk="0" h="12012" w="9497">
                  <a:moveTo>
                    <a:pt x="260" y="1"/>
                  </a:moveTo>
                  <a:cubicBezTo>
                    <a:pt x="109" y="1"/>
                    <a:pt x="0" y="131"/>
                    <a:pt x="0" y="283"/>
                  </a:cubicBezTo>
                  <a:lnTo>
                    <a:pt x="0" y="2602"/>
                  </a:lnTo>
                  <a:cubicBezTo>
                    <a:pt x="0" y="2732"/>
                    <a:pt x="87" y="2863"/>
                    <a:pt x="239" y="2863"/>
                  </a:cubicBezTo>
                  <a:cubicBezTo>
                    <a:pt x="250" y="2864"/>
                    <a:pt x="261" y="2865"/>
                    <a:pt x="272" y="2865"/>
                  </a:cubicBezTo>
                  <a:cubicBezTo>
                    <a:pt x="409" y="2865"/>
                    <a:pt x="521" y="2743"/>
                    <a:pt x="521" y="2602"/>
                  </a:cubicBezTo>
                  <a:lnTo>
                    <a:pt x="521" y="543"/>
                  </a:lnTo>
                  <a:lnTo>
                    <a:pt x="8954" y="543"/>
                  </a:lnTo>
                  <a:lnTo>
                    <a:pt x="8954" y="11470"/>
                  </a:lnTo>
                  <a:lnTo>
                    <a:pt x="542" y="11470"/>
                  </a:lnTo>
                  <a:lnTo>
                    <a:pt x="542" y="3860"/>
                  </a:lnTo>
                  <a:cubicBezTo>
                    <a:pt x="542" y="3730"/>
                    <a:pt x="434" y="3621"/>
                    <a:pt x="304" y="3600"/>
                  </a:cubicBezTo>
                  <a:cubicBezTo>
                    <a:pt x="291" y="3598"/>
                    <a:pt x="278" y="3597"/>
                    <a:pt x="266" y="3597"/>
                  </a:cubicBezTo>
                  <a:cubicBezTo>
                    <a:pt x="112" y="3597"/>
                    <a:pt x="0" y="3719"/>
                    <a:pt x="0" y="3860"/>
                  </a:cubicBezTo>
                  <a:lnTo>
                    <a:pt x="0" y="11752"/>
                  </a:lnTo>
                  <a:cubicBezTo>
                    <a:pt x="0" y="11903"/>
                    <a:pt x="109" y="12012"/>
                    <a:pt x="260" y="12012"/>
                  </a:cubicBezTo>
                  <a:lnTo>
                    <a:pt x="9236" y="12012"/>
                  </a:lnTo>
                  <a:cubicBezTo>
                    <a:pt x="9366" y="12012"/>
                    <a:pt x="9496" y="11903"/>
                    <a:pt x="9496" y="11752"/>
                  </a:cubicBezTo>
                  <a:lnTo>
                    <a:pt x="9496" y="283"/>
                  </a:lnTo>
                  <a:cubicBezTo>
                    <a:pt x="9496" y="131"/>
                    <a:pt x="9366" y="1"/>
                    <a:pt x="92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69"/>
            <p:cNvSpPr/>
            <p:nvPr/>
          </p:nvSpPr>
          <p:spPr>
            <a:xfrm>
              <a:off x="5626325" y="2302675"/>
              <a:ext cx="98675" cy="13575"/>
            </a:xfrm>
            <a:custGeom>
              <a:rect b="b" l="l" r="r" t="t"/>
              <a:pathLst>
                <a:path extrusionOk="0" h="543" w="3947">
                  <a:moveTo>
                    <a:pt x="304" y="1"/>
                  </a:moveTo>
                  <a:cubicBezTo>
                    <a:pt x="152" y="1"/>
                    <a:pt x="44" y="88"/>
                    <a:pt x="22" y="239"/>
                  </a:cubicBezTo>
                  <a:cubicBezTo>
                    <a:pt x="0" y="391"/>
                    <a:pt x="130" y="543"/>
                    <a:pt x="304" y="543"/>
                  </a:cubicBezTo>
                  <a:lnTo>
                    <a:pt x="3643" y="543"/>
                  </a:lnTo>
                  <a:cubicBezTo>
                    <a:pt x="3794" y="543"/>
                    <a:pt x="3903" y="435"/>
                    <a:pt x="3925" y="304"/>
                  </a:cubicBezTo>
                  <a:cubicBezTo>
                    <a:pt x="3946" y="131"/>
                    <a:pt x="3816" y="1"/>
                    <a:pt x="36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9"/>
            <p:cNvSpPr/>
            <p:nvPr/>
          </p:nvSpPr>
          <p:spPr>
            <a:xfrm>
              <a:off x="5641450" y="2353100"/>
              <a:ext cx="71075" cy="97050"/>
            </a:xfrm>
            <a:custGeom>
              <a:rect b="b" l="l" r="r" t="t"/>
              <a:pathLst>
                <a:path extrusionOk="0" h="3882" w="2843">
                  <a:moveTo>
                    <a:pt x="1423" y="537"/>
                  </a:moveTo>
                  <a:cubicBezTo>
                    <a:pt x="1718" y="537"/>
                    <a:pt x="1977" y="763"/>
                    <a:pt x="1997" y="1063"/>
                  </a:cubicBezTo>
                  <a:lnTo>
                    <a:pt x="2062" y="1670"/>
                  </a:lnTo>
                  <a:lnTo>
                    <a:pt x="761" y="1670"/>
                  </a:lnTo>
                  <a:lnTo>
                    <a:pt x="826" y="1084"/>
                  </a:lnTo>
                  <a:cubicBezTo>
                    <a:pt x="848" y="802"/>
                    <a:pt x="1065" y="586"/>
                    <a:pt x="1347" y="542"/>
                  </a:cubicBezTo>
                  <a:cubicBezTo>
                    <a:pt x="1372" y="539"/>
                    <a:pt x="1398" y="537"/>
                    <a:pt x="1423" y="537"/>
                  </a:cubicBezTo>
                  <a:close/>
                  <a:moveTo>
                    <a:pt x="1412" y="0"/>
                  </a:moveTo>
                  <a:cubicBezTo>
                    <a:pt x="848" y="0"/>
                    <a:pt x="349" y="434"/>
                    <a:pt x="284" y="1019"/>
                  </a:cubicBezTo>
                  <a:lnTo>
                    <a:pt x="24" y="3578"/>
                  </a:lnTo>
                  <a:cubicBezTo>
                    <a:pt x="1" y="3776"/>
                    <a:pt x="147" y="3880"/>
                    <a:pt x="293" y="3880"/>
                  </a:cubicBezTo>
                  <a:cubicBezTo>
                    <a:pt x="419" y="3880"/>
                    <a:pt x="546" y="3803"/>
                    <a:pt x="566" y="3643"/>
                  </a:cubicBezTo>
                  <a:lnTo>
                    <a:pt x="718" y="2212"/>
                  </a:lnTo>
                  <a:lnTo>
                    <a:pt x="2149" y="2212"/>
                  </a:lnTo>
                  <a:lnTo>
                    <a:pt x="2301" y="3643"/>
                  </a:lnTo>
                  <a:cubicBezTo>
                    <a:pt x="2301" y="3773"/>
                    <a:pt x="2431" y="3881"/>
                    <a:pt x="2561" y="3881"/>
                  </a:cubicBezTo>
                  <a:lnTo>
                    <a:pt x="2604" y="3881"/>
                  </a:lnTo>
                  <a:cubicBezTo>
                    <a:pt x="2734" y="3859"/>
                    <a:pt x="2843" y="3729"/>
                    <a:pt x="2843" y="3578"/>
                  </a:cubicBezTo>
                  <a:lnTo>
                    <a:pt x="2561" y="1019"/>
                  </a:lnTo>
                  <a:cubicBezTo>
                    <a:pt x="2496" y="434"/>
                    <a:pt x="2019" y="0"/>
                    <a:pt x="14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69"/>
            <p:cNvSpPr/>
            <p:nvPr/>
          </p:nvSpPr>
          <p:spPr>
            <a:xfrm>
              <a:off x="5708700" y="2335150"/>
              <a:ext cx="41225" cy="40800"/>
            </a:xfrm>
            <a:custGeom>
              <a:rect b="b" l="l" r="r" t="t"/>
              <a:pathLst>
                <a:path extrusionOk="0" h="1632" w="1649">
                  <a:moveTo>
                    <a:pt x="819" y="0"/>
                  </a:moveTo>
                  <a:cubicBezTo>
                    <a:pt x="807" y="0"/>
                    <a:pt x="794" y="1"/>
                    <a:pt x="781" y="3"/>
                  </a:cubicBezTo>
                  <a:cubicBezTo>
                    <a:pt x="630" y="24"/>
                    <a:pt x="521" y="155"/>
                    <a:pt x="565" y="306"/>
                  </a:cubicBezTo>
                  <a:lnTo>
                    <a:pt x="565" y="566"/>
                  </a:lnTo>
                  <a:lnTo>
                    <a:pt x="304" y="566"/>
                  </a:lnTo>
                  <a:cubicBezTo>
                    <a:pt x="174" y="566"/>
                    <a:pt x="44" y="653"/>
                    <a:pt x="22" y="805"/>
                  </a:cubicBezTo>
                  <a:cubicBezTo>
                    <a:pt x="1" y="957"/>
                    <a:pt x="131" y="1108"/>
                    <a:pt x="304" y="1108"/>
                  </a:cubicBezTo>
                  <a:lnTo>
                    <a:pt x="565" y="1108"/>
                  </a:lnTo>
                  <a:lnTo>
                    <a:pt x="565" y="1347"/>
                  </a:lnTo>
                  <a:cubicBezTo>
                    <a:pt x="565" y="1499"/>
                    <a:pt x="673" y="1607"/>
                    <a:pt x="803" y="1629"/>
                  </a:cubicBezTo>
                  <a:cubicBezTo>
                    <a:pt x="816" y="1630"/>
                    <a:pt x="828" y="1631"/>
                    <a:pt x="840" y="1631"/>
                  </a:cubicBezTo>
                  <a:cubicBezTo>
                    <a:pt x="995" y="1631"/>
                    <a:pt x="1107" y="1508"/>
                    <a:pt x="1107" y="1347"/>
                  </a:cubicBezTo>
                  <a:lnTo>
                    <a:pt x="1107" y="1087"/>
                  </a:lnTo>
                  <a:lnTo>
                    <a:pt x="1367" y="1087"/>
                  </a:lnTo>
                  <a:cubicBezTo>
                    <a:pt x="1497" y="1087"/>
                    <a:pt x="1627" y="978"/>
                    <a:pt x="1627" y="848"/>
                  </a:cubicBezTo>
                  <a:cubicBezTo>
                    <a:pt x="1649" y="675"/>
                    <a:pt x="1518" y="545"/>
                    <a:pt x="1367" y="545"/>
                  </a:cubicBezTo>
                  <a:lnTo>
                    <a:pt x="1085" y="545"/>
                  </a:lnTo>
                  <a:lnTo>
                    <a:pt x="1085" y="285"/>
                  </a:lnTo>
                  <a:cubicBezTo>
                    <a:pt x="1085" y="124"/>
                    <a:pt x="973" y="0"/>
                    <a:pt x="8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69"/>
            <p:cNvSpPr/>
            <p:nvPr/>
          </p:nvSpPr>
          <p:spPr>
            <a:xfrm>
              <a:off x="5626325" y="2486425"/>
              <a:ext cx="98125" cy="13575"/>
            </a:xfrm>
            <a:custGeom>
              <a:rect b="b" l="l" r="r" t="t"/>
              <a:pathLst>
                <a:path extrusionOk="0" h="543" w="3925">
                  <a:moveTo>
                    <a:pt x="304" y="1"/>
                  </a:moveTo>
                  <a:cubicBezTo>
                    <a:pt x="152" y="1"/>
                    <a:pt x="44" y="87"/>
                    <a:pt x="22" y="239"/>
                  </a:cubicBezTo>
                  <a:cubicBezTo>
                    <a:pt x="0" y="391"/>
                    <a:pt x="130" y="543"/>
                    <a:pt x="304" y="543"/>
                  </a:cubicBezTo>
                  <a:lnTo>
                    <a:pt x="3643" y="543"/>
                  </a:lnTo>
                  <a:cubicBezTo>
                    <a:pt x="3773" y="543"/>
                    <a:pt x="3903" y="434"/>
                    <a:pt x="3925" y="304"/>
                  </a:cubicBezTo>
                  <a:cubicBezTo>
                    <a:pt x="3925" y="131"/>
                    <a:pt x="3794" y="1"/>
                    <a:pt x="36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9"/>
            <p:cNvSpPr/>
            <p:nvPr/>
          </p:nvSpPr>
          <p:spPr>
            <a:xfrm>
              <a:off x="5637700" y="2519500"/>
              <a:ext cx="75375" cy="13575"/>
            </a:xfrm>
            <a:custGeom>
              <a:rect b="b" l="l" r="r" t="t"/>
              <a:pathLst>
                <a:path extrusionOk="0" h="543" w="3015">
                  <a:moveTo>
                    <a:pt x="283" y="0"/>
                  </a:moveTo>
                  <a:cubicBezTo>
                    <a:pt x="109" y="0"/>
                    <a:pt x="1" y="130"/>
                    <a:pt x="22" y="304"/>
                  </a:cubicBezTo>
                  <a:cubicBezTo>
                    <a:pt x="22" y="434"/>
                    <a:pt x="152" y="542"/>
                    <a:pt x="283" y="542"/>
                  </a:cubicBezTo>
                  <a:lnTo>
                    <a:pt x="2732" y="542"/>
                  </a:lnTo>
                  <a:cubicBezTo>
                    <a:pt x="2862" y="542"/>
                    <a:pt x="2971" y="434"/>
                    <a:pt x="2993" y="304"/>
                  </a:cubicBezTo>
                  <a:cubicBezTo>
                    <a:pt x="3014" y="130"/>
                    <a:pt x="2884" y="0"/>
                    <a:pt x="27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 name="Google Shape;1274;p69"/>
          <p:cNvGrpSpPr/>
          <p:nvPr/>
        </p:nvGrpSpPr>
        <p:grpSpPr>
          <a:xfrm>
            <a:off x="4826693" y="2291693"/>
            <a:ext cx="425237" cy="292030"/>
            <a:chOff x="4672375" y="2337375"/>
            <a:chExt cx="458575" cy="314925"/>
          </a:xfrm>
        </p:grpSpPr>
        <p:sp>
          <p:nvSpPr>
            <p:cNvPr id="1275" name="Google Shape;1275;p69"/>
            <p:cNvSpPr/>
            <p:nvPr/>
          </p:nvSpPr>
          <p:spPr>
            <a:xfrm>
              <a:off x="4672375" y="2337375"/>
              <a:ext cx="458575" cy="314925"/>
            </a:xfrm>
            <a:custGeom>
              <a:rect b="b" l="l" r="r" t="t"/>
              <a:pathLst>
                <a:path extrusionOk="0" h="12597" w="18343">
                  <a:moveTo>
                    <a:pt x="10797" y="8066"/>
                  </a:moveTo>
                  <a:lnTo>
                    <a:pt x="11383" y="10971"/>
                  </a:lnTo>
                  <a:lnTo>
                    <a:pt x="9085" y="10971"/>
                  </a:lnTo>
                  <a:cubicBezTo>
                    <a:pt x="8933" y="10971"/>
                    <a:pt x="8825" y="11079"/>
                    <a:pt x="8803" y="11209"/>
                  </a:cubicBezTo>
                  <a:cubicBezTo>
                    <a:pt x="8781" y="11361"/>
                    <a:pt x="8911" y="11513"/>
                    <a:pt x="9085" y="11513"/>
                  </a:cubicBezTo>
                  <a:lnTo>
                    <a:pt x="13529" y="11513"/>
                  </a:lnTo>
                  <a:cubicBezTo>
                    <a:pt x="13768" y="11513"/>
                    <a:pt x="13941" y="11686"/>
                    <a:pt x="13941" y="11903"/>
                  </a:cubicBezTo>
                  <a:cubicBezTo>
                    <a:pt x="13941" y="11990"/>
                    <a:pt x="13876" y="12055"/>
                    <a:pt x="13789" y="12055"/>
                  </a:cubicBezTo>
                  <a:lnTo>
                    <a:pt x="4575" y="12055"/>
                  </a:lnTo>
                  <a:cubicBezTo>
                    <a:pt x="4510" y="12055"/>
                    <a:pt x="4445" y="11990"/>
                    <a:pt x="4445" y="11903"/>
                  </a:cubicBezTo>
                  <a:cubicBezTo>
                    <a:pt x="4445" y="11686"/>
                    <a:pt x="4619" y="11513"/>
                    <a:pt x="4835" y="11513"/>
                  </a:cubicBezTo>
                  <a:lnTo>
                    <a:pt x="7806" y="11513"/>
                  </a:lnTo>
                  <a:cubicBezTo>
                    <a:pt x="7957" y="11513"/>
                    <a:pt x="8066" y="11404"/>
                    <a:pt x="8087" y="11274"/>
                  </a:cubicBezTo>
                  <a:cubicBezTo>
                    <a:pt x="8109" y="11123"/>
                    <a:pt x="7979" y="10971"/>
                    <a:pt x="7806" y="10971"/>
                  </a:cubicBezTo>
                  <a:lnTo>
                    <a:pt x="6960" y="10971"/>
                  </a:lnTo>
                  <a:lnTo>
                    <a:pt x="7567" y="8066"/>
                  </a:lnTo>
                  <a:close/>
                  <a:moveTo>
                    <a:pt x="3534" y="0"/>
                  </a:moveTo>
                  <a:cubicBezTo>
                    <a:pt x="1605" y="0"/>
                    <a:pt x="22" y="1561"/>
                    <a:pt x="22" y="3491"/>
                  </a:cubicBezTo>
                  <a:cubicBezTo>
                    <a:pt x="1" y="5399"/>
                    <a:pt x="1562" y="6982"/>
                    <a:pt x="3491" y="7003"/>
                  </a:cubicBezTo>
                  <a:lnTo>
                    <a:pt x="5681" y="7003"/>
                  </a:lnTo>
                  <a:cubicBezTo>
                    <a:pt x="5681" y="7047"/>
                    <a:pt x="5681" y="7090"/>
                    <a:pt x="5681" y="7133"/>
                  </a:cubicBezTo>
                  <a:cubicBezTo>
                    <a:pt x="5681" y="7654"/>
                    <a:pt x="6093" y="8066"/>
                    <a:pt x="6613" y="8066"/>
                  </a:cubicBezTo>
                  <a:lnTo>
                    <a:pt x="7025" y="8066"/>
                  </a:lnTo>
                  <a:lnTo>
                    <a:pt x="6418" y="10971"/>
                  </a:lnTo>
                  <a:lnTo>
                    <a:pt x="4814" y="10971"/>
                  </a:lnTo>
                  <a:cubicBezTo>
                    <a:pt x="4293" y="10971"/>
                    <a:pt x="3860" y="11404"/>
                    <a:pt x="3881" y="11925"/>
                  </a:cubicBezTo>
                  <a:cubicBezTo>
                    <a:pt x="3903" y="12293"/>
                    <a:pt x="4207" y="12597"/>
                    <a:pt x="4553" y="12597"/>
                  </a:cubicBezTo>
                  <a:lnTo>
                    <a:pt x="13768" y="12597"/>
                  </a:lnTo>
                  <a:cubicBezTo>
                    <a:pt x="14136" y="12597"/>
                    <a:pt x="14440" y="12293"/>
                    <a:pt x="14461" y="11925"/>
                  </a:cubicBezTo>
                  <a:cubicBezTo>
                    <a:pt x="14461" y="11404"/>
                    <a:pt x="14050" y="10971"/>
                    <a:pt x="13529" y="10971"/>
                  </a:cubicBezTo>
                  <a:lnTo>
                    <a:pt x="11925" y="10971"/>
                  </a:lnTo>
                  <a:lnTo>
                    <a:pt x="11318" y="8066"/>
                  </a:lnTo>
                  <a:lnTo>
                    <a:pt x="11730" y="8066"/>
                  </a:lnTo>
                  <a:cubicBezTo>
                    <a:pt x="12250" y="8066"/>
                    <a:pt x="12662" y="7654"/>
                    <a:pt x="12662" y="7133"/>
                  </a:cubicBezTo>
                  <a:cubicBezTo>
                    <a:pt x="12662" y="7090"/>
                    <a:pt x="12662" y="7047"/>
                    <a:pt x="12640" y="7003"/>
                  </a:cubicBezTo>
                  <a:lnTo>
                    <a:pt x="14808" y="7003"/>
                  </a:lnTo>
                  <a:cubicBezTo>
                    <a:pt x="16738" y="7003"/>
                    <a:pt x="18321" y="5442"/>
                    <a:pt x="18321" y="3513"/>
                  </a:cubicBezTo>
                  <a:cubicBezTo>
                    <a:pt x="18342" y="1605"/>
                    <a:pt x="16781" y="22"/>
                    <a:pt x="14852" y="0"/>
                  </a:cubicBezTo>
                  <a:lnTo>
                    <a:pt x="5334" y="0"/>
                  </a:lnTo>
                  <a:cubicBezTo>
                    <a:pt x="5182" y="0"/>
                    <a:pt x="5074" y="109"/>
                    <a:pt x="5052" y="239"/>
                  </a:cubicBezTo>
                  <a:cubicBezTo>
                    <a:pt x="5030" y="412"/>
                    <a:pt x="5161" y="543"/>
                    <a:pt x="5334" y="543"/>
                  </a:cubicBezTo>
                  <a:lnTo>
                    <a:pt x="14808" y="543"/>
                  </a:lnTo>
                  <a:cubicBezTo>
                    <a:pt x="16456" y="543"/>
                    <a:pt x="17779" y="1843"/>
                    <a:pt x="17779" y="3491"/>
                  </a:cubicBezTo>
                  <a:cubicBezTo>
                    <a:pt x="17800" y="5117"/>
                    <a:pt x="16478" y="6440"/>
                    <a:pt x="14852" y="6461"/>
                  </a:cubicBezTo>
                  <a:lnTo>
                    <a:pt x="11383" y="6461"/>
                  </a:lnTo>
                  <a:cubicBezTo>
                    <a:pt x="11253" y="6461"/>
                    <a:pt x="11123" y="6548"/>
                    <a:pt x="11101" y="6700"/>
                  </a:cubicBezTo>
                  <a:cubicBezTo>
                    <a:pt x="11101" y="6852"/>
                    <a:pt x="11209" y="7003"/>
                    <a:pt x="11383" y="7003"/>
                  </a:cubicBezTo>
                  <a:lnTo>
                    <a:pt x="12012" y="7003"/>
                  </a:lnTo>
                  <a:cubicBezTo>
                    <a:pt x="12077" y="7003"/>
                    <a:pt x="12142" y="7047"/>
                    <a:pt x="12142" y="7133"/>
                  </a:cubicBezTo>
                  <a:cubicBezTo>
                    <a:pt x="12142" y="7350"/>
                    <a:pt x="11968" y="7524"/>
                    <a:pt x="11751" y="7545"/>
                  </a:cubicBezTo>
                  <a:lnTo>
                    <a:pt x="6613" y="7545"/>
                  </a:lnTo>
                  <a:cubicBezTo>
                    <a:pt x="6396" y="7524"/>
                    <a:pt x="6223" y="7350"/>
                    <a:pt x="6223" y="7133"/>
                  </a:cubicBezTo>
                  <a:cubicBezTo>
                    <a:pt x="6223" y="7047"/>
                    <a:pt x="6288" y="7003"/>
                    <a:pt x="6353" y="7003"/>
                  </a:cubicBezTo>
                  <a:lnTo>
                    <a:pt x="10125" y="7003"/>
                  </a:lnTo>
                  <a:cubicBezTo>
                    <a:pt x="10255" y="7003"/>
                    <a:pt x="10364" y="6895"/>
                    <a:pt x="10386" y="6765"/>
                  </a:cubicBezTo>
                  <a:cubicBezTo>
                    <a:pt x="10407" y="6591"/>
                    <a:pt x="10277" y="6461"/>
                    <a:pt x="10125" y="6461"/>
                  </a:cubicBezTo>
                  <a:lnTo>
                    <a:pt x="3534" y="6461"/>
                  </a:lnTo>
                  <a:cubicBezTo>
                    <a:pt x="1887" y="6461"/>
                    <a:pt x="564" y="5160"/>
                    <a:pt x="564" y="3513"/>
                  </a:cubicBezTo>
                  <a:cubicBezTo>
                    <a:pt x="543" y="1887"/>
                    <a:pt x="1865" y="564"/>
                    <a:pt x="3491" y="543"/>
                  </a:cubicBezTo>
                  <a:lnTo>
                    <a:pt x="4077" y="543"/>
                  </a:lnTo>
                  <a:cubicBezTo>
                    <a:pt x="4207" y="543"/>
                    <a:pt x="4337" y="456"/>
                    <a:pt x="4337" y="304"/>
                  </a:cubicBezTo>
                  <a:cubicBezTo>
                    <a:pt x="4358" y="152"/>
                    <a:pt x="4228" y="0"/>
                    <a:pt x="40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9"/>
            <p:cNvSpPr/>
            <p:nvPr/>
          </p:nvSpPr>
          <p:spPr>
            <a:xfrm>
              <a:off x="4821975" y="2365075"/>
              <a:ext cx="141500" cy="119750"/>
            </a:xfrm>
            <a:custGeom>
              <a:rect b="b" l="l" r="r" t="t"/>
              <a:pathLst>
                <a:path extrusionOk="0" h="4790" w="5660">
                  <a:moveTo>
                    <a:pt x="3203" y="533"/>
                  </a:moveTo>
                  <a:cubicBezTo>
                    <a:pt x="3656" y="533"/>
                    <a:pt x="4116" y="703"/>
                    <a:pt x="4488" y="1082"/>
                  </a:cubicBezTo>
                  <a:cubicBezTo>
                    <a:pt x="5659" y="2253"/>
                    <a:pt x="4835" y="4248"/>
                    <a:pt x="3187" y="4248"/>
                  </a:cubicBezTo>
                  <a:cubicBezTo>
                    <a:pt x="2168" y="4248"/>
                    <a:pt x="1345" y="3424"/>
                    <a:pt x="1345" y="2405"/>
                  </a:cubicBezTo>
                  <a:cubicBezTo>
                    <a:pt x="1345" y="1276"/>
                    <a:pt x="2257" y="533"/>
                    <a:pt x="3203" y="533"/>
                  </a:cubicBezTo>
                  <a:close/>
                  <a:moveTo>
                    <a:pt x="3171" y="0"/>
                  </a:moveTo>
                  <a:cubicBezTo>
                    <a:pt x="2582" y="0"/>
                    <a:pt x="1982" y="221"/>
                    <a:pt x="1496" y="714"/>
                  </a:cubicBezTo>
                  <a:cubicBezTo>
                    <a:pt x="0" y="2210"/>
                    <a:pt x="1063" y="4790"/>
                    <a:pt x="3187" y="4790"/>
                  </a:cubicBezTo>
                  <a:cubicBezTo>
                    <a:pt x="4510" y="4790"/>
                    <a:pt x="5572" y="3706"/>
                    <a:pt x="5572" y="2405"/>
                  </a:cubicBezTo>
                  <a:cubicBezTo>
                    <a:pt x="5572" y="955"/>
                    <a:pt x="4396" y="0"/>
                    <a:pt x="31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9"/>
            <p:cNvSpPr/>
            <p:nvPr/>
          </p:nvSpPr>
          <p:spPr>
            <a:xfrm>
              <a:off x="4870200" y="2401275"/>
              <a:ext cx="55150" cy="47250"/>
            </a:xfrm>
            <a:custGeom>
              <a:rect b="b" l="l" r="r" t="t"/>
              <a:pathLst>
                <a:path extrusionOk="0" h="1890" w="2206">
                  <a:moveTo>
                    <a:pt x="1261" y="544"/>
                  </a:moveTo>
                  <a:cubicBezTo>
                    <a:pt x="1359" y="544"/>
                    <a:pt x="1458" y="578"/>
                    <a:pt x="1540" y="653"/>
                  </a:cubicBezTo>
                  <a:cubicBezTo>
                    <a:pt x="1800" y="913"/>
                    <a:pt x="1605" y="1347"/>
                    <a:pt x="1258" y="1347"/>
                  </a:cubicBezTo>
                  <a:cubicBezTo>
                    <a:pt x="1042" y="1347"/>
                    <a:pt x="868" y="1152"/>
                    <a:pt x="868" y="957"/>
                  </a:cubicBezTo>
                  <a:lnTo>
                    <a:pt x="847" y="957"/>
                  </a:lnTo>
                  <a:cubicBezTo>
                    <a:pt x="847" y="705"/>
                    <a:pt x="1050" y="544"/>
                    <a:pt x="1261" y="544"/>
                  </a:cubicBezTo>
                  <a:close/>
                  <a:moveTo>
                    <a:pt x="1255" y="1"/>
                  </a:moveTo>
                  <a:cubicBezTo>
                    <a:pt x="1022" y="1"/>
                    <a:pt x="783" y="88"/>
                    <a:pt x="586" y="285"/>
                  </a:cubicBezTo>
                  <a:cubicBezTo>
                    <a:pt x="1" y="870"/>
                    <a:pt x="413" y="1889"/>
                    <a:pt x="1258" y="1889"/>
                  </a:cubicBezTo>
                  <a:cubicBezTo>
                    <a:pt x="1779" y="1889"/>
                    <a:pt x="2191" y="1455"/>
                    <a:pt x="2191" y="957"/>
                  </a:cubicBezTo>
                  <a:cubicBezTo>
                    <a:pt x="2205" y="385"/>
                    <a:pt x="1743" y="1"/>
                    <a:pt x="12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69"/>
            <p:cNvSpPr/>
            <p:nvPr/>
          </p:nvSpPr>
          <p:spPr>
            <a:xfrm>
              <a:off x="4735800" y="2418125"/>
              <a:ext cx="59650" cy="13575"/>
            </a:xfrm>
            <a:custGeom>
              <a:rect b="b" l="l" r="r" t="t"/>
              <a:pathLst>
                <a:path extrusionOk="0" h="543" w="2386">
                  <a:moveTo>
                    <a:pt x="282" y="1"/>
                  </a:moveTo>
                  <a:cubicBezTo>
                    <a:pt x="152" y="1"/>
                    <a:pt x="22" y="109"/>
                    <a:pt x="22" y="239"/>
                  </a:cubicBezTo>
                  <a:cubicBezTo>
                    <a:pt x="0" y="391"/>
                    <a:pt x="130" y="543"/>
                    <a:pt x="282" y="543"/>
                  </a:cubicBezTo>
                  <a:lnTo>
                    <a:pt x="2082" y="543"/>
                  </a:lnTo>
                  <a:cubicBezTo>
                    <a:pt x="2233" y="543"/>
                    <a:pt x="2342" y="435"/>
                    <a:pt x="2363" y="304"/>
                  </a:cubicBezTo>
                  <a:cubicBezTo>
                    <a:pt x="2385" y="153"/>
                    <a:pt x="2255" y="1"/>
                    <a:pt x="21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69"/>
            <p:cNvSpPr/>
            <p:nvPr/>
          </p:nvSpPr>
          <p:spPr>
            <a:xfrm>
              <a:off x="4753125" y="2386700"/>
              <a:ext cx="42325" cy="13650"/>
            </a:xfrm>
            <a:custGeom>
              <a:rect b="b" l="l" r="r" t="t"/>
              <a:pathLst>
                <a:path extrusionOk="0" h="546" w="1693">
                  <a:moveTo>
                    <a:pt x="283" y="0"/>
                  </a:moveTo>
                  <a:cubicBezTo>
                    <a:pt x="131" y="0"/>
                    <a:pt x="1" y="152"/>
                    <a:pt x="23" y="304"/>
                  </a:cubicBezTo>
                  <a:cubicBezTo>
                    <a:pt x="42" y="443"/>
                    <a:pt x="153" y="545"/>
                    <a:pt x="271" y="545"/>
                  </a:cubicBezTo>
                  <a:cubicBezTo>
                    <a:pt x="282" y="545"/>
                    <a:pt x="293" y="544"/>
                    <a:pt x="304" y="542"/>
                  </a:cubicBezTo>
                  <a:lnTo>
                    <a:pt x="1389" y="542"/>
                  </a:lnTo>
                  <a:cubicBezTo>
                    <a:pt x="1540" y="542"/>
                    <a:pt x="1649" y="434"/>
                    <a:pt x="1670" y="304"/>
                  </a:cubicBezTo>
                  <a:cubicBezTo>
                    <a:pt x="1692" y="152"/>
                    <a:pt x="1562" y="0"/>
                    <a:pt x="13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9"/>
            <p:cNvSpPr/>
            <p:nvPr/>
          </p:nvSpPr>
          <p:spPr>
            <a:xfrm>
              <a:off x="4753675" y="2448500"/>
              <a:ext cx="41775" cy="13575"/>
            </a:xfrm>
            <a:custGeom>
              <a:rect b="b" l="l" r="r" t="t"/>
              <a:pathLst>
                <a:path extrusionOk="0" h="543" w="1671">
                  <a:moveTo>
                    <a:pt x="304" y="0"/>
                  </a:moveTo>
                  <a:cubicBezTo>
                    <a:pt x="174" y="0"/>
                    <a:pt x="44" y="108"/>
                    <a:pt x="22" y="238"/>
                  </a:cubicBezTo>
                  <a:cubicBezTo>
                    <a:pt x="1" y="412"/>
                    <a:pt x="131" y="542"/>
                    <a:pt x="304" y="542"/>
                  </a:cubicBezTo>
                  <a:lnTo>
                    <a:pt x="1388" y="542"/>
                  </a:lnTo>
                  <a:cubicBezTo>
                    <a:pt x="1518" y="542"/>
                    <a:pt x="1648" y="455"/>
                    <a:pt x="1648" y="304"/>
                  </a:cubicBezTo>
                  <a:cubicBezTo>
                    <a:pt x="1670" y="152"/>
                    <a:pt x="1540" y="0"/>
                    <a:pt x="13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69"/>
            <p:cNvSpPr/>
            <p:nvPr/>
          </p:nvSpPr>
          <p:spPr>
            <a:xfrm>
              <a:off x="5006250" y="2418125"/>
              <a:ext cx="63450" cy="13575"/>
            </a:xfrm>
            <a:custGeom>
              <a:rect b="b" l="l" r="r" t="t"/>
              <a:pathLst>
                <a:path extrusionOk="0" h="543" w="2538">
                  <a:moveTo>
                    <a:pt x="348" y="1"/>
                  </a:moveTo>
                  <a:cubicBezTo>
                    <a:pt x="1" y="1"/>
                    <a:pt x="1" y="543"/>
                    <a:pt x="348" y="543"/>
                  </a:cubicBezTo>
                  <a:lnTo>
                    <a:pt x="2169" y="543"/>
                  </a:lnTo>
                  <a:cubicBezTo>
                    <a:pt x="2537" y="543"/>
                    <a:pt x="2537" y="1"/>
                    <a:pt x="21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69"/>
            <p:cNvSpPr/>
            <p:nvPr/>
          </p:nvSpPr>
          <p:spPr>
            <a:xfrm>
              <a:off x="5007875" y="2387775"/>
              <a:ext cx="41775" cy="13575"/>
            </a:xfrm>
            <a:custGeom>
              <a:rect b="b" l="l" r="r" t="t"/>
              <a:pathLst>
                <a:path extrusionOk="0" h="543" w="1671">
                  <a:moveTo>
                    <a:pt x="283" y="1"/>
                  </a:moveTo>
                  <a:cubicBezTo>
                    <a:pt x="153" y="1"/>
                    <a:pt x="44" y="88"/>
                    <a:pt x="23" y="239"/>
                  </a:cubicBezTo>
                  <a:cubicBezTo>
                    <a:pt x="1" y="391"/>
                    <a:pt x="131" y="543"/>
                    <a:pt x="283" y="543"/>
                  </a:cubicBezTo>
                  <a:lnTo>
                    <a:pt x="1367" y="543"/>
                  </a:lnTo>
                  <a:cubicBezTo>
                    <a:pt x="1518" y="543"/>
                    <a:pt x="1627" y="434"/>
                    <a:pt x="1649" y="304"/>
                  </a:cubicBezTo>
                  <a:cubicBezTo>
                    <a:pt x="1670" y="131"/>
                    <a:pt x="1540" y="1"/>
                    <a:pt x="13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9"/>
            <p:cNvSpPr/>
            <p:nvPr/>
          </p:nvSpPr>
          <p:spPr>
            <a:xfrm>
              <a:off x="5007875" y="2448500"/>
              <a:ext cx="41775" cy="13575"/>
            </a:xfrm>
            <a:custGeom>
              <a:rect b="b" l="l" r="r" t="t"/>
              <a:pathLst>
                <a:path extrusionOk="0" h="543" w="1671">
                  <a:moveTo>
                    <a:pt x="283" y="0"/>
                  </a:moveTo>
                  <a:cubicBezTo>
                    <a:pt x="153" y="0"/>
                    <a:pt x="44" y="108"/>
                    <a:pt x="23" y="238"/>
                  </a:cubicBezTo>
                  <a:cubicBezTo>
                    <a:pt x="1" y="412"/>
                    <a:pt x="131" y="542"/>
                    <a:pt x="283" y="542"/>
                  </a:cubicBezTo>
                  <a:lnTo>
                    <a:pt x="1367" y="542"/>
                  </a:lnTo>
                  <a:cubicBezTo>
                    <a:pt x="1518" y="542"/>
                    <a:pt x="1627" y="455"/>
                    <a:pt x="1649" y="304"/>
                  </a:cubicBezTo>
                  <a:cubicBezTo>
                    <a:pt x="1670" y="152"/>
                    <a:pt x="1540" y="0"/>
                    <a:pt x="13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 name="Google Shape;1284;p69"/>
          <p:cNvGrpSpPr/>
          <p:nvPr/>
        </p:nvGrpSpPr>
        <p:grpSpPr>
          <a:xfrm>
            <a:off x="2389806" y="2280125"/>
            <a:ext cx="425863" cy="303598"/>
            <a:chOff x="2446325" y="2324900"/>
            <a:chExt cx="459250" cy="327400"/>
          </a:xfrm>
        </p:grpSpPr>
        <p:sp>
          <p:nvSpPr>
            <p:cNvPr id="1285" name="Google Shape;1285;p69"/>
            <p:cNvSpPr/>
            <p:nvPr/>
          </p:nvSpPr>
          <p:spPr>
            <a:xfrm>
              <a:off x="2559925" y="2324900"/>
              <a:ext cx="345650" cy="55550"/>
            </a:xfrm>
            <a:custGeom>
              <a:rect b="b" l="l" r="r" t="t"/>
              <a:pathLst>
                <a:path extrusionOk="0" h="2222" w="13826">
                  <a:moveTo>
                    <a:pt x="335" y="1"/>
                  </a:moveTo>
                  <a:cubicBezTo>
                    <a:pt x="291" y="1"/>
                    <a:pt x="270" y="23"/>
                    <a:pt x="248" y="44"/>
                  </a:cubicBezTo>
                  <a:cubicBezTo>
                    <a:pt x="1" y="168"/>
                    <a:pt x="106" y="546"/>
                    <a:pt x="377" y="546"/>
                  </a:cubicBezTo>
                  <a:cubicBezTo>
                    <a:pt x="392" y="546"/>
                    <a:pt x="406" y="545"/>
                    <a:pt x="421" y="543"/>
                  </a:cubicBezTo>
                  <a:lnTo>
                    <a:pt x="13148" y="543"/>
                  </a:lnTo>
                  <a:cubicBezTo>
                    <a:pt x="13213" y="543"/>
                    <a:pt x="13256" y="586"/>
                    <a:pt x="13256" y="651"/>
                  </a:cubicBezTo>
                  <a:lnTo>
                    <a:pt x="13256" y="2017"/>
                  </a:lnTo>
                  <a:cubicBezTo>
                    <a:pt x="13256" y="2039"/>
                    <a:pt x="13278" y="2060"/>
                    <a:pt x="13300" y="2082"/>
                  </a:cubicBezTo>
                  <a:cubicBezTo>
                    <a:pt x="13348" y="2179"/>
                    <a:pt x="13435" y="2222"/>
                    <a:pt x="13524" y="2222"/>
                  </a:cubicBezTo>
                  <a:cubicBezTo>
                    <a:pt x="13673" y="2222"/>
                    <a:pt x="13825" y="2099"/>
                    <a:pt x="13798" y="1909"/>
                  </a:cubicBezTo>
                  <a:lnTo>
                    <a:pt x="13798" y="283"/>
                  </a:lnTo>
                  <a:cubicBezTo>
                    <a:pt x="13798" y="131"/>
                    <a:pt x="13668" y="1"/>
                    <a:pt x="135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69"/>
            <p:cNvSpPr/>
            <p:nvPr/>
          </p:nvSpPr>
          <p:spPr>
            <a:xfrm>
              <a:off x="2446325" y="2325450"/>
              <a:ext cx="458575" cy="326850"/>
            </a:xfrm>
            <a:custGeom>
              <a:rect b="b" l="l" r="r" t="t"/>
              <a:pathLst>
                <a:path extrusionOk="0" h="13074" w="18343">
                  <a:moveTo>
                    <a:pt x="868" y="1"/>
                  </a:moveTo>
                  <a:cubicBezTo>
                    <a:pt x="391" y="1"/>
                    <a:pt x="0" y="391"/>
                    <a:pt x="0" y="868"/>
                  </a:cubicBezTo>
                  <a:lnTo>
                    <a:pt x="0" y="12207"/>
                  </a:lnTo>
                  <a:cubicBezTo>
                    <a:pt x="0" y="12684"/>
                    <a:pt x="391" y="13074"/>
                    <a:pt x="868" y="13074"/>
                  </a:cubicBezTo>
                  <a:lnTo>
                    <a:pt x="17475" y="13074"/>
                  </a:lnTo>
                  <a:cubicBezTo>
                    <a:pt x="17952" y="13074"/>
                    <a:pt x="18342" y="12684"/>
                    <a:pt x="18342" y="12207"/>
                  </a:cubicBezTo>
                  <a:lnTo>
                    <a:pt x="18342" y="3123"/>
                  </a:lnTo>
                  <a:cubicBezTo>
                    <a:pt x="18342" y="2971"/>
                    <a:pt x="18234" y="2862"/>
                    <a:pt x="18082" y="2862"/>
                  </a:cubicBezTo>
                  <a:cubicBezTo>
                    <a:pt x="17930" y="2862"/>
                    <a:pt x="17800" y="2992"/>
                    <a:pt x="17800" y="3144"/>
                  </a:cubicBezTo>
                  <a:lnTo>
                    <a:pt x="17800" y="12185"/>
                  </a:lnTo>
                  <a:cubicBezTo>
                    <a:pt x="17800" y="12380"/>
                    <a:pt x="17648" y="12532"/>
                    <a:pt x="17475" y="12532"/>
                  </a:cubicBezTo>
                  <a:lnTo>
                    <a:pt x="868" y="12532"/>
                  </a:lnTo>
                  <a:cubicBezTo>
                    <a:pt x="694" y="12532"/>
                    <a:pt x="542" y="12380"/>
                    <a:pt x="542" y="12185"/>
                  </a:cubicBezTo>
                  <a:lnTo>
                    <a:pt x="542" y="803"/>
                  </a:lnTo>
                  <a:cubicBezTo>
                    <a:pt x="542" y="651"/>
                    <a:pt x="651" y="543"/>
                    <a:pt x="803" y="543"/>
                  </a:cubicBezTo>
                  <a:lnTo>
                    <a:pt x="3729" y="543"/>
                  </a:lnTo>
                  <a:cubicBezTo>
                    <a:pt x="3816" y="543"/>
                    <a:pt x="3881" y="499"/>
                    <a:pt x="3925" y="434"/>
                  </a:cubicBezTo>
                  <a:cubicBezTo>
                    <a:pt x="4055" y="239"/>
                    <a:pt x="3925" y="1"/>
                    <a:pt x="37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69"/>
            <p:cNvSpPr/>
            <p:nvPr/>
          </p:nvSpPr>
          <p:spPr>
            <a:xfrm>
              <a:off x="2477750" y="2356350"/>
              <a:ext cx="396250" cy="264525"/>
            </a:xfrm>
            <a:custGeom>
              <a:rect b="b" l="l" r="r" t="t"/>
              <a:pathLst>
                <a:path extrusionOk="0" h="10581" w="15850">
                  <a:moveTo>
                    <a:pt x="1930" y="0"/>
                  </a:moveTo>
                  <a:cubicBezTo>
                    <a:pt x="1779" y="0"/>
                    <a:pt x="1670" y="109"/>
                    <a:pt x="1670" y="260"/>
                  </a:cubicBezTo>
                  <a:cubicBezTo>
                    <a:pt x="1649" y="1041"/>
                    <a:pt x="1042" y="1670"/>
                    <a:pt x="261" y="1670"/>
                  </a:cubicBezTo>
                  <a:cubicBezTo>
                    <a:pt x="109" y="1670"/>
                    <a:pt x="1" y="1778"/>
                    <a:pt x="1" y="1930"/>
                  </a:cubicBezTo>
                  <a:lnTo>
                    <a:pt x="1" y="8651"/>
                  </a:lnTo>
                  <a:cubicBezTo>
                    <a:pt x="1" y="8781"/>
                    <a:pt x="109" y="8911"/>
                    <a:pt x="261" y="8911"/>
                  </a:cubicBezTo>
                  <a:cubicBezTo>
                    <a:pt x="1042" y="8911"/>
                    <a:pt x="1649" y="9540"/>
                    <a:pt x="1670" y="10299"/>
                  </a:cubicBezTo>
                  <a:cubicBezTo>
                    <a:pt x="1670" y="10450"/>
                    <a:pt x="1779" y="10580"/>
                    <a:pt x="1930" y="10580"/>
                  </a:cubicBezTo>
                  <a:lnTo>
                    <a:pt x="3014" y="10580"/>
                  </a:lnTo>
                  <a:cubicBezTo>
                    <a:pt x="3145" y="10580"/>
                    <a:pt x="3275" y="10472"/>
                    <a:pt x="3296" y="10342"/>
                  </a:cubicBezTo>
                  <a:cubicBezTo>
                    <a:pt x="3296" y="10190"/>
                    <a:pt x="3166" y="10038"/>
                    <a:pt x="3014" y="10038"/>
                  </a:cubicBezTo>
                  <a:lnTo>
                    <a:pt x="2169" y="10038"/>
                  </a:lnTo>
                  <a:cubicBezTo>
                    <a:pt x="2061" y="9193"/>
                    <a:pt x="1388" y="8521"/>
                    <a:pt x="521" y="8391"/>
                  </a:cubicBezTo>
                  <a:lnTo>
                    <a:pt x="521" y="2190"/>
                  </a:lnTo>
                  <a:cubicBezTo>
                    <a:pt x="1388" y="2060"/>
                    <a:pt x="2061" y="1388"/>
                    <a:pt x="2169" y="542"/>
                  </a:cubicBezTo>
                  <a:lnTo>
                    <a:pt x="13638" y="542"/>
                  </a:lnTo>
                  <a:cubicBezTo>
                    <a:pt x="13768" y="1388"/>
                    <a:pt x="14440" y="2060"/>
                    <a:pt x="15286" y="2190"/>
                  </a:cubicBezTo>
                  <a:lnTo>
                    <a:pt x="15286" y="8391"/>
                  </a:lnTo>
                  <a:cubicBezTo>
                    <a:pt x="14440" y="8521"/>
                    <a:pt x="13768" y="9171"/>
                    <a:pt x="13638" y="10038"/>
                  </a:cubicBezTo>
                  <a:lnTo>
                    <a:pt x="4272" y="10038"/>
                  </a:lnTo>
                  <a:cubicBezTo>
                    <a:pt x="4120" y="10038"/>
                    <a:pt x="4012" y="10125"/>
                    <a:pt x="3990" y="10277"/>
                  </a:cubicBezTo>
                  <a:cubicBezTo>
                    <a:pt x="3968" y="10429"/>
                    <a:pt x="4099" y="10580"/>
                    <a:pt x="4272" y="10580"/>
                  </a:cubicBezTo>
                  <a:lnTo>
                    <a:pt x="13920" y="10580"/>
                  </a:lnTo>
                  <a:cubicBezTo>
                    <a:pt x="14050" y="10580"/>
                    <a:pt x="14180" y="10450"/>
                    <a:pt x="14180" y="10299"/>
                  </a:cubicBezTo>
                  <a:cubicBezTo>
                    <a:pt x="14180" y="9540"/>
                    <a:pt x="14809" y="8911"/>
                    <a:pt x="15568" y="8911"/>
                  </a:cubicBezTo>
                  <a:cubicBezTo>
                    <a:pt x="15719" y="8911"/>
                    <a:pt x="15849" y="8781"/>
                    <a:pt x="15849" y="8629"/>
                  </a:cubicBezTo>
                  <a:lnTo>
                    <a:pt x="15849" y="1930"/>
                  </a:lnTo>
                  <a:cubicBezTo>
                    <a:pt x="15849" y="1778"/>
                    <a:pt x="15719" y="1670"/>
                    <a:pt x="15568" y="1670"/>
                  </a:cubicBezTo>
                  <a:cubicBezTo>
                    <a:pt x="14809" y="1670"/>
                    <a:pt x="14180" y="1041"/>
                    <a:pt x="14180" y="260"/>
                  </a:cubicBezTo>
                  <a:cubicBezTo>
                    <a:pt x="14180" y="109"/>
                    <a:pt x="14050" y="0"/>
                    <a:pt x="139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69"/>
            <p:cNvSpPr/>
            <p:nvPr/>
          </p:nvSpPr>
          <p:spPr>
            <a:xfrm>
              <a:off x="2733050" y="2419750"/>
              <a:ext cx="87825" cy="136625"/>
            </a:xfrm>
            <a:custGeom>
              <a:rect b="b" l="l" r="r" t="t"/>
              <a:pathLst>
                <a:path extrusionOk="0" h="5465" w="3513">
                  <a:moveTo>
                    <a:pt x="2038" y="543"/>
                  </a:moveTo>
                  <a:lnTo>
                    <a:pt x="2038" y="2559"/>
                  </a:lnTo>
                  <a:lnTo>
                    <a:pt x="1973" y="2581"/>
                  </a:lnTo>
                  <a:cubicBezTo>
                    <a:pt x="1908" y="2603"/>
                    <a:pt x="1843" y="2624"/>
                    <a:pt x="1778" y="2624"/>
                  </a:cubicBezTo>
                  <a:cubicBezTo>
                    <a:pt x="1692" y="2624"/>
                    <a:pt x="1626" y="2603"/>
                    <a:pt x="1561" y="2581"/>
                  </a:cubicBezTo>
                  <a:lnTo>
                    <a:pt x="1496" y="2559"/>
                  </a:lnTo>
                  <a:lnTo>
                    <a:pt x="1496" y="543"/>
                  </a:lnTo>
                  <a:close/>
                  <a:moveTo>
                    <a:pt x="2320" y="3036"/>
                  </a:moveTo>
                  <a:cubicBezTo>
                    <a:pt x="2320" y="3101"/>
                    <a:pt x="2342" y="3166"/>
                    <a:pt x="2342" y="3231"/>
                  </a:cubicBezTo>
                  <a:cubicBezTo>
                    <a:pt x="2364" y="3340"/>
                    <a:pt x="2407" y="3470"/>
                    <a:pt x="2472" y="3600"/>
                  </a:cubicBezTo>
                  <a:cubicBezTo>
                    <a:pt x="2537" y="3687"/>
                    <a:pt x="2624" y="3795"/>
                    <a:pt x="2732" y="3860"/>
                  </a:cubicBezTo>
                  <a:cubicBezTo>
                    <a:pt x="2776" y="3903"/>
                    <a:pt x="2841" y="3947"/>
                    <a:pt x="2884" y="3990"/>
                  </a:cubicBezTo>
                  <a:cubicBezTo>
                    <a:pt x="2841" y="4034"/>
                    <a:pt x="2776" y="4077"/>
                    <a:pt x="2732" y="4120"/>
                  </a:cubicBezTo>
                  <a:cubicBezTo>
                    <a:pt x="2624" y="4207"/>
                    <a:pt x="2537" y="4294"/>
                    <a:pt x="2472" y="4402"/>
                  </a:cubicBezTo>
                  <a:cubicBezTo>
                    <a:pt x="2407" y="4510"/>
                    <a:pt x="2364" y="4641"/>
                    <a:pt x="2342" y="4771"/>
                  </a:cubicBezTo>
                  <a:cubicBezTo>
                    <a:pt x="2342" y="4814"/>
                    <a:pt x="2320" y="4879"/>
                    <a:pt x="2320" y="4944"/>
                  </a:cubicBezTo>
                  <a:cubicBezTo>
                    <a:pt x="2255" y="4922"/>
                    <a:pt x="2190" y="4901"/>
                    <a:pt x="2147" y="4879"/>
                  </a:cubicBezTo>
                  <a:cubicBezTo>
                    <a:pt x="2028" y="4825"/>
                    <a:pt x="1897" y="4798"/>
                    <a:pt x="1765" y="4798"/>
                  </a:cubicBezTo>
                  <a:cubicBezTo>
                    <a:pt x="1632" y="4798"/>
                    <a:pt x="1496" y="4825"/>
                    <a:pt x="1366" y="4879"/>
                  </a:cubicBezTo>
                  <a:cubicBezTo>
                    <a:pt x="1323" y="4901"/>
                    <a:pt x="1258" y="4922"/>
                    <a:pt x="1215" y="4944"/>
                  </a:cubicBezTo>
                  <a:cubicBezTo>
                    <a:pt x="1193" y="4879"/>
                    <a:pt x="1171" y="4814"/>
                    <a:pt x="1171" y="4771"/>
                  </a:cubicBezTo>
                  <a:cubicBezTo>
                    <a:pt x="1150" y="4641"/>
                    <a:pt x="1128" y="4510"/>
                    <a:pt x="1063" y="4402"/>
                  </a:cubicBezTo>
                  <a:cubicBezTo>
                    <a:pt x="976" y="4294"/>
                    <a:pt x="889" y="4207"/>
                    <a:pt x="781" y="4120"/>
                  </a:cubicBezTo>
                  <a:cubicBezTo>
                    <a:pt x="738" y="4077"/>
                    <a:pt x="694" y="4034"/>
                    <a:pt x="651" y="3990"/>
                  </a:cubicBezTo>
                  <a:cubicBezTo>
                    <a:pt x="694" y="3947"/>
                    <a:pt x="738" y="3903"/>
                    <a:pt x="781" y="3860"/>
                  </a:cubicBezTo>
                  <a:cubicBezTo>
                    <a:pt x="889" y="3795"/>
                    <a:pt x="976" y="3687"/>
                    <a:pt x="1063" y="3600"/>
                  </a:cubicBezTo>
                  <a:cubicBezTo>
                    <a:pt x="1128" y="3470"/>
                    <a:pt x="1150" y="3340"/>
                    <a:pt x="1171" y="3231"/>
                  </a:cubicBezTo>
                  <a:cubicBezTo>
                    <a:pt x="1171" y="3166"/>
                    <a:pt x="1193" y="3101"/>
                    <a:pt x="1215" y="3036"/>
                  </a:cubicBezTo>
                  <a:cubicBezTo>
                    <a:pt x="1258" y="3058"/>
                    <a:pt x="1323" y="3080"/>
                    <a:pt x="1366" y="3101"/>
                  </a:cubicBezTo>
                  <a:cubicBezTo>
                    <a:pt x="1496" y="3155"/>
                    <a:pt x="1632" y="3183"/>
                    <a:pt x="1765" y="3183"/>
                  </a:cubicBezTo>
                  <a:cubicBezTo>
                    <a:pt x="1897" y="3183"/>
                    <a:pt x="2028" y="3155"/>
                    <a:pt x="2147" y="3101"/>
                  </a:cubicBezTo>
                  <a:cubicBezTo>
                    <a:pt x="2190" y="3080"/>
                    <a:pt x="2255" y="3058"/>
                    <a:pt x="2320" y="3036"/>
                  </a:cubicBezTo>
                  <a:close/>
                  <a:moveTo>
                    <a:pt x="1236" y="1"/>
                  </a:moveTo>
                  <a:cubicBezTo>
                    <a:pt x="1084" y="1"/>
                    <a:pt x="954" y="131"/>
                    <a:pt x="954" y="283"/>
                  </a:cubicBezTo>
                  <a:lnTo>
                    <a:pt x="954" y="2538"/>
                  </a:lnTo>
                  <a:lnTo>
                    <a:pt x="933" y="2538"/>
                  </a:lnTo>
                  <a:cubicBezTo>
                    <a:pt x="759" y="2668"/>
                    <a:pt x="651" y="2884"/>
                    <a:pt x="651" y="3101"/>
                  </a:cubicBezTo>
                  <a:cubicBezTo>
                    <a:pt x="629" y="3166"/>
                    <a:pt x="608" y="3231"/>
                    <a:pt x="586" y="3296"/>
                  </a:cubicBezTo>
                  <a:cubicBezTo>
                    <a:pt x="564" y="3340"/>
                    <a:pt x="499" y="3383"/>
                    <a:pt x="456" y="3426"/>
                  </a:cubicBezTo>
                  <a:cubicBezTo>
                    <a:pt x="0" y="3643"/>
                    <a:pt x="0" y="4294"/>
                    <a:pt x="456" y="4510"/>
                  </a:cubicBezTo>
                  <a:cubicBezTo>
                    <a:pt x="586" y="4576"/>
                    <a:pt x="651" y="4706"/>
                    <a:pt x="651" y="4836"/>
                  </a:cubicBezTo>
                  <a:cubicBezTo>
                    <a:pt x="651" y="5053"/>
                    <a:pt x="759" y="5248"/>
                    <a:pt x="933" y="5399"/>
                  </a:cubicBezTo>
                  <a:cubicBezTo>
                    <a:pt x="1019" y="5443"/>
                    <a:pt x="1106" y="5464"/>
                    <a:pt x="1171" y="5464"/>
                  </a:cubicBezTo>
                  <a:cubicBezTo>
                    <a:pt x="1301" y="5443"/>
                    <a:pt x="1431" y="5421"/>
                    <a:pt x="1561" y="5378"/>
                  </a:cubicBezTo>
                  <a:cubicBezTo>
                    <a:pt x="1626" y="5334"/>
                    <a:pt x="1692" y="5313"/>
                    <a:pt x="1757" y="5313"/>
                  </a:cubicBezTo>
                  <a:cubicBezTo>
                    <a:pt x="1822" y="5313"/>
                    <a:pt x="1908" y="5334"/>
                    <a:pt x="1952" y="5378"/>
                  </a:cubicBezTo>
                  <a:cubicBezTo>
                    <a:pt x="2061" y="5426"/>
                    <a:pt x="2185" y="5455"/>
                    <a:pt x="2306" y="5455"/>
                  </a:cubicBezTo>
                  <a:cubicBezTo>
                    <a:pt x="2401" y="5455"/>
                    <a:pt x="2495" y="5437"/>
                    <a:pt x="2580" y="5399"/>
                  </a:cubicBezTo>
                  <a:cubicBezTo>
                    <a:pt x="2754" y="5248"/>
                    <a:pt x="2862" y="5053"/>
                    <a:pt x="2884" y="4836"/>
                  </a:cubicBezTo>
                  <a:cubicBezTo>
                    <a:pt x="2884" y="4771"/>
                    <a:pt x="2906" y="4706"/>
                    <a:pt x="2927" y="4641"/>
                  </a:cubicBezTo>
                  <a:cubicBezTo>
                    <a:pt x="2971" y="4597"/>
                    <a:pt x="3014" y="4554"/>
                    <a:pt x="3057" y="4510"/>
                  </a:cubicBezTo>
                  <a:cubicBezTo>
                    <a:pt x="3513" y="4294"/>
                    <a:pt x="3513" y="3643"/>
                    <a:pt x="3057" y="3426"/>
                  </a:cubicBezTo>
                  <a:cubicBezTo>
                    <a:pt x="3014" y="3383"/>
                    <a:pt x="2971" y="3340"/>
                    <a:pt x="2927" y="3296"/>
                  </a:cubicBezTo>
                  <a:cubicBezTo>
                    <a:pt x="2906" y="3231"/>
                    <a:pt x="2884" y="3166"/>
                    <a:pt x="2884" y="3101"/>
                  </a:cubicBezTo>
                  <a:cubicBezTo>
                    <a:pt x="2862" y="2884"/>
                    <a:pt x="2754" y="2668"/>
                    <a:pt x="2580" y="2538"/>
                  </a:cubicBezTo>
                  <a:lnTo>
                    <a:pt x="2559" y="2538"/>
                  </a:lnTo>
                  <a:lnTo>
                    <a:pt x="2559" y="283"/>
                  </a:lnTo>
                  <a:cubicBezTo>
                    <a:pt x="2559" y="131"/>
                    <a:pt x="2450" y="1"/>
                    <a:pt x="22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69"/>
            <p:cNvSpPr/>
            <p:nvPr/>
          </p:nvSpPr>
          <p:spPr>
            <a:xfrm>
              <a:off x="2531950" y="2421925"/>
              <a:ext cx="175100" cy="13575"/>
            </a:xfrm>
            <a:custGeom>
              <a:rect b="b" l="l" r="r" t="t"/>
              <a:pathLst>
                <a:path extrusionOk="0" h="543" w="7004">
                  <a:moveTo>
                    <a:pt x="304" y="1"/>
                  </a:moveTo>
                  <a:cubicBezTo>
                    <a:pt x="153" y="1"/>
                    <a:pt x="44" y="87"/>
                    <a:pt x="23" y="217"/>
                  </a:cubicBezTo>
                  <a:cubicBezTo>
                    <a:pt x="1" y="391"/>
                    <a:pt x="131" y="521"/>
                    <a:pt x="283" y="543"/>
                  </a:cubicBezTo>
                  <a:lnTo>
                    <a:pt x="6700" y="543"/>
                  </a:lnTo>
                  <a:cubicBezTo>
                    <a:pt x="6852" y="543"/>
                    <a:pt x="6960" y="434"/>
                    <a:pt x="6982" y="304"/>
                  </a:cubicBezTo>
                  <a:cubicBezTo>
                    <a:pt x="7004" y="131"/>
                    <a:pt x="6874" y="1"/>
                    <a:pt x="67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69"/>
            <p:cNvSpPr/>
            <p:nvPr/>
          </p:nvSpPr>
          <p:spPr>
            <a:xfrm>
              <a:off x="2531950" y="2460950"/>
              <a:ext cx="175100" cy="13575"/>
            </a:xfrm>
            <a:custGeom>
              <a:rect b="b" l="l" r="r" t="t"/>
              <a:pathLst>
                <a:path extrusionOk="0" h="543" w="7004">
                  <a:moveTo>
                    <a:pt x="304" y="1"/>
                  </a:moveTo>
                  <a:cubicBezTo>
                    <a:pt x="153" y="1"/>
                    <a:pt x="44" y="109"/>
                    <a:pt x="23" y="239"/>
                  </a:cubicBezTo>
                  <a:cubicBezTo>
                    <a:pt x="1" y="413"/>
                    <a:pt x="131" y="543"/>
                    <a:pt x="283" y="543"/>
                  </a:cubicBezTo>
                  <a:lnTo>
                    <a:pt x="6700" y="543"/>
                  </a:lnTo>
                  <a:cubicBezTo>
                    <a:pt x="6852" y="543"/>
                    <a:pt x="6960" y="456"/>
                    <a:pt x="6982" y="304"/>
                  </a:cubicBezTo>
                  <a:cubicBezTo>
                    <a:pt x="7004" y="152"/>
                    <a:pt x="6874" y="1"/>
                    <a:pt x="67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69"/>
            <p:cNvSpPr/>
            <p:nvPr/>
          </p:nvSpPr>
          <p:spPr>
            <a:xfrm>
              <a:off x="2660950" y="2501600"/>
              <a:ext cx="46100" cy="13575"/>
            </a:xfrm>
            <a:custGeom>
              <a:rect b="b" l="l" r="r" t="t"/>
              <a:pathLst>
                <a:path extrusionOk="0" h="543" w="1844">
                  <a:moveTo>
                    <a:pt x="304" y="1"/>
                  </a:moveTo>
                  <a:cubicBezTo>
                    <a:pt x="153" y="1"/>
                    <a:pt x="44" y="87"/>
                    <a:pt x="23" y="239"/>
                  </a:cubicBezTo>
                  <a:cubicBezTo>
                    <a:pt x="1" y="391"/>
                    <a:pt x="131" y="543"/>
                    <a:pt x="304" y="543"/>
                  </a:cubicBezTo>
                  <a:lnTo>
                    <a:pt x="1562" y="543"/>
                  </a:lnTo>
                  <a:cubicBezTo>
                    <a:pt x="1692" y="543"/>
                    <a:pt x="1800" y="434"/>
                    <a:pt x="1822" y="304"/>
                  </a:cubicBezTo>
                  <a:cubicBezTo>
                    <a:pt x="1844" y="131"/>
                    <a:pt x="1714" y="1"/>
                    <a:pt x="15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9"/>
            <p:cNvSpPr/>
            <p:nvPr/>
          </p:nvSpPr>
          <p:spPr>
            <a:xfrm>
              <a:off x="2531950" y="2501600"/>
              <a:ext cx="111700" cy="13575"/>
            </a:xfrm>
            <a:custGeom>
              <a:rect b="b" l="l" r="r" t="t"/>
              <a:pathLst>
                <a:path extrusionOk="0" h="543" w="4468">
                  <a:moveTo>
                    <a:pt x="304" y="1"/>
                  </a:moveTo>
                  <a:cubicBezTo>
                    <a:pt x="153" y="1"/>
                    <a:pt x="44" y="87"/>
                    <a:pt x="23" y="239"/>
                  </a:cubicBezTo>
                  <a:cubicBezTo>
                    <a:pt x="1" y="391"/>
                    <a:pt x="131" y="521"/>
                    <a:pt x="283" y="543"/>
                  </a:cubicBezTo>
                  <a:lnTo>
                    <a:pt x="4164" y="543"/>
                  </a:lnTo>
                  <a:cubicBezTo>
                    <a:pt x="4315" y="543"/>
                    <a:pt x="4424" y="434"/>
                    <a:pt x="4445" y="304"/>
                  </a:cubicBezTo>
                  <a:cubicBezTo>
                    <a:pt x="4467" y="131"/>
                    <a:pt x="4337" y="1"/>
                    <a:pt x="41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69"/>
            <p:cNvSpPr/>
            <p:nvPr/>
          </p:nvSpPr>
          <p:spPr>
            <a:xfrm>
              <a:off x="2531950" y="2541725"/>
              <a:ext cx="175100" cy="13575"/>
            </a:xfrm>
            <a:custGeom>
              <a:rect b="b" l="l" r="r" t="t"/>
              <a:pathLst>
                <a:path extrusionOk="0" h="543" w="7004">
                  <a:moveTo>
                    <a:pt x="304" y="0"/>
                  </a:moveTo>
                  <a:cubicBezTo>
                    <a:pt x="153" y="0"/>
                    <a:pt x="44" y="87"/>
                    <a:pt x="23" y="239"/>
                  </a:cubicBezTo>
                  <a:cubicBezTo>
                    <a:pt x="1" y="390"/>
                    <a:pt x="131" y="520"/>
                    <a:pt x="283" y="542"/>
                  </a:cubicBezTo>
                  <a:lnTo>
                    <a:pt x="6700" y="542"/>
                  </a:lnTo>
                  <a:cubicBezTo>
                    <a:pt x="6852" y="542"/>
                    <a:pt x="6960" y="434"/>
                    <a:pt x="6982" y="304"/>
                  </a:cubicBezTo>
                  <a:cubicBezTo>
                    <a:pt x="7004" y="130"/>
                    <a:pt x="6874" y="0"/>
                    <a:pt x="67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 name="Google Shape;1294;p69"/>
          <p:cNvGrpSpPr/>
          <p:nvPr/>
        </p:nvGrpSpPr>
        <p:grpSpPr>
          <a:xfrm>
            <a:off x="918265" y="1535783"/>
            <a:ext cx="425213" cy="425098"/>
            <a:chOff x="962300" y="1383575"/>
            <a:chExt cx="458550" cy="458425"/>
          </a:xfrm>
        </p:grpSpPr>
        <p:sp>
          <p:nvSpPr>
            <p:cNvPr id="1295" name="Google Shape;1295;p69"/>
            <p:cNvSpPr/>
            <p:nvPr/>
          </p:nvSpPr>
          <p:spPr>
            <a:xfrm>
              <a:off x="962300" y="1446775"/>
              <a:ext cx="458550" cy="395225"/>
            </a:xfrm>
            <a:custGeom>
              <a:rect b="b" l="l" r="r" t="t"/>
              <a:pathLst>
                <a:path extrusionOk="0" h="15809" w="18342">
                  <a:moveTo>
                    <a:pt x="10580" y="13077"/>
                  </a:moveTo>
                  <a:lnTo>
                    <a:pt x="10949" y="14204"/>
                  </a:lnTo>
                  <a:lnTo>
                    <a:pt x="9214" y="14204"/>
                  </a:lnTo>
                  <a:cubicBezTo>
                    <a:pt x="9084" y="14204"/>
                    <a:pt x="8954" y="14291"/>
                    <a:pt x="8954" y="14443"/>
                  </a:cubicBezTo>
                  <a:cubicBezTo>
                    <a:pt x="8932" y="14594"/>
                    <a:pt x="9062" y="14724"/>
                    <a:pt x="9214" y="14724"/>
                  </a:cubicBezTo>
                  <a:lnTo>
                    <a:pt x="12271" y="14724"/>
                  </a:lnTo>
                  <a:cubicBezTo>
                    <a:pt x="12488" y="14724"/>
                    <a:pt x="12683" y="14920"/>
                    <a:pt x="12661" y="15136"/>
                  </a:cubicBezTo>
                  <a:cubicBezTo>
                    <a:pt x="12661" y="15201"/>
                    <a:pt x="12596" y="15266"/>
                    <a:pt x="12531" y="15266"/>
                  </a:cubicBezTo>
                  <a:lnTo>
                    <a:pt x="5832" y="15266"/>
                  </a:lnTo>
                  <a:cubicBezTo>
                    <a:pt x="5745" y="15266"/>
                    <a:pt x="5680" y="15201"/>
                    <a:pt x="5680" y="15136"/>
                  </a:cubicBezTo>
                  <a:cubicBezTo>
                    <a:pt x="5680" y="14920"/>
                    <a:pt x="5854" y="14724"/>
                    <a:pt x="6071" y="14724"/>
                  </a:cubicBezTo>
                  <a:lnTo>
                    <a:pt x="7957" y="14724"/>
                  </a:lnTo>
                  <a:cubicBezTo>
                    <a:pt x="8087" y="14724"/>
                    <a:pt x="8217" y="14638"/>
                    <a:pt x="8239" y="14508"/>
                  </a:cubicBezTo>
                  <a:cubicBezTo>
                    <a:pt x="8239" y="14334"/>
                    <a:pt x="8109" y="14204"/>
                    <a:pt x="7957" y="14204"/>
                  </a:cubicBezTo>
                  <a:lnTo>
                    <a:pt x="7393" y="14204"/>
                  </a:lnTo>
                  <a:lnTo>
                    <a:pt x="7762" y="13077"/>
                  </a:lnTo>
                  <a:close/>
                  <a:moveTo>
                    <a:pt x="1908" y="0"/>
                  </a:moveTo>
                  <a:cubicBezTo>
                    <a:pt x="1894" y="0"/>
                    <a:pt x="1880" y="1"/>
                    <a:pt x="1865" y="3"/>
                  </a:cubicBezTo>
                  <a:lnTo>
                    <a:pt x="282" y="3"/>
                  </a:lnTo>
                  <a:cubicBezTo>
                    <a:pt x="130" y="3"/>
                    <a:pt x="0" y="133"/>
                    <a:pt x="0" y="285"/>
                  </a:cubicBezTo>
                  <a:lnTo>
                    <a:pt x="0" y="12361"/>
                  </a:lnTo>
                  <a:cubicBezTo>
                    <a:pt x="0" y="12751"/>
                    <a:pt x="325" y="13098"/>
                    <a:pt x="737" y="13098"/>
                  </a:cubicBezTo>
                  <a:lnTo>
                    <a:pt x="7176" y="13098"/>
                  </a:lnTo>
                  <a:lnTo>
                    <a:pt x="6808" y="14204"/>
                  </a:lnTo>
                  <a:lnTo>
                    <a:pt x="6071" y="14204"/>
                  </a:lnTo>
                  <a:cubicBezTo>
                    <a:pt x="5550" y="14204"/>
                    <a:pt x="5138" y="14638"/>
                    <a:pt x="5160" y="15158"/>
                  </a:cubicBezTo>
                  <a:cubicBezTo>
                    <a:pt x="5160" y="15527"/>
                    <a:pt x="5464" y="15808"/>
                    <a:pt x="5832" y="15808"/>
                  </a:cubicBezTo>
                  <a:lnTo>
                    <a:pt x="12531" y="15808"/>
                  </a:lnTo>
                  <a:cubicBezTo>
                    <a:pt x="12900" y="15808"/>
                    <a:pt x="13203" y="15527"/>
                    <a:pt x="13203" y="15158"/>
                  </a:cubicBezTo>
                  <a:cubicBezTo>
                    <a:pt x="13225" y="14638"/>
                    <a:pt x="12792" y="14204"/>
                    <a:pt x="12271" y="14204"/>
                  </a:cubicBezTo>
                  <a:lnTo>
                    <a:pt x="11534" y="14204"/>
                  </a:lnTo>
                  <a:lnTo>
                    <a:pt x="11187" y="13077"/>
                  </a:lnTo>
                  <a:lnTo>
                    <a:pt x="17626" y="13077"/>
                  </a:lnTo>
                  <a:cubicBezTo>
                    <a:pt x="18017" y="13077"/>
                    <a:pt x="18342" y="12751"/>
                    <a:pt x="18342" y="12361"/>
                  </a:cubicBezTo>
                  <a:lnTo>
                    <a:pt x="18342" y="740"/>
                  </a:lnTo>
                  <a:cubicBezTo>
                    <a:pt x="18342" y="350"/>
                    <a:pt x="18017" y="3"/>
                    <a:pt x="17626" y="3"/>
                  </a:cubicBezTo>
                  <a:lnTo>
                    <a:pt x="16477" y="3"/>
                  </a:lnTo>
                  <a:cubicBezTo>
                    <a:pt x="16347" y="3"/>
                    <a:pt x="16239" y="112"/>
                    <a:pt x="16217" y="242"/>
                  </a:cubicBezTo>
                  <a:cubicBezTo>
                    <a:pt x="16195" y="394"/>
                    <a:pt x="16325" y="545"/>
                    <a:pt x="16477" y="545"/>
                  </a:cubicBezTo>
                  <a:lnTo>
                    <a:pt x="17626" y="545"/>
                  </a:lnTo>
                  <a:cubicBezTo>
                    <a:pt x="17735" y="545"/>
                    <a:pt x="17821" y="632"/>
                    <a:pt x="17821" y="740"/>
                  </a:cubicBezTo>
                  <a:lnTo>
                    <a:pt x="17821" y="2150"/>
                  </a:lnTo>
                  <a:lnTo>
                    <a:pt x="14569" y="2150"/>
                  </a:lnTo>
                  <a:cubicBezTo>
                    <a:pt x="14439" y="2150"/>
                    <a:pt x="14309" y="2258"/>
                    <a:pt x="14288" y="2388"/>
                  </a:cubicBezTo>
                  <a:cubicBezTo>
                    <a:pt x="14288" y="2562"/>
                    <a:pt x="14396" y="2692"/>
                    <a:pt x="14569" y="2692"/>
                  </a:cubicBezTo>
                  <a:lnTo>
                    <a:pt x="17821" y="2692"/>
                  </a:lnTo>
                  <a:lnTo>
                    <a:pt x="17821" y="10388"/>
                  </a:lnTo>
                  <a:lnTo>
                    <a:pt x="15783" y="10388"/>
                  </a:lnTo>
                  <a:cubicBezTo>
                    <a:pt x="15653" y="10388"/>
                    <a:pt x="15523" y="10497"/>
                    <a:pt x="15523" y="10627"/>
                  </a:cubicBezTo>
                  <a:cubicBezTo>
                    <a:pt x="15502" y="10800"/>
                    <a:pt x="15632" y="10930"/>
                    <a:pt x="15783" y="10930"/>
                  </a:cubicBezTo>
                  <a:lnTo>
                    <a:pt x="17821" y="10930"/>
                  </a:lnTo>
                  <a:lnTo>
                    <a:pt x="17821" y="12361"/>
                  </a:lnTo>
                  <a:cubicBezTo>
                    <a:pt x="17821" y="12470"/>
                    <a:pt x="17735" y="12556"/>
                    <a:pt x="17626" y="12556"/>
                  </a:cubicBezTo>
                  <a:lnTo>
                    <a:pt x="737" y="12556"/>
                  </a:lnTo>
                  <a:cubicBezTo>
                    <a:pt x="629" y="12556"/>
                    <a:pt x="542" y="12470"/>
                    <a:pt x="542" y="12361"/>
                  </a:cubicBezTo>
                  <a:lnTo>
                    <a:pt x="542" y="10930"/>
                  </a:lnTo>
                  <a:lnTo>
                    <a:pt x="14526" y="10930"/>
                  </a:lnTo>
                  <a:cubicBezTo>
                    <a:pt x="14656" y="10930"/>
                    <a:pt x="14786" y="10844"/>
                    <a:pt x="14808" y="10692"/>
                  </a:cubicBezTo>
                  <a:cubicBezTo>
                    <a:pt x="14830" y="10540"/>
                    <a:pt x="14699" y="10388"/>
                    <a:pt x="14526" y="10388"/>
                  </a:cubicBezTo>
                  <a:lnTo>
                    <a:pt x="542" y="10388"/>
                  </a:lnTo>
                  <a:lnTo>
                    <a:pt x="542" y="2692"/>
                  </a:lnTo>
                  <a:lnTo>
                    <a:pt x="3794" y="2692"/>
                  </a:lnTo>
                  <a:cubicBezTo>
                    <a:pt x="3924" y="2692"/>
                    <a:pt x="4054" y="2583"/>
                    <a:pt x="4076" y="2453"/>
                  </a:cubicBezTo>
                  <a:cubicBezTo>
                    <a:pt x="4076" y="2301"/>
                    <a:pt x="3946" y="2150"/>
                    <a:pt x="3794" y="2150"/>
                  </a:cubicBezTo>
                  <a:lnTo>
                    <a:pt x="542" y="2150"/>
                  </a:lnTo>
                  <a:lnTo>
                    <a:pt x="542" y="610"/>
                  </a:lnTo>
                  <a:cubicBezTo>
                    <a:pt x="542" y="567"/>
                    <a:pt x="585" y="545"/>
                    <a:pt x="629" y="545"/>
                  </a:cubicBezTo>
                  <a:lnTo>
                    <a:pt x="1951" y="545"/>
                  </a:lnTo>
                  <a:cubicBezTo>
                    <a:pt x="1973" y="545"/>
                    <a:pt x="2016" y="524"/>
                    <a:pt x="2038" y="502"/>
                  </a:cubicBezTo>
                  <a:cubicBezTo>
                    <a:pt x="2285" y="378"/>
                    <a:pt x="2180" y="0"/>
                    <a:pt x="19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69"/>
            <p:cNvSpPr/>
            <p:nvPr/>
          </p:nvSpPr>
          <p:spPr>
            <a:xfrm>
              <a:off x="1028425" y="1383575"/>
              <a:ext cx="325225" cy="289850"/>
            </a:xfrm>
            <a:custGeom>
              <a:rect b="b" l="l" r="r" t="t"/>
              <a:pathLst>
                <a:path extrusionOk="0" h="11594" w="13009">
                  <a:moveTo>
                    <a:pt x="2515" y="3984"/>
                  </a:moveTo>
                  <a:lnTo>
                    <a:pt x="3317" y="4309"/>
                  </a:lnTo>
                  <a:lnTo>
                    <a:pt x="3317" y="7540"/>
                  </a:lnTo>
                  <a:lnTo>
                    <a:pt x="2515" y="7193"/>
                  </a:lnTo>
                  <a:lnTo>
                    <a:pt x="2515" y="3984"/>
                  </a:lnTo>
                  <a:close/>
                  <a:moveTo>
                    <a:pt x="6548" y="558"/>
                  </a:moveTo>
                  <a:lnTo>
                    <a:pt x="12054" y="2813"/>
                  </a:lnTo>
                  <a:lnTo>
                    <a:pt x="9171" y="3984"/>
                  </a:lnTo>
                  <a:cubicBezTo>
                    <a:pt x="8922" y="4060"/>
                    <a:pt x="9062" y="4508"/>
                    <a:pt x="9292" y="4508"/>
                  </a:cubicBezTo>
                  <a:cubicBezTo>
                    <a:pt x="9322" y="4508"/>
                    <a:pt x="9355" y="4500"/>
                    <a:pt x="9388" y="4483"/>
                  </a:cubicBezTo>
                  <a:lnTo>
                    <a:pt x="10537" y="4006"/>
                  </a:lnTo>
                  <a:lnTo>
                    <a:pt x="10537" y="7171"/>
                  </a:lnTo>
                  <a:lnTo>
                    <a:pt x="6526" y="8797"/>
                  </a:lnTo>
                  <a:lnTo>
                    <a:pt x="3837" y="7713"/>
                  </a:lnTo>
                  <a:lnTo>
                    <a:pt x="3837" y="4548"/>
                  </a:lnTo>
                  <a:lnTo>
                    <a:pt x="6417" y="5610"/>
                  </a:lnTo>
                  <a:cubicBezTo>
                    <a:pt x="6450" y="5621"/>
                    <a:pt x="6483" y="5626"/>
                    <a:pt x="6515" y="5626"/>
                  </a:cubicBezTo>
                  <a:cubicBezTo>
                    <a:pt x="6548" y="5626"/>
                    <a:pt x="6580" y="5621"/>
                    <a:pt x="6613" y="5610"/>
                  </a:cubicBezTo>
                  <a:lnTo>
                    <a:pt x="8195" y="4960"/>
                  </a:lnTo>
                  <a:cubicBezTo>
                    <a:pt x="8325" y="4916"/>
                    <a:pt x="8390" y="4764"/>
                    <a:pt x="8369" y="4634"/>
                  </a:cubicBezTo>
                  <a:cubicBezTo>
                    <a:pt x="8335" y="4517"/>
                    <a:pt x="8225" y="4439"/>
                    <a:pt x="8106" y="4439"/>
                  </a:cubicBezTo>
                  <a:cubicBezTo>
                    <a:pt x="8071" y="4439"/>
                    <a:pt x="8035" y="4446"/>
                    <a:pt x="8000" y="4461"/>
                  </a:cubicBezTo>
                  <a:lnTo>
                    <a:pt x="6526" y="5068"/>
                  </a:lnTo>
                  <a:lnTo>
                    <a:pt x="4293" y="4157"/>
                  </a:lnTo>
                  <a:lnTo>
                    <a:pt x="6613" y="3203"/>
                  </a:lnTo>
                  <a:cubicBezTo>
                    <a:pt x="6882" y="3146"/>
                    <a:pt x="6725" y="2680"/>
                    <a:pt x="6505" y="2680"/>
                  </a:cubicBezTo>
                  <a:cubicBezTo>
                    <a:pt x="6477" y="2680"/>
                    <a:pt x="6447" y="2687"/>
                    <a:pt x="6417" y="2705"/>
                  </a:cubicBezTo>
                  <a:lnTo>
                    <a:pt x="3577" y="3876"/>
                  </a:lnTo>
                  <a:lnTo>
                    <a:pt x="997" y="2813"/>
                  </a:lnTo>
                  <a:lnTo>
                    <a:pt x="6548" y="558"/>
                  </a:lnTo>
                  <a:close/>
                  <a:moveTo>
                    <a:pt x="2515" y="7756"/>
                  </a:moveTo>
                  <a:lnTo>
                    <a:pt x="3317" y="8082"/>
                  </a:lnTo>
                  <a:lnTo>
                    <a:pt x="3317" y="9621"/>
                  </a:lnTo>
                  <a:lnTo>
                    <a:pt x="2515" y="9274"/>
                  </a:lnTo>
                  <a:lnTo>
                    <a:pt x="2515" y="7756"/>
                  </a:lnTo>
                  <a:close/>
                  <a:moveTo>
                    <a:pt x="10558" y="7756"/>
                  </a:moveTo>
                  <a:lnTo>
                    <a:pt x="10558" y="9274"/>
                  </a:lnTo>
                  <a:lnTo>
                    <a:pt x="6548" y="10900"/>
                  </a:lnTo>
                  <a:lnTo>
                    <a:pt x="3859" y="9816"/>
                  </a:lnTo>
                  <a:lnTo>
                    <a:pt x="3859" y="8320"/>
                  </a:lnTo>
                  <a:lnTo>
                    <a:pt x="6439" y="9361"/>
                  </a:lnTo>
                  <a:cubicBezTo>
                    <a:pt x="6472" y="9372"/>
                    <a:pt x="6504" y="9377"/>
                    <a:pt x="6537" y="9377"/>
                  </a:cubicBezTo>
                  <a:cubicBezTo>
                    <a:pt x="6569" y="9377"/>
                    <a:pt x="6602" y="9372"/>
                    <a:pt x="6634" y="9361"/>
                  </a:cubicBezTo>
                  <a:lnTo>
                    <a:pt x="10558" y="7756"/>
                  </a:lnTo>
                  <a:close/>
                  <a:moveTo>
                    <a:pt x="6515" y="0"/>
                  </a:moveTo>
                  <a:cubicBezTo>
                    <a:pt x="6483" y="0"/>
                    <a:pt x="6450" y="6"/>
                    <a:pt x="6417" y="16"/>
                  </a:cubicBezTo>
                  <a:lnTo>
                    <a:pt x="173" y="2575"/>
                  </a:lnTo>
                  <a:cubicBezTo>
                    <a:pt x="65" y="2618"/>
                    <a:pt x="0" y="2705"/>
                    <a:pt x="0" y="2813"/>
                  </a:cubicBezTo>
                  <a:cubicBezTo>
                    <a:pt x="0" y="2922"/>
                    <a:pt x="65" y="3030"/>
                    <a:pt x="173" y="3073"/>
                  </a:cubicBezTo>
                  <a:lnTo>
                    <a:pt x="1951" y="3789"/>
                  </a:lnTo>
                  <a:lnTo>
                    <a:pt x="1951" y="9469"/>
                  </a:lnTo>
                  <a:cubicBezTo>
                    <a:pt x="1951" y="9577"/>
                    <a:pt x="2016" y="9664"/>
                    <a:pt x="2103" y="9708"/>
                  </a:cubicBezTo>
                  <a:lnTo>
                    <a:pt x="3317" y="10185"/>
                  </a:lnTo>
                  <a:lnTo>
                    <a:pt x="3317" y="11312"/>
                  </a:lnTo>
                  <a:cubicBezTo>
                    <a:pt x="3317" y="11442"/>
                    <a:pt x="3426" y="11572"/>
                    <a:pt x="3556" y="11594"/>
                  </a:cubicBezTo>
                  <a:cubicBezTo>
                    <a:pt x="3707" y="11594"/>
                    <a:pt x="3859" y="11464"/>
                    <a:pt x="3859" y="11312"/>
                  </a:cubicBezTo>
                  <a:lnTo>
                    <a:pt x="3859" y="10401"/>
                  </a:lnTo>
                  <a:lnTo>
                    <a:pt x="6439" y="11464"/>
                  </a:lnTo>
                  <a:cubicBezTo>
                    <a:pt x="6472" y="11475"/>
                    <a:pt x="6504" y="11480"/>
                    <a:pt x="6537" y="11480"/>
                  </a:cubicBezTo>
                  <a:cubicBezTo>
                    <a:pt x="6569" y="11480"/>
                    <a:pt x="6602" y="11475"/>
                    <a:pt x="6634" y="11464"/>
                  </a:cubicBezTo>
                  <a:lnTo>
                    <a:pt x="10905" y="9708"/>
                  </a:lnTo>
                  <a:cubicBezTo>
                    <a:pt x="11014" y="9664"/>
                    <a:pt x="11079" y="9556"/>
                    <a:pt x="11079" y="9447"/>
                  </a:cubicBezTo>
                  <a:lnTo>
                    <a:pt x="11079" y="3789"/>
                  </a:lnTo>
                  <a:lnTo>
                    <a:pt x="12857" y="3073"/>
                  </a:lnTo>
                  <a:cubicBezTo>
                    <a:pt x="12943" y="3030"/>
                    <a:pt x="13008" y="2922"/>
                    <a:pt x="13008" y="2813"/>
                  </a:cubicBezTo>
                  <a:cubicBezTo>
                    <a:pt x="13008" y="2705"/>
                    <a:pt x="12943" y="2618"/>
                    <a:pt x="12857" y="2575"/>
                  </a:cubicBezTo>
                  <a:lnTo>
                    <a:pt x="6613" y="16"/>
                  </a:lnTo>
                  <a:cubicBezTo>
                    <a:pt x="6580" y="6"/>
                    <a:pt x="6548" y="0"/>
                    <a:pt x="65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 name="Google Shape;1297;p69"/>
          <p:cNvGrpSpPr/>
          <p:nvPr/>
        </p:nvGrpSpPr>
        <p:grpSpPr>
          <a:xfrm>
            <a:off x="1704944" y="1535690"/>
            <a:ext cx="449856" cy="425190"/>
            <a:chOff x="1694550" y="1383475"/>
            <a:chExt cx="485125" cy="458525"/>
          </a:xfrm>
        </p:grpSpPr>
        <p:sp>
          <p:nvSpPr>
            <p:cNvPr id="1298" name="Google Shape;1298;p69"/>
            <p:cNvSpPr/>
            <p:nvPr/>
          </p:nvSpPr>
          <p:spPr>
            <a:xfrm>
              <a:off x="1769350" y="1436000"/>
              <a:ext cx="340950" cy="292175"/>
            </a:xfrm>
            <a:custGeom>
              <a:rect b="b" l="l" r="r" t="t"/>
              <a:pathLst>
                <a:path extrusionOk="0" h="11687" w="13638">
                  <a:moveTo>
                    <a:pt x="6721" y="651"/>
                  </a:moveTo>
                  <a:lnTo>
                    <a:pt x="6721" y="673"/>
                  </a:lnTo>
                  <a:cubicBezTo>
                    <a:pt x="6461" y="1020"/>
                    <a:pt x="6266" y="1410"/>
                    <a:pt x="6114" y="1822"/>
                  </a:cubicBezTo>
                  <a:cubicBezTo>
                    <a:pt x="6006" y="2169"/>
                    <a:pt x="5897" y="2516"/>
                    <a:pt x="5811" y="2884"/>
                  </a:cubicBezTo>
                  <a:lnTo>
                    <a:pt x="3404" y="2884"/>
                  </a:lnTo>
                  <a:cubicBezTo>
                    <a:pt x="4185" y="1735"/>
                    <a:pt x="5377" y="933"/>
                    <a:pt x="6721" y="651"/>
                  </a:cubicBezTo>
                  <a:close/>
                  <a:moveTo>
                    <a:pt x="7805" y="543"/>
                  </a:moveTo>
                  <a:lnTo>
                    <a:pt x="7805" y="564"/>
                  </a:lnTo>
                  <a:cubicBezTo>
                    <a:pt x="8347" y="564"/>
                    <a:pt x="8889" y="1432"/>
                    <a:pt x="9236" y="2884"/>
                  </a:cubicBezTo>
                  <a:lnTo>
                    <a:pt x="6374" y="2884"/>
                  </a:lnTo>
                  <a:cubicBezTo>
                    <a:pt x="6721" y="1432"/>
                    <a:pt x="7285" y="543"/>
                    <a:pt x="7805" y="543"/>
                  </a:cubicBezTo>
                  <a:close/>
                  <a:moveTo>
                    <a:pt x="8889" y="651"/>
                  </a:moveTo>
                  <a:lnTo>
                    <a:pt x="8889" y="651"/>
                  </a:lnTo>
                  <a:cubicBezTo>
                    <a:pt x="10234" y="933"/>
                    <a:pt x="11426" y="1735"/>
                    <a:pt x="12185" y="2884"/>
                  </a:cubicBezTo>
                  <a:lnTo>
                    <a:pt x="9778" y="2884"/>
                  </a:lnTo>
                  <a:cubicBezTo>
                    <a:pt x="9713" y="2516"/>
                    <a:pt x="9605" y="2169"/>
                    <a:pt x="9475" y="1822"/>
                  </a:cubicBezTo>
                  <a:cubicBezTo>
                    <a:pt x="9345" y="1410"/>
                    <a:pt x="9150" y="1020"/>
                    <a:pt x="8889" y="651"/>
                  </a:cubicBezTo>
                  <a:close/>
                  <a:moveTo>
                    <a:pt x="5702" y="3426"/>
                  </a:moveTo>
                  <a:cubicBezTo>
                    <a:pt x="5594" y="4120"/>
                    <a:pt x="5529" y="4835"/>
                    <a:pt x="5507" y="5573"/>
                  </a:cubicBezTo>
                  <a:lnTo>
                    <a:pt x="2537" y="5573"/>
                  </a:lnTo>
                  <a:cubicBezTo>
                    <a:pt x="2559" y="4814"/>
                    <a:pt x="2754" y="4077"/>
                    <a:pt x="3101" y="3426"/>
                  </a:cubicBezTo>
                  <a:close/>
                  <a:moveTo>
                    <a:pt x="9345" y="3426"/>
                  </a:moveTo>
                  <a:cubicBezTo>
                    <a:pt x="9475" y="4120"/>
                    <a:pt x="9540" y="4835"/>
                    <a:pt x="9540" y="5573"/>
                  </a:cubicBezTo>
                  <a:lnTo>
                    <a:pt x="6071" y="5573"/>
                  </a:lnTo>
                  <a:cubicBezTo>
                    <a:pt x="6071" y="4835"/>
                    <a:pt x="6136" y="4120"/>
                    <a:pt x="6266" y="3426"/>
                  </a:cubicBezTo>
                  <a:close/>
                  <a:moveTo>
                    <a:pt x="12510" y="3426"/>
                  </a:moveTo>
                  <a:cubicBezTo>
                    <a:pt x="12857" y="4077"/>
                    <a:pt x="13052" y="4814"/>
                    <a:pt x="13095" y="5573"/>
                  </a:cubicBezTo>
                  <a:lnTo>
                    <a:pt x="10104" y="5573"/>
                  </a:lnTo>
                  <a:cubicBezTo>
                    <a:pt x="10104" y="4835"/>
                    <a:pt x="10038" y="4120"/>
                    <a:pt x="9908" y="3426"/>
                  </a:cubicBezTo>
                  <a:close/>
                  <a:moveTo>
                    <a:pt x="5529" y="6093"/>
                  </a:moveTo>
                  <a:cubicBezTo>
                    <a:pt x="5551" y="6830"/>
                    <a:pt x="5616" y="7567"/>
                    <a:pt x="5724" y="8283"/>
                  </a:cubicBezTo>
                  <a:lnTo>
                    <a:pt x="3101" y="8283"/>
                  </a:lnTo>
                  <a:cubicBezTo>
                    <a:pt x="2732" y="7611"/>
                    <a:pt x="2537" y="6873"/>
                    <a:pt x="2494" y="6093"/>
                  </a:cubicBezTo>
                  <a:close/>
                  <a:moveTo>
                    <a:pt x="9562" y="6115"/>
                  </a:moveTo>
                  <a:cubicBezTo>
                    <a:pt x="9562" y="6830"/>
                    <a:pt x="9496" y="7567"/>
                    <a:pt x="9366" y="8304"/>
                  </a:cubicBezTo>
                  <a:lnTo>
                    <a:pt x="6244" y="8304"/>
                  </a:lnTo>
                  <a:cubicBezTo>
                    <a:pt x="6114" y="7567"/>
                    <a:pt x="6049" y="6830"/>
                    <a:pt x="6049" y="6115"/>
                  </a:cubicBezTo>
                  <a:close/>
                  <a:moveTo>
                    <a:pt x="13117" y="6115"/>
                  </a:moveTo>
                  <a:cubicBezTo>
                    <a:pt x="13074" y="6873"/>
                    <a:pt x="12857" y="7611"/>
                    <a:pt x="12510" y="8283"/>
                  </a:cubicBezTo>
                  <a:lnTo>
                    <a:pt x="12510" y="8304"/>
                  </a:lnTo>
                  <a:lnTo>
                    <a:pt x="9887" y="8304"/>
                  </a:lnTo>
                  <a:cubicBezTo>
                    <a:pt x="9995" y="7567"/>
                    <a:pt x="10060" y="6852"/>
                    <a:pt x="10082" y="6115"/>
                  </a:cubicBezTo>
                  <a:close/>
                  <a:moveTo>
                    <a:pt x="5811" y="8803"/>
                  </a:moveTo>
                  <a:cubicBezTo>
                    <a:pt x="5897" y="9172"/>
                    <a:pt x="6006" y="9518"/>
                    <a:pt x="6114" y="9865"/>
                  </a:cubicBezTo>
                  <a:cubicBezTo>
                    <a:pt x="6266" y="10277"/>
                    <a:pt x="6461" y="10668"/>
                    <a:pt x="6721" y="11014"/>
                  </a:cubicBezTo>
                  <a:cubicBezTo>
                    <a:pt x="5377" y="10733"/>
                    <a:pt x="4185" y="9952"/>
                    <a:pt x="3426" y="8803"/>
                  </a:cubicBezTo>
                  <a:close/>
                  <a:moveTo>
                    <a:pt x="12185" y="8825"/>
                  </a:moveTo>
                  <a:cubicBezTo>
                    <a:pt x="11404" y="9974"/>
                    <a:pt x="10234" y="10754"/>
                    <a:pt x="8889" y="11036"/>
                  </a:cubicBezTo>
                  <a:cubicBezTo>
                    <a:pt x="9150" y="10689"/>
                    <a:pt x="9345" y="10299"/>
                    <a:pt x="9496" y="9887"/>
                  </a:cubicBezTo>
                  <a:cubicBezTo>
                    <a:pt x="9605" y="9540"/>
                    <a:pt x="9713" y="9193"/>
                    <a:pt x="9800" y="8825"/>
                  </a:cubicBezTo>
                  <a:close/>
                  <a:moveTo>
                    <a:pt x="9236" y="8825"/>
                  </a:moveTo>
                  <a:cubicBezTo>
                    <a:pt x="8889" y="10277"/>
                    <a:pt x="8326" y="11166"/>
                    <a:pt x="7805" y="11166"/>
                  </a:cubicBezTo>
                  <a:cubicBezTo>
                    <a:pt x="7285" y="11166"/>
                    <a:pt x="6721" y="10277"/>
                    <a:pt x="6374" y="8825"/>
                  </a:cubicBezTo>
                  <a:close/>
                  <a:moveTo>
                    <a:pt x="7805" y="1"/>
                  </a:moveTo>
                  <a:cubicBezTo>
                    <a:pt x="2602" y="1"/>
                    <a:pt x="0" y="6288"/>
                    <a:pt x="3686" y="9974"/>
                  </a:cubicBezTo>
                  <a:cubicBezTo>
                    <a:pt x="4869" y="11157"/>
                    <a:pt x="6326" y="11687"/>
                    <a:pt x="7756" y="11687"/>
                  </a:cubicBezTo>
                  <a:cubicBezTo>
                    <a:pt x="10755" y="11687"/>
                    <a:pt x="13637" y="9356"/>
                    <a:pt x="13637" y="5833"/>
                  </a:cubicBezTo>
                  <a:cubicBezTo>
                    <a:pt x="13637" y="2624"/>
                    <a:pt x="11014" y="1"/>
                    <a:pt x="78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69"/>
            <p:cNvSpPr/>
            <p:nvPr/>
          </p:nvSpPr>
          <p:spPr>
            <a:xfrm>
              <a:off x="1694550" y="1383475"/>
              <a:ext cx="485125" cy="458525"/>
            </a:xfrm>
            <a:custGeom>
              <a:rect b="b" l="l" r="r" t="t"/>
              <a:pathLst>
                <a:path extrusionOk="0" h="18341" w="19405">
                  <a:moveTo>
                    <a:pt x="4373" y="12890"/>
                  </a:moveTo>
                  <a:cubicBezTo>
                    <a:pt x="4475" y="12890"/>
                    <a:pt x="4578" y="12923"/>
                    <a:pt x="4662" y="12985"/>
                  </a:cubicBezTo>
                  <a:cubicBezTo>
                    <a:pt x="4814" y="13180"/>
                    <a:pt x="4987" y="13376"/>
                    <a:pt x="5182" y="13571"/>
                  </a:cubicBezTo>
                  <a:cubicBezTo>
                    <a:pt x="5356" y="13744"/>
                    <a:pt x="5551" y="13918"/>
                    <a:pt x="5767" y="14091"/>
                  </a:cubicBezTo>
                  <a:cubicBezTo>
                    <a:pt x="5898" y="14264"/>
                    <a:pt x="5876" y="14503"/>
                    <a:pt x="5724" y="14655"/>
                  </a:cubicBezTo>
                  <a:cubicBezTo>
                    <a:pt x="5702" y="14687"/>
                    <a:pt x="5670" y="14704"/>
                    <a:pt x="5635" y="14704"/>
                  </a:cubicBezTo>
                  <a:cubicBezTo>
                    <a:pt x="5599" y="14704"/>
                    <a:pt x="5562" y="14687"/>
                    <a:pt x="5529" y="14655"/>
                  </a:cubicBezTo>
                  <a:lnTo>
                    <a:pt x="4076" y="13224"/>
                  </a:lnTo>
                  <a:cubicBezTo>
                    <a:pt x="4033" y="13159"/>
                    <a:pt x="4033" y="13072"/>
                    <a:pt x="4076" y="13007"/>
                  </a:cubicBezTo>
                  <a:cubicBezTo>
                    <a:pt x="4155" y="12928"/>
                    <a:pt x="4263" y="12890"/>
                    <a:pt x="4373" y="12890"/>
                  </a:cubicBezTo>
                  <a:close/>
                  <a:moveTo>
                    <a:pt x="10802" y="0"/>
                  </a:moveTo>
                  <a:cubicBezTo>
                    <a:pt x="9020" y="0"/>
                    <a:pt x="7233" y="595"/>
                    <a:pt x="5767" y="1798"/>
                  </a:cubicBezTo>
                  <a:cubicBezTo>
                    <a:pt x="2602" y="4400"/>
                    <a:pt x="1930" y="8953"/>
                    <a:pt x="4185" y="12357"/>
                  </a:cubicBezTo>
                  <a:cubicBezTo>
                    <a:pt x="4011" y="12400"/>
                    <a:pt x="3838" y="12487"/>
                    <a:pt x="3708" y="12638"/>
                  </a:cubicBezTo>
                  <a:cubicBezTo>
                    <a:pt x="3448" y="12899"/>
                    <a:pt x="3448" y="13332"/>
                    <a:pt x="3708" y="13592"/>
                  </a:cubicBezTo>
                  <a:lnTo>
                    <a:pt x="3838" y="13722"/>
                  </a:lnTo>
                  <a:lnTo>
                    <a:pt x="781" y="16411"/>
                  </a:lnTo>
                  <a:cubicBezTo>
                    <a:pt x="0" y="17061"/>
                    <a:pt x="477" y="18340"/>
                    <a:pt x="1496" y="18340"/>
                  </a:cubicBezTo>
                  <a:cubicBezTo>
                    <a:pt x="1692" y="18340"/>
                    <a:pt x="1887" y="18297"/>
                    <a:pt x="2082" y="18232"/>
                  </a:cubicBezTo>
                  <a:cubicBezTo>
                    <a:pt x="2103" y="18232"/>
                    <a:pt x="2103" y="18210"/>
                    <a:pt x="2125" y="18189"/>
                  </a:cubicBezTo>
                  <a:lnTo>
                    <a:pt x="2927" y="17278"/>
                  </a:lnTo>
                  <a:cubicBezTo>
                    <a:pt x="2927" y="17278"/>
                    <a:pt x="2927" y="17256"/>
                    <a:pt x="2927" y="17256"/>
                  </a:cubicBezTo>
                  <a:cubicBezTo>
                    <a:pt x="2927" y="17032"/>
                    <a:pt x="2791" y="16925"/>
                    <a:pt x="2654" y="16925"/>
                  </a:cubicBezTo>
                  <a:cubicBezTo>
                    <a:pt x="2579" y="16925"/>
                    <a:pt x="2504" y="16957"/>
                    <a:pt x="2450" y="17018"/>
                  </a:cubicBezTo>
                  <a:lnTo>
                    <a:pt x="1865" y="17690"/>
                  </a:lnTo>
                  <a:cubicBezTo>
                    <a:pt x="1757" y="17762"/>
                    <a:pt x="1639" y="17796"/>
                    <a:pt x="1524" y="17796"/>
                  </a:cubicBezTo>
                  <a:cubicBezTo>
                    <a:pt x="1294" y="17796"/>
                    <a:pt x="1077" y="17661"/>
                    <a:pt x="976" y="17430"/>
                  </a:cubicBezTo>
                  <a:cubicBezTo>
                    <a:pt x="889" y="17213"/>
                    <a:pt x="954" y="16953"/>
                    <a:pt x="1150" y="16801"/>
                  </a:cubicBezTo>
                  <a:lnTo>
                    <a:pt x="4250" y="14091"/>
                  </a:lnTo>
                  <a:lnTo>
                    <a:pt x="4640" y="14503"/>
                  </a:lnTo>
                  <a:lnTo>
                    <a:pt x="3274" y="16086"/>
                  </a:lnTo>
                  <a:cubicBezTo>
                    <a:pt x="3253" y="16086"/>
                    <a:pt x="3253" y="16086"/>
                    <a:pt x="3274" y="16107"/>
                  </a:cubicBezTo>
                  <a:cubicBezTo>
                    <a:pt x="3274" y="16332"/>
                    <a:pt x="3411" y="16438"/>
                    <a:pt x="3548" y="16438"/>
                  </a:cubicBezTo>
                  <a:cubicBezTo>
                    <a:pt x="3623" y="16438"/>
                    <a:pt x="3698" y="16407"/>
                    <a:pt x="3751" y="16346"/>
                  </a:cubicBezTo>
                  <a:lnTo>
                    <a:pt x="5009" y="14893"/>
                  </a:lnTo>
                  <a:lnTo>
                    <a:pt x="5334" y="15197"/>
                  </a:lnTo>
                  <a:cubicBezTo>
                    <a:pt x="5334" y="15218"/>
                    <a:pt x="5356" y="15218"/>
                    <a:pt x="5377" y="15218"/>
                  </a:cubicBezTo>
                  <a:lnTo>
                    <a:pt x="5833" y="15218"/>
                  </a:lnTo>
                  <a:cubicBezTo>
                    <a:pt x="6114" y="15088"/>
                    <a:pt x="6310" y="14828"/>
                    <a:pt x="6375" y="14546"/>
                  </a:cubicBezTo>
                  <a:cubicBezTo>
                    <a:pt x="7675" y="15414"/>
                    <a:pt x="9215" y="15891"/>
                    <a:pt x="10797" y="15891"/>
                  </a:cubicBezTo>
                  <a:cubicBezTo>
                    <a:pt x="12142" y="15891"/>
                    <a:pt x="13464" y="15544"/>
                    <a:pt x="14635" y="14915"/>
                  </a:cubicBezTo>
                  <a:cubicBezTo>
                    <a:pt x="14635" y="14893"/>
                    <a:pt x="14635" y="14893"/>
                    <a:pt x="14635" y="14893"/>
                  </a:cubicBezTo>
                  <a:cubicBezTo>
                    <a:pt x="14723" y="14629"/>
                    <a:pt x="14554" y="14451"/>
                    <a:pt x="14383" y="14451"/>
                  </a:cubicBezTo>
                  <a:cubicBezTo>
                    <a:pt x="14343" y="14451"/>
                    <a:pt x="14303" y="14461"/>
                    <a:pt x="14266" y="14481"/>
                  </a:cubicBezTo>
                  <a:cubicBezTo>
                    <a:pt x="13182" y="15045"/>
                    <a:pt x="11990" y="15349"/>
                    <a:pt x="10776" y="15349"/>
                  </a:cubicBezTo>
                  <a:cubicBezTo>
                    <a:pt x="4987" y="15349"/>
                    <a:pt x="738" y="8671"/>
                    <a:pt x="5312" y="2622"/>
                  </a:cubicBezTo>
                  <a:cubicBezTo>
                    <a:pt x="5356" y="2557"/>
                    <a:pt x="5399" y="2514"/>
                    <a:pt x="5442" y="2492"/>
                  </a:cubicBezTo>
                  <a:cubicBezTo>
                    <a:pt x="7235" y="1135"/>
                    <a:pt x="9081" y="551"/>
                    <a:pt x="10792" y="551"/>
                  </a:cubicBezTo>
                  <a:cubicBezTo>
                    <a:pt x="14874" y="551"/>
                    <a:pt x="18190" y="3876"/>
                    <a:pt x="18190" y="7955"/>
                  </a:cubicBezTo>
                  <a:cubicBezTo>
                    <a:pt x="18190" y="9105"/>
                    <a:pt x="17909" y="10254"/>
                    <a:pt x="17388" y="11273"/>
                  </a:cubicBezTo>
                  <a:cubicBezTo>
                    <a:pt x="16868" y="12313"/>
                    <a:pt x="16131" y="13202"/>
                    <a:pt x="15199" y="13896"/>
                  </a:cubicBezTo>
                  <a:cubicBezTo>
                    <a:pt x="15199" y="13896"/>
                    <a:pt x="15199" y="13896"/>
                    <a:pt x="15199" y="13918"/>
                  </a:cubicBezTo>
                  <a:cubicBezTo>
                    <a:pt x="15152" y="14168"/>
                    <a:pt x="15297" y="14305"/>
                    <a:pt x="15454" y="14305"/>
                  </a:cubicBezTo>
                  <a:cubicBezTo>
                    <a:pt x="15515" y="14305"/>
                    <a:pt x="15578" y="14285"/>
                    <a:pt x="15632" y="14243"/>
                  </a:cubicBezTo>
                  <a:cubicBezTo>
                    <a:pt x="16564" y="13527"/>
                    <a:pt x="17345" y="12573"/>
                    <a:pt x="17887" y="11511"/>
                  </a:cubicBezTo>
                  <a:cubicBezTo>
                    <a:pt x="19405" y="8454"/>
                    <a:pt x="18819" y="4768"/>
                    <a:pt x="16391" y="2340"/>
                  </a:cubicBezTo>
                  <a:lnTo>
                    <a:pt x="16413" y="2319"/>
                  </a:lnTo>
                  <a:cubicBezTo>
                    <a:pt x="14874" y="780"/>
                    <a:pt x="12841" y="0"/>
                    <a:pt x="108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 name="Google Shape;1300;p69"/>
          <p:cNvGrpSpPr/>
          <p:nvPr/>
        </p:nvGrpSpPr>
        <p:grpSpPr>
          <a:xfrm>
            <a:off x="7837165" y="1535598"/>
            <a:ext cx="373470" cy="425283"/>
            <a:chOff x="7668625" y="1383375"/>
            <a:chExt cx="402750" cy="458625"/>
          </a:xfrm>
        </p:grpSpPr>
        <p:sp>
          <p:nvSpPr>
            <p:cNvPr id="1301" name="Google Shape;1301;p69"/>
            <p:cNvSpPr/>
            <p:nvPr/>
          </p:nvSpPr>
          <p:spPr>
            <a:xfrm>
              <a:off x="7715250" y="1465275"/>
              <a:ext cx="293250" cy="376725"/>
            </a:xfrm>
            <a:custGeom>
              <a:rect b="b" l="l" r="r" t="t"/>
              <a:pathLst>
                <a:path extrusionOk="0" h="15069" w="11730">
                  <a:moveTo>
                    <a:pt x="4405" y="3659"/>
                  </a:moveTo>
                  <a:cubicBezTo>
                    <a:pt x="4425" y="3659"/>
                    <a:pt x="4446" y="3661"/>
                    <a:pt x="4467" y="3664"/>
                  </a:cubicBezTo>
                  <a:cubicBezTo>
                    <a:pt x="4640" y="3686"/>
                    <a:pt x="4770" y="3860"/>
                    <a:pt x="4770" y="4033"/>
                  </a:cubicBezTo>
                  <a:lnTo>
                    <a:pt x="4770" y="4380"/>
                  </a:lnTo>
                  <a:lnTo>
                    <a:pt x="4423" y="4380"/>
                  </a:lnTo>
                  <a:cubicBezTo>
                    <a:pt x="4228" y="4380"/>
                    <a:pt x="4076" y="4250"/>
                    <a:pt x="4055" y="4076"/>
                  </a:cubicBezTo>
                  <a:cubicBezTo>
                    <a:pt x="4015" y="3859"/>
                    <a:pt x="4192" y="3659"/>
                    <a:pt x="4405" y="3659"/>
                  </a:cubicBezTo>
                  <a:close/>
                  <a:moveTo>
                    <a:pt x="7915" y="3662"/>
                  </a:moveTo>
                  <a:cubicBezTo>
                    <a:pt x="8133" y="3662"/>
                    <a:pt x="8304" y="3810"/>
                    <a:pt x="8304" y="4033"/>
                  </a:cubicBezTo>
                  <a:cubicBezTo>
                    <a:pt x="8304" y="4217"/>
                    <a:pt x="8150" y="4382"/>
                    <a:pt x="7969" y="4382"/>
                  </a:cubicBezTo>
                  <a:cubicBezTo>
                    <a:pt x="7958" y="4382"/>
                    <a:pt x="7947" y="4381"/>
                    <a:pt x="7935" y="4380"/>
                  </a:cubicBezTo>
                  <a:lnTo>
                    <a:pt x="7567" y="4380"/>
                  </a:lnTo>
                  <a:lnTo>
                    <a:pt x="7567" y="4033"/>
                  </a:lnTo>
                  <a:cubicBezTo>
                    <a:pt x="7567" y="3860"/>
                    <a:pt x="7697" y="3708"/>
                    <a:pt x="7870" y="3664"/>
                  </a:cubicBezTo>
                  <a:cubicBezTo>
                    <a:pt x="7886" y="3663"/>
                    <a:pt x="7900" y="3662"/>
                    <a:pt x="7915" y="3662"/>
                  </a:cubicBezTo>
                  <a:close/>
                  <a:moveTo>
                    <a:pt x="7047" y="4922"/>
                  </a:moveTo>
                  <a:lnTo>
                    <a:pt x="7047" y="8694"/>
                  </a:lnTo>
                  <a:lnTo>
                    <a:pt x="5312" y="8694"/>
                  </a:lnTo>
                  <a:lnTo>
                    <a:pt x="5312" y="4922"/>
                  </a:lnTo>
                  <a:close/>
                  <a:moveTo>
                    <a:pt x="6174" y="521"/>
                  </a:moveTo>
                  <a:cubicBezTo>
                    <a:pt x="6183" y="521"/>
                    <a:pt x="6192" y="521"/>
                    <a:pt x="6201" y="521"/>
                  </a:cubicBezTo>
                  <a:lnTo>
                    <a:pt x="6244" y="521"/>
                  </a:lnTo>
                  <a:cubicBezTo>
                    <a:pt x="9908" y="542"/>
                    <a:pt x="11730" y="4944"/>
                    <a:pt x="9171" y="7567"/>
                  </a:cubicBezTo>
                  <a:cubicBezTo>
                    <a:pt x="8868" y="7870"/>
                    <a:pt x="8673" y="8261"/>
                    <a:pt x="8629" y="8673"/>
                  </a:cubicBezTo>
                  <a:lnTo>
                    <a:pt x="8608" y="8694"/>
                  </a:lnTo>
                  <a:lnTo>
                    <a:pt x="7567" y="8694"/>
                  </a:lnTo>
                  <a:lnTo>
                    <a:pt x="7567" y="4922"/>
                  </a:lnTo>
                  <a:lnTo>
                    <a:pt x="7935" y="4922"/>
                  </a:lnTo>
                  <a:cubicBezTo>
                    <a:pt x="8738" y="4922"/>
                    <a:pt x="9150" y="3968"/>
                    <a:pt x="8586" y="3404"/>
                  </a:cubicBezTo>
                  <a:cubicBezTo>
                    <a:pt x="8402" y="3214"/>
                    <a:pt x="8175" y="3129"/>
                    <a:pt x="7952" y="3129"/>
                  </a:cubicBezTo>
                  <a:cubicBezTo>
                    <a:pt x="7490" y="3129"/>
                    <a:pt x="7047" y="3492"/>
                    <a:pt x="7047" y="4033"/>
                  </a:cubicBezTo>
                  <a:lnTo>
                    <a:pt x="7047" y="4380"/>
                  </a:lnTo>
                  <a:lnTo>
                    <a:pt x="5312" y="4380"/>
                  </a:lnTo>
                  <a:lnTo>
                    <a:pt x="5312" y="4033"/>
                  </a:lnTo>
                  <a:cubicBezTo>
                    <a:pt x="5312" y="3599"/>
                    <a:pt x="5009" y="3231"/>
                    <a:pt x="4575" y="3144"/>
                  </a:cubicBezTo>
                  <a:cubicBezTo>
                    <a:pt x="4519" y="3134"/>
                    <a:pt x="4463" y="3129"/>
                    <a:pt x="4409" y="3129"/>
                  </a:cubicBezTo>
                  <a:cubicBezTo>
                    <a:pt x="3876" y="3129"/>
                    <a:pt x="3454" y="3591"/>
                    <a:pt x="3513" y="4141"/>
                  </a:cubicBezTo>
                  <a:cubicBezTo>
                    <a:pt x="3578" y="4575"/>
                    <a:pt x="3968" y="4922"/>
                    <a:pt x="4423" y="4922"/>
                  </a:cubicBezTo>
                  <a:lnTo>
                    <a:pt x="4792" y="4922"/>
                  </a:lnTo>
                  <a:lnTo>
                    <a:pt x="4792" y="8694"/>
                  </a:lnTo>
                  <a:lnTo>
                    <a:pt x="3773" y="8694"/>
                  </a:lnTo>
                  <a:cubicBezTo>
                    <a:pt x="3708" y="8261"/>
                    <a:pt x="3513" y="7870"/>
                    <a:pt x="3231" y="7567"/>
                  </a:cubicBezTo>
                  <a:cubicBezTo>
                    <a:pt x="657" y="4928"/>
                    <a:pt x="2528" y="521"/>
                    <a:pt x="6174" y="521"/>
                  </a:cubicBezTo>
                  <a:close/>
                  <a:moveTo>
                    <a:pt x="8836" y="9235"/>
                  </a:moveTo>
                  <a:cubicBezTo>
                    <a:pt x="9037" y="9235"/>
                    <a:pt x="9193" y="9421"/>
                    <a:pt x="9193" y="9627"/>
                  </a:cubicBezTo>
                  <a:cubicBezTo>
                    <a:pt x="9193" y="9692"/>
                    <a:pt x="9128" y="9757"/>
                    <a:pt x="9041" y="9757"/>
                  </a:cubicBezTo>
                  <a:lnTo>
                    <a:pt x="8174" y="9757"/>
                  </a:lnTo>
                  <a:cubicBezTo>
                    <a:pt x="8044" y="9757"/>
                    <a:pt x="7914" y="9865"/>
                    <a:pt x="7892" y="9995"/>
                  </a:cubicBezTo>
                  <a:cubicBezTo>
                    <a:pt x="7892" y="10169"/>
                    <a:pt x="8000" y="10299"/>
                    <a:pt x="8174" y="10299"/>
                  </a:cubicBezTo>
                  <a:lnTo>
                    <a:pt x="8803" y="10299"/>
                  </a:lnTo>
                  <a:cubicBezTo>
                    <a:pt x="9019" y="10299"/>
                    <a:pt x="9193" y="10472"/>
                    <a:pt x="9193" y="10711"/>
                  </a:cubicBezTo>
                  <a:cubicBezTo>
                    <a:pt x="9193" y="10776"/>
                    <a:pt x="9128" y="10841"/>
                    <a:pt x="9041" y="10841"/>
                  </a:cubicBezTo>
                  <a:lnTo>
                    <a:pt x="3361" y="10841"/>
                  </a:lnTo>
                  <a:cubicBezTo>
                    <a:pt x="3274" y="10841"/>
                    <a:pt x="3231" y="10776"/>
                    <a:pt x="3209" y="10711"/>
                  </a:cubicBezTo>
                  <a:cubicBezTo>
                    <a:pt x="3209" y="10472"/>
                    <a:pt x="3404" y="10299"/>
                    <a:pt x="3621" y="10299"/>
                  </a:cubicBezTo>
                  <a:lnTo>
                    <a:pt x="6938" y="10299"/>
                  </a:lnTo>
                  <a:cubicBezTo>
                    <a:pt x="7068" y="10299"/>
                    <a:pt x="7198" y="10212"/>
                    <a:pt x="7198" y="10060"/>
                  </a:cubicBezTo>
                  <a:cubicBezTo>
                    <a:pt x="7220" y="9908"/>
                    <a:pt x="7090" y="9757"/>
                    <a:pt x="6938" y="9757"/>
                  </a:cubicBezTo>
                  <a:lnTo>
                    <a:pt x="3339" y="9757"/>
                  </a:lnTo>
                  <a:cubicBezTo>
                    <a:pt x="3252" y="9757"/>
                    <a:pt x="3187" y="9713"/>
                    <a:pt x="3187" y="9627"/>
                  </a:cubicBezTo>
                  <a:cubicBezTo>
                    <a:pt x="3187" y="9421"/>
                    <a:pt x="3363" y="9235"/>
                    <a:pt x="3566" y="9235"/>
                  </a:cubicBezTo>
                  <a:cubicBezTo>
                    <a:pt x="3577" y="9235"/>
                    <a:pt x="3588" y="9235"/>
                    <a:pt x="3599" y="9236"/>
                  </a:cubicBezTo>
                  <a:lnTo>
                    <a:pt x="8803" y="9236"/>
                  </a:lnTo>
                  <a:cubicBezTo>
                    <a:pt x="8814" y="9235"/>
                    <a:pt x="8825" y="9235"/>
                    <a:pt x="8836" y="9235"/>
                  </a:cubicBezTo>
                  <a:close/>
                  <a:moveTo>
                    <a:pt x="8781" y="11383"/>
                  </a:moveTo>
                  <a:cubicBezTo>
                    <a:pt x="8998" y="11383"/>
                    <a:pt x="9171" y="11556"/>
                    <a:pt x="9171" y="11773"/>
                  </a:cubicBezTo>
                  <a:cubicBezTo>
                    <a:pt x="9171" y="11860"/>
                    <a:pt x="9106" y="11925"/>
                    <a:pt x="9041" y="11925"/>
                  </a:cubicBezTo>
                  <a:lnTo>
                    <a:pt x="5876" y="11925"/>
                  </a:lnTo>
                  <a:cubicBezTo>
                    <a:pt x="5863" y="11923"/>
                    <a:pt x="5850" y="11922"/>
                    <a:pt x="5837" y="11922"/>
                  </a:cubicBezTo>
                  <a:cubicBezTo>
                    <a:pt x="5706" y="11922"/>
                    <a:pt x="5614" y="12023"/>
                    <a:pt x="5594" y="12142"/>
                  </a:cubicBezTo>
                  <a:cubicBezTo>
                    <a:pt x="5572" y="12315"/>
                    <a:pt x="5702" y="12445"/>
                    <a:pt x="5876" y="12445"/>
                  </a:cubicBezTo>
                  <a:lnTo>
                    <a:pt x="8564" y="12445"/>
                  </a:lnTo>
                  <a:lnTo>
                    <a:pt x="8564" y="12835"/>
                  </a:lnTo>
                  <a:cubicBezTo>
                    <a:pt x="8564" y="13052"/>
                    <a:pt x="8391" y="13204"/>
                    <a:pt x="8196" y="13204"/>
                  </a:cubicBezTo>
                  <a:lnTo>
                    <a:pt x="4228" y="13204"/>
                  </a:lnTo>
                  <a:cubicBezTo>
                    <a:pt x="4033" y="13204"/>
                    <a:pt x="3859" y="13052"/>
                    <a:pt x="3859" y="12835"/>
                  </a:cubicBezTo>
                  <a:lnTo>
                    <a:pt x="3859" y="12445"/>
                  </a:lnTo>
                  <a:lnTo>
                    <a:pt x="4618" y="12445"/>
                  </a:lnTo>
                  <a:cubicBezTo>
                    <a:pt x="4748" y="12445"/>
                    <a:pt x="4878" y="12358"/>
                    <a:pt x="4878" y="12228"/>
                  </a:cubicBezTo>
                  <a:cubicBezTo>
                    <a:pt x="4899" y="12066"/>
                    <a:pt x="4786" y="11923"/>
                    <a:pt x="4647" y="11923"/>
                  </a:cubicBezTo>
                  <a:cubicBezTo>
                    <a:pt x="4638" y="11923"/>
                    <a:pt x="4628" y="11923"/>
                    <a:pt x="4618" y="11925"/>
                  </a:cubicBezTo>
                  <a:lnTo>
                    <a:pt x="3339" y="11925"/>
                  </a:lnTo>
                  <a:cubicBezTo>
                    <a:pt x="3252" y="11925"/>
                    <a:pt x="3187" y="11860"/>
                    <a:pt x="3187" y="11773"/>
                  </a:cubicBezTo>
                  <a:cubicBezTo>
                    <a:pt x="3187" y="11556"/>
                    <a:pt x="3361" y="11383"/>
                    <a:pt x="3578" y="11383"/>
                  </a:cubicBezTo>
                  <a:close/>
                  <a:moveTo>
                    <a:pt x="7372" y="13746"/>
                  </a:moveTo>
                  <a:lnTo>
                    <a:pt x="7372" y="14526"/>
                  </a:lnTo>
                  <a:lnTo>
                    <a:pt x="5030" y="14526"/>
                  </a:lnTo>
                  <a:lnTo>
                    <a:pt x="5030" y="13746"/>
                  </a:lnTo>
                  <a:close/>
                  <a:moveTo>
                    <a:pt x="6201" y="0"/>
                  </a:moveTo>
                  <a:cubicBezTo>
                    <a:pt x="2082" y="22"/>
                    <a:pt x="0" y="4987"/>
                    <a:pt x="2862" y="7936"/>
                  </a:cubicBezTo>
                  <a:cubicBezTo>
                    <a:pt x="3079" y="8152"/>
                    <a:pt x="3231" y="8434"/>
                    <a:pt x="3252" y="8759"/>
                  </a:cubicBezTo>
                  <a:cubicBezTo>
                    <a:pt x="2906" y="8889"/>
                    <a:pt x="2689" y="9236"/>
                    <a:pt x="2689" y="9605"/>
                  </a:cubicBezTo>
                  <a:cubicBezTo>
                    <a:pt x="2689" y="9800"/>
                    <a:pt x="2754" y="9974"/>
                    <a:pt x="2906" y="10104"/>
                  </a:cubicBezTo>
                  <a:cubicBezTo>
                    <a:pt x="2775" y="10277"/>
                    <a:pt x="2689" y="10472"/>
                    <a:pt x="2689" y="10689"/>
                  </a:cubicBezTo>
                  <a:cubicBezTo>
                    <a:pt x="2689" y="10862"/>
                    <a:pt x="2775" y="11036"/>
                    <a:pt x="2906" y="11166"/>
                  </a:cubicBezTo>
                  <a:cubicBezTo>
                    <a:pt x="2754" y="11339"/>
                    <a:pt x="2667" y="11535"/>
                    <a:pt x="2689" y="11751"/>
                  </a:cubicBezTo>
                  <a:cubicBezTo>
                    <a:pt x="2689" y="12120"/>
                    <a:pt x="2971" y="12423"/>
                    <a:pt x="3339" y="12445"/>
                  </a:cubicBezTo>
                  <a:lnTo>
                    <a:pt x="3339" y="12987"/>
                  </a:lnTo>
                  <a:cubicBezTo>
                    <a:pt x="3339" y="13399"/>
                    <a:pt x="3664" y="13746"/>
                    <a:pt x="4076" y="13746"/>
                  </a:cubicBezTo>
                  <a:lnTo>
                    <a:pt x="4510" y="13746"/>
                  </a:lnTo>
                  <a:lnTo>
                    <a:pt x="4510" y="14787"/>
                  </a:lnTo>
                  <a:cubicBezTo>
                    <a:pt x="4510" y="14938"/>
                    <a:pt x="4640" y="15068"/>
                    <a:pt x="4792" y="15068"/>
                  </a:cubicBezTo>
                  <a:lnTo>
                    <a:pt x="7654" y="15068"/>
                  </a:lnTo>
                  <a:cubicBezTo>
                    <a:pt x="7805" y="15068"/>
                    <a:pt x="7914" y="14938"/>
                    <a:pt x="7914" y="14787"/>
                  </a:cubicBezTo>
                  <a:lnTo>
                    <a:pt x="7914" y="13746"/>
                  </a:lnTo>
                  <a:lnTo>
                    <a:pt x="8347" y="13746"/>
                  </a:lnTo>
                  <a:cubicBezTo>
                    <a:pt x="8759" y="13724"/>
                    <a:pt x="9106" y="13399"/>
                    <a:pt x="9106" y="12987"/>
                  </a:cubicBezTo>
                  <a:lnTo>
                    <a:pt x="9106" y="12445"/>
                  </a:lnTo>
                  <a:cubicBezTo>
                    <a:pt x="9453" y="12402"/>
                    <a:pt x="9713" y="12120"/>
                    <a:pt x="9713" y="11773"/>
                  </a:cubicBezTo>
                  <a:cubicBezTo>
                    <a:pt x="9713" y="11556"/>
                    <a:pt x="9648" y="11361"/>
                    <a:pt x="9518" y="11188"/>
                  </a:cubicBezTo>
                  <a:cubicBezTo>
                    <a:pt x="9648" y="11058"/>
                    <a:pt x="9735" y="10884"/>
                    <a:pt x="9735" y="10689"/>
                  </a:cubicBezTo>
                  <a:cubicBezTo>
                    <a:pt x="9735" y="10472"/>
                    <a:pt x="9670" y="10255"/>
                    <a:pt x="9518" y="10104"/>
                  </a:cubicBezTo>
                  <a:cubicBezTo>
                    <a:pt x="9648" y="9974"/>
                    <a:pt x="9735" y="9800"/>
                    <a:pt x="9713" y="9627"/>
                  </a:cubicBezTo>
                  <a:cubicBezTo>
                    <a:pt x="9713" y="9236"/>
                    <a:pt x="9496" y="8889"/>
                    <a:pt x="9150" y="8759"/>
                  </a:cubicBezTo>
                  <a:cubicBezTo>
                    <a:pt x="9193" y="8456"/>
                    <a:pt x="9323" y="8152"/>
                    <a:pt x="9540" y="7936"/>
                  </a:cubicBezTo>
                  <a:cubicBezTo>
                    <a:pt x="10407" y="7068"/>
                    <a:pt x="10884" y="5898"/>
                    <a:pt x="10884" y="4662"/>
                  </a:cubicBezTo>
                  <a:lnTo>
                    <a:pt x="10884" y="4662"/>
                  </a:lnTo>
                  <a:lnTo>
                    <a:pt x="10862" y="4683"/>
                  </a:lnTo>
                  <a:cubicBezTo>
                    <a:pt x="10862" y="2125"/>
                    <a:pt x="8803" y="44"/>
                    <a:pt x="62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69"/>
            <p:cNvSpPr/>
            <p:nvPr/>
          </p:nvSpPr>
          <p:spPr>
            <a:xfrm>
              <a:off x="7863250" y="1383375"/>
              <a:ext cx="14075" cy="57050"/>
            </a:xfrm>
            <a:custGeom>
              <a:rect b="b" l="l" r="r" t="t"/>
              <a:pathLst>
                <a:path extrusionOk="0" h="2282" w="563">
                  <a:moveTo>
                    <a:pt x="287" y="0"/>
                  </a:moveTo>
                  <a:cubicBezTo>
                    <a:pt x="130" y="0"/>
                    <a:pt x="1" y="124"/>
                    <a:pt x="21" y="285"/>
                  </a:cubicBezTo>
                  <a:lnTo>
                    <a:pt x="21" y="2019"/>
                  </a:lnTo>
                  <a:cubicBezTo>
                    <a:pt x="1" y="2160"/>
                    <a:pt x="129" y="2282"/>
                    <a:pt x="286" y="2282"/>
                  </a:cubicBezTo>
                  <a:cubicBezTo>
                    <a:pt x="299" y="2282"/>
                    <a:pt x="312" y="2281"/>
                    <a:pt x="324" y="2279"/>
                  </a:cubicBezTo>
                  <a:cubicBezTo>
                    <a:pt x="454" y="2279"/>
                    <a:pt x="563" y="2149"/>
                    <a:pt x="541" y="1997"/>
                  </a:cubicBezTo>
                  <a:lnTo>
                    <a:pt x="541" y="285"/>
                  </a:lnTo>
                  <a:cubicBezTo>
                    <a:pt x="541" y="133"/>
                    <a:pt x="454" y="24"/>
                    <a:pt x="324" y="3"/>
                  </a:cubicBezTo>
                  <a:cubicBezTo>
                    <a:pt x="312" y="1"/>
                    <a:pt x="299" y="0"/>
                    <a:pt x="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69"/>
            <p:cNvSpPr/>
            <p:nvPr/>
          </p:nvSpPr>
          <p:spPr>
            <a:xfrm>
              <a:off x="7668625" y="1575850"/>
              <a:ext cx="58025" cy="13575"/>
            </a:xfrm>
            <a:custGeom>
              <a:rect b="b" l="l" r="r" t="t"/>
              <a:pathLst>
                <a:path extrusionOk="0" h="543" w="2321">
                  <a:moveTo>
                    <a:pt x="283" y="0"/>
                  </a:moveTo>
                  <a:cubicBezTo>
                    <a:pt x="153" y="0"/>
                    <a:pt x="44" y="109"/>
                    <a:pt x="22" y="239"/>
                  </a:cubicBezTo>
                  <a:cubicBezTo>
                    <a:pt x="1" y="391"/>
                    <a:pt x="131" y="542"/>
                    <a:pt x="283" y="542"/>
                  </a:cubicBezTo>
                  <a:lnTo>
                    <a:pt x="2039" y="542"/>
                  </a:lnTo>
                  <a:cubicBezTo>
                    <a:pt x="2169" y="542"/>
                    <a:pt x="2277" y="434"/>
                    <a:pt x="2299" y="304"/>
                  </a:cubicBezTo>
                  <a:cubicBezTo>
                    <a:pt x="2321" y="152"/>
                    <a:pt x="2191" y="0"/>
                    <a:pt x="20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9"/>
            <p:cNvSpPr/>
            <p:nvPr/>
          </p:nvSpPr>
          <p:spPr>
            <a:xfrm>
              <a:off x="8012800" y="1575850"/>
              <a:ext cx="58575" cy="13575"/>
            </a:xfrm>
            <a:custGeom>
              <a:rect b="b" l="l" r="r" t="t"/>
              <a:pathLst>
                <a:path extrusionOk="0" h="543" w="2343">
                  <a:moveTo>
                    <a:pt x="304" y="0"/>
                  </a:moveTo>
                  <a:cubicBezTo>
                    <a:pt x="174" y="0"/>
                    <a:pt x="44" y="109"/>
                    <a:pt x="23" y="239"/>
                  </a:cubicBezTo>
                  <a:cubicBezTo>
                    <a:pt x="1" y="391"/>
                    <a:pt x="131" y="542"/>
                    <a:pt x="304" y="542"/>
                  </a:cubicBezTo>
                  <a:lnTo>
                    <a:pt x="2039" y="542"/>
                  </a:lnTo>
                  <a:cubicBezTo>
                    <a:pt x="2191" y="542"/>
                    <a:pt x="2299" y="434"/>
                    <a:pt x="2321" y="304"/>
                  </a:cubicBezTo>
                  <a:cubicBezTo>
                    <a:pt x="2342" y="152"/>
                    <a:pt x="2212" y="0"/>
                    <a:pt x="20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9"/>
            <p:cNvSpPr/>
            <p:nvPr/>
          </p:nvSpPr>
          <p:spPr>
            <a:xfrm>
              <a:off x="7724950" y="1438850"/>
              <a:ext cx="47225" cy="43800"/>
            </a:xfrm>
            <a:custGeom>
              <a:rect b="b" l="l" r="r" t="t"/>
              <a:pathLst>
                <a:path extrusionOk="0" h="1752" w="1889">
                  <a:moveTo>
                    <a:pt x="375" y="1"/>
                  </a:moveTo>
                  <a:cubicBezTo>
                    <a:pt x="169" y="1"/>
                    <a:pt x="1" y="246"/>
                    <a:pt x="154" y="450"/>
                  </a:cubicBezTo>
                  <a:lnTo>
                    <a:pt x="1390" y="1686"/>
                  </a:lnTo>
                  <a:cubicBezTo>
                    <a:pt x="1455" y="1730"/>
                    <a:pt x="1520" y="1751"/>
                    <a:pt x="1585" y="1751"/>
                  </a:cubicBezTo>
                  <a:cubicBezTo>
                    <a:pt x="1650" y="1751"/>
                    <a:pt x="1715" y="1730"/>
                    <a:pt x="1780" y="1686"/>
                  </a:cubicBezTo>
                  <a:cubicBezTo>
                    <a:pt x="1889" y="1578"/>
                    <a:pt x="1889" y="1404"/>
                    <a:pt x="1780" y="1296"/>
                  </a:cubicBezTo>
                  <a:lnTo>
                    <a:pt x="545" y="60"/>
                  </a:lnTo>
                  <a:cubicBezTo>
                    <a:pt x="489" y="19"/>
                    <a:pt x="431" y="1"/>
                    <a:pt x="3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69"/>
            <p:cNvSpPr/>
            <p:nvPr/>
          </p:nvSpPr>
          <p:spPr>
            <a:xfrm>
              <a:off x="7967825" y="1438300"/>
              <a:ext cx="47175" cy="44350"/>
            </a:xfrm>
            <a:custGeom>
              <a:rect b="b" l="l" r="r" t="t"/>
              <a:pathLst>
                <a:path extrusionOk="0" h="1774" w="1887">
                  <a:moveTo>
                    <a:pt x="1602" y="1"/>
                  </a:moveTo>
                  <a:cubicBezTo>
                    <a:pt x="1534" y="1"/>
                    <a:pt x="1464" y="28"/>
                    <a:pt x="1410" y="82"/>
                  </a:cubicBezTo>
                  <a:lnTo>
                    <a:pt x="174" y="1318"/>
                  </a:lnTo>
                  <a:cubicBezTo>
                    <a:pt x="0" y="1491"/>
                    <a:pt x="131" y="1773"/>
                    <a:pt x="369" y="1773"/>
                  </a:cubicBezTo>
                  <a:cubicBezTo>
                    <a:pt x="434" y="1773"/>
                    <a:pt x="499" y="1752"/>
                    <a:pt x="542" y="1708"/>
                  </a:cubicBezTo>
                  <a:lnTo>
                    <a:pt x="1778" y="472"/>
                  </a:lnTo>
                  <a:cubicBezTo>
                    <a:pt x="1887" y="364"/>
                    <a:pt x="1887" y="191"/>
                    <a:pt x="1778" y="82"/>
                  </a:cubicBezTo>
                  <a:cubicBezTo>
                    <a:pt x="1735" y="28"/>
                    <a:pt x="1670" y="1"/>
                    <a:pt x="16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 name="Google Shape;1307;p69"/>
          <p:cNvGrpSpPr/>
          <p:nvPr/>
        </p:nvGrpSpPr>
        <p:grpSpPr>
          <a:xfrm>
            <a:off x="5512783" y="1621350"/>
            <a:ext cx="425237" cy="339554"/>
            <a:chOff x="5414400" y="1475850"/>
            <a:chExt cx="458575" cy="366175"/>
          </a:xfrm>
        </p:grpSpPr>
        <p:sp>
          <p:nvSpPr>
            <p:cNvPr id="1308" name="Google Shape;1308;p69"/>
            <p:cNvSpPr/>
            <p:nvPr/>
          </p:nvSpPr>
          <p:spPr>
            <a:xfrm>
              <a:off x="5774825" y="1683700"/>
              <a:ext cx="55850" cy="13575"/>
            </a:xfrm>
            <a:custGeom>
              <a:rect b="b" l="l" r="r" t="t"/>
              <a:pathLst>
                <a:path extrusionOk="0" h="543" w="2234">
                  <a:moveTo>
                    <a:pt x="304" y="1"/>
                  </a:moveTo>
                  <a:cubicBezTo>
                    <a:pt x="153" y="1"/>
                    <a:pt x="44" y="109"/>
                    <a:pt x="23" y="239"/>
                  </a:cubicBezTo>
                  <a:cubicBezTo>
                    <a:pt x="1" y="391"/>
                    <a:pt x="131" y="543"/>
                    <a:pt x="304" y="543"/>
                  </a:cubicBezTo>
                  <a:lnTo>
                    <a:pt x="1952" y="543"/>
                  </a:lnTo>
                  <a:cubicBezTo>
                    <a:pt x="2082" y="543"/>
                    <a:pt x="2212" y="434"/>
                    <a:pt x="2212" y="304"/>
                  </a:cubicBezTo>
                  <a:cubicBezTo>
                    <a:pt x="2234" y="152"/>
                    <a:pt x="2104" y="1"/>
                    <a:pt x="19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9"/>
            <p:cNvSpPr/>
            <p:nvPr/>
          </p:nvSpPr>
          <p:spPr>
            <a:xfrm>
              <a:off x="5774825" y="1722200"/>
              <a:ext cx="55850" cy="13575"/>
            </a:xfrm>
            <a:custGeom>
              <a:rect b="b" l="l" r="r" t="t"/>
              <a:pathLst>
                <a:path extrusionOk="0" h="543" w="2234">
                  <a:moveTo>
                    <a:pt x="304" y="0"/>
                  </a:moveTo>
                  <a:cubicBezTo>
                    <a:pt x="153" y="0"/>
                    <a:pt x="44" y="108"/>
                    <a:pt x="23" y="239"/>
                  </a:cubicBezTo>
                  <a:cubicBezTo>
                    <a:pt x="1" y="390"/>
                    <a:pt x="131" y="542"/>
                    <a:pt x="304" y="542"/>
                  </a:cubicBezTo>
                  <a:lnTo>
                    <a:pt x="1952" y="542"/>
                  </a:lnTo>
                  <a:cubicBezTo>
                    <a:pt x="2082" y="542"/>
                    <a:pt x="2212" y="434"/>
                    <a:pt x="2212" y="304"/>
                  </a:cubicBezTo>
                  <a:cubicBezTo>
                    <a:pt x="2234" y="152"/>
                    <a:pt x="2104" y="0"/>
                    <a:pt x="19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9"/>
            <p:cNvSpPr/>
            <p:nvPr/>
          </p:nvSpPr>
          <p:spPr>
            <a:xfrm>
              <a:off x="5456125" y="1683700"/>
              <a:ext cx="55850" cy="13575"/>
            </a:xfrm>
            <a:custGeom>
              <a:rect b="b" l="l" r="r" t="t"/>
              <a:pathLst>
                <a:path extrusionOk="0" h="543" w="2234">
                  <a:moveTo>
                    <a:pt x="304" y="1"/>
                  </a:moveTo>
                  <a:cubicBezTo>
                    <a:pt x="152" y="1"/>
                    <a:pt x="44" y="109"/>
                    <a:pt x="22" y="239"/>
                  </a:cubicBezTo>
                  <a:cubicBezTo>
                    <a:pt x="1" y="391"/>
                    <a:pt x="131" y="543"/>
                    <a:pt x="304" y="543"/>
                  </a:cubicBezTo>
                  <a:lnTo>
                    <a:pt x="1952" y="543"/>
                  </a:lnTo>
                  <a:cubicBezTo>
                    <a:pt x="2082" y="543"/>
                    <a:pt x="2212" y="434"/>
                    <a:pt x="2212" y="304"/>
                  </a:cubicBezTo>
                  <a:cubicBezTo>
                    <a:pt x="2234" y="152"/>
                    <a:pt x="2104" y="1"/>
                    <a:pt x="19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9"/>
            <p:cNvSpPr/>
            <p:nvPr/>
          </p:nvSpPr>
          <p:spPr>
            <a:xfrm>
              <a:off x="5456125" y="1722200"/>
              <a:ext cx="55850" cy="13575"/>
            </a:xfrm>
            <a:custGeom>
              <a:rect b="b" l="l" r="r" t="t"/>
              <a:pathLst>
                <a:path extrusionOk="0" h="543" w="2234">
                  <a:moveTo>
                    <a:pt x="304" y="0"/>
                  </a:moveTo>
                  <a:cubicBezTo>
                    <a:pt x="152" y="0"/>
                    <a:pt x="44" y="108"/>
                    <a:pt x="22" y="239"/>
                  </a:cubicBezTo>
                  <a:cubicBezTo>
                    <a:pt x="1" y="390"/>
                    <a:pt x="131" y="542"/>
                    <a:pt x="304" y="542"/>
                  </a:cubicBezTo>
                  <a:lnTo>
                    <a:pt x="1952" y="542"/>
                  </a:lnTo>
                  <a:cubicBezTo>
                    <a:pt x="2082" y="542"/>
                    <a:pt x="2212" y="434"/>
                    <a:pt x="2212" y="304"/>
                  </a:cubicBezTo>
                  <a:cubicBezTo>
                    <a:pt x="2234" y="152"/>
                    <a:pt x="2104" y="0"/>
                    <a:pt x="19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69"/>
            <p:cNvSpPr/>
            <p:nvPr/>
          </p:nvSpPr>
          <p:spPr>
            <a:xfrm>
              <a:off x="5595975" y="1512300"/>
              <a:ext cx="95375" cy="30500"/>
            </a:xfrm>
            <a:custGeom>
              <a:rect b="b" l="l" r="r" t="t"/>
              <a:pathLst>
                <a:path extrusionOk="0" h="1220" w="3815">
                  <a:moveTo>
                    <a:pt x="1908" y="0"/>
                  </a:moveTo>
                  <a:cubicBezTo>
                    <a:pt x="1269" y="0"/>
                    <a:pt x="629" y="255"/>
                    <a:pt x="152" y="764"/>
                  </a:cubicBezTo>
                  <a:cubicBezTo>
                    <a:pt x="0" y="938"/>
                    <a:pt x="109" y="1220"/>
                    <a:pt x="347" y="1220"/>
                  </a:cubicBezTo>
                  <a:cubicBezTo>
                    <a:pt x="412" y="1220"/>
                    <a:pt x="499" y="1198"/>
                    <a:pt x="542" y="1133"/>
                  </a:cubicBezTo>
                  <a:cubicBezTo>
                    <a:pt x="911" y="732"/>
                    <a:pt x="1415" y="531"/>
                    <a:pt x="1919" y="531"/>
                  </a:cubicBezTo>
                  <a:cubicBezTo>
                    <a:pt x="2423" y="531"/>
                    <a:pt x="2927" y="732"/>
                    <a:pt x="3296" y="1133"/>
                  </a:cubicBezTo>
                  <a:lnTo>
                    <a:pt x="3274" y="1133"/>
                  </a:lnTo>
                  <a:cubicBezTo>
                    <a:pt x="3329" y="1183"/>
                    <a:pt x="3389" y="1204"/>
                    <a:pt x="3447" y="1204"/>
                  </a:cubicBezTo>
                  <a:cubicBezTo>
                    <a:pt x="3643" y="1204"/>
                    <a:pt x="3815" y="965"/>
                    <a:pt x="3664" y="764"/>
                  </a:cubicBezTo>
                  <a:cubicBezTo>
                    <a:pt x="3187" y="255"/>
                    <a:pt x="2548" y="0"/>
                    <a:pt x="19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9"/>
            <p:cNvSpPr/>
            <p:nvPr/>
          </p:nvSpPr>
          <p:spPr>
            <a:xfrm>
              <a:off x="5621150" y="1548750"/>
              <a:ext cx="43125" cy="20075"/>
            </a:xfrm>
            <a:custGeom>
              <a:rect b="b" l="l" r="r" t="t"/>
              <a:pathLst>
                <a:path extrusionOk="0" h="803" w="1725">
                  <a:moveTo>
                    <a:pt x="901" y="0"/>
                  </a:moveTo>
                  <a:cubicBezTo>
                    <a:pt x="598" y="0"/>
                    <a:pt x="337" y="130"/>
                    <a:pt x="164" y="369"/>
                  </a:cubicBezTo>
                  <a:cubicBezTo>
                    <a:pt x="0" y="533"/>
                    <a:pt x="233" y="784"/>
                    <a:pt x="422" y="784"/>
                  </a:cubicBezTo>
                  <a:cubicBezTo>
                    <a:pt x="483" y="784"/>
                    <a:pt x="539" y="757"/>
                    <a:pt x="576" y="694"/>
                  </a:cubicBezTo>
                  <a:cubicBezTo>
                    <a:pt x="663" y="596"/>
                    <a:pt x="782" y="548"/>
                    <a:pt x="898" y="548"/>
                  </a:cubicBezTo>
                  <a:cubicBezTo>
                    <a:pt x="1015" y="548"/>
                    <a:pt x="1129" y="596"/>
                    <a:pt x="1205" y="694"/>
                  </a:cubicBezTo>
                  <a:cubicBezTo>
                    <a:pt x="1270" y="759"/>
                    <a:pt x="1335" y="802"/>
                    <a:pt x="1421" y="802"/>
                  </a:cubicBezTo>
                  <a:cubicBezTo>
                    <a:pt x="1487" y="802"/>
                    <a:pt x="1530" y="781"/>
                    <a:pt x="1595" y="737"/>
                  </a:cubicBezTo>
                  <a:cubicBezTo>
                    <a:pt x="1703" y="651"/>
                    <a:pt x="1725" y="477"/>
                    <a:pt x="1638" y="369"/>
                  </a:cubicBezTo>
                  <a:cubicBezTo>
                    <a:pt x="1465" y="130"/>
                    <a:pt x="1183" y="0"/>
                    <a:pt x="9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9"/>
            <p:cNvSpPr/>
            <p:nvPr/>
          </p:nvSpPr>
          <p:spPr>
            <a:xfrm>
              <a:off x="5571025" y="1475850"/>
              <a:ext cx="145825" cy="41475"/>
            </a:xfrm>
            <a:custGeom>
              <a:rect b="b" l="l" r="r" t="t"/>
              <a:pathLst>
                <a:path extrusionOk="0" h="1659" w="5833">
                  <a:moveTo>
                    <a:pt x="2895" y="0"/>
                  </a:moveTo>
                  <a:cubicBezTo>
                    <a:pt x="1882" y="0"/>
                    <a:pt x="868" y="401"/>
                    <a:pt x="109" y="1203"/>
                  </a:cubicBezTo>
                  <a:cubicBezTo>
                    <a:pt x="1" y="1312"/>
                    <a:pt x="23" y="1485"/>
                    <a:pt x="131" y="1572"/>
                  </a:cubicBezTo>
                  <a:cubicBezTo>
                    <a:pt x="174" y="1615"/>
                    <a:pt x="239" y="1659"/>
                    <a:pt x="304" y="1659"/>
                  </a:cubicBezTo>
                  <a:cubicBezTo>
                    <a:pt x="391" y="1659"/>
                    <a:pt x="456" y="1615"/>
                    <a:pt x="500" y="1572"/>
                  </a:cubicBezTo>
                  <a:cubicBezTo>
                    <a:pt x="1150" y="889"/>
                    <a:pt x="2023" y="548"/>
                    <a:pt x="2895" y="548"/>
                  </a:cubicBezTo>
                  <a:cubicBezTo>
                    <a:pt x="3768" y="548"/>
                    <a:pt x="4641" y="889"/>
                    <a:pt x="5291" y="1572"/>
                  </a:cubicBezTo>
                  <a:cubicBezTo>
                    <a:pt x="5349" y="1615"/>
                    <a:pt x="5410" y="1634"/>
                    <a:pt x="5468" y="1634"/>
                  </a:cubicBezTo>
                  <a:cubicBezTo>
                    <a:pt x="5670" y="1634"/>
                    <a:pt x="5833" y="1406"/>
                    <a:pt x="5681" y="1203"/>
                  </a:cubicBezTo>
                  <a:cubicBezTo>
                    <a:pt x="4922" y="401"/>
                    <a:pt x="3909" y="0"/>
                    <a:pt x="28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9"/>
            <p:cNvSpPr/>
            <p:nvPr/>
          </p:nvSpPr>
          <p:spPr>
            <a:xfrm>
              <a:off x="5563450" y="1628950"/>
              <a:ext cx="139850" cy="119425"/>
            </a:xfrm>
            <a:custGeom>
              <a:rect b="b" l="l" r="r" t="t"/>
              <a:pathLst>
                <a:path extrusionOk="0" h="4777" w="5594">
                  <a:moveTo>
                    <a:pt x="3177" y="529"/>
                  </a:moveTo>
                  <a:cubicBezTo>
                    <a:pt x="4133" y="529"/>
                    <a:pt x="5052" y="1267"/>
                    <a:pt x="5052" y="2386"/>
                  </a:cubicBezTo>
                  <a:cubicBezTo>
                    <a:pt x="5052" y="3405"/>
                    <a:pt x="4228" y="4250"/>
                    <a:pt x="3209" y="4250"/>
                  </a:cubicBezTo>
                  <a:lnTo>
                    <a:pt x="3209" y="4229"/>
                  </a:lnTo>
                  <a:cubicBezTo>
                    <a:pt x="1561" y="4229"/>
                    <a:pt x="716" y="2234"/>
                    <a:pt x="1887" y="1063"/>
                  </a:cubicBezTo>
                  <a:cubicBezTo>
                    <a:pt x="2263" y="694"/>
                    <a:pt x="2724" y="529"/>
                    <a:pt x="3177" y="529"/>
                  </a:cubicBezTo>
                  <a:close/>
                  <a:moveTo>
                    <a:pt x="3209" y="1"/>
                  </a:moveTo>
                  <a:cubicBezTo>
                    <a:pt x="1063" y="1"/>
                    <a:pt x="0" y="2581"/>
                    <a:pt x="1518" y="4077"/>
                  </a:cubicBezTo>
                  <a:cubicBezTo>
                    <a:pt x="2001" y="4560"/>
                    <a:pt x="2597" y="4776"/>
                    <a:pt x="3183" y="4776"/>
                  </a:cubicBezTo>
                  <a:cubicBezTo>
                    <a:pt x="4411" y="4776"/>
                    <a:pt x="5594" y="3825"/>
                    <a:pt x="5594" y="2386"/>
                  </a:cubicBezTo>
                  <a:cubicBezTo>
                    <a:pt x="5594" y="1063"/>
                    <a:pt x="4532" y="1"/>
                    <a:pt x="32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9"/>
            <p:cNvSpPr/>
            <p:nvPr/>
          </p:nvSpPr>
          <p:spPr>
            <a:xfrm>
              <a:off x="5414400" y="1592650"/>
              <a:ext cx="458575" cy="249375"/>
            </a:xfrm>
            <a:custGeom>
              <a:rect b="b" l="l" r="r" t="t"/>
              <a:pathLst>
                <a:path extrusionOk="0" h="9975" w="18343">
                  <a:moveTo>
                    <a:pt x="3794" y="8694"/>
                  </a:moveTo>
                  <a:lnTo>
                    <a:pt x="3794" y="9041"/>
                  </a:lnTo>
                  <a:cubicBezTo>
                    <a:pt x="3794" y="9258"/>
                    <a:pt x="3621" y="9431"/>
                    <a:pt x="3404" y="9431"/>
                  </a:cubicBezTo>
                  <a:cubicBezTo>
                    <a:pt x="3317" y="9431"/>
                    <a:pt x="3252" y="9366"/>
                    <a:pt x="3252" y="9301"/>
                  </a:cubicBezTo>
                  <a:lnTo>
                    <a:pt x="3252" y="8694"/>
                  </a:lnTo>
                  <a:close/>
                  <a:moveTo>
                    <a:pt x="15090" y="8694"/>
                  </a:moveTo>
                  <a:lnTo>
                    <a:pt x="15090" y="9301"/>
                  </a:lnTo>
                  <a:cubicBezTo>
                    <a:pt x="15090" y="9366"/>
                    <a:pt x="15025" y="9431"/>
                    <a:pt x="14960" y="9431"/>
                  </a:cubicBezTo>
                  <a:cubicBezTo>
                    <a:pt x="14721" y="9431"/>
                    <a:pt x="14548" y="9258"/>
                    <a:pt x="14548" y="9041"/>
                  </a:cubicBezTo>
                  <a:lnTo>
                    <a:pt x="14548" y="8694"/>
                  </a:lnTo>
                  <a:close/>
                  <a:moveTo>
                    <a:pt x="9201" y="0"/>
                  </a:moveTo>
                  <a:cubicBezTo>
                    <a:pt x="7941" y="0"/>
                    <a:pt x="6678" y="607"/>
                    <a:pt x="5919" y="1822"/>
                  </a:cubicBezTo>
                  <a:lnTo>
                    <a:pt x="781" y="1822"/>
                  </a:lnTo>
                  <a:cubicBezTo>
                    <a:pt x="347" y="1822"/>
                    <a:pt x="0" y="2168"/>
                    <a:pt x="0" y="2602"/>
                  </a:cubicBezTo>
                  <a:lnTo>
                    <a:pt x="0" y="6851"/>
                  </a:lnTo>
                  <a:cubicBezTo>
                    <a:pt x="0" y="7263"/>
                    <a:pt x="347" y="7632"/>
                    <a:pt x="781" y="7632"/>
                  </a:cubicBezTo>
                  <a:lnTo>
                    <a:pt x="1128" y="7632"/>
                  </a:lnTo>
                  <a:cubicBezTo>
                    <a:pt x="1128" y="7675"/>
                    <a:pt x="1106" y="7719"/>
                    <a:pt x="1128" y="7762"/>
                  </a:cubicBezTo>
                  <a:cubicBezTo>
                    <a:pt x="1128" y="8282"/>
                    <a:pt x="1540" y="8694"/>
                    <a:pt x="2060" y="8694"/>
                  </a:cubicBezTo>
                  <a:lnTo>
                    <a:pt x="2732" y="8694"/>
                  </a:lnTo>
                  <a:lnTo>
                    <a:pt x="2732" y="9301"/>
                  </a:lnTo>
                  <a:cubicBezTo>
                    <a:pt x="2732" y="9670"/>
                    <a:pt x="3014" y="9952"/>
                    <a:pt x="3382" y="9973"/>
                  </a:cubicBezTo>
                  <a:cubicBezTo>
                    <a:pt x="3395" y="9974"/>
                    <a:pt x="3407" y="9974"/>
                    <a:pt x="3420" y="9974"/>
                  </a:cubicBezTo>
                  <a:cubicBezTo>
                    <a:pt x="3923" y="9974"/>
                    <a:pt x="4336" y="9549"/>
                    <a:pt x="4336" y="9041"/>
                  </a:cubicBezTo>
                  <a:lnTo>
                    <a:pt x="4336" y="8694"/>
                  </a:lnTo>
                  <a:lnTo>
                    <a:pt x="14006" y="8694"/>
                  </a:lnTo>
                  <a:lnTo>
                    <a:pt x="14006" y="9041"/>
                  </a:lnTo>
                  <a:cubicBezTo>
                    <a:pt x="14006" y="9549"/>
                    <a:pt x="14419" y="9974"/>
                    <a:pt x="14943" y="9974"/>
                  </a:cubicBezTo>
                  <a:cubicBezTo>
                    <a:pt x="14956" y="9974"/>
                    <a:pt x="14969" y="9974"/>
                    <a:pt x="14982" y="9973"/>
                  </a:cubicBezTo>
                  <a:cubicBezTo>
                    <a:pt x="15328" y="9952"/>
                    <a:pt x="15632" y="9670"/>
                    <a:pt x="15632" y="9301"/>
                  </a:cubicBezTo>
                  <a:lnTo>
                    <a:pt x="15632" y="8694"/>
                  </a:lnTo>
                  <a:lnTo>
                    <a:pt x="16304" y="8694"/>
                  </a:lnTo>
                  <a:cubicBezTo>
                    <a:pt x="16824" y="8694"/>
                    <a:pt x="17236" y="8282"/>
                    <a:pt x="17236" y="7762"/>
                  </a:cubicBezTo>
                  <a:cubicBezTo>
                    <a:pt x="17236" y="7719"/>
                    <a:pt x="17236" y="7675"/>
                    <a:pt x="17215" y="7610"/>
                  </a:cubicBezTo>
                  <a:lnTo>
                    <a:pt x="17562" y="7610"/>
                  </a:lnTo>
                  <a:cubicBezTo>
                    <a:pt x="17574" y="7611"/>
                    <a:pt x="17586" y="7611"/>
                    <a:pt x="17598" y="7611"/>
                  </a:cubicBezTo>
                  <a:cubicBezTo>
                    <a:pt x="18014" y="7611"/>
                    <a:pt x="18342" y="7251"/>
                    <a:pt x="18342" y="6830"/>
                  </a:cubicBezTo>
                  <a:lnTo>
                    <a:pt x="18342" y="2602"/>
                  </a:lnTo>
                  <a:cubicBezTo>
                    <a:pt x="18342" y="2168"/>
                    <a:pt x="17995" y="1822"/>
                    <a:pt x="17562" y="1822"/>
                  </a:cubicBezTo>
                  <a:lnTo>
                    <a:pt x="15155" y="1822"/>
                  </a:lnTo>
                  <a:cubicBezTo>
                    <a:pt x="15003" y="1822"/>
                    <a:pt x="14895" y="1908"/>
                    <a:pt x="14873" y="2060"/>
                  </a:cubicBezTo>
                  <a:cubicBezTo>
                    <a:pt x="14853" y="2202"/>
                    <a:pt x="14965" y="2344"/>
                    <a:pt x="15122" y="2344"/>
                  </a:cubicBezTo>
                  <a:cubicBezTo>
                    <a:pt x="15133" y="2344"/>
                    <a:pt x="15144" y="2343"/>
                    <a:pt x="15155" y="2342"/>
                  </a:cubicBezTo>
                  <a:lnTo>
                    <a:pt x="17583" y="2342"/>
                  </a:lnTo>
                  <a:cubicBezTo>
                    <a:pt x="17713" y="2342"/>
                    <a:pt x="17822" y="2472"/>
                    <a:pt x="17822" y="2602"/>
                  </a:cubicBezTo>
                  <a:lnTo>
                    <a:pt x="17822" y="6851"/>
                  </a:lnTo>
                  <a:cubicBezTo>
                    <a:pt x="17822" y="6982"/>
                    <a:pt x="17713" y="7090"/>
                    <a:pt x="17583" y="7090"/>
                  </a:cubicBezTo>
                  <a:lnTo>
                    <a:pt x="4727" y="7090"/>
                  </a:lnTo>
                  <a:cubicBezTo>
                    <a:pt x="4597" y="7090"/>
                    <a:pt x="4466" y="7177"/>
                    <a:pt x="4466" y="7328"/>
                  </a:cubicBezTo>
                  <a:cubicBezTo>
                    <a:pt x="4445" y="7480"/>
                    <a:pt x="4553" y="7632"/>
                    <a:pt x="4727" y="7632"/>
                  </a:cubicBezTo>
                  <a:lnTo>
                    <a:pt x="16543" y="7632"/>
                  </a:lnTo>
                  <a:cubicBezTo>
                    <a:pt x="16554" y="7629"/>
                    <a:pt x="16565" y="7628"/>
                    <a:pt x="16576" y="7628"/>
                  </a:cubicBezTo>
                  <a:cubicBezTo>
                    <a:pt x="16645" y="7628"/>
                    <a:pt x="16694" y="7687"/>
                    <a:pt x="16694" y="7762"/>
                  </a:cubicBezTo>
                  <a:cubicBezTo>
                    <a:pt x="16694" y="7979"/>
                    <a:pt x="16499" y="8152"/>
                    <a:pt x="16282" y="8152"/>
                  </a:cubicBezTo>
                  <a:lnTo>
                    <a:pt x="2060" y="8152"/>
                  </a:lnTo>
                  <a:cubicBezTo>
                    <a:pt x="1843" y="8152"/>
                    <a:pt x="1670" y="7979"/>
                    <a:pt x="1670" y="7762"/>
                  </a:cubicBezTo>
                  <a:cubicBezTo>
                    <a:pt x="1670" y="7675"/>
                    <a:pt x="1735" y="7632"/>
                    <a:pt x="1800" y="7632"/>
                  </a:cubicBezTo>
                  <a:lnTo>
                    <a:pt x="3447" y="7632"/>
                  </a:lnTo>
                  <a:cubicBezTo>
                    <a:pt x="3578" y="7632"/>
                    <a:pt x="3708" y="7524"/>
                    <a:pt x="3708" y="7393"/>
                  </a:cubicBezTo>
                  <a:cubicBezTo>
                    <a:pt x="3729" y="7220"/>
                    <a:pt x="3599" y="7090"/>
                    <a:pt x="3447" y="7090"/>
                  </a:cubicBezTo>
                  <a:lnTo>
                    <a:pt x="781" y="7090"/>
                  </a:lnTo>
                  <a:cubicBezTo>
                    <a:pt x="651" y="7090"/>
                    <a:pt x="542" y="6982"/>
                    <a:pt x="542" y="6851"/>
                  </a:cubicBezTo>
                  <a:lnTo>
                    <a:pt x="542" y="2602"/>
                  </a:lnTo>
                  <a:cubicBezTo>
                    <a:pt x="542" y="2482"/>
                    <a:pt x="635" y="2361"/>
                    <a:pt x="752" y="2361"/>
                  </a:cubicBezTo>
                  <a:cubicBezTo>
                    <a:pt x="762" y="2361"/>
                    <a:pt x="771" y="2362"/>
                    <a:pt x="781" y="2364"/>
                  </a:cubicBezTo>
                  <a:lnTo>
                    <a:pt x="6071" y="2364"/>
                  </a:lnTo>
                  <a:cubicBezTo>
                    <a:pt x="6158" y="2342"/>
                    <a:pt x="6266" y="2299"/>
                    <a:pt x="6309" y="2212"/>
                  </a:cubicBezTo>
                  <a:cubicBezTo>
                    <a:pt x="6938" y="1095"/>
                    <a:pt x="8060" y="537"/>
                    <a:pt x="9182" y="537"/>
                  </a:cubicBezTo>
                  <a:cubicBezTo>
                    <a:pt x="10304" y="537"/>
                    <a:pt x="11426" y="1095"/>
                    <a:pt x="12055" y="2212"/>
                  </a:cubicBezTo>
                  <a:cubicBezTo>
                    <a:pt x="12098" y="2299"/>
                    <a:pt x="12185" y="2364"/>
                    <a:pt x="12293" y="2364"/>
                  </a:cubicBezTo>
                  <a:lnTo>
                    <a:pt x="13876" y="2364"/>
                  </a:lnTo>
                  <a:cubicBezTo>
                    <a:pt x="14006" y="2364"/>
                    <a:pt x="14114" y="2255"/>
                    <a:pt x="14136" y="2125"/>
                  </a:cubicBezTo>
                  <a:cubicBezTo>
                    <a:pt x="14158" y="1952"/>
                    <a:pt x="14028" y="1822"/>
                    <a:pt x="13876" y="1822"/>
                  </a:cubicBezTo>
                  <a:lnTo>
                    <a:pt x="12467" y="1822"/>
                  </a:lnTo>
                  <a:cubicBezTo>
                    <a:pt x="11719" y="607"/>
                    <a:pt x="10461" y="0"/>
                    <a:pt x="92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9"/>
            <p:cNvSpPr/>
            <p:nvPr/>
          </p:nvSpPr>
          <p:spPr>
            <a:xfrm>
              <a:off x="5611850" y="1665275"/>
              <a:ext cx="55150" cy="47000"/>
            </a:xfrm>
            <a:custGeom>
              <a:rect b="b" l="l" r="r" t="t"/>
              <a:pathLst>
                <a:path extrusionOk="0" h="1880" w="2206">
                  <a:moveTo>
                    <a:pt x="1259" y="531"/>
                  </a:moveTo>
                  <a:cubicBezTo>
                    <a:pt x="1463" y="531"/>
                    <a:pt x="1663" y="697"/>
                    <a:pt x="1663" y="933"/>
                  </a:cubicBezTo>
                  <a:cubicBezTo>
                    <a:pt x="1663" y="1171"/>
                    <a:pt x="1490" y="1345"/>
                    <a:pt x="1273" y="1345"/>
                  </a:cubicBezTo>
                  <a:cubicBezTo>
                    <a:pt x="905" y="1345"/>
                    <a:pt x="731" y="911"/>
                    <a:pt x="991" y="651"/>
                  </a:cubicBezTo>
                  <a:cubicBezTo>
                    <a:pt x="1068" y="568"/>
                    <a:pt x="1164" y="531"/>
                    <a:pt x="1259" y="531"/>
                  </a:cubicBezTo>
                  <a:close/>
                  <a:moveTo>
                    <a:pt x="1247" y="0"/>
                  </a:moveTo>
                  <a:cubicBezTo>
                    <a:pt x="419" y="0"/>
                    <a:pt x="0" y="1004"/>
                    <a:pt x="601" y="1605"/>
                  </a:cubicBezTo>
                  <a:cubicBezTo>
                    <a:pt x="790" y="1794"/>
                    <a:pt x="1024" y="1879"/>
                    <a:pt x="1255" y="1879"/>
                  </a:cubicBezTo>
                  <a:cubicBezTo>
                    <a:pt x="1738" y="1879"/>
                    <a:pt x="2205" y="1505"/>
                    <a:pt x="2205" y="933"/>
                  </a:cubicBezTo>
                  <a:cubicBezTo>
                    <a:pt x="2205" y="413"/>
                    <a:pt x="1793" y="1"/>
                    <a:pt x="1273" y="1"/>
                  </a:cubicBezTo>
                  <a:cubicBezTo>
                    <a:pt x="1264" y="0"/>
                    <a:pt x="1255" y="0"/>
                    <a:pt x="12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 name="Google Shape;1318;p69"/>
          <p:cNvGrpSpPr/>
          <p:nvPr/>
        </p:nvGrpSpPr>
        <p:grpSpPr>
          <a:xfrm>
            <a:off x="2516266" y="1535644"/>
            <a:ext cx="269937" cy="425237"/>
            <a:chOff x="2530325" y="1383425"/>
            <a:chExt cx="291100" cy="458575"/>
          </a:xfrm>
        </p:grpSpPr>
        <p:sp>
          <p:nvSpPr>
            <p:cNvPr id="1319" name="Google Shape;1319;p69"/>
            <p:cNvSpPr/>
            <p:nvPr/>
          </p:nvSpPr>
          <p:spPr>
            <a:xfrm>
              <a:off x="2530325" y="1383425"/>
              <a:ext cx="291100" cy="458575"/>
            </a:xfrm>
            <a:custGeom>
              <a:rect b="b" l="l" r="r" t="t"/>
              <a:pathLst>
                <a:path extrusionOk="0" h="18343" w="11644">
                  <a:moveTo>
                    <a:pt x="1432" y="5811"/>
                  </a:moveTo>
                  <a:lnTo>
                    <a:pt x="1432" y="9670"/>
                  </a:lnTo>
                  <a:cubicBezTo>
                    <a:pt x="1432" y="10256"/>
                    <a:pt x="1909" y="10754"/>
                    <a:pt x="2516" y="10754"/>
                  </a:cubicBezTo>
                  <a:lnTo>
                    <a:pt x="4077" y="10754"/>
                  </a:lnTo>
                  <a:lnTo>
                    <a:pt x="4077" y="11600"/>
                  </a:lnTo>
                  <a:lnTo>
                    <a:pt x="2494" y="11600"/>
                  </a:lnTo>
                  <a:cubicBezTo>
                    <a:pt x="1410" y="11600"/>
                    <a:pt x="521" y="10733"/>
                    <a:pt x="521" y="9649"/>
                  </a:cubicBezTo>
                  <a:lnTo>
                    <a:pt x="521" y="5811"/>
                  </a:lnTo>
                  <a:close/>
                  <a:moveTo>
                    <a:pt x="7025" y="10754"/>
                  </a:moveTo>
                  <a:lnTo>
                    <a:pt x="7025" y="12402"/>
                  </a:lnTo>
                  <a:lnTo>
                    <a:pt x="4619" y="12402"/>
                  </a:lnTo>
                  <a:lnTo>
                    <a:pt x="4619" y="10754"/>
                  </a:lnTo>
                  <a:close/>
                  <a:moveTo>
                    <a:pt x="6158" y="12966"/>
                  </a:moveTo>
                  <a:lnTo>
                    <a:pt x="6483" y="16738"/>
                  </a:lnTo>
                  <a:lnTo>
                    <a:pt x="5139" y="16738"/>
                  </a:lnTo>
                  <a:lnTo>
                    <a:pt x="5464" y="12966"/>
                  </a:lnTo>
                  <a:close/>
                  <a:moveTo>
                    <a:pt x="8109" y="17258"/>
                  </a:moveTo>
                  <a:cubicBezTo>
                    <a:pt x="8326" y="17258"/>
                    <a:pt x="8500" y="17454"/>
                    <a:pt x="8500" y="17670"/>
                  </a:cubicBezTo>
                  <a:lnTo>
                    <a:pt x="8478" y="17670"/>
                  </a:lnTo>
                  <a:cubicBezTo>
                    <a:pt x="8478" y="17735"/>
                    <a:pt x="8413" y="17800"/>
                    <a:pt x="8348" y="17800"/>
                  </a:cubicBezTo>
                  <a:lnTo>
                    <a:pt x="3145" y="17800"/>
                  </a:lnTo>
                  <a:cubicBezTo>
                    <a:pt x="3058" y="17800"/>
                    <a:pt x="2993" y="17735"/>
                    <a:pt x="2993" y="17670"/>
                  </a:cubicBezTo>
                  <a:cubicBezTo>
                    <a:pt x="2993" y="17432"/>
                    <a:pt x="3188" y="17258"/>
                    <a:pt x="3405" y="17258"/>
                  </a:cubicBezTo>
                  <a:close/>
                  <a:moveTo>
                    <a:pt x="2516" y="1"/>
                  </a:moveTo>
                  <a:cubicBezTo>
                    <a:pt x="1909" y="1"/>
                    <a:pt x="1432" y="478"/>
                    <a:pt x="1432" y="1085"/>
                  </a:cubicBezTo>
                  <a:lnTo>
                    <a:pt x="1432" y="2212"/>
                  </a:lnTo>
                  <a:cubicBezTo>
                    <a:pt x="1410" y="2342"/>
                    <a:pt x="1519" y="2451"/>
                    <a:pt x="1649" y="2472"/>
                  </a:cubicBezTo>
                  <a:cubicBezTo>
                    <a:pt x="1661" y="2474"/>
                    <a:pt x="1674" y="2475"/>
                    <a:pt x="1686" y="2475"/>
                  </a:cubicBezTo>
                  <a:cubicBezTo>
                    <a:pt x="1841" y="2475"/>
                    <a:pt x="1952" y="2353"/>
                    <a:pt x="1952" y="2212"/>
                  </a:cubicBezTo>
                  <a:lnTo>
                    <a:pt x="1952" y="1085"/>
                  </a:lnTo>
                  <a:cubicBezTo>
                    <a:pt x="1952" y="781"/>
                    <a:pt x="2191" y="543"/>
                    <a:pt x="2494" y="543"/>
                  </a:cubicBezTo>
                  <a:lnTo>
                    <a:pt x="9128" y="543"/>
                  </a:lnTo>
                  <a:cubicBezTo>
                    <a:pt x="9432" y="543"/>
                    <a:pt x="9670" y="781"/>
                    <a:pt x="9670" y="1085"/>
                  </a:cubicBezTo>
                  <a:lnTo>
                    <a:pt x="9670" y="6418"/>
                  </a:lnTo>
                  <a:cubicBezTo>
                    <a:pt x="9670" y="6548"/>
                    <a:pt x="9757" y="6657"/>
                    <a:pt x="9909" y="6678"/>
                  </a:cubicBezTo>
                  <a:cubicBezTo>
                    <a:pt x="9920" y="6680"/>
                    <a:pt x="9931" y="6681"/>
                    <a:pt x="9942" y="6681"/>
                  </a:cubicBezTo>
                  <a:cubicBezTo>
                    <a:pt x="10082" y="6681"/>
                    <a:pt x="10212" y="6559"/>
                    <a:pt x="10212" y="6418"/>
                  </a:cubicBezTo>
                  <a:lnTo>
                    <a:pt x="10212" y="5811"/>
                  </a:lnTo>
                  <a:lnTo>
                    <a:pt x="11101" y="5811"/>
                  </a:lnTo>
                  <a:lnTo>
                    <a:pt x="11101" y="9627"/>
                  </a:lnTo>
                  <a:cubicBezTo>
                    <a:pt x="11101" y="10711"/>
                    <a:pt x="10234" y="11600"/>
                    <a:pt x="9150" y="11600"/>
                  </a:cubicBezTo>
                  <a:lnTo>
                    <a:pt x="7546" y="11600"/>
                  </a:lnTo>
                  <a:lnTo>
                    <a:pt x="7546" y="10754"/>
                  </a:lnTo>
                  <a:lnTo>
                    <a:pt x="9128" y="10754"/>
                  </a:lnTo>
                  <a:cubicBezTo>
                    <a:pt x="9714" y="10754"/>
                    <a:pt x="10212" y="10256"/>
                    <a:pt x="10212" y="9670"/>
                  </a:cubicBezTo>
                  <a:lnTo>
                    <a:pt x="10212" y="7849"/>
                  </a:lnTo>
                  <a:cubicBezTo>
                    <a:pt x="10212" y="7697"/>
                    <a:pt x="10104" y="7589"/>
                    <a:pt x="9974" y="7567"/>
                  </a:cubicBezTo>
                  <a:cubicBezTo>
                    <a:pt x="9961" y="7566"/>
                    <a:pt x="9949" y="7565"/>
                    <a:pt x="9937" y="7565"/>
                  </a:cubicBezTo>
                  <a:cubicBezTo>
                    <a:pt x="9782" y="7565"/>
                    <a:pt x="9670" y="7688"/>
                    <a:pt x="9670" y="7849"/>
                  </a:cubicBezTo>
                  <a:lnTo>
                    <a:pt x="9670" y="9670"/>
                  </a:lnTo>
                  <a:cubicBezTo>
                    <a:pt x="9670" y="9952"/>
                    <a:pt x="9432" y="10212"/>
                    <a:pt x="9128" y="10212"/>
                  </a:cubicBezTo>
                  <a:lnTo>
                    <a:pt x="2516" y="10212"/>
                  </a:lnTo>
                  <a:cubicBezTo>
                    <a:pt x="2212" y="10212"/>
                    <a:pt x="1974" y="9952"/>
                    <a:pt x="1974" y="9670"/>
                  </a:cubicBezTo>
                  <a:lnTo>
                    <a:pt x="1974" y="3643"/>
                  </a:lnTo>
                  <a:cubicBezTo>
                    <a:pt x="1974" y="3513"/>
                    <a:pt x="1865" y="3383"/>
                    <a:pt x="1735" y="3361"/>
                  </a:cubicBezTo>
                  <a:cubicBezTo>
                    <a:pt x="1723" y="3360"/>
                    <a:pt x="1710" y="3359"/>
                    <a:pt x="1698" y="3359"/>
                  </a:cubicBezTo>
                  <a:cubicBezTo>
                    <a:pt x="1544" y="3359"/>
                    <a:pt x="1432" y="3482"/>
                    <a:pt x="1432" y="3643"/>
                  </a:cubicBezTo>
                  <a:lnTo>
                    <a:pt x="1432" y="5269"/>
                  </a:lnTo>
                  <a:lnTo>
                    <a:pt x="521" y="5269"/>
                  </a:lnTo>
                  <a:lnTo>
                    <a:pt x="521" y="4380"/>
                  </a:lnTo>
                  <a:cubicBezTo>
                    <a:pt x="543" y="4228"/>
                    <a:pt x="435" y="4120"/>
                    <a:pt x="304" y="4098"/>
                  </a:cubicBezTo>
                  <a:cubicBezTo>
                    <a:pt x="292" y="4097"/>
                    <a:pt x="279" y="4096"/>
                    <a:pt x="267" y="4096"/>
                  </a:cubicBezTo>
                  <a:cubicBezTo>
                    <a:pt x="113" y="4096"/>
                    <a:pt x="1" y="4219"/>
                    <a:pt x="1" y="4380"/>
                  </a:cubicBezTo>
                  <a:lnTo>
                    <a:pt x="1" y="9649"/>
                  </a:lnTo>
                  <a:cubicBezTo>
                    <a:pt x="1" y="11014"/>
                    <a:pt x="1107" y="12142"/>
                    <a:pt x="2494" y="12142"/>
                  </a:cubicBezTo>
                  <a:lnTo>
                    <a:pt x="4077" y="12142"/>
                  </a:lnTo>
                  <a:lnTo>
                    <a:pt x="4077" y="12684"/>
                  </a:lnTo>
                  <a:cubicBezTo>
                    <a:pt x="4077" y="12836"/>
                    <a:pt x="4207" y="12966"/>
                    <a:pt x="4359" y="12966"/>
                  </a:cubicBezTo>
                  <a:lnTo>
                    <a:pt x="4922" y="12966"/>
                  </a:lnTo>
                  <a:lnTo>
                    <a:pt x="4597" y="16716"/>
                  </a:lnTo>
                  <a:lnTo>
                    <a:pt x="3405" y="16716"/>
                  </a:lnTo>
                  <a:cubicBezTo>
                    <a:pt x="2884" y="16716"/>
                    <a:pt x="2451" y="17150"/>
                    <a:pt x="2472" y="17670"/>
                  </a:cubicBezTo>
                  <a:cubicBezTo>
                    <a:pt x="2472" y="18039"/>
                    <a:pt x="2776" y="18342"/>
                    <a:pt x="3145" y="18342"/>
                  </a:cubicBezTo>
                  <a:lnTo>
                    <a:pt x="8348" y="18342"/>
                  </a:lnTo>
                  <a:cubicBezTo>
                    <a:pt x="8717" y="18342"/>
                    <a:pt x="9020" y="18039"/>
                    <a:pt x="9042" y="17670"/>
                  </a:cubicBezTo>
                  <a:cubicBezTo>
                    <a:pt x="9042" y="17150"/>
                    <a:pt x="8630" y="16716"/>
                    <a:pt x="8088" y="16716"/>
                  </a:cubicBezTo>
                  <a:lnTo>
                    <a:pt x="7025" y="16716"/>
                  </a:lnTo>
                  <a:lnTo>
                    <a:pt x="6722" y="12966"/>
                  </a:lnTo>
                  <a:lnTo>
                    <a:pt x="7286" y="12966"/>
                  </a:lnTo>
                  <a:cubicBezTo>
                    <a:pt x="7437" y="12966"/>
                    <a:pt x="7567" y="12836"/>
                    <a:pt x="7567" y="12684"/>
                  </a:cubicBezTo>
                  <a:lnTo>
                    <a:pt x="7567" y="12142"/>
                  </a:lnTo>
                  <a:lnTo>
                    <a:pt x="9150" y="12142"/>
                  </a:lnTo>
                  <a:cubicBezTo>
                    <a:pt x="10538" y="12142"/>
                    <a:pt x="11643" y="11014"/>
                    <a:pt x="11643" y="9627"/>
                  </a:cubicBezTo>
                  <a:lnTo>
                    <a:pt x="11643" y="4358"/>
                  </a:lnTo>
                  <a:cubicBezTo>
                    <a:pt x="11643" y="4207"/>
                    <a:pt x="11535" y="4098"/>
                    <a:pt x="11383" y="4098"/>
                  </a:cubicBezTo>
                  <a:lnTo>
                    <a:pt x="11362" y="4098"/>
                  </a:lnTo>
                  <a:cubicBezTo>
                    <a:pt x="11210" y="4098"/>
                    <a:pt x="11101" y="4207"/>
                    <a:pt x="11101" y="4358"/>
                  </a:cubicBezTo>
                  <a:lnTo>
                    <a:pt x="11101" y="5269"/>
                  </a:lnTo>
                  <a:lnTo>
                    <a:pt x="10212" y="5269"/>
                  </a:lnTo>
                  <a:lnTo>
                    <a:pt x="10212" y="1085"/>
                  </a:lnTo>
                  <a:cubicBezTo>
                    <a:pt x="10212" y="478"/>
                    <a:pt x="9714" y="1"/>
                    <a:pt x="91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9"/>
            <p:cNvSpPr/>
            <p:nvPr/>
          </p:nvSpPr>
          <p:spPr>
            <a:xfrm>
              <a:off x="2669100" y="1421300"/>
              <a:ext cx="13575" cy="192575"/>
            </a:xfrm>
            <a:custGeom>
              <a:rect b="b" l="l" r="r" t="t"/>
              <a:pathLst>
                <a:path extrusionOk="0" h="7703" w="543">
                  <a:moveTo>
                    <a:pt x="266" y="1"/>
                  </a:moveTo>
                  <a:cubicBezTo>
                    <a:pt x="112" y="1"/>
                    <a:pt x="0" y="124"/>
                    <a:pt x="0" y="285"/>
                  </a:cubicBezTo>
                  <a:lnTo>
                    <a:pt x="0" y="7418"/>
                  </a:lnTo>
                  <a:cubicBezTo>
                    <a:pt x="0" y="7570"/>
                    <a:pt x="87" y="7678"/>
                    <a:pt x="239" y="7700"/>
                  </a:cubicBezTo>
                  <a:cubicBezTo>
                    <a:pt x="250" y="7702"/>
                    <a:pt x="261" y="7702"/>
                    <a:pt x="272" y="7702"/>
                  </a:cubicBezTo>
                  <a:cubicBezTo>
                    <a:pt x="412" y="7702"/>
                    <a:pt x="542" y="7579"/>
                    <a:pt x="542" y="7418"/>
                  </a:cubicBezTo>
                  <a:lnTo>
                    <a:pt x="542" y="285"/>
                  </a:lnTo>
                  <a:cubicBezTo>
                    <a:pt x="542" y="133"/>
                    <a:pt x="434" y="25"/>
                    <a:pt x="304" y="3"/>
                  </a:cubicBezTo>
                  <a:cubicBezTo>
                    <a:pt x="291" y="2"/>
                    <a:pt x="278" y="1"/>
                    <a:pt x="2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9"/>
            <p:cNvSpPr/>
            <p:nvPr/>
          </p:nvSpPr>
          <p:spPr>
            <a:xfrm>
              <a:off x="2637650" y="1421300"/>
              <a:ext cx="13575" cy="192575"/>
            </a:xfrm>
            <a:custGeom>
              <a:rect b="b" l="l" r="r" t="t"/>
              <a:pathLst>
                <a:path extrusionOk="0" h="7703" w="543">
                  <a:moveTo>
                    <a:pt x="267" y="1"/>
                  </a:moveTo>
                  <a:cubicBezTo>
                    <a:pt x="112" y="1"/>
                    <a:pt x="1" y="124"/>
                    <a:pt x="1" y="285"/>
                  </a:cubicBezTo>
                  <a:lnTo>
                    <a:pt x="1" y="7440"/>
                  </a:lnTo>
                  <a:cubicBezTo>
                    <a:pt x="1" y="7580"/>
                    <a:pt x="112" y="7702"/>
                    <a:pt x="267" y="7702"/>
                  </a:cubicBezTo>
                  <a:cubicBezTo>
                    <a:pt x="279" y="7702"/>
                    <a:pt x="291" y="7702"/>
                    <a:pt x="304" y="7700"/>
                  </a:cubicBezTo>
                  <a:cubicBezTo>
                    <a:pt x="434" y="7678"/>
                    <a:pt x="543" y="7570"/>
                    <a:pt x="543" y="7418"/>
                  </a:cubicBezTo>
                  <a:lnTo>
                    <a:pt x="543" y="285"/>
                  </a:lnTo>
                  <a:cubicBezTo>
                    <a:pt x="543" y="133"/>
                    <a:pt x="434" y="25"/>
                    <a:pt x="304" y="3"/>
                  </a:cubicBezTo>
                  <a:cubicBezTo>
                    <a:pt x="291" y="2"/>
                    <a:pt x="279" y="1"/>
                    <a:pt x="2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9"/>
            <p:cNvSpPr/>
            <p:nvPr/>
          </p:nvSpPr>
          <p:spPr>
            <a:xfrm>
              <a:off x="2606225" y="1421300"/>
              <a:ext cx="13575" cy="192575"/>
            </a:xfrm>
            <a:custGeom>
              <a:rect b="b" l="l" r="r" t="t"/>
              <a:pathLst>
                <a:path extrusionOk="0" h="7703" w="543">
                  <a:moveTo>
                    <a:pt x="270" y="1"/>
                  </a:moveTo>
                  <a:cubicBezTo>
                    <a:pt x="131" y="1"/>
                    <a:pt x="0" y="124"/>
                    <a:pt x="0" y="285"/>
                  </a:cubicBezTo>
                  <a:lnTo>
                    <a:pt x="0" y="7418"/>
                  </a:lnTo>
                  <a:cubicBezTo>
                    <a:pt x="0" y="7570"/>
                    <a:pt x="109" y="7678"/>
                    <a:pt x="239" y="7700"/>
                  </a:cubicBezTo>
                  <a:cubicBezTo>
                    <a:pt x="250" y="7702"/>
                    <a:pt x="261" y="7702"/>
                    <a:pt x="272" y="7702"/>
                  </a:cubicBezTo>
                  <a:cubicBezTo>
                    <a:pt x="412" y="7702"/>
                    <a:pt x="542" y="7579"/>
                    <a:pt x="542" y="7418"/>
                  </a:cubicBezTo>
                  <a:lnTo>
                    <a:pt x="542" y="285"/>
                  </a:lnTo>
                  <a:cubicBezTo>
                    <a:pt x="542" y="133"/>
                    <a:pt x="434" y="25"/>
                    <a:pt x="304" y="3"/>
                  </a:cubicBezTo>
                  <a:cubicBezTo>
                    <a:pt x="293" y="2"/>
                    <a:pt x="281" y="1"/>
                    <a:pt x="2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9"/>
            <p:cNvSpPr/>
            <p:nvPr/>
          </p:nvSpPr>
          <p:spPr>
            <a:xfrm>
              <a:off x="2731425" y="1421300"/>
              <a:ext cx="13575" cy="192575"/>
            </a:xfrm>
            <a:custGeom>
              <a:rect b="b" l="l" r="r" t="t"/>
              <a:pathLst>
                <a:path extrusionOk="0" h="7703" w="543">
                  <a:moveTo>
                    <a:pt x="271" y="1"/>
                  </a:moveTo>
                  <a:cubicBezTo>
                    <a:pt x="131" y="1"/>
                    <a:pt x="0" y="124"/>
                    <a:pt x="0" y="285"/>
                  </a:cubicBezTo>
                  <a:lnTo>
                    <a:pt x="0" y="7418"/>
                  </a:lnTo>
                  <a:cubicBezTo>
                    <a:pt x="0" y="7570"/>
                    <a:pt x="109" y="7678"/>
                    <a:pt x="239" y="7700"/>
                  </a:cubicBezTo>
                  <a:cubicBezTo>
                    <a:pt x="252" y="7702"/>
                    <a:pt x="264" y="7702"/>
                    <a:pt x="276" y="7702"/>
                  </a:cubicBezTo>
                  <a:cubicBezTo>
                    <a:pt x="431" y="7702"/>
                    <a:pt x="542" y="7579"/>
                    <a:pt x="542" y="7418"/>
                  </a:cubicBezTo>
                  <a:lnTo>
                    <a:pt x="542" y="285"/>
                  </a:lnTo>
                  <a:cubicBezTo>
                    <a:pt x="542" y="133"/>
                    <a:pt x="456" y="25"/>
                    <a:pt x="304" y="3"/>
                  </a:cubicBezTo>
                  <a:cubicBezTo>
                    <a:pt x="293" y="2"/>
                    <a:pt x="282" y="1"/>
                    <a:pt x="2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9"/>
            <p:cNvSpPr/>
            <p:nvPr/>
          </p:nvSpPr>
          <p:spPr>
            <a:xfrm>
              <a:off x="2700525" y="1421300"/>
              <a:ext cx="13025" cy="192575"/>
            </a:xfrm>
            <a:custGeom>
              <a:rect b="b" l="l" r="r" t="t"/>
              <a:pathLst>
                <a:path extrusionOk="0" h="7703" w="521">
                  <a:moveTo>
                    <a:pt x="267" y="1"/>
                  </a:moveTo>
                  <a:cubicBezTo>
                    <a:pt x="112" y="1"/>
                    <a:pt x="1" y="124"/>
                    <a:pt x="1" y="285"/>
                  </a:cubicBezTo>
                  <a:lnTo>
                    <a:pt x="1" y="7418"/>
                  </a:lnTo>
                  <a:cubicBezTo>
                    <a:pt x="1" y="7570"/>
                    <a:pt x="87" y="7678"/>
                    <a:pt x="217" y="7700"/>
                  </a:cubicBezTo>
                  <a:cubicBezTo>
                    <a:pt x="230" y="7702"/>
                    <a:pt x="243" y="7702"/>
                    <a:pt x="255" y="7702"/>
                  </a:cubicBezTo>
                  <a:cubicBezTo>
                    <a:pt x="409" y="7702"/>
                    <a:pt x="521" y="7579"/>
                    <a:pt x="521" y="7418"/>
                  </a:cubicBezTo>
                  <a:lnTo>
                    <a:pt x="521" y="285"/>
                  </a:lnTo>
                  <a:cubicBezTo>
                    <a:pt x="521" y="133"/>
                    <a:pt x="434" y="25"/>
                    <a:pt x="304" y="3"/>
                  </a:cubicBezTo>
                  <a:cubicBezTo>
                    <a:pt x="291" y="2"/>
                    <a:pt x="279" y="1"/>
                    <a:pt x="2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 name="Google Shape;1325;p69"/>
          <p:cNvGrpSpPr/>
          <p:nvPr/>
        </p:nvGrpSpPr>
        <p:grpSpPr>
          <a:xfrm>
            <a:off x="6299485" y="1596475"/>
            <a:ext cx="425723" cy="364406"/>
            <a:chOff x="6155875" y="1449025"/>
            <a:chExt cx="459100" cy="392975"/>
          </a:xfrm>
        </p:grpSpPr>
        <p:sp>
          <p:nvSpPr>
            <p:cNvPr id="1326" name="Google Shape;1326;p69"/>
            <p:cNvSpPr/>
            <p:nvPr/>
          </p:nvSpPr>
          <p:spPr>
            <a:xfrm>
              <a:off x="6242275" y="1449025"/>
              <a:ext cx="372700" cy="303550"/>
            </a:xfrm>
            <a:custGeom>
              <a:rect b="b" l="l" r="r" t="t"/>
              <a:pathLst>
                <a:path extrusionOk="0" h="12142" w="14908">
                  <a:moveTo>
                    <a:pt x="3807" y="0"/>
                  </a:moveTo>
                  <a:cubicBezTo>
                    <a:pt x="2441" y="0"/>
                    <a:pt x="1119" y="564"/>
                    <a:pt x="187" y="1561"/>
                  </a:cubicBezTo>
                  <a:cubicBezTo>
                    <a:pt x="1" y="1713"/>
                    <a:pt x="237" y="2011"/>
                    <a:pt x="432" y="2011"/>
                  </a:cubicBezTo>
                  <a:cubicBezTo>
                    <a:pt x="487" y="2011"/>
                    <a:pt x="539" y="1987"/>
                    <a:pt x="577" y="1930"/>
                  </a:cubicBezTo>
                  <a:cubicBezTo>
                    <a:pt x="1422" y="1041"/>
                    <a:pt x="2571" y="520"/>
                    <a:pt x="3807" y="520"/>
                  </a:cubicBezTo>
                  <a:lnTo>
                    <a:pt x="3829" y="520"/>
                  </a:lnTo>
                  <a:cubicBezTo>
                    <a:pt x="5347" y="542"/>
                    <a:pt x="6734" y="1301"/>
                    <a:pt x="7536" y="2580"/>
                  </a:cubicBezTo>
                  <a:cubicBezTo>
                    <a:pt x="7601" y="2660"/>
                    <a:pt x="7689" y="2705"/>
                    <a:pt x="7783" y="2705"/>
                  </a:cubicBezTo>
                  <a:cubicBezTo>
                    <a:pt x="7816" y="2705"/>
                    <a:pt x="7850" y="2700"/>
                    <a:pt x="7883" y="2688"/>
                  </a:cubicBezTo>
                  <a:cubicBezTo>
                    <a:pt x="8273" y="2515"/>
                    <a:pt x="8685" y="2407"/>
                    <a:pt x="9119" y="2407"/>
                  </a:cubicBezTo>
                  <a:cubicBezTo>
                    <a:pt x="10767" y="2407"/>
                    <a:pt x="12089" y="3751"/>
                    <a:pt x="12089" y="5398"/>
                  </a:cubicBezTo>
                  <a:cubicBezTo>
                    <a:pt x="12089" y="5615"/>
                    <a:pt x="12068" y="5854"/>
                    <a:pt x="12024" y="6071"/>
                  </a:cubicBezTo>
                  <a:cubicBezTo>
                    <a:pt x="12003" y="6157"/>
                    <a:pt x="12003" y="6222"/>
                    <a:pt x="12046" y="6287"/>
                  </a:cubicBezTo>
                  <a:cubicBezTo>
                    <a:pt x="12089" y="6352"/>
                    <a:pt x="12154" y="6396"/>
                    <a:pt x="12219" y="6396"/>
                  </a:cubicBezTo>
                  <a:cubicBezTo>
                    <a:pt x="13477" y="6678"/>
                    <a:pt x="14366" y="7762"/>
                    <a:pt x="14366" y="9041"/>
                  </a:cubicBezTo>
                  <a:cubicBezTo>
                    <a:pt x="14344" y="9735"/>
                    <a:pt x="14062" y="10363"/>
                    <a:pt x="13585" y="10840"/>
                  </a:cubicBezTo>
                  <a:cubicBezTo>
                    <a:pt x="13108" y="11317"/>
                    <a:pt x="12458" y="11599"/>
                    <a:pt x="11807" y="11599"/>
                  </a:cubicBezTo>
                  <a:cubicBezTo>
                    <a:pt x="11439" y="11599"/>
                    <a:pt x="11439" y="12141"/>
                    <a:pt x="11807" y="12141"/>
                  </a:cubicBezTo>
                  <a:cubicBezTo>
                    <a:pt x="12610" y="12141"/>
                    <a:pt x="13390" y="11816"/>
                    <a:pt x="13975" y="11231"/>
                  </a:cubicBezTo>
                  <a:cubicBezTo>
                    <a:pt x="14539" y="10645"/>
                    <a:pt x="14886" y="9865"/>
                    <a:pt x="14908" y="9063"/>
                  </a:cubicBezTo>
                  <a:cubicBezTo>
                    <a:pt x="14908" y="7610"/>
                    <a:pt x="13975" y="6352"/>
                    <a:pt x="12588" y="5941"/>
                  </a:cubicBezTo>
                  <a:cubicBezTo>
                    <a:pt x="12631" y="5767"/>
                    <a:pt x="12631" y="5594"/>
                    <a:pt x="12631" y="5398"/>
                  </a:cubicBezTo>
                  <a:cubicBezTo>
                    <a:pt x="12631" y="3392"/>
                    <a:pt x="10988" y="1895"/>
                    <a:pt x="9131" y="1895"/>
                  </a:cubicBezTo>
                  <a:cubicBezTo>
                    <a:pt x="8720" y="1895"/>
                    <a:pt x="8299" y="1968"/>
                    <a:pt x="7883" y="2125"/>
                  </a:cubicBezTo>
                  <a:cubicBezTo>
                    <a:pt x="6951" y="802"/>
                    <a:pt x="5455" y="0"/>
                    <a:pt x="38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9"/>
            <p:cNvSpPr/>
            <p:nvPr/>
          </p:nvSpPr>
          <p:spPr>
            <a:xfrm>
              <a:off x="6155875" y="1508600"/>
              <a:ext cx="87275" cy="243975"/>
            </a:xfrm>
            <a:custGeom>
              <a:rect b="b" l="l" r="r" t="t"/>
              <a:pathLst>
                <a:path extrusionOk="0" h="9759" w="3491">
                  <a:moveTo>
                    <a:pt x="3153" y="0"/>
                  </a:moveTo>
                  <a:cubicBezTo>
                    <a:pt x="3066" y="0"/>
                    <a:pt x="2983" y="48"/>
                    <a:pt x="2927" y="132"/>
                  </a:cubicBezTo>
                  <a:cubicBezTo>
                    <a:pt x="2537" y="847"/>
                    <a:pt x="2320" y="1628"/>
                    <a:pt x="2298" y="2430"/>
                  </a:cubicBezTo>
                  <a:cubicBezTo>
                    <a:pt x="2277" y="2799"/>
                    <a:pt x="2298" y="3189"/>
                    <a:pt x="2385" y="3558"/>
                  </a:cubicBezTo>
                  <a:cubicBezTo>
                    <a:pt x="976" y="3948"/>
                    <a:pt x="22" y="5227"/>
                    <a:pt x="0" y="6680"/>
                  </a:cubicBezTo>
                  <a:lnTo>
                    <a:pt x="0" y="6701"/>
                  </a:lnTo>
                  <a:cubicBezTo>
                    <a:pt x="44" y="7503"/>
                    <a:pt x="369" y="8284"/>
                    <a:pt x="954" y="8848"/>
                  </a:cubicBezTo>
                  <a:cubicBezTo>
                    <a:pt x="1518" y="9433"/>
                    <a:pt x="2298" y="9758"/>
                    <a:pt x="3122" y="9758"/>
                  </a:cubicBezTo>
                  <a:cubicBezTo>
                    <a:pt x="3491" y="9758"/>
                    <a:pt x="3491" y="9216"/>
                    <a:pt x="3122" y="9216"/>
                  </a:cubicBezTo>
                  <a:cubicBezTo>
                    <a:pt x="2450" y="9216"/>
                    <a:pt x="1800" y="8934"/>
                    <a:pt x="1344" y="8457"/>
                  </a:cubicBezTo>
                  <a:cubicBezTo>
                    <a:pt x="846" y="7980"/>
                    <a:pt x="564" y="7330"/>
                    <a:pt x="542" y="6658"/>
                  </a:cubicBezTo>
                  <a:cubicBezTo>
                    <a:pt x="564" y="5357"/>
                    <a:pt x="1475" y="4251"/>
                    <a:pt x="2754" y="4013"/>
                  </a:cubicBezTo>
                  <a:cubicBezTo>
                    <a:pt x="2819" y="4013"/>
                    <a:pt x="2884" y="3969"/>
                    <a:pt x="2927" y="3904"/>
                  </a:cubicBezTo>
                  <a:cubicBezTo>
                    <a:pt x="2971" y="3839"/>
                    <a:pt x="2992" y="3753"/>
                    <a:pt x="2971" y="3688"/>
                  </a:cubicBezTo>
                  <a:cubicBezTo>
                    <a:pt x="2689" y="2582"/>
                    <a:pt x="2840" y="1411"/>
                    <a:pt x="3404" y="414"/>
                  </a:cubicBezTo>
                  <a:cubicBezTo>
                    <a:pt x="3469" y="284"/>
                    <a:pt x="3426" y="110"/>
                    <a:pt x="3296" y="45"/>
                  </a:cubicBezTo>
                  <a:cubicBezTo>
                    <a:pt x="3250" y="15"/>
                    <a:pt x="3201" y="0"/>
                    <a:pt x="31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9"/>
            <p:cNvSpPr/>
            <p:nvPr/>
          </p:nvSpPr>
          <p:spPr>
            <a:xfrm>
              <a:off x="6256150" y="1649500"/>
              <a:ext cx="260175" cy="192500"/>
            </a:xfrm>
            <a:custGeom>
              <a:rect b="b" l="l" r="r" t="t"/>
              <a:pathLst>
                <a:path extrusionOk="0" h="7700" w="10407">
                  <a:moveTo>
                    <a:pt x="2645" y="523"/>
                  </a:moveTo>
                  <a:lnTo>
                    <a:pt x="2645" y="7157"/>
                  </a:lnTo>
                  <a:lnTo>
                    <a:pt x="542" y="7157"/>
                  </a:lnTo>
                  <a:lnTo>
                    <a:pt x="542" y="523"/>
                  </a:lnTo>
                  <a:close/>
                  <a:moveTo>
                    <a:pt x="10158" y="0"/>
                  </a:moveTo>
                  <a:cubicBezTo>
                    <a:pt x="10147" y="0"/>
                    <a:pt x="10136" y="1"/>
                    <a:pt x="10125" y="3"/>
                  </a:cubicBezTo>
                  <a:lnTo>
                    <a:pt x="260" y="3"/>
                  </a:lnTo>
                  <a:cubicBezTo>
                    <a:pt x="109" y="3"/>
                    <a:pt x="0" y="111"/>
                    <a:pt x="0" y="263"/>
                  </a:cubicBezTo>
                  <a:lnTo>
                    <a:pt x="0" y="7439"/>
                  </a:lnTo>
                  <a:cubicBezTo>
                    <a:pt x="0" y="7591"/>
                    <a:pt x="109" y="7699"/>
                    <a:pt x="260" y="7699"/>
                  </a:cubicBezTo>
                  <a:lnTo>
                    <a:pt x="7285" y="7699"/>
                  </a:lnTo>
                  <a:cubicBezTo>
                    <a:pt x="7437" y="7699"/>
                    <a:pt x="7545" y="7613"/>
                    <a:pt x="7567" y="7461"/>
                  </a:cubicBezTo>
                  <a:cubicBezTo>
                    <a:pt x="7588" y="7309"/>
                    <a:pt x="7458" y="7157"/>
                    <a:pt x="7285" y="7157"/>
                  </a:cubicBezTo>
                  <a:lnTo>
                    <a:pt x="3166" y="7157"/>
                  </a:lnTo>
                  <a:lnTo>
                    <a:pt x="3166" y="523"/>
                  </a:lnTo>
                  <a:lnTo>
                    <a:pt x="9843" y="523"/>
                  </a:lnTo>
                  <a:lnTo>
                    <a:pt x="9843" y="7157"/>
                  </a:lnTo>
                  <a:lnTo>
                    <a:pt x="8542" y="7157"/>
                  </a:lnTo>
                  <a:cubicBezTo>
                    <a:pt x="8412" y="7157"/>
                    <a:pt x="8304" y="7266"/>
                    <a:pt x="8282" y="7396"/>
                  </a:cubicBezTo>
                  <a:cubicBezTo>
                    <a:pt x="8260" y="7548"/>
                    <a:pt x="8391" y="7699"/>
                    <a:pt x="8542" y="7699"/>
                  </a:cubicBezTo>
                  <a:lnTo>
                    <a:pt x="10125" y="7699"/>
                  </a:lnTo>
                  <a:cubicBezTo>
                    <a:pt x="10277" y="7699"/>
                    <a:pt x="10407" y="7569"/>
                    <a:pt x="10407" y="7439"/>
                  </a:cubicBezTo>
                  <a:lnTo>
                    <a:pt x="10407" y="263"/>
                  </a:lnTo>
                  <a:cubicBezTo>
                    <a:pt x="10407" y="122"/>
                    <a:pt x="10295" y="0"/>
                    <a:pt x="101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9"/>
            <p:cNvSpPr/>
            <p:nvPr/>
          </p:nvSpPr>
          <p:spPr>
            <a:xfrm>
              <a:off x="6325525" y="1675700"/>
              <a:ext cx="163175" cy="139750"/>
            </a:xfrm>
            <a:custGeom>
              <a:rect b="b" l="l" r="r" t="t"/>
              <a:pathLst>
                <a:path extrusionOk="0" h="5590" w="6527">
                  <a:moveTo>
                    <a:pt x="3711" y="540"/>
                  </a:moveTo>
                  <a:cubicBezTo>
                    <a:pt x="4873" y="540"/>
                    <a:pt x="5984" y="1443"/>
                    <a:pt x="5984" y="2792"/>
                  </a:cubicBezTo>
                  <a:cubicBezTo>
                    <a:pt x="5984" y="4050"/>
                    <a:pt x="4987" y="5047"/>
                    <a:pt x="3729" y="5069"/>
                  </a:cubicBezTo>
                  <a:cubicBezTo>
                    <a:pt x="1713" y="5069"/>
                    <a:pt x="716" y="2619"/>
                    <a:pt x="2125" y="1210"/>
                  </a:cubicBezTo>
                  <a:cubicBezTo>
                    <a:pt x="2588" y="747"/>
                    <a:pt x="3155" y="540"/>
                    <a:pt x="3711" y="540"/>
                  </a:cubicBezTo>
                  <a:close/>
                  <a:moveTo>
                    <a:pt x="3704" y="0"/>
                  </a:moveTo>
                  <a:cubicBezTo>
                    <a:pt x="3019" y="0"/>
                    <a:pt x="2323" y="253"/>
                    <a:pt x="1756" y="819"/>
                  </a:cubicBezTo>
                  <a:cubicBezTo>
                    <a:pt x="0" y="2575"/>
                    <a:pt x="1236" y="5589"/>
                    <a:pt x="3729" y="5589"/>
                  </a:cubicBezTo>
                  <a:cubicBezTo>
                    <a:pt x="5269" y="5589"/>
                    <a:pt x="6526" y="4353"/>
                    <a:pt x="6526" y="2792"/>
                  </a:cubicBezTo>
                  <a:cubicBezTo>
                    <a:pt x="6526" y="1118"/>
                    <a:pt x="5142" y="0"/>
                    <a:pt x="37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9"/>
            <p:cNvSpPr/>
            <p:nvPr/>
          </p:nvSpPr>
          <p:spPr>
            <a:xfrm>
              <a:off x="6390550" y="1724350"/>
              <a:ext cx="49350" cy="42650"/>
            </a:xfrm>
            <a:custGeom>
              <a:rect b="b" l="l" r="r" t="t"/>
              <a:pathLst>
                <a:path extrusionOk="0" h="1706" w="1974">
                  <a:moveTo>
                    <a:pt x="1121" y="541"/>
                  </a:moveTo>
                  <a:cubicBezTo>
                    <a:pt x="1280" y="541"/>
                    <a:pt x="1432" y="668"/>
                    <a:pt x="1432" y="846"/>
                  </a:cubicBezTo>
                  <a:cubicBezTo>
                    <a:pt x="1432" y="1020"/>
                    <a:pt x="1302" y="1172"/>
                    <a:pt x="1128" y="1172"/>
                  </a:cubicBezTo>
                  <a:cubicBezTo>
                    <a:pt x="847" y="1172"/>
                    <a:pt x="716" y="825"/>
                    <a:pt x="912" y="629"/>
                  </a:cubicBezTo>
                  <a:cubicBezTo>
                    <a:pt x="973" y="568"/>
                    <a:pt x="1048" y="541"/>
                    <a:pt x="1121" y="541"/>
                  </a:cubicBezTo>
                  <a:close/>
                  <a:moveTo>
                    <a:pt x="1128" y="1"/>
                  </a:moveTo>
                  <a:cubicBezTo>
                    <a:pt x="370" y="1"/>
                    <a:pt x="1" y="911"/>
                    <a:pt x="521" y="1453"/>
                  </a:cubicBezTo>
                  <a:cubicBezTo>
                    <a:pt x="696" y="1628"/>
                    <a:pt x="909" y="1706"/>
                    <a:pt x="1117" y="1706"/>
                  </a:cubicBezTo>
                  <a:cubicBezTo>
                    <a:pt x="1555" y="1706"/>
                    <a:pt x="1974" y="1361"/>
                    <a:pt x="1974" y="846"/>
                  </a:cubicBezTo>
                  <a:cubicBezTo>
                    <a:pt x="1974" y="391"/>
                    <a:pt x="1605" y="1"/>
                    <a:pt x="11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 name="Google Shape;1331;p69"/>
          <p:cNvGrpSpPr/>
          <p:nvPr/>
        </p:nvGrpSpPr>
        <p:grpSpPr>
          <a:xfrm>
            <a:off x="7086674" y="1535157"/>
            <a:ext cx="389026" cy="425816"/>
            <a:chOff x="6917950" y="1382900"/>
            <a:chExt cx="419525" cy="459200"/>
          </a:xfrm>
        </p:grpSpPr>
        <p:sp>
          <p:nvSpPr>
            <p:cNvPr id="1332" name="Google Shape;1332;p69"/>
            <p:cNvSpPr/>
            <p:nvPr/>
          </p:nvSpPr>
          <p:spPr>
            <a:xfrm>
              <a:off x="6917950" y="1383425"/>
              <a:ext cx="351250" cy="458575"/>
            </a:xfrm>
            <a:custGeom>
              <a:rect b="b" l="l" r="r" t="t"/>
              <a:pathLst>
                <a:path extrusionOk="0" h="18343" w="14050">
                  <a:moveTo>
                    <a:pt x="9258" y="543"/>
                  </a:moveTo>
                  <a:lnTo>
                    <a:pt x="9106" y="1085"/>
                  </a:lnTo>
                  <a:cubicBezTo>
                    <a:pt x="9063" y="1193"/>
                    <a:pt x="8954" y="1280"/>
                    <a:pt x="8824" y="1280"/>
                  </a:cubicBezTo>
                  <a:lnTo>
                    <a:pt x="5225" y="1280"/>
                  </a:lnTo>
                  <a:cubicBezTo>
                    <a:pt x="5095" y="1280"/>
                    <a:pt x="4965" y="1193"/>
                    <a:pt x="4943" y="1085"/>
                  </a:cubicBezTo>
                  <a:lnTo>
                    <a:pt x="4792" y="543"/>
                  </a:lnTo>
                  <a:close/>
                  <a:moveTo>
                    <a:pt x="13312" y="521"/>
                  </a:moveTo>
                  <a:cubicBezTo>
                    <a:pt x="13420" y="521"/>
                    <a:pt x="13507" y="608"/>
                    <a:pt x="13507" y="716"/>
                  </a:cubicBezTo>
                  <a:lnTo>
                    <a:pt x="13507" y="16435"/>
                  </a:lnTo>
                  <a:lnTo>
                    <a:pt x="2970" y="16435"/>
                  </a:lnTo>
                  <a:cubicBezTo>
                    <a:pt x="2840" y="16435"/>
                    <a:pt x="2710" y="16543"/>
                    <a:pt x="2710" y="16673"/>
                  </a:cubicBezTo>
                  <a:cubicBezTo>
                    <a:pt x="2689" y="16846"/>
                    <a:pt x="2819" y="16977"/>
                    <a:pt x="2970" y="16977"/>
                  </a:cubicBezTo>
                  <a:lnTo>
                    <a:pt x="13529" y="16977"/>
                  </a:lnTo>
                  <a:lnTo>
                    <a:pt x="13529" y="17605"/>
                  </a:lnTo>
                  <a:cubicBezTo>
                    <a:pt x="13529" y="17714"/>
                    <a:pt x="13442" y="17800"/>
                    <a:pt x="13334" y="17800"/>
                  </a:cubicBezTo>
                  <a:lnTo>
                    <a:pt x="737" y="17800"/>
                  </a:lnTo>
                  <a:cubicBezTo>
                    <a:pt x="629" y="17800"/>
                    <a:pt x="542" y="17714"/>
                    <a:pt x="542" y="17605"/>
                  </a:cubicBezTo>
                  <a:lnTo>
                    <a:pt x="542" y="16977"/>
                  </a:lnTo>
                  <a:lnTo>
                    <a:pt x="1670" y="16977"/>
                  </a:lnTo>
                  <a:cubicBezTo>
                    <a:pt x="1821" y="16977"/>
                    <a:pt x="1930" y="16890"/>
                    <a:pt x="1951" y="16760"/>
                  </a:cubicBezTo>
                  <a:cubicBezTo>
                    <a:pt x="1973" y="16586"/>
                    <a:pt x="1843" y="16456"/>
                    <a:pt x="1670" y="16456"/>
                  </a:cubicBezTo>
                  <a:lnTo>
                    <a:pt x="542" y="16456"/>
                  </a:lnTo>
                  <a:lnTo>
                    <a:pt x="542" y="738"/>
                  </a:lnTo>
                  <a:cubicBezTo>
                    <a:pt x="542" y="608"/>
                    <a:pt x="629" y="521"/>
                    <a:pt x="737" y="521"/>
                  </a:cubicBezTo>
                  <a:lnTo>
                    <a:pt x="4185" y="521"/>
                  </a:lnTo>
                  <a:lnTo>
                    <a:pt x="4380" y="1215"/>
                  </a:lnTo>
                  <a:cubicBezTo>
                    <a:pt x="4488" y="1562"/>
                    <a:pt x="4792" y="1822"/>
                    <a:pt x="5160" y="1822"/>
                  </a:cubicBezTo>
                  <a:lnTo>
                    <a:pt x="8868" y="1822"/>
                  </a:lnTo>
                  <a:cubicBezTo>
                    <a:pt x="9236" y="1822"/>
                    <a:pt x="9561" y="1562"/>
                    <a:pt x="9648" y="1215"/>
                  </a:cubicBezTo>
                  <a:lnTo>
                    <a:pt x="9865" y="521"/>
                  </a:lnTo>
                  <a:close/>
                  <a:moveTo>
                    <a:pt x="737" y="1"/>
                  </a:moveTo>
                  <a:cubicBezTo>
                    <a:pt x="347" y="1"/>
                    <a:pt x="0" y="326"/>
                    <a:pt x="0" y="738"/>
                  </a:cubicBezTo>
                  <a:lnTo>
                    <a:pt x="0" y="17605"/>
                  </a:lnTo>
                  <a:cubicBezTo>
                    <a:pt x="0" y="17996"/>
                    <a:pt x="347" y="18342"/>
                    <a:pt x="737" y="18342"/>
                  </a:cubicBezTo>
                  <a:lnTo>
                    <a:pt x="13312" y="18342"/>
                  </a:lnTo>
                  <a:cubicBezTo>
                    <a:pt x="13724" y="18342"/>
                    <a:pt x="14049" y="17996"/>
                    <a:pt x="14049" y="17605"/>
                  </a:cubicBezTo>
                  <a:lnTo>
                    <a:pt x="14049" y="738"/>
                  </a:lnTo>
                  <a:cubicBezTo>
                    <a:pt x="14049" y="326"/>
                    <a:pt x="13724" y="1"/>
                    <a:pt x="133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9"/>
            <p:cNvSpPr/>
            <p:nvPr/>
          </p:nvSpPr>
          <p:spPr>
            <a:xfrm>
              <a:off x="7296800" y="1382900"/>
              <a:ext cx="40675" cy="459200"/>
            </a:xfrm>
            <a:custGeom>
              <a:rect b="b" l="l" r="r" t="t"/>
              <a:pathLst>
                <a:path extrusionOk="0" h="18368" w="1627">
                  <a:moveTo>
                    <a:pt x="827" y="577"/>
                  </a:moveTo>
                  <a:cubicBezTo>
                    <a:pt x="970" y="577"/>
                    <a:pt x="1085" y="695"/>
                    <a:pt x="1085" y="846"/>
                  </a:cubicBezTo>
                  <a:lnTo>
                    <a:pt x="1085" y="1583"/>
                  </a:lnTo>
                  <a:lnTo>
                    <a:pt x="565" y="1583"/>
                  </a:lnTo>
                  <a:lnTo>
                    <a:pt x="565" y="846"/>
                  </a:lnTo>
                  <a:cubicBezTo>
                    <a:pt x="543" y="715"/>
                    <a:pt x="630" y="607"/>
                    <a:pt x="760" y="585"/>
                  </a:cubicBezTo>
                  <a:cubicBezTo>
                    <a:pt x="783" y="580"/>
                    <a:pt x="805" y="577"/>
                    <a:pt x="827" y="577"/>
                  </a:cubicBezTo>
                  <a:close/>
                  <a:moveTo>
                    <a:pt x="1107" y="16607"/>
                  </a:moveTo>
                  <a:lnTo>
                    <a:pt x="1107" y="17063"/>
                  </a:lnTo>
                  <a:cubicBezTo>
                    <a:pt x="1085" y="17193"/>
                    <a:pt x="1042" y="17344"/>
                    <a:pt x="955" y="17453"/>
                  </a:cubicBezTo>
                  <a:lnTo>
                    <a:pt x="825" y="17626"/>
                  </a:lnTo>
                  <a:lnTo>
                    <a:pt x="695" y="17453"/>
                  </a:lnTo>
                  <a:cubicBezTo>
                    <a:pt x="608" y="17344"/>
                    <a:pt x="543" y="17193"/>
                    <a:pt x="565" y="17063"/>
                  </a:cubicBezTo>
                  <a:lnTo>
                    <a:pt x="565" y="16607"/>
                  </a:lnTo>
                  <a:close/>
                  <a:moveTo>
                    <a:pt x="825" y="0"/>
                  </a:moveTo>
                  <a:lnTo>
                    <a:pt x="825" y="22"/>
                  </a:lnTo>
                  <a:cubicBezTo>
                    <a:pt x="369" y="22"/>
                    <a:pt x="23" y="390"/>
                    <a:pt x="23" y="824"/>
                  </a:cubicBezTo>
                  <a:lnTo>
                    <a:pt x="23" y="4098"/>
                  </a:lnTo>
                  <a:cubicBezTo>
                    <a:pt x="1" y="4228"/>
                    <a:pt x="109" y="4358"/>
                    <a:pt x="239" y="4358"/>
                  </a:cubicBezTo>
                  <a:cubicBezTo>
                    <a:pt x="254" y="4360"/>
                    <a:pt x="269" y="4361"/>
                    <a:pt x="283" y="4361"/>
                  </a:cubicBezTo>
                  <a:cubicBezTo>
                    <a:pt x="434" y="4361"/>
                    <a:pt x="543" y="4256"/>
                    <a:pt x="543" y="4098"/>
                  </a:cubicBezTo>
                  <a:lnTo>
                    <a:pt x="543" y="2103"/>
                  </a:lnTo>
                  <a:lnTo>
                    <a:pt x="1085" y="2103"/>
                  </a:lnTo>
                  <a:lnTo>
                    <a:pt x="1085" y="16065"/>
                  </a:lnTo>
                  <a:lnTo>
                    <a:pt x="543" y="16065"/>
                  </a:lnTo>
                  <a:lnTo>
                    <a:pt x="543" y="5377"/>
                  </a:lnTo>
                  <a:cubicBezTo>
                    <a:pt x="543" y="5225"/>
                    <a:pt x="456" y="5117"/>
                    <a:pt x="304" y="5095"/>
                  </a:cubicBezTo>
                  <a:cubicBezTo>
                    <a:pt x="293" y="5093"/>
                    <a:pt x="282" y="5093"/>
                    <a:pt x="271" y="5093"/>
                  </a:cubicBezTo>
                  <a:cubicBezTo>
                    <a:pt x="131" y="5093"/>
                    <a:pt x="3" y="5216"/>
                    <a:pt x="23" y="5377"/>
                  </a:cubicBezTo>
                  <a:lnTo>
                    <a:pt x="23" y="17366"/>
                  </a:lnTo>
                  <a:cubicBezTo>
                    <a:pt x="23" y="17431"/>
                    <a:pt x="23" y="17496"/>
                    <a:pt x="66" y="17540"/>
                  </a:cubicBezTo>
                  <a:lnTo>
                    <a:pt x="608" y="18277"/>
                  </a:lnTo>
                  <a:lnTo>
                    <a:pt x="630" y="18298"/>
                  </a:lnTo>
                  <a:cubicBezTo>
                    <a:pt x="686" y="18345"/>
                    <a:pt x="750" y="18368"/>
                    <a:pt x="812" y="18368"/>
                  </a:cubicBezTo>
                  <a:cubicBezTo>
                    <a:pt x="893" y="18368"/>
                    <a:pt x="971" y="18329"/>
                    <a:pt x="1020" y="18255"/>
                  </a:cubicBezTo>
                  <a:lnTo>
                    <a:pt x="1562" y="17540"/>
                  </a:lnTo>
                  <a:cubicBezTo>
                    <a:pt x="1605" y="17496"/>
                    <a:pt x="1627" y="17431"/>
                    <a:pt x="1627" y="17366"/>
                  </a:cubicBezTo>
                  <a:lnTo>
                    <a:pt x="1627" y="824"/>
                  </a:lnTo>
                  <a:cubicBezTo>
                    <a:pt x="1627" y="369"/>
                    <a:pt x="1258" y="0"/>
                    <a:pt x="8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9"/>
            <p:cNvSpPr/>
            <p:nvPr/>
          </p:nvSpPr>
          <p:spPr>
            <a:xfrm>
              <a:off x="7006300" y="1472850"/>
              <a:ext cx="174550" cy="13575"/>
            </a:xfrm>
            <a:custGeom>
              <a:rect b="b" l="l" r="r" t="t"/>
              <a:pathLst>
                <a:path extrusionOk="0" h="543" w="6982">
                  <a:moveTo>
                    <a:pt x="282" y="1"/>
                  </a:moveTo>
                  <a:cubicBezTo>
                    <a:pt x="152" y="1"/>
                    <a:pt x="22" y="109"/>
                    <a:pt x="22" y="239"/>
                  </a:cubicBezTo>
                  <a:cubicBezTo>
                    <a:pt x="0" y="391"/>
                    <a:pt x="130" y="543"/>
                    <a:pt x="282" y="543"/>
                  </a:cubicBezTo>
                  <a:lnTo>
                    <a:pt x="6699" y="543"/>
                  </a:lnTo>
                  <a:cubicBezTo>
                    <a:pt x="6829" y="543"/>
                    <a:pt x="6938" y="435"/>
                    <a:pt x="6960" y="305"/>
                  </a:cubicBezTo>
                  <a:cubicBezTo>
                    <a:pt x="6981" y="131"/>
                    <a:pt x="6851" y="1"/>
                    <a:pt x="66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9"/>
            <p:cNvSpPr/>
            <p:nvPr/>
          </p:nvSpPr>
          <p:spPr>
            <a:xfrm>
              <a:off x="7006300" y="1512425"/>
              <a:ext cx="174550" cy="13575"/>
            </a:xfrm>
            <a:custGeom>
              <a:rect b="b" l="l" r="r" t="t"/>
              <a:pathLst>
                <a:path extrusionOk="0" h="543" w="6982">
                  <a:moveTo>
                    <a:pt x="282" y="1"/>
                  </a:moveTo>
                  <a:cubicBezTo>
                    <a:pt x="152" y="1"/>
                    <a:pt x="43" y="87"/>
                    <a:pt x="22" y="217"/>
                  </a:cubicBezTo>
                  <a:cubicBezTo>
                    <a:pt x="0" y="391"/>
                    <a:pt x="130" y="543"/>
                    <a:pt x="282" y="543"/>
                  </a:cubicBezTo>
                  <a:lnTo>
                    <a:pt x="6699" y="543"/>
                  </a:lnTo>
                  <a:cubicBezTo>
                    <a:pt x="6829" y="543"/>
                    <a:pt x="6938" y="434"/>
                    <a:pt x="6960" y="304"/>
                  </a:cubicBezTo>
                  <a:cubicBezTo>
                    <a:pt x="6981" y="131"/>
                    <a:pt x="6851" y="1"/>
                    <a:pt x="66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9"/>
            <p:cNvSpPr/>
            <p:nvPr/>
          </p:nvSpPr>
          <p:spPr>
            <a:xfrm>
              <a:off x="7135300" y="1552550"/>
              <a:ext cx="46075" cy="13575"/>
            </a:xfrm>
            <a:custGeom>
              <a:rect b="b" l="l" r="r" t="t"/>
              <a:pathLst>
                <a:path extrusionOk="0" h="543" w="1843">
                  <a:moveTo>
                    <a:pt x="282" y="0"/>
                  </a:moveTo>
                  <a:cubicBezTo>
                    <a:pt x="152" y="0"/>
                    <a:pt x="22" y="108"/>
                    <a:pt x="22" y="239"/>
                  </a:cubicBezTo>
                  <a:cubicBezTo>
                    <a:pt x="0" y="390"/>
                    <a:pt x="130" y="542"/>
                    <a:pt x="282" y="542"/>
                  </a:cubicBezTo>
                  <a:lnTo>
                    <a:pt x="1539" y="542"/>
                  </a:lnTo>
                  <a:cubicBezTo>
                    <a:pt x="1691" y="542"/>
                    <a:pt x="1800" y="434"/>
                    <a:pt x="1821" y="304"/>
                  </a:cubicBezTo>
                  <a:cubicBezTo>
                    <a:pt x="1843" y="152"/>
                    <a:pt x="1713" y="0"/>
                    <a:pt x="15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9"/>
            <p:cNvSpPr/>
            <p:nvPr/>
          </p:nvSpPr>
          <p:spPr>
            <a:xfrm>
              <a:off x="7006300" y="1552550"/>
              <a:ext cx="111125" cy="13575"/>
            </a:xfrm>
            <a:custGeom>
              <a:rect b="b" l="l" r="r" t="t"/>
              <a:pathLst>
                <a:path extrusionOk="0" h="543" w="4445">
                  <a:moveTo>
                    <a:pt x="282" y="0"/>
                  </a:moveTo>
                  <a:cubicBezTo>
                    <a:pt x="152" y="0"/>
                    <a:pt x="22" y="87"/>
                    <a:pt x="22" y="239"/>
                  </a:cubicBezTo>
                  <a:cubicBezTo>
                    <a:pt x="0" y="390"/>
                    <a:pt x="130" y="542"/>
                    <a:pt x="282" y="542"/>
                  </a:cubicBezTo>
                  <a:lnTo>
                    <a:pt x="4163" y="542"/>
                  </a:lnTo>
                  <a:cubicBezTo>
                    <a:pt x="4293" y="542"/>
                    <a:pt x="4401" y="434"/>
                    <a:pt x="4423" y="304"/>
                  </a:cubicBezTo>
                  <a:cubicBezTo>
                    <a:pt x="4445" y="130"/>
                    <a:pt x="4315" y="0"/>
                    <a:pt x="41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9"/>
            <p:cNvSpPr/>
            <p:nvPr/>
          </p:nvSpPr>
          <p:spPr>
            <a:xfrm>
              <a:off x="7006825" y="1594825"/>
              <a:ext cx="174025" cy="156650"/>
            </a:xfrm>
            <a:custGeom>
              <a:rect b="b" l="l" r="r" t="t"/>
              <a:pathLst>
                <a:path extrusionOk="0" h="6266" w="6961">
                  <a:moveTo>
                    <a:pt x="261" y="0"/>
                  </a:moveTo>
                  <a:cubicBezTo>
                    <a:pt x="109" y="0"/>
                    <a:pt x="1" y="109"/>
                    <a:pt x="1" y="260"/>
                  </a:cubicBezTo>
                  <a:lnTo>
                    <a:pt x="1" y="6006"/>
                  </a:lnTo>
                  <a:cubicBezTo>
                    <a:pt x="1" y="6157"/>
                    <a:pt x="109" y="6266"/>
                    <a:pt x="261" y="6266"/>
                  </a:cubicBezTo>
                  <a:lnTo>
                    <a:pt x="4489" y="6266"/>
                  </a:lnTo>
                  <a:cubicBezTo>
                    <a:pt x="4640" y="6266"/>
                    <a:pt x="4749" y="6157"/>
                    <a:pt x="4771" y="6027"/>
                  </a:cubicBezTo>
                  <a:cubicBezTo>
                    <a:pt x="4792" y="5876"/>
                    <a:pt x="4662" y="5724"/>
                    <a:pt x="4489" y="5724"/>
                  </a:cubicBezTo>
                  <a:lnTo>
                    <a:pt x="543" y="5724"/>
                  </a:lnTo>
                  <a:lnTo>
                    <a:pt x="543" y="542"/>
                  </a:lnTo>
                  <a:lnTo>
                    <a:pt x="6418" y="542"/>
                  </a:lnTo>
                  <a:lnTo>
                    <a:pt x="6418" y="5724"/>
                  </a:lnTo>
                  <a:lnTo>
                    <a:pt x="5768" y="5724"/>
                  </a:lnTo>
                  <a:cubicBezTo>
                    <a:pt x="5616" y="5724"/>
                    <a:pt x="5508" y="5832"/>
                    <a:pt x="5486" y="5962"/>
                  </a:cubicBezTo>
                  <a:cubicBezTo>
                    <a:pt x="5464" y="6136"/>
                    <a:pt x="5594" y="6266"/>
                    <a:pt x="5768" y="6266"/>
                  </a:cubicBezTo>
                  <a:lnTo>
                    <a:pt x="6700" y="6266"/>
                  </a:lnTo>
                  <a:cubicBezTo>
                    <a:pt x="6852" y="6266"/>
                    <a:pt x="6960" y="6136"/>
                    <a:pt x="6960" y="6006"/>
                  </a:cubicBezTo>
                  <a:lnTo>
                    <a:pt x="6960" y="260"/>
                  </a:lnTo>
                  <a:cubicBezTo>
                    <a:pt x="6960" y="109"/>
                    <a:pt x="6852" y="0"/>
                    <a:pt x="67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9"/>
            <p:cNvSpPr/>
            <p:nvPr/>
          </p:nvSpPr>
          <p:spPr>
            <a:xfrm>
              <a:off x="7064275" y="1625175"/>
              <a:ext cx="57500" cy="97050"/>
            </a:xfrm>
            <a:custGeom>
              <a:rect b="b" l="l" r="r" t="t"/>
              <a:pathLst>
                <a:path extrusionOk="0" h="3882" w="2300">
                  <a:moveTo>
                    <a:pt x="304" y="0"/>
                  </a:moveTo>
                  <a:cubicBezTo>
                    <a:pt x="153" y="0"/>
                    <a:pt x="44" y="109"/>
                    <a:pt x="23" y="239"/>
                  </a:cubicBezTo>
                  <a:cubicBezTo>
                    <a:pt x="1" y="390"/>
                    <a:pt x="131" y="542"/>
                    <a:pt x="304" y="542"/>
                  </a:cubicBezTo>
                  <a:lnTo>
                    <a:pt x="890" y="542"/>
                  </a:lnTo>
                  <a:lnTo>
                    <a:pt x="890" y="3599"/>
                  </a:lnTo>
                  <a:cubicBezTo>
                    <a:pt x="890" y="3747"/>
                    <a:pt x="1014" y="3875"/>
                    <a:pt x="1161" y="3881"/>
                  </a:cubicBezTo>
                  <a:lnTo>
                    <a:pt x="1161" y="3881"/>
                  </a:lnTo>
                  <a:cubicBezTo>
                    <a:pt x="1308" y="3875"/>
                    <a:pt x="1432" y="3747"/>
                    <a:pt x="1432" y="3599"/>
                  </a:cubicBezTo>
                  <a:lnTo>
                    <a:pt x="1432" y="542"/>
                  </a:lnTo>
                  <a:lnTo>
                    <a:pt x="2017" y="542"/>
                  </a:lnTo>
                  <a:cubicBezTo>
                    <a:pt x="2147" y="542"/>
                    <a:pt x="2256" y="434"/>
                    <a:pt x="2277" y="304"/>
                  </a:cubicBezTo>
                  <a:cubicBezTo>
                    <a:pt x="2299" y="130"/>
                    <a:pt x="2169" y="0"/>
                    <a:pt x="2017" y="0"/>
                  </a:cubicBezTo>
                  <a:close/>
                  <a:moveTo>
                    <a:pt x="1161" y="3881"/>
                  </a:moveTo>
                  <a:cubicBezTo>
                    <a:pt x="1157" y="3881"/>
                    <a:pt x="1154" y="3881"/>
                    <a:pt x="1150" y="3881"/>
                  </a:cubicBezTo>
                  <a:lnTo>
                    <a:pt x="1172" y="3881"/>
                  </a:lnTo>
                  <a:cubicBezTo>
                    <a:pt x="1168" y="3881"/>
                    <a:pt x="1164" y="3881"/>
                    <a:pt x="1161" y="388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 name="Google Shape;1340;p69"/>
          <p:cNvGrpSpPr/>
          <p:nvPr/>
        </p:nvGrpSpPr>
        <p:grpSpPr>
          <a:xfrm>
            <a:off x="3934858" y="1535644"/>
            <a:ext cx="429757" cy="425561"/>
            <a:chOff x="3930350" y="1383425"/>
            <a:chExt cx="463450" cy="458925"/>
          </a:xfrm>
        </p:grpSpPr>
        <p:sp>
          <p:nvSpPr>
            <p:cNvPr id="1341" name="Google Shape;1341;p69"/>
            <p:cNvSpPr/>
            <p:nvPr/>
          </p:nvSpPr>
          <p:spPr>
            <a:xfrm>
              <a:off x="3930350" y="1383425"/>
              <a:ext cx="463450" cy="458925"/>
            </a:xfrm>
            <a:custGeom>
              <a:rect b="b" l="l" r="r" t="t"/>
              <a:pathLst>
                <a:path extrusionOk="0" h="18357" w="18538">
                  <a:moveTo>
                    <a:pt x="5313" y="543"/>
                  </a:moveTo>
                  <a:cubicBezTo>
                    <a:pt x="5876" y="543"/>
                    <a:pt x="6332" y="998"/>
                    <a:pt x="6332" y="1583"/>
                  </a:cubicBezTo>
                  <a:lnTo>
                    <a:pt x="6353" y="8565"/>
                  </a:lnTo>
                  <a:cubicBezTo>
                    <a:pt x="6050" y="8304"/>
                    <a:pt x="5681" y="8174"/>
                    <a:pt x="5313" y="8174"/>
                  </a:cubicBezTo>
                  <a:lnTo>
                    <a:pt x="2906" y="8174"/>
                  </a:lnTo>
                  <a:cubicBezTo>
                    <a:pt x="2776" y="8174"/>
                    <a:pt x="2668" y="8283"/>
                    <a:pt x="2646" y="8413"/>
                  </a:cubicBezTo>
                  <a:cubicBezTo>
                    <a:pt x="2624" y="8565"/>
                    <a:pt x="2754" y="8716"/>
                    <a:pt x="2906" y="8716"/>
                  </a:cubicBezTo>
                  <a:lnTo>
                    <a:pt x="5269" y="8716"/>
                  </a:lnTo>
                  <a:cubicBezTo>
                    <a:pt x="5725" y="8716"/>
                    <a:pt x="6115" y="9020"/>
                    <a:pt x="6223" y="9475"/>
                  </a:cubicBezTo>
                  <a:lnTo>
                    <a:pt x="1150" y="9475"/>
                  </a:lnTo>
                  <a:cubicBezTo>
                    <a:pt x="803" y="9475"/>
                    <a:pt x="543" y="9193"/>
                    <a:pt x="543" y="8868"/>
                  </a:cubicBezTo>
                  <a:lnTo>
                    <a:pt x="543" y="8716"/>
                  </a:lnTo>
                  <a:lnTo>
                    <a:pt x="1649" y="8716"/>
                  </a:lnTo>
                  <a:cubicBezTo>
                    <a:pt x="1800" y="8716"/>
                    <a:pt x="1909" y="8608"/>
                    <a:pt x="1930" y="8478"/>
                  </a:cubicBezTo>
                  <a:cubicBezTo>
                    <a:pt x="1952" y="8326"/>
                    <a:pt x="1822" y="8174"/>
                    <a:pt x="1649" y="8174"/>
                  </a:cubicBezTo>
                  <a:lnTo>
                    <a:pt x="521" y="8174"/>
                  </a:lnTo>
                  <a:lnTo>
                    <a:pt x="521" y="543"/>
                  </a:lnTo>
                  <a:close/>
                  <a:moveTo>
                    <a:pt x="12641" y="8716"/>
                  </a:moveTo>
                  <a:lnTo>
                    <a:pt x="12641" y="8868"/>
                  </a:lnTo>
                  <a:cubicBezTo>
                    <a:pt x="12641" y="9193"/>
                    <a:pt x="12380" y="9475"/>
                    <a:pt x="12055" y="9475"/>
                  </a:cubicBezTo>
                  <a:lnTo>
                    <a:pt x="6960" y="9475"/>
                  </a:lnTo>
                  <a:cubicBezTo>
                    <a:pt x="7069" y="9020"/>
                    <a:pt x="7481" y="8716"/>
                    <a:pt x="7936" y="8716"/>
                  </a:cubicBezTo>
                  <a:close/>
                  <a:moveTo>
                    <a:pt x="15047" y="11296"/>
                  </a:moveTo>
                  <a:lnTo>
                    <a:pt x="15047" y="11838"/>
                  </a:lnTo>
                  <a:lnTo>
                    <a:pt x="14288" y="11838"/>
                  </a:lnTo>
                  <a:lnTo>
                    <a:pt x="14288" y="11296"/>
                  </a:lnTo>
                  <a:close/>
                  <a:moveTo>
                    <a:pt x="261" y="1"/>
                  </a:moveTo>
                  <a:cubicBezTo>
                    <a:pt x="109" y="1"/>
                    <a:pt x="1" y="131"/>
                    <a:pt x="1" y="283"/>
                  </a:cubicBezTo>
                  <a:lnTo>
                    <a:pt x="1" y="8868"/>
                  </a:lnTo>
                  <a:cubicBezTo>
                    <a:pt x="1" y="9497"/>
                    <a:pt x="499" y="10017"/>
                    <a:pt x="1150" y="10017"/>
                  </a:cubicBezTo>
                  <a:lnTo>
                    <a:pt x="12034" y="10017"/>
                  </a:lnTo>
                  <a:cubicBezTo>
                    <a:pt x="12662" y="10017"/>
                    <a:pt x="13183" y="9497"/>
                    <a:pt x="13183" y="8868"/>
                  </a:cubicBezTo>
                  <a:lnTo>
                    <a:pt x="13183" y="5876"/>
                  </a:lnTo>
                  <a:lnTo>
                    <a:pt x="16066" y="5876"/>
                  </a:lnTo>
                  <a:cubicBezTo>
                    <a:pt x="16079" y="5876"/>
                    <a:pt x="16093" y="5876"/>
                    <a:pt x="16106" y="5876"/>
                  </a:cubicBezTo>
                  <a:cubicBezTo>
                    <a:pt x="17064" y="5876"/>
                    <a:pt x="17866" y="6648"/>
                    <a:pt x="17866" y="7632"/>
                  </a:cubicBezTo>
                  <a:cubicBezTo>
                    <a:pt x="17866" y="8583"/>
                    <a:pt x="17084" y="9368"/>
                    <a:pt x="16142" y="9368"/>
                  </a:cubicBezTo>
                  <a:cubicBezTo>
                    <a:pt x="16117" y="9368"/>
                    <a:pt x="16091" y="9368"/>
                    <a:pt x="16066" y="9367"/>
                  </a:cubicBezTo>
                  <a:cubicBezTo>
                    <a:pt x="15242" y="9367"/>
                    <a:pt x="14570" y="9952"/>
                    <a:pt x="14440" y="10754"/>
                  </a:cubicBezTo>
                  <a:lnTo>
                    <a:pt x="14028" y="10754"/>
                  </a:lnTo>
                  <a:cubicBezTo>
                    <a:pt x="13876" y="10754"/>
                    <a:pt x="13768" y="11036"/>
                    <a:pt x="13768" y="11036"/>
                  </a:cubicBezTo>
                  <a:lnTo>
                    <a:pt x="13768" y="11838"/>
                  </a:lnTo>
                  <a:lnTo>
                    <a:pt x="12619" y="11838"/>
                  </a:lnTo>
                  <a:cubicBezTo>
                    <a:pt x="12489" y="11838"/>
                    <a:pt x="12359" y="11947"/>
                    <a:pt x="12337" y="12077"/>
                  </a:cubicBezTo>
                  <a:cubicBezTo>
                    <a:pt x="12337" y="12229"/>
                    <a:pt x="12445" y="12380"/>
                    <a:pt x="12619" y="12380"/>
                  </a:cubicBezTo>
                  <a:lnTo>
                    <a:pt x="15394" y="12380"/>
                  </a:lnTo>
                  <a:cubicBezTo>
                    <a:pt x="16261" y="12380"/>
                    <a:pt x="17172" y="13291"/>
                    <a:pt x="17562" y="14570"/>
                  </a:cubicBezTo>
                  <a:cubicBezTo>
                    <a:pt x="17931" y="15676"/>
                    <a:pt x="17822" y="16846"/>
                    <a:pt x="17302" y="17432"/>
                  </a:cubicBezTo>
                  <a:cubicBezTo>
                    <a:pt x="17172" y="17584"/>
                    <a:pt x="16998" y="17692"/>
                    <a:pt x="16803" y="17757"/>
                  </a:cubicBezTo>
                  <a:cubicBezTo>
                    <a:pt x="16697" y="17794"/>
                    <a:pt x="16585" y="17811"/>
                    <a:pt x="16471" y="17811"/>
                  </a:cubicBezTo>
                  <a:cubicBezTo>
                    <a:pt x="15844" y="17811"/>
                    <a:pt x="15134" y="17275"/>
                    <a:pt x="14657" y="16413"/>
                  </a:cubicBezTo>
                  <a:cubicBezTo>
                    <a:pt x="14614" y="16326"/>
                    <a:pt x="14527" y="16283"/>
                    <a:pt x="14418" y="16283"/>
                  </a:cubicBezTo>
                  <a:lnTo>
                    <a:pt x="10950" y="16283"/>
                  </a:lnTo>
                  <a:cubicBezTo>
                    <a:pt x="10863" y="16283"/>
                    <a:pt x="10776" y="16326"/>
                    <a:pt x="10711" y="16413"/>
                  </a:cubicBezTo>
                  <a:cubicBezTo>
                    <a:pt x="10234" y="17275"/>
                    <a:pt x="9524" y="17811"/>
                    <a:pt x="8897" y="17811"/>
                  </a:cubicBezTo>
                  <a:cubicBezTo>
                    <a:pt x="8783" y="17811"/>
                    <a:pt x="8671" y="17794"/>
                    <a:pt x="8565" y="17757"/>
                  </a:cubicBezTo>
                  <a:cubicBezTo>
                    <a:pt x="8370" y="17692"/>
                    <a:pt x="8218" y="17584"/>
                    <a:pt x="8088" y="17432"/>
                  </a:cubicBezTo>
                  <a:cubicBezTo>
                    <a:pt x="7546" y="16846"/>
                    <a:pt x="7437" y="15676"/>
                    <a:pt x="7784" y="14570"/>
                  </a:cubicBezTo>
                  <a:cubicBezTo>
                    <a:pt x="8196" y="13291"/>
                    <a:pt x="9107" y="12380"/>
                    <a:pt x="9952" y="12380"/>
                  </a:cubicBezTo>
                  <a:lnTo>
                    <a:pt x="11318" y="12380"/>
                  </a:lnTo>
                  <a:cubicBezTo>
                    <a:pt x="11448" y="12380"/>
                    <a:pt x="11578" y="12272"/>
                    <a:pt x="11578" y="12142"/>
                  </a:cubicBezTo>
                  <a:cubicBezTo>
                    <a:pt x="11600" y="11990"/>
                    <a:pt x="11470" y="11838"/>
                    <a:pt x="11318" y="11838"/>
                  </a:cubicBezTo>
                  <a:lnTo>
                    <a:pt x="9974" y="11838"/>
                  </a:lnTo>
                  <a:cubicBezTo>
                    <a:pt x="8890" y="11838"/>
                    <a:pt x="7784" y="12901"/>
                    <a:pt x="7307" y="14397"/>
                  </a:cubicBezTo>
                  <a:cubicBezTo>
                    <a:pt x="6874" y="15719"/>
                    <a:pt x="7025" y="17042"/>
                    <a:pt x="7697" y="17800"/>
                  </a:cubicBezTo>
                  <a:cubicBezTo>
                    <a:pt x="7893" y="18017"/>
                    <a:pt x="8131" y="18191"/>
                    <a:pt x="8435" y="18277"/>
                  </a:cubicBezTo>
                  <a:cubicBezTo>
                    <a:pt x="8595" y="18331"/>
                    <a:pt x="8760" y="18357"/>
                    <a:pt x="8927" y="18357"/>
                  </a:cubicBezTo>
                  <a:cubicBezTo>
                    <a:pt x="9709" y="18357"/>
                    <a:pt x="10537" y="17789"/>
                    <a:pt x="11145" y="16825"/>
                  </a:cubicBezTo>
                  <a:lnTo>
                    <a:pt x="14288" y="16825"/>
                  </a:lnTo>
                  <a:cubicBezTo>
                    <a:pt x="14895" y="17779"/>
                    <a:pt x="15698" y="18342"/>
                    <a:pt x="16521" y="18342"/>
                  </a:cubicBezTo>
                  <a:cubicBezTo>
                    <a:pt x="16673" y="18342"/>
                    <a:pt x="16847" y="18321"/>
                    <a:pt x="16998" y="18256"/>
                  </a:cubicBezTo>
                  <a:cubicBezTo>
                    <a:pt x="17280" y="18169"/>
                    <a:pt x="17540" y="17996"/>
                    <a:pt x="17736" y="17779"/>
                  </a:cubicBezTo>
                  <a:cubicBezTo>
                    <a:pt x="18408" y="17042"/>
                    <a:pt x="18538" y="15697"/>
                    <a:pt x="18126" y="14397"/>
                  </a:cubicBezTo>
                  <a:lnTo>
                    <a:pt x="18104" y="14397"/>
                  </a:lnTo>
                  <a:cubicBezTo>
                    <a:pt x="17649" y="12966"/>
                    <a:pt x="16630" y="11925"/>
                    <a:pt x="15589" y="11838"/>
                  </a:cubicBezTo>
                  <a:lnTo>
                    <a:pt x="15589" y="11036"/>
                  </a:lnTo>
                  <a:cubicBezTo>
                    <a:pt x="15589" y="10884"/>
                    <a:pt x="15459" y="10754"/>
                    <a:pt x="15307" y="10754"/>
                  </a:cubicBezTo>
                  <a:lnTo>
                    <a:pt x="14960" y="10754"/>
                  </a:lnTo>
                  <a:cubicBezTo>
                    <a:pt x="15091" y="10256"/>
                    <a:pt x="15546" y="9909"/>
                    <a:pt x="16044" y="9909"/>
                  </a:cubicBezTo>
                  <a:cubicBezTo>
                    <a:pt x="17302" y="9909"/>
                    <a:pt x="18321" y="8890"/>
                    <a:pt x="18321" y="7632"/>
                  </a:cubicBezTo>
                  <a:cubicBezTo>
                    <a:pt x="18321" y="6353"/>
                    <a:pt x="17302" y="5334"/>
                    <a:pt x="16044" y="5334"/>
                  </a:cubicBezTo>
                  <a:lnTo>
                    <a:pt x="13183" y="5334"/>
                  </a:lnTo>
                  <a:lnTo>
                    <a:pt x="13183" y="3621"/>
                  </a:lnTo>
                  <a:cubicBezTo>
                    <a:pt x="13183" y="3470"/>
                    <a:pt x="13096" y="3361"/>
                    <a:pt x="12944" y="3339"/>
                  </a:cubicBezTo>
                  <a:cubicBezTo>
                    <a:pt x="12933" y="3338"/>
                    <a:pt x="12922" y="3337"/>
                    <a:pt x="12911" y="3337"/>
                  </a:cubicBezTo>
                  <a:cubicBezTo>
                    <a:pt x="12771" y="3337"/>
                    <a:pt x="12641" y="3461"/>
                    <a:pt x="12641" y="3621"/>
                  </a:cubicBezTo>
                  <a:lnTo>
                    <a:pt x="12641" y="8174"/>
                  </a:lnTo>
                  <a:lnTo>
                    <a:pt x="7871" y="8174"/>
                  </a:lnTo>
                  <a:cubicBezTo>
                    <a:pt x="7502" y="8174"/>
                    <a:pt x="7134" y="8304"/>
                    <a:pt x="6852" y="8565"/>
                  </a:cubicBezTo>
                  <a:lnTo>
                    <a:pt x="6852" y="1583"/>
                  </a:lnTo>
                  <a:cubicBezTo>
                    <a:pt x="6852" y="998"/>
                    <a:pt x="7307" y="543"/>
                    <a:pt x="7871" y="543"/>
                  </a:cubicBezTo>
                  <a:lnTo>
                    <a:pt x="12641" y="543"/>
                  </a:lnTo>
                  <a:lnTo>
                    <a:pt x="12641" y="2342"/>
                  </a:lnTo>
                  <a:cubicBezTo>
                    <a:pt x="12641" y="2472"/>
                    <a:pt x="12749" y="2602"/>
                    <a:pt x="12879" y="2624"/>
                  </a:cubicBezTo>
                  <a:cubicBezTo>
                    <a:pt x="13053" y="2624"/>
                    <a:pt x="13183" y="2494"/>
                    <a:pt x="13183" y="2342"/>
                  </a:cubicBezTo>
                  <a:lnTo>
                    <a:pt x="13183" y="283"/>
                  </a:lnTo>
                  <a:cubicBezTo>
                    <a:pt x="13183" y="131"/>
                    <a:pt x="13074" y="1"/>
                    <a:pt x="12922" y="1"/>
                  </a:cubicBezTo>
                  <a:lnTo>
                    <a:pt x="7893" y="1"/>
                  </a:lnTo>
                  <a:cubicBezTo>
                    <a:pt x="7372" y="1"/>
                    <a:pt x="6874" y="261"/>
                    <a:pt x="6592" y="694"/>
                  </a:cubicBezTo>
                  <a:cubicBezTo>
                    <a:pt x="6310" y="261"/>
                    <a:pt x="5811" y="1"/>
                    <a:pt x="52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9"/>
            <p:cNvSpPr/>
            <p:nvPr/>
          </p:nvSpPr>
          <p:spPr>
            <a:xfrm>
              <a:off x="4153125" y="1715075"/>
              <a:ext cx="60725" cy="60325"/>
            </a:xfrm>
            <a:custGeom>
              <a:rect b="b" l="l" r="r" t="t"/>
              <a:pathLst>
                <a:path extrusionOk="0" h="2413" w="2429">
                  <a:moveTo>
                    <a:pt x="1198" y="0"/>
                  </a:moveTo>
                  <a:cubicBezTo>
                    <a:pt x="1060" y="0"/>
                    <a:pt x="933" y="105"/>
                    <a:pt x="933" y="263"/>
                  </a:cubicBezTo>
                  <a:lnTo>
                    <a:pt x="933" y="935"/>
                  </a:lnTo>
                  <a:lnTo>
                    <a:pt x="282" y="935"/>
                  </a:lnTo>
                  <a:cubicBezTo>
                    <a:pt x="152" y="935"/>
                    <a:pt x="22" y="1044"/>
                    <a:pt x="22" y="1174"/>
                  </a:cubicBezTo>
                  <a:cubicBezTo>
                    <a:pt x="1" y="1326"/>
                    <a:pt x="109" y="1477"/>
                    <a:pt x="282" y="1477"/>
                  </a:cubicBezTo>
                  <a:lnTo>
                    <a:pt x="955" y="1477"/>
                  </a:lnTo>
                  <a:lnTo>
                    <a:pt x="955" y="2150"/>
                  </a:lnTo>
                  <a:cubicBezTo>
                    <a:pt x="955" y="2290"/>
                    <a:pt x="1066" y="2412"/>
                    <a:pt x="1220" y="2412"/>
                  </a:cubicBezTo>
                  <a:cubicBezTo>
                    <a:pt x="1233" y="2412"/>
                    <a:pt x="1245" y="2411"/>
                    <a:pt x="1258" y="2410"/>
                  </a:cubicBezTo>
                  <a:cubicBezTo>
                    <a:pt x="1388" y="2388"/>
                    <a:pt x="1497" y="2280"/>
                    <a:pt x="1475" y="2128"/>
                  </a:cubicBezTo>
                  <a:lnTo>
                    <a:pt x="1475" y="1477"/>
                  </a:lnTo>
                  <a:lnTo>
                    <a:pt x="2147" y="1477"/>
                  </a:lnTo>
                  <a:cubicBezTo>
                    <a:pt x="2277" y="1477"/>
                    <a:pt x="2385" y="1369"/>
                    <a:pt x="2407" y="1239"/>
                  </a:cubicBezTo>
                  <a:cubicBezTo>
                    <a:pt x="2429" y="1066"/>
                    <a:pt x="2299" y="935"/>
                    <a:pt x="2147" y="935"/>
                  </a:cubicBezTo>
                  <a:lnTo>
                    <a:pt x="1475" y="935"/>
                  </a:lnTo>
                  <a:lnTo>
                    <a:pt x="1475" y="263"/>
                  </a:lnTo>
                  <a:cubicBezTo>
                    <a:pt x="1475" y="133"/>
                    <a:pt x="1366" y="3"/>
                    <a:pt x="1236" y="3"/>
                  </a:cubicBezTo>
                  <a:cubicBezTo>
                    <a:pt x="1223" y="1"/>
                    <a:pt x="1211" y="0"/>
                    <a:pt x="1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9"/>
            <p:cNvSpPr/>
            <p:nvPr/>
          </p:nvSpPr>
          <p:spPr>
            <a:xfrm>
              <a:off x="3961250" y="1427325"/>
              <a:ext cx="100850" cy="13575"/>
            </a:xfrm>
            <a:custGeom>
              <a:rect b="b" l="l" r="r" t="t"/>
              <a:pathLst>
                <a:path extrusionOk="0" h="543" w="4034">
                  <a:moveTo>
                    <a:pt x="304" y="1"/>
                  </a:moveTo>
                  <a:cubicBezTo>
                    <a:pt x="152" y="1"/>
                    <a:pt x="44" y="109"/>
                    <a:pt x="22" y="239"/>
                  </a:cubicBezTo>
                  <a:cubicBezTo>
                    <a:pt x="1" y="413"/>
                    <a:pt x="131" y="543"/>
                    <a:pt x="304" y="543"/>
                  </a:cubicBezTo>
                  <a:lnTo>
                    <a:pt x="3751" y="543"/>
                  </a:lnTo>
                  <a:cubicBezTo>
                    <a:pt x="3881" y="543"/>
                    <a:pt x="3990" y="434"/>
                    <a:pt x="4012" y="304"/>
                  </a:cubicBezTo>
                  <a:cubicBezTo>
                    <a:pt x="4033" y="153"/>
                    <a:pt x="3903" y="1"/>
                    <a:pt x="37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9"/>
            <p:cNvSpPr/>
            <p:nvPr/>
          </p:nvSpPr>
          <p:spPr>
            <a:xfrm>
              <a:off x="3961250" y="1466900"/>
              <a:ext cx="100850" cy="13575"/>
            </a:xfrm>
            <a:custGeom>
              <a:rect b="b" l="l" r="r" t="t"/>
              <a:pathLst>
                <a:path extrusionOk="0" h="543" w="4034">
                  <a:moveTo>
                    <a:pt x="304" y="0"/>
                  </a:moveTo>
                  <a:cubicBezTo>
                    <a:pt x="152" y="0"/>
                    <a:pt x="44" y="109"/>
                    <a:pt x="22" y="239"/>
                  </a:cubicBezTo>
                  <a:cubicBezTo>
                    <a:pt x="1" y="391"/>
                    <a:pt x="131" y="543"/>
                    <a:pt x="304" y="543"/>
                  </a:cubicBezTo>
                  <a:lnTo>
                    <a:pt x="3751" y="543"/>
                  </a:lnTo>
                  <a:cubicBezTo>
                    <a:pt x="3881" y="543"/>
                    <a:pt x="3990" y="434"/>
                    <a:pt x="4012" y="304"/>
                  </a:cubicBezTo>
                  <a:cubicBezTo>
                    <a:pt x="4033" y="152"/>
                    <a:pt x="3903" y="0"/>
                    <a:pt x="37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9"/>
            <p:cNvSpPr/>
            <p:nvPr/>
          </p:nvSpPr>
          <p:spPr>
            <a:xfrm>
              <a:off x="3961250" y="1506475"/>
              <a:ext cx="100850" cy="13575"/>
            </a:xfrm>
            <a:custGeom>
              <a:rect b="b" l="l" r="r" t="t"/>
              <a:pathLst>
                <a:path extrusionOk="0" h="543" w="4034">
                  <a:moveTo>
                    <a:pt x="304" y="0"/>
                  </a:moveTo>
                  <a:cubicBezTo>
                    <a:pt x="152" y="0"/>
                    <a:pt x="44" y="87"/>
                    <a:pt x="22" y="239"/>
                  </a:cubicBezTo>
                  <a:cubicBezTo>
                    <a:pt x="1" y="390"/>
                    <a:pt x="131" y="542"/>
                    <a:pt x="304" y="542"/>
                  </a:cubicBezTo>
                  <a:lnTo>
                    <a:pt x="3751" y="542"/>
                  </a:lnTo>
                  <a:cubicBezTo>
                    <a:pt x="3881" y="542"/>
                    <a:pt x="3990" y="434"/>
                    <a:pt x="4012" y="304"/>
                  </a:cubicBezTo>
                  <a:cubicBezTo>
                    <a:pt x="4033" y="130"/>
                    <a:pt x="3903" y="0"/>
                    <a:pt x="37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9"/>
            <p:cNvSpPr/>
            <p:nvPr/>
          </p:nvSpPr>
          <p:spPr>
            <a:xfrm>
              <a:off x="3961250" y="1545500"/>
              <a:ext cx="100850" cy="13575"/>
            </a:xfrm>
            <a:custGeom>
              <a:rect b="b" l="l" r="r" t="t"/>
              <a:pathLst>
                <a:path extrusionOk="0" h="543" w="4034">
                  <a:moveTo>
                    <a:pt x="304" y="0"/>
                  </a:moveTo>
                  <a:cubicBezTo>
                    <a:pt x="152" y="0"/>
                    <a:pt x="44" y="109"/>
                    <a:pt x="22" y="239"/>
                  </a:cubicBezTo>
                  <a:cubicBezTo>
                    <a:pt x="1" y="390"/>
                    <a:pt x="131" y="542"/>
                    <a:pt x="304" y="542"/>
                  </a:cubicBezTo>
                  <a:lnTo>
                    <a:pt x="3751" y="542"/>
                  </a:lnTo>
                  <a:cubicBezTo>
                    <a:pt x="3881" y="542"/>
                    <a:pt x="3990" y="434"/>
                    <a:pt x="4012" y="304"/>
                  </a:cubicBezTo>
                  <a:cubicBezTo>
                    <a:pt x="4033" y="130"/>
                    <a:pt x="3903" y="0"/>
                    <a:pt x="37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9"/>
            <p:cNvSpPr/>
            <p:nvPr/>
          </p:nvSpPr>
          <p:spPr>
            <a:xfrm>
              <a:off x="4128200" y="1427325"/>
              <a:ext cx="100825" cy="13575"/>
            </a:xfrm>
            <a:custGeom>
              <a:rect b="b" l="l" r="r" t="t"/>
              <a:pathLst>
                <a:path extrusionOk="0" h="543" w="4033">
                  <a:moveTo>
                    <a:pt x="282" y="1"/>
                  </a:moveTo>
                  <a:cubicBezTo>
                    <a:pt x="152" y="1"/>
                    <a:pt x="44" y="109"/>
                    <a:pt x="22" y="239"/>
                  </a:cubicBezTo>
                  <a:cubicBezTo>
                    <a:pt x="0" y="413"/>
                    <a:pt x="130" y="543"/>
                    <a:pt x="282" y="543"/>
                  </a:cubicBezTo>
                  <a:lnTo>
                    <a:pt x="3751" y="543"/>
                  </a:lnTo>
                  <a:cubicBezTo>
                    <a:pt x="3881" y="543"/>
                    <a:pt x="3989" y="434"/>
                    <a:pt x="4011" y="304"/>
                  </a:cubicBezTo>
                  <a:cubicBezTo>
                    <a:pt x="4033" y="153"/>
                    <a:pt x="3903" y="1"/>
                    <a:pt x="37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9"/>
            <p:cNvSpPr/>
            <p:nvPr/>
          </p:nvSpPr>
          <p:spPr>
            <a:xfrm>
              <a:off x="4128200" y="1466900"/>
              <a:ext cx="100825" cy="13575"/>
            </a:xfrm>
            <a:custGeom>
              <a:rect b="b" l="l" r="r" t="t"/>
              <a:pathLst>
                <a:path extrusionOk="0" h="543" w="4033">
                  <a:moveTo>
                    <a:pt x="282" y="0"/>
                  </a:moveTo>
                  <a:cubicBezTo>
                    <a:pt x="152" y="0"/>
                    <a:pt x="44" y="109"/>
                    <a:pt x="22" y="239"/>
                  </a:cubicBezTo>
                  <a:cubicBezTo>
                    <a:pt x="0" y="391"/>
                    <a:pt x="130" y="543"/>
                    <a:pt x="282" y="543"/>
                  </a:cubicBezTo>
                  <a:lnTo>
                    <a:pt x="3751" y="543"/>
                  </a:lnTo>
                  <a:cubicBezTo>
                    <a:pt x="3881" y="543"/>
                    <a:pt x="3989" y="434"/>
                    <a:pt x="4011" y="304"/>
                  </a:cubicBezTo>
                  <a:cubicBezTo>
                    <a:pt x="4033" y="152"/>
                    <a:pt x="3903" y="0"/>
                    <a:pt x="37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9"/>
            <p:cNvSpPr/>
            <p:nvPr/>
          </p:nvSpPr>
          <p:spPr>
            <a:xfrm>
              <a:off x="4128200" y="1506475"/>
              <a:ext cx="100825" cy="13575"/>
            </a:xfrm>
            <a:custGeom>
              <a:rect b="b" l="l" r="r" t="t"/>
              <a:pathLst>
                <a:path extrusionOk="0" h="543" w="4033">
                  <a:moveTo>
                    <a:pt x="282" y="0"/>
                  </a:moveTo>
                  <a:cubicBezTo>
                    <a:pt x="152" y="0"/>
                    <a:pt x="44" y="87"/>
                    <a:pt x="22" y="239"/>
                  </a:cubicBezTo>
                  <a:cubicBezTo>
                    <a:pt x="0" y="390"/>
                    <a:pt x="130" y="542"/>
                    <a:pt x="282" y="542"/>
                  </a:cubicBezTo>
                  <a:lnTo>
                    <a:pt x="3751" y="542"/>
                  </a:lnTo>
                  <a:cubicBezTo>
                    <a:pt x="3881" y="542"/>
                    <a:pt x="3989" y="434"/>
                    <a:pt x="4011" y="304"/>
                  </a:cubicBezTo>
                  <a:cubicBezTo>
                    <a:pt x="4033" y="130"/>
                    <a:pt x="3903" y="0"/>
                    <a:pt x="37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9"/>
            <p:cNvSpPr/>
            <p:nvPr/>
          </p:nvSpPr>
          <p:spPr>
            <a:xfrm>
              <a:off x="4128200" y="1545500"/>
              <a:ext cx="100825" cy="13575"/>
            </a:xfrm>
            <a:custGeom>
              <a:rect b="b" l="l" r="r" t="t"/>
              <a:pathLst>
                <a:path extrusionOk="0" h="543" w="4033">
                  <a:moveTo>
                    <a:pt x="282" y="0"/>
                  </a:moveTo>
                  <a:cubicBezTo>
                    <a:pt x="152" y="0"/>
                    <a:pt x="44" y="109"/>
                    <a:pt x="22" y="239"/>
                  </a:cubicBezTo>
                  <a:cubicBezTo>
                    <a:pt x="0" y="390"/>
                    <a:pt x="130" y="542"/>
                    <a:pt x="282" y="542"/>
                  </a:cubicBezTo>
                  <a:lnTo>
                    <a:pt x="3751" y="542"/>
                  </a:lnTo>
                  <a:cubicBezTo>
                    <a:pt x="3881" y="542"/>
                    <a:pt x="3989" y="434"/>
                    <a:pt x="4011" y="304"/>
                  </a:cubicBezTo>
                  <a:cubicBezTo>
                    <a:pt x="4033" y="130"/>
                    <a:pt x="3903" y="0"/>
                    <a:pt x="37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9"/>
            <p:cNvSpPr/>
            <p:nvPr/>
          </p:nvSpPr>
          <p:spPr>
            <a:xfrm>
              <a:off x="4281050" y="1738450"/>
              <a:ext cx="13575" cy="13575"/>
            </a:xfrm>
            <a:custGeom>
              <a:rect b="b" l="l" r="r" t="t"/>
              <a:pathLst>
                <a:path extrusionOk="0" h="543" w="543">
                  <a:moveTo>
                    <a:pt x="282" y="0"/>
                  </a:moveTo>
                  <a:cubicBezTo>
                    <a:pt x="130" y="0"/>
                    <a:pt x="0" y="131"/>
                    <a:pt x="0" y="261"/>
                  </a:cubicBezTo>
                  <a:cubicBezTo>
                    <a:pt x="0" y="412"/>
                    <a:pt x="130" y="542"/>
                    <a:pt x="282" y="542"/>
                  </a:cubicBezTo>
                  <a:cubicBezTo>
                    <a:pt x="434" y="542"/>
                    <a:pt x="542" y="412"/>
                    <a:pt x="542" y="261"/>
                  </a:cubicBezTo>
                  <a:cubicBezTo>
                    <a:pt x="542" y="131"/>
                    <a:pt x="434" y="0"/>
                    <a:pt x="2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9"/>
            <p:cNvSpPr/>
            <p:nvPr/>
          </p:nvSpPr>
          <p:spPr>
            <a:xfrm>
              <a:off x="4328200" y="1738450"/>
              <a:ext cx="13575" cy="13575"/>
            </a:xfrm>
            <a:custGeom>
              <a:rect b="b" l="l" r="r" t="t"/>
              <a:pathLst>
                <a:path extrusionOk="0" h="543" w="543">
                  <a:moveTo>
                    <a:pt x="261" y="0"/>
                  </a:moveTo>
                  <a:cubicBezTo>
                    <a:pt x="130" y="0"/>
                    <a:pt x="0" y="131"/>
                    <a:pt x="0" y="261"/>
                  </a:cubicBezTo>
                  <a:cubicBezTo>
                    <a:pt x="0" y="412"/>
                    <a:pt x="130" y="542"/>
                    <a:pt x="261" y="542"/>
                  </a:cubicBezTo>
                  <a:cubicBezTo>
                    <a:pt x="412" y="542"/>
                    <a:pt x="542" y="412"/>
                    <a:pt x="542" y="261"/>
                  </a:cubicBezTo>
                  <a:cubicBezTo>
                    <a:pt x="542" y="131"/>
                    <a:pt x="412" y="0"/>
                    <a:pt x="2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9"/>
            <p:cNvSpPr/>
            <p:nvPr/>
          </p:nvSpPr>
          <p:spPr>
            <a:xfrm>
              <a:off x="4305425" y="1715150"/>
              <a:ext cx="13050" cy="13575"/>
            </a:xfrm>
            <a:custGeom>
              <a:rect b="b" l="l" r="r" t="t"/>
              <a:pathLst>
                <a:path extrusionOk="0" h="543" w="522">
                  <a:moveTo>
                    <a:pt x="261" y="0"/>
                  </a:moveTo>
                  <a:cubicBezTo>
                    <a:pt x="109" y="0"/>
                    <a:pt x="1" y="130"/>
                    <a:pt x="1" y="282"/>
                  </a:cubicBezTo>
                  <a:cubicBezTo>
                    <a:pt x="1" y="434"/>
                    <a:pt x="109" y="542"/>
                    <a:pt x="261" y="542"/>
                  </a:cubicBezTo>
                  <a:cubicBezTo>
                    <a:pt x="413" y="542"/>
                    <a:pt x="521" y="434"/>
                    <a:pt x="521" y="282"/>
                  </a:cubicBezTo>
                  <a:cubicBezTo>
                    <a:pt x="521" y="130"/>
                    <a:pt x="413" y="0"/>
                    <a:pt x="2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9"/>
            <p:cNvSpPr/>
            <p:nvPr/>
          </p:nvSpPr>
          <p:spPr>
            <a:xfrm>
              <a:off x="4305425" y="1761750"/>
              <a:ext cx="13050" cy="13575"/>
            </a:xfrm>
            <a:custGeom>
              <a:rect b="b" l="l" r="r" t="t"/>
              <a:pathLst>
                <a:path extrusionOk="0" h="543" w="522">
                  <a:moveTo>
                    <a:pt x="261" y="1"/>
                  </a:moveTo>
                  <a:cubicBezTo>
                    <a:pt x="109" y="1"/>
                    <a:pt x="1" y="109"/>
                    <a:pt x="1" y="261"/>
                  </a:cubicBezTo>
                  <a:cubicBezTo>
                    <a:pt x="1" y="413"/>
                    <a:pt x="109" y="543"/>
                    <a:pt x="261" y="543"/>
                  </a:cubicBezTo>
                  <a:cubicBezTo>
                    <a:pt x="413" y="543"/>
                    <a:pt x="521" y="413"/>
                    <a:pt x="521" y="261"/>
                  </a:cubicBezTo>
                  <a:cubicBezTo>
                    <a:pt x="521" y="109"/>
                    <a:pt x="413" y="1"/>
                    <a:pt x="2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 name="Google Shape;1355;p69"/>
          <p:cNvGrpSpPr/>
          <p:nvPr/>
        </p:nvGrpSpPr>
        <p:grpSpPr>
          <a:xfrm>
            <a:off x="4726081" y="1535783"/>
            <a:ext cx="425237" cy="425098"/>
            <a:chOff x="4672375" y="1383575"/>
            <a:chExt cx="458575" cy="458425"/>
          </a:xfrm>
        </p:grpSpPr>
        <p:sp>
          <p:nvSpPr>
            <p:cNvPr id="1356" name="Google Shape;1356;p69"/>
            <p:cNvSpPr/>
            <p:nvPr/>
          </p:nvSpPr>
          <p:spPr>
            <a:xfrm>
              <a:off x="4672375" y="1383575"/>
              <a:ext cx="458575" cy="458425"/>
            </a:xfrm>
            <a:custGeom>
              <a:rect b="b" l="l" r="r" t="t"/>
              <a:pathLst>
                <a:path extrusionOk="0" h="18337" w="18343">
                  <a:moveTo>
                    <a:pt x="9150" y="537"/>
                  </a:moveTo>
                  <a:lnTo>
                    <a:pt x="12315" y="1599"/>
                  </a:lnTo>
                  <a:lnTo>
                    <a:pt x="9150" y="2640"/>
                  </a:lnTo>
                  <a:lnTo>
                    <a:pt x="8434" y="2423"/>
                  </a:lnTo>
                  <a:lnTo>
                    <a:pt x="9236" y="2141"/>
                  </a:lnTo>
                  <a:cubicBezTo>
                    <a:pt x="9505" y="2083"/>
                    <a:pt x="9383" y="1617"/>
                    <a:pt x="9155" y="1617"/>
                  </a:cubicBezTo>
                  <a:cubicBezTo>
                    <a:pt x="9126" y="1617"/>
                    <a:pt x="9095" y="1625"/>
                    <a:pt x="9063" y="1642"/>
                  </a:cubicBezTo>
                  <a:lnTo>
                    <a:pt x="7610" y="2141"/>
                  </a:lnTo>
                  <a:lnTo>
                    <a:pt x="6006" y="1599"/>
                  </a:lnTo>
                  <a:lnTo>
                    <a:pt x="9150" y="537"/>
                  </a:lnTo>
                  <a:close/>
                  <a:moveTo>
                    <a:pt x="6700" y="2380"/>
                  </a:moveTo>
                  <a:lnTo>
                    <a:pt x="7329" y="2596"/>
                  </a:lnTo>
                  <a:lnTo>
                    <a:pt x="7329" y="4222"/>
                  </a:lnTo>
                  <a:lnTo>
                    <a:pt x="6700" y="4222"/>
                  </a:lnTo>
                  <a:lnTo>
                    <a:pt x="6700" y="2380"/>
                  </a:lnTo>
                  <a:close/>
                  <a:moveTo>
                    <a:pt x="11578" y="2380"/>
                  </a:moveTo>
                  <a:lnTo>
                    <a:pt x="11578" y="4222"/>
                  </a:lnTo>
                  <a:lnTo>
                    <a:pt x="10667" y="4222"/>
                  </a:lnTo>
                  <a:cubicBezTo>
                    <a:pt x="10537" y="4222"/>
                    <a:pt x="10429" y="4309"/>
                    <a:pt x="10407" y="4461"/>
                  </a:cubicBezTo>
                  <a:cubicBezTo>
                    <a:pt x="10386" y="4613"/>
                    <a:pt x="10516" y="4764"/>
                    <a:pt x="10667" y="4764"/>
                  </a:cubicBezTo>
                  <a:lnTo>
                    <a:pt x="11600" y="4764"/>
                  </a:lnTo>
                  <a:cubicBezTo>
                    <a:pt x="11600" y="5155"/>
                    <a:pt x="11600" y="5653"/>
                    <a:pt x="11621" y="5805"/>
                  </a:cubicBezTo>
                  <a:lnTo>
                    <a:pt x="11621" y="6000"/>
                  </a:lnTo>
                  <a:cubicBezTo>
                    <a:pt x="11621" y="6564"/>
                    <a:pt x="11079" y="7301"/>
                    <a:pt x="10060" y="8125"/>
                  </a:cubicBezTo>
                  <a:cubicBezTo>
                    <a:pt x="9800" y="8320"/>
                    <a:pt x="9475" y="8450"/>
                    <a:pt x="9150" y="8450"/>
                  </a:cubicBezTo>
                  <a:cubicBezTo>
                    <a:pt x="8825" y="8450"/>
                    <a:pt x="8499" y="8320"/>
                    <a:pt x="8239" y="8125"/>
                  </a:cubicBezTo>
                  <a:cubicBezTo>
                    <a:pt x="7220" y="7301"/>
                    <a:pt x="6678" y="6564"/>
                    <a:pt x="6678" y="6000"/>
                  </a:cubicBezTo>
                  <a:lnTo>
                    <a:pt x="6678" y="5827"/>
                  </a:lnTo>
                  <a:cubicBezTo>
                    <a:pt x="6678" y="5653"/>
                    <a:pt x="6700" y="5155"/>
                    <a:pt x="6700" y="4764"/>
                  </a:cubicBezTo>
                  <a:lnTo>
                    <a:pt x="7329" y="4764"/>
                  </a:lnTo>
                  <a:lnTo>
                    <a:pt x="7329" y="5328"/>
                  </a:lnTo>
                  <a:cubicBezTo>
                    <a:pt x="7329" y="5480"/>
                    <a:pt x="7415" y="5588"/>
                    <a:pt x="7567" y="5610"/>
                  </a:cubicBezTo>
                  <a:cubicBezTo>
                    <a:pt x="7578" y="5612"/>
                    <a:pt x="7589" y="5612"/>
                    <a:pt x="7600" y="5612"/>
                  </a:cubicBezTo>
                  <a:cubicBezTo>
                    <a:pt x="7740" y="5612"/>
                    <a:pt x="7871" y="5489"/>
                    <a:pt x="7871" y="5328"/>
                  </a:cubicBezTo>
                  <a:lnTo>
                    <a:pt x="7871" y="4764"/>
                  </a:lnTo>
                  <a:lnTo>
                    <a:pt x="9432" y="4764"/>
                  </a:lnTo>
                  <a:cubicBezTo>
                    <a:pt x="9583" y="4764"/>
                    <a:pt x="9692" y="4656"/>
                    <a:pt x="9713" y="4526"/>
                  </a:cubicBezTo>
                  <a:cubicBezTo>
                    <a:pt x="9735" y="4352"/>
                    <a:pt x="9605" y="4222"/>
                    <a:pt x="9432" y="4222"/>
                  </a:cubicBezTo>
                  <a:lnTo>
                    <a:pt x="7849" y="4222"/>
                  </a:lnTo>
                  <a:lnTo>
                    <a:pt x="7849" y="2770"/>
                  </a:lnTo>
                  <a:lnTo>
                    <a:pt x="9041" y="3182"/>
                  </a:lnTo>
                  <a:lnTo>
                    <a:pt x="9215" y="3182"/>
                  </a:lnTo>
                  <a:lnTo>
                    <a:pt x="11578" y="2380"/>
                  </a:lnTo>
                  <a:close/>
                  <a:moveTo>
                    <a:pt x="8564" y="8884"/>
                  </a:moveTo>
                  <a:cubicBezTo>
                    <a:pt x="8738" y="8949"/>
                    <a:pt x="8955" y="8992"/>
                    <a:pt x="9150" y="8992"/>
                  </a:cubicBezTo>
                  <a:cubicBezTo>
                    <a:pt x="9345" y="8992"/>
                    <a:pt x="9540" y="8949"/>
                    <a:pt x="9735" y="8905"/>
                  </a:cubicBezTo>
                  <a:cubicBezTo>
                    <a:pt x="9735" y="9079"/>
                    <a:pt x="9757" y="9252"/>
                    <a:pt x="9800" y="9426"/>
                  </a:cubicBezTo>
                  <a:lnTo>
                    <a:pt x="9713" y="9512"/>
                  </a:lnTo>
                  <a:lnTo>
                    <a:pt x="9713" y="9491"/>
                  </a:lnTo>
                  <a:cubicBezTo>
                    <a:pt x="9583" y="9664"/>
                    <a:pt x="9367" y="9773"/>
                    <a:pt x="9150" y="9773"/>
                  </a:cubicBezTo>
                  <a:cubicBezTo>
                    <a:pt x="8933" y="9773"/>
                    <a:pt x="8738" y="9664"/>
                    <a:pt x="8586" y="9491"/>
                  </a:cubicBezTo>
                  <a:lnTo>
                    <a:pt x="8499" y="9404"/>
                  </a:lnTo>
                  <a:cubicBezTo>
                    <a:pt x="8521" y="9231"/>
                    <a:pt x="8543" y="9057"/>
                    <a:pt x="8564" y="8884"/>
                  </a:cubicBezTo>
                  <a:close/>
                  <a:moveTo>
                    <a:pt x="12662" y="11550"/>
                  </a:moveTo>
                  <a:cubicBezTo>
                    <a:pt x="12814" y="11550"/>
                    <a:pt x="12944" y="11659"/>
                    <a:pt x="12944" y="11811"/>
                  </a:cubicBezTo>
                  <a:lnTo>
                    <a:pt x="12944" y="16450"/>
                  </a:lnTo>
                  <a:cubicBezTo>
                    <a:pt x="12944" y="16602"/>
                    <a:pt x="12814" y="16710"/>
                    <a:pt x="12662" y="16710"/>
                  </a:cubicBezTo>
                  <a:lnTo>
                    <a:pt x="7719" y="16710"/>
                  </a:lnTo>
                  <a:cubicBezTo>
                    <a:pt x="7589" y="16710"/>
                    <a:pt x="7480" y="16797"/>
                    <a:pt x="7437" y="16927"/>
                  </a:cubicBezTo>
                  <a:cubicBezTo>
                    <a:pt x="7415" y="17101"/>
                    <a:pt x="7545" y="17252"/>
                    <a:pt x="7719" y="17252"/>
                  </a:cubicBezTo>
                  <a:lnTo>
                    <a:pt x="17714" y="17252"/>
                  </a:lnTo>
                  <a:cubicBezTo>
                    <a:pt x="17800" y="17252"/>
                    <a:pt x="17844" y="17317"/>
                    <a:pt x="17844" y="17383"/>
                  </a:cubicBezTo>
                  <a:cubicBezTo>
                    <a:pt x="17865" y="17621"/>
                    <a:pt x="17670" y="17794"/>
                    <a:pt x="17453" y="17794"/>
                  </a:cubicBezTo>
                  <a:lnTo>
                    <a:pt x="933" y="17794"/>
                  </a:lnTo>
                  <a:cubicBezTo>
                    <a:pt x="694" y="17794"/>
                    <a:pt x="521" y="17621"/>
                    <a:pt x="521" y="17404"/>
                  </a:cubicBezTo>
                  <a:cubicBezTo>
                    <a:pt x="521" y="17317"/>
                    <a:pt x="586" y="17252"/>
                    <a:pt x="673" y="17252"/>
                  </a:cubicBezTo>
                  <a:lnTo>
                    <a:pt x="6461" y="17252"/>
                  </a:lnTo>
                  <a:cubicBezTo>
                    <a:pt x="6591" y="17252"/>
                    <a:pt x="6722" y="17166"/>
                    <a:pt x="6743" y="17036"/>
                  </a:cubicBezTo>
                  <a:cubicBezTo>
                    <a:pt x="6743" y="16862"/>
                    <a:pt x="6635" y="16732"/>
                    <a:pt x="6461" y="16732"/>
                  </a:cubicBezTo>
                  <a:lnTo>
                    <a:pt x="5529" y="16732"/>
                  </a:lnTo>
                  <a:cubicBezTo>
                    <a:pt x="5377" y="16732"/>
                    <a:pt x="5247" y="16602"/>
                    <a:pt x="5269" y="16450"/>
                  </a:cubicBezTo>
                  <a:lnTo>
                    <a:pt x="5269" y="11811"/>
                  </a:lnTo>
                  <a:cubicBezTo>
                    <a:pt x="5269" y="11659"/>
                    <a:pt x="5377" y="11550"/>
                    <a:pt x="5529" y="11550"/>
                  </a:cubicBezTo>
                  <a:close/>
                  <a:moveTo>
                    <a:pt x="9142" y="0"/>
                  </a:moveTo>
                  <a:cubicBezTo>
                    <a:pt x="9112" y="0"/>
                    <a:pt x="9085" y="6"/>
                    <a:pt x="9063" y="16"/>
                  </a:cubicBezTo>
                  <a:lnTo>
                    <a:pt x="5052" y="1339"/>
                  </a:lnTo>
                  <a:cubicBezTo>
                    <a:pt x="4814" y="1426"/>
                    <a:pt x="4814" y="1772"/>
                    <a:pt x="5052" y="1859"/>
                  </a:cubicBezTo>
                  <a:lnTo>
                    <a:pt x="6158" y="2228"/>
                  </a:lnTo>
                  <a:lnTo>
                    <a:pt x="6158" y="4483"/>
                  </a:lnTo>
                  <a:cubicBezTo>
                    <a:pt x="6158" y="5155"/>
                    <a:pt x="6158" y="5632"/>
                    <a:pt x="6114" y="5762"/>
                  </a:cubicBezTo>
                  <a:lnTo>
                    <a:pt x="6114" y="6000"/>
                  </a:lnTo>
                  <a:cubicBezTo>
                    <a:pt x="6114" y="6759"/>
                    <a:pt x="6700" y="7583"/>
                    <a:pt x="7892" y="8537"/>
                  </a:cubicBezTo>
                  <a:cubicBezTo>
                    <a:pt x="7914" y="8580"/>
                    <a:pt x="7957" y="8602"/>
                    <a:pt x="8001" y="8624"/>
                  </a:cubicBezTo>
                  <a:cubicBezTo>
                    <a:pt x="8022" y="8840"/>
                    <a:pt x="8001" y="9057"/>
                    <a:pt x="7979" y="9274"/>
                  </a:cubicBezTo>
                  <a:lnTo>
                    <a:pt x="5226" y="9838"/>
                  </a:lnTo>
                  <a:lnTo>
                    <a:pt x="5204" y="9838"/>
                  </a:lnTo>
                  <a:cubicBezTo>
                    <a:pt x="4272" y="10076"/>
                    <a:pt x="3621" y="10922"/>
                    <a:pt x="3643" y="11897"/>
                  </a:cubicBezTo>
                  <a:lnTo>
                    <a:pt x="3643" y="16732"/>
                  </a:lnTo>
                  <a:lnTo>
                    <a:pt x="673" y="16732"/>
                  </a:lnTo>
                  <a:cubicBezTo>
                    <a:pt x="304" y="16732"/>
                    <a:pt x="1" y="17036"/>
                    <a:pt x="1" y="17404"/>
                  </a:cubicBezTo>
                  <a:cubicBezTo>
                    <a:pt x="1" y="17903"/>
                    <a:pt x="412" y="18336"/>
                    <a:pt x="933" y="18336"/>
                  </a:cubicBezTo>
                  <a:lnTo>
                    <a:pt x="17410" y="18336"/>
                  </a:lnTo>
                  <a:cubicBezTo>
                    <a:pt x="17930" y="18336"/>
                    <a:pt x="18342" y="17903"/>
                    <a:pt x="18342" y="17383"/>
                  </a:cubicBezTo>
                  <a:cubicBezTo>
                    <a:pt x="18321" y="17014"/>
                    <a:pt x="18039" y="16732"/>
                    <a:pt x="17670" y="16732"/>
                  </a:cubicBezTo>
                  <a:lnTo>
                    <a:pt x="14570" y="16732"/>
                  </a:lnTo>
                  <a:lnTo>
                    <a:pt x="14570" y="13892"/>
                  </a:lnTo>
                  <a:cubicBezTo>
                    <a:pt x="14570" y="13762"/>
                    <a:pt x="14483" y="13632"/>
                    <a:pt x="14331" y="13632"/>
                  </a:cubicBezTo>
                  <a:cubicBezTo>
                    <a:pt x="14318" y="13630"/>
                    <a:pt x="14306" y="13629"/>
                    <a:pt x="14293" y="13629"/>
                  </a:cubicBezTo>
                  <a:cubicBezTo>
                    <a:pt x="14155" y="13629"/>
                    <a:pt x="14028" y="13733"/>
                    <a:pt x="14028" y="13892"/>
                  </a:cubicBezTo>
                  <a:lnTo>
                    <a:pt x="14028" y="16732"/>
                  </a:lnTo>
                  <a:lnTo>
                    <a:pt x="13443" y="16732"/>
                  </a:lnTo>
                  <a:cubicBezTo>
                    <a:pt x="13486" y="16624"/>
                    <a:pt x="13508" y="16537"/>
                    <a:pt x="13508" y="16450"/>
                  </a:cubicBezTo>
                  <a:lnTo>
                    <a:pt x="13508" y="11811"/>
                  </a:lnTo>
                  <a:cubicBezTo>
                    <a:pt x="13508" y="11355"/>
                    <a:pt x="13139" y="11008"/>
                    <a:pt x="12684" y="11008"/>
                  </a:cubicBezTo>
                  <a:lnTo>
                    <a:pt x="5529" y="11008"/>
                  </a:lnTo>
                  <a:cubicBezTo>
                    <a:pt x="5074" y="11008"/>
                    <a:pt x="4727" y="11355"/>
                    <a:pt x="4727" y="11811"/>
                  </a:cubicBezTo>
                  <a:lnTo>
                    <a:pt x="4727" y="16450"/>
                  </a:lnTo>
                  <a:cubicBezTo>
                    <a:pt x="4705" y="16537"/>
                    <a:pt x="4727" y="16624"/>
                    <a:pt x="4770" y="16732"/>
                  </a:cubicBezTo>
                  <a:lnTo>
                    <a:pt x="4185" y="16732"/>
                  </a:lnTo>
                  <a:lnTo>
                    <a:pt x="4185" y="11897"/>
                  </a:lnTo>
                  <a:cubicBezTo>
                    <a:pt x="4163" y="11182"/>
                    <a:pt x="4640" y="10553"/>
                    <a:pt x="5312" y="10358"/>
                  </a:cubicBezTo>
                  <a:lnTo>
                    <a:pt x="8066" y="9794"/>
                  </a:lnTo>
                  <a:cubicBezTo>
                    <a:pt x="8087" y="9816"/>
                    <a:pt x="8109" y="9859"/>
                    <a:pt x="8131" y="9881"/>
                  </a:cubicBezTo>
                  <a:cubicBezTo>
                    <a:pt x="8369" y="10141"/>
                    <a:pt x="8716" y="10315"/>
                    <a:pt x="9085" y="10315"/>
                  </a:cubicBezTo>
                  <a:lnTo>
                    <a:pt x="9128" y="10315"/>
                  </a:lnTo>
                  <a:cubicBezTo>
                    <a:pt x="9497" y="10315"/>
                    <a:pt x="9844" y="10163"/>
                    <a:pt x="10082" y="9881"/>
                  </a:cubicBezTo>
                  <a:lnTo>
                    <a:pt x="10147" y="9816"/>
                  </a:lnTo>
                  <a:lnTo>
                    <a:pt x="12857" y="10358"/>
                  </a:lnTo>
                  <a:cubicBezTo>
                    <a:pt x="13573" y="10531"/>
                    <a:pt x="14050" y="11182"/>
                    <a:pt x="14028" y="11897"/>
                  </a:cubicBezTo>
                  <a:lnTo>
                    <a:pt x="14028" y="12613"/>
                  </a:lnTo>
                  <a:cubicBezTo>
                    <a:pt x="14028" y="12765"/>
                    <a:pt x="14136" y="12873"/>
                    <a:pt x="14266" y="12895"/>
                  </a:cubicBezTo>
                  <a:cubicBezTo>
                    <a:pt x="14279" y="12896"/>
                    <a:pt x="14292" y="12897"/>
                    <a:pt x="14304" y="12897"/>
                  </a:cubicBezTo>
                  <a:cubicBezTo>
                    <a:pt x="14458" y="12897"/>
                    <a:pt x="14570" y="12773"/>
                    <a:pt x="14570" y="12613"/>
                  </a:cubicBezTo>
                  <a:lnTo>
                    <a:pt x="14570" y="11897"/>
                  </a:lnTo>
                  <a:cubicBezTo>
                    <a:pt x="14570" y="10943"/>
                    <a:pt x="13941" y="10098"/>
                    <a:pt x="13009" y="9838"/>
                  </a:cubicBezTo>
                  <a:lnTo>
                    <a:pt x="10299" y="9296"/>
                  </a:lnTo>
                  <a:cubicBezTo>
                    <a:pt x="10277" y="9101"/>
                    <a:pt x="10255" y="8884"/>
                    <a:pt x="10277" y="8667"/>
                  </a:cubicBezTo>
                  <a:cubicBezTo>
                    <a:pt x="10321" y="8624"/>
                    <a:pt x="10364" y="8602"/>
                    <a:pt x="10407" y="8559"/>
                  </a:cubicBezTo>
                  <a:cubicBezTo>
                    <a:pt x="11578" y="7605"/>
                    <a:pt x="12163" y="6781"/>
                    <a:pt x="12163" y="6022"/>
                  </a:cubicBezTo>
                  <a:cubicBezTo>
                    <a:pt x="12163" y="5957"/>
                    <a:pt x="12163" y="5870"/>
                    <a:pt x="12163" y="5805"/>
                  </a:cubicBezTo>
                  <a:cubicBezTo>
                    <a:pt x="12163" y="5675"/>
                    <a:pt x="12142" y="5198"/>
                    <a:pt x="12142" y="4526"/>
                  </a:cubicBezTo>
                  <a:lnTo>
                    <a:pt x="12142" y="2228"/>
                  </a:lnTo>
                  <a:lnTo>
                    <a:pt x="13226" y="1859"/>
                  </a:lnTo>
                  <a:cubicBezTo>
                    <a:pt x="13464" y="1772"/>
                    <a:pt x="13464" y="1426"/>
                    <a:pt x="13226" y="1339"/>
                  </a:cubicBezTo>
                  <a:lnTo>
                    <a:pt x="9236" y="16"/>
                  </a:lnTo>
                  <a:cubicBezTo>
                    <a:pt x="9204" y="6"/>
                    <a:pt x="9171" y="0"/>
                    <a:pt x="91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9"/>
            <p:cNvSpPr/>
            <p:nvPr/>
          </p:nvSpPr>
          <p:spPr>
            <a:xfrm>
              <a:off x="4877800" y="1714450"/>
              <a:ext cx="52600" cy="45150"/>
            </a:xfrm>
            <a:custGeom>
              <a:rect b="b" l="l" r="r" t="t"/>
              <a:pathLst>
                <a:path extrusionOk="0" h="1806" w="2104">
                  <a:moveTo>
                    <a:pt x="911" y="527"/>
                  </a:moveTo>
                  <a:cubicBezTo>
                    <a:pt x="1236" y="527"/>
                    <a:pt x="1388" y="917"/>
                    <a:pt x="1171" y="1156"/>
                  </a:cubicBezTo>
                  <a:cubicBezTo>
                    <a:pt x="1094" y="1232"/>
                    <a:pt x="1002" y="1267"/>
                    <a:pt x="912" y="1267"/>
                  </a:cubicBezTo>
                  <a:cubicBezTo>
                    <a:pt x="722" y="1267"/>
                    <a:pt x="543" y="1116"/>
                    <a:pt x="543" y="895"/>
                  </a:cubicBezTo>
                  <a:cubicBezTo>
                    <a:pt x="543" y="700"/>
                    <a:pt x="694" y="527"/>
                    <a:pt x="911" y="527"/>
                  </a:cubicBezTo>
                  <a:close/>
                  <a:moveTo>
                    <a:pt x="906" y="1"/>
                  </a:moveTo>
                  <a:cubicBezTo>
                    <a:pt x="444" y="1"/>
                    <a:pt x="0" y="354"/>
                    <a:pt x="0" y="895"/>
                  </a:cubicBezTo>
                  <a:cubicBezTo>
                    <a:pt x="0" y="1394"/>
                    <a:pt x="412" y="1806"/>
                    <a:pt x="911" y="1806"/>
                  </a:cubicBezTo>
                  <a:cubicBezTo>
                    <a:pt x="1713" y="1806"/>
                    <a:pt x="2104" y="830"/>
                    <a:pt x="1540" y="267"/>
                  </a:cubicBezTo>
                  <a:cubicBezTo>
                    <a:pt x="1356" y="83"/>
                    <a:pt x="1129" y="1"/>
                    <a:pt x="9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 name="Google Shape;1358;p69"/>
          <p:cNvGrpSpPr/>
          <p:nvPr/>
        </p:nvGrpSpPr>
        <p:grpSpPr>
          <a:xfrm>
            <a:off x="3147669" y="1534972"/>
            <a:ext cx="425723" cy="425909"/>
            <a:chOff x="3188350" y="1382700"/>
            <a:chExt cx="459100" cy="459300"/>
          </a:xfrm>
        </p:grpSpPr>
        <p:sp>
          <p:nvSpPr>
            <p:cNvPr id="1359" name="Google Shape;1359;p69"/>
            <p:cNvSpPr/>
            <p:nvPr/>
          </p:nvSpPr>
          <p:spPr>
            <a:xfrm>
              <a:off x="3188350" y="1382700"/>
              <a:ext cx="459100" cy="459300"/>
            </a:xfrm>
            <a:custGeom>
              <a:rect b="b" l="l" r="r" t="t"/>
              <a:pathLst>
                <a:path extrusionOk="0" h="18372" w="18364">
                  <a:moveTo>
                    <a:pt x="8434" y="3824"/>
                  </a:moveTo>
                  <a:cubicBezTo>
                    <a:pt x="8905" y="4480"/>
                    <a:pt x="9657" y="4845"/>
                    <a:pt x="10432" y="4845"/>
                  </a:cubicBezTo>
                  <a:cubicBezTo>
                    <a:pt x="10834" y="4845"/>
                    <a:pt x="11243" y="4747"/>
                    <a:pt x="11621" y="4539"/>
                  </a:cubicBezTo>
                  <a:cubicBezTo>
                    <a:pt x="11621" y="5016"/>
                    <a:pt x="11621" y="5623"/>
                    <a:pt x="11643" y="5818"/>
                  </a:cubicBezTo>
                  <a:lnTo>
                    <a:pt x="11643" y="6014"/>
                  </a:lnTo>
                  <a:cubicBezTo>
                    <a:pt x="11643" y="6577"/>
                    <a:pt x="11101" y="7314"/>
                    <a:pt x="10082" y="8160"/>
                  </a:cubicBezTo>
                  <a:cubicBezTo>
                    <a:pt x="9800" y="8355"/>
                    <a:pt x="9475" y="8485"/>
                    <a:pt x="9149" y="8485"/>
                  </a:cubicBezTo>
                  <a:cubicBezTo>
                    <a:pt x="8802" y="8485"/>
                    <a:pt x="8477" y="8355"/>
                    <a:pt x="8217" y="8138"/>
                  </a:cubicBezTo>
                  <a:cubicBezTo>
                    <a:pt x="7198" y="7314"/>
                    <a:pt x="6656" y="6577"/>
                    <a:pt x="6656" y="5992"/>
                  </a:cubicBezTo>
                  <a:lnTo>
                    <a:pt x="6656" y="5818"/>
                  </a:lnTo>
                  <a:cubicBezTo>
                    <a:pt x="6656" y="5667"/>
                    <a:pt x="6678" y="5233"/>
                    <a:pt x="6678" y="4821"/>
                  </a:cubicBezTo>
                  <a:cubicBezTo>
                    <a:pt x="7372" y="4756"/>
                    <a:pt x="8000" y="4387"/>
                    <a:pt x="8434" y="3824"/>
                  </a:cubicBezTo>
                  <a:close/>
                  <a:moveTo>
                    <a:pt x="8542" y="8919"/>
                  </a:moveTo>
                  <a:cubicBezTo>
                    <a:pt x="8737" y="8984"/>
                    <a:pt x="8954" y="9027"/>
                    <a:pt x="9149" y="9027"/>
                  </a:cubicBezTo>
                  <a:cubicBezTo>
                    <a:pt x="9344" y="9027"/>
                    <a:pt x="9540" y="8984"/>
                    <a:pt x="9735" y="8940"/>
                  </a:cubicBezTo>
                  <a:cubicBezTo>
                    <a:pt x="9735" y="9114"/>
                    <a:pt x="9756" y="9287"/>
                    <a:pt x="9778" y="9461"/>
                  </a:cubicBezTo>
                  <a:lnTo>
                    <a:pt x="9713" y="9547"/>
                  </a:lnTo>
                  <a:cubicBezTo>
                    <a:pt x="9561" y="9699"/>
                    <a:pt x="9366" y="9808"/>
                    <a:pt x="9149" y="9808"/>
                  </a:cubicBezTo>
                  <a:cubicBezTo>
                    <a:pt x="8933" y="9808"/>
                    <a:pt x="8716" y="9699"/>
                    <a:pt x="8586" y="9547"/>
                  </a:cubicBezTo>
                  <a:lnTo>
                    <a:pt x="8499" y="9439"/>
                  </a:lnTo>
                  <a:cubicBezTo>
                    <a:pt x="8521" y="9266"/>
                    <a:pt x="8542" y="9092"/>
                    <a:pt x="8542" y="8919"/>
                  </a:cubicBezTo>
                  <a:close/>
                  <a:moveTo>
                    <a:pt x="12716" y="11583"/>
                  </a:moveTo>
                  <a:cubicBezTo>
                    <a:pt x="12854" y="11583"/>
                    <a:pt x="12965" y="11705"/>
                    <a:pt x="12965" y="11846"/>
                  </a:cubicBezTo>
                  <a:lnTo>
                    <a:pt x="12965" y="16485"/>
                  </a:lnTo>
                  <a:cubicBezTo>
                    <a:pt x="12965" y="16637"/>
                    <a:pt x="12835" y="16745"/>
                    <a:pt x="12683" y="16745"/>
                  </a:cubicBezTo>
                  <a:lnTo>
                    <a:pt x="7718" y="16745"/>
                  </a:lnTo>
                  <a:cubicBezTo>
                    <a:pt x="7588" y="16745"/>
                    <a:pt x="7458" y="16832"/>
                    <a:pt x="7437" y="16962"/>
                  </a:cubicBezTo>
                  <a:cubicBezTo>
                    <a:pt x="7393" y="17136"/>
                    <a:pt x="7523" y="17287"/>
                    <a:pt x="7718" y="17287"/>
                  </a:cubicBezTo>
                  <a:lnTo>
                    <a:pt x="17713" y="17287"/>
                  </a:lnTo>
                  <a:cubicBezTo>
                    <a:pt x="17778" y="17287"/>
                    <a:pt x="17843" y="17352"/>
                    <a:pt x="17843" y="17418"/>
                  </a:cubicBezTo>
                  <a:cubicBezTo>
                    <a:pt x="17865" y="17634"/>
                    <a:pt x="17691" y="17829"/>
                    <a:pt x="17475" y="17829"/>
                  </a:cubicBezTo>
                  <a:lnTo>
                    <a:pt x="932" y="17829"/>
                  </a:lnTo>
                  <a:cubicBezTo>
                    <a:pt x="716" y="17829"/>
                    <a:pt x="542" y="17656"/>
                    <a:pt x="542" y="17439"/>
                  </a:cubicBezTo>
                  <a:cubicBezTo>
                    <a:pt x="542" y="17352"/>
                    <a:pt x="607" y="17287"/>
                    <a:pt x="672" y="17287"/>
                  </a:cubicBezTo>
                  <a:lnTo>
                    <a:pt x="6483" y="17287"/>
                  </a:lnTo>
                  <a:cubicBezTo>
                    <a:pt x="6613" y="17287"/>
                    <a:pt x="6721" y="17201"/>
                    <a:pt x="6743" y="17071"/>
                  </a:cubicBezTo>
                  <a:cubicBezTo>
                    <a:pt x="6764" y="16897"/>
                    <a:pt x="6634" y="16767"/>
                    <a:pt x="6483" y="16767"/>
                  </a:cubicBezTo>
                  <a:lnTo>
                    <a:pt x="5550" y="16767"/>
                  </a:lnTo>
                  <a:cubicBezTo>
                    <a:pt x="5377" y="16767"/>
                    <a:pt x="5269" y="16637"/>
                    <a:pt x="5269" y="16485"/>
                  </a:cubicBezTo>
                  <a:lnTo>
                    <a:pt x="5269" y="11846"/>
                  </a:lnTo>
                  <a:cubicBezTo>
                    <a:pt x="5269" y="11694"/>
                    <a:pt x="5399" y="11585"/>
                    <a:pt x="5550" y="11585"/>
                  </a:cubicBezTo>
                  <a:lnTo>
                    <a:pt x="12683" y="11585"/>
                  </a:lnTo>
                  <a:cubicBezTo>
                    <a:pt x="12694" y="11584"/>
                    <a:pt x="12706" y="11583"/>
                    <a:pt x="12716" y="11583"/>
                  </a:cubicBezTo>
                  <a:close/>
                  <a:moveTo>
                    <a:pt x="8062" y="0"/>
                  </a:moveTo>
                  <a:cubicBezTo>
                    <a:pt x="7200" y="0"/>
                    <a:pt x="6354" y="85"/>
                    <a:pt x="5745" y="658"/>
                  </a:cubicBezTo>
                  <a:cubicBezTo>
                    <a:pt x="5160" y="1222"/>
                    <a:pt x="5030" y="2068"/>
                    <a:pt x="4987" y="2805"/>
                  </a:cubicBezTo>
                  <a:cubicBezTo>
                    <a:pt x="4987" y="2957"/>
                    <a:pt x="5095" y="3065"/>
                    <a:pt x="5247" y="3087"/>
                  </a:cubicBezTo>
                  <a:cubicBezTo>
                    <a:pt x="5377" y="3087"/>
                    <a:pt x="5507" y="2978"/>
                    <a:pt x="5529" y="2826"/>
                  </a:cubicBezTo>
                  <a:cubicBezTo>
                    <a:pt x="5550" y="2198"/>
                    <a:pt x="5659" y="1482"/>
                    <a:pt x="6114" y="1049"/>
                  </a:cubicBezTo>
                  <a:cubicBezTo>
                    <a:pt x="6587" y="593"/>
                    <a:pt x="7300" y="520"/>
                    <a:pt x="8048" y="520"/>
                  </a:cubicBezTo>
                  <a:cubicBezTo>
                    <a:pt x="8226" y="520"/>
                    <a:pt x="8406" y="524"/>
                    <a:pt x="8586" y="528"/>
                  </a:cubicBezTo>
                  <a:lnTo>
                    <a:pt x="9670" y="528"/>
                  </a:lnTo>
                  <a:cubicBezTo>
                    <a:pt x="9829" y="525"/>
                    <a:pt x="9988" y="522"/>
                    <a:pt x="10147" y="522"/>
                  </a:cubicBezTo>
                  <a:cubicBezTo>
                    <a:pt x="10938" y="522"/>
                    <a:pt x="11697" y="597"/>
                    <a:pt x="12185" y="1049"/>
                  </a:cubicBezTo>
                  <a:cubicBezTo>
                    <a:pt x="12770" y="1612"/>
                    <a:pt x="12770" y="2610"/>
                    <a:pt x="12792" y="3564"/>
                  </a:cubicBezTo>
                  <a:lnTo>
                    <a:pt x="12792" y="4084"/>
                  </a:lnTo>
                  <a:cubicBezTo>
                    <a:pt x="12792" y="4648"/>
                    <a:pt x="12943" y="5211"/>
                    <a:pt x="13247" y="5710"/>
                  </a:cubicBezTo>
                  <a:cubicBezTo>
                    <a:pt x="13485" y="6144"/>
                    <a:pt x="13616" y="6621"/>
                    <a:pt x="13616" y="7098"/>
                  </a:cubicBezTo>
                  <a:cubicBezTo>
                    <a:pt x="13637" y="7618"/>
                    <a:pt x="13550" y="8117"/>
                    <a:pt x="13334" y="8572"/>
                  </a:cubicBezTo>
                  <a:cubicBezTo>
                    <a:pt x="13139" y="8984"/>
                    <a:pt x="13030" y="9417"/>
                    <a:pt x="13008" y="9873"/>
                  </a:cubicBezTo>
                  <a:lnTo>
                    <a:pt x="12987" y="9873"/>
                  </a:lnTo>
                  <a:lnTo>
                    <a:pt x="10277" y="9331"/>
                  </a:lnTo>
                  <a:cubicBezTo>
                    <a:pt x="10233" y="9114"/>
                    <a:pt x="10233" y="8897"/>
                    <a:pt x="10233" y="8680"/>
                  </a:cubicBezTo>
                  <a:cubicBezTo>
                    <a:pt x="10277" y="8637"/>
                    <a:pt x="10320" y="8615"/>
                    <a:pt x="10363" y="8572"/>
                  </a:cubicBezTo>
                  <a:cubicBezTo>
                    <a:pt x="11556" y="7618"/>
                    <a:pt x="12141" y="6772"/>
                    <a:pt x="12141" y="6014"/>
                  </a:cubicBezTo>
                  <a:cubicBezTo>
                    <a:pt x="12141" y="5948"/>
                    <a:pt x="12141" y="5862"/>
                    <a:pt x="12141" y="5775"/>
                  </a:cubicBezTo>
                  <a:cubicBezTo>
                    <a:pt x="12120" y="5623"/>
                    <a:pt x="12120" y="4929"/>
                    <a:pt x="12120" y="4041"/>
                  </a:cubicBezTo>
                  <a:cubicBezTo>
                    <a:pt x="12120" y="3976"/>
                    <a:pt x="12098" y="3889"/>
                    <a:pt x="12033" y="3845"/>
                  </a:cubicBezTo>
                  <a:cubicBezTo>
                    <a:pt x="11979" y="3802"/>
                    <a:pt x="11914" y="3780"/>
                    <a:pt x="11851" y="3780"/>
                  </a:cubicBezTo>
                  <a:cubicBezTo>
                    <a:pt x="11789" y="3780"/>
                    <a:pt x="11729" y="3802"/>
                    <a:pt x="11686" y="3845"/>
                  </a:cubicBezTo>
                  <a:cubicBezTo>
                    <a:pt x="11306" y="4168"/>
                    <a:pt x="10853" y="4320"/>
                    <a:pt x="10408" y="4320"/>
                  </a:cubicBezTo>
                  <a:cubicBezTo>
                    <a:pt x="9687" y="4320"/>
                    <a:pt x="8986" y="3919"/>
                    <a:pt x="8651" y="3195"/>
                  </a:cubicBezTo>
                  <a:cubicBezTo>
                    <a:pt x="8607" y="3130"/>
                    <a:pt x="8542" y="3065"/>
                    <a:pt x="8477" y="3043"/>
                  </a:cubicBezTo>
                  <a:cubicBezTo>
                    <a:pt x="8450" y="3034"/>
                    <a:pt x="8423" y="3030"/>
                    <a:pt x="8396" y="3030"/>
                  </a:cubicBezTo>
                  <a:cubicBezTo>
                    <a:pt x="8296" y="3030"/>
                    <a:pt x="8203" y="3092"/>
                    <a:pt x="8152" y="3195"/>
                  </a:cubicBezTo>
                  <a:cubicBezTo>
                    <a:pt x="7827" y="3867"/>
                    <a:pt x="7155" y="4322"/>
                    <a:pt x="6396" y="4322"/>
                  </a:cubicBezTo>
                  <a:cubicBezTo>
                    <a:pt x="6309" y="4322"/>
                    <a:pt x="6244" y="4344"/>
                    <a:pt x="6201" y="4387"/>
                  </a:cubicBezTo>
                  <a:cubicBezTo>
                    <a:pt x="6136" y="4453"/>
                    <a:pt x="6114" y="4518"/>
                    <a:pt x="6114" y="4583"/>
                  </a:cubicBezTo>
                  <a:cubicBezTo>
                    <a:pt x="6114" y="5211"/>
                    <a:pt x="6114" y="5667"/>
                    <a:pt x="6092" y="5797"/>
                  </a:cubicBezTo>
                  <a:lnTo>
                    <a:pt x="6092" y="6035"/>
                  </a:lnTo>
                  <a:cubicBezTo>
                    <a:pt x="6092" y="6794"/>
                    <a:pt x="6678" y="7618"/>
                    <a:pt x="7870" y="8594"/>
                  </a:cubicBezTo>
                  <a:lnTo>
                    <a:pt x="7979" y="8680"/>
                  </a:lnTo>
                  <a:cubicBezTo>
                    <a:pt x="8000" y="8897"/>
                    <a:pt x="7979" y="9114"/>
                    <a:pt x="7957" y="9331"/>
                  </a:cubicBezTo>
                  <a:lnTo>
                    <a:pt x="5225" y="9873"/>
                  </a:lnTo>
                  <a:lnTo>
                    <a:pt x="5182" y="9873"/>
                  </a:lnTo>
                  <a:cubicBezTo>
                    <a:pt x="5160" y="9417"/>
                    <a:pt x="5052" y="8984"/>
                    <a:pt x="4878" y="8572"/>
                  </a:cubicBezTo>
                  <a:cubicBezTo>
                    <a:pt x="4661" y="8095"/>
                    <a:pt x="4575" y="7596"/>
                    <a:pt x="4618" y="7076"/>
                  </a:cubicBezTo>
                  <a:cubicBezTo>
                    <a:pt x="4618" y="6577"/>
                    <a:pt x="4748" y="6100"/>
                    <a:pt x="5008" y="5667"/>
                  </a:cubicBezTo>
                  <a:cubicBezTo>
                    <a:pt x="5290" y="5168"/>
                    <a:pt x="5464" y="4626"/>
                    <a:pt x="5485" y="4041"/>
                  </a:cubicBezTo>
                  <a:cubicBezTo>
                    <a:pt x="5485" y="3911"/>
                    <a:pt x="5355" y="3780"/>
                    <a:pt x="5225" y="3780"/>
                  </a:cubicBezTo>
                  <a:cubicBezTo>
                    <a:pt x="5073" y="3780"/>
                    <a:pt x="4965" y="3889"/>
                    <a:pt x="4943" y="4041"/>
                  </a:cubicBezTo>
                  <a:cubicBezTo>
                    <a:pt x="4943" y="4518"/>
                    <a:pt x="4792" y="4995"/>
                    <a:pt x="4531" y="5428"/>
                  </a:cubicBezTo>
                  <a:cubicBezTo>
                    <a:pt x="4250" y="5927"/>
                    <a:pt x="4098" y="6490"/>
                    <a:pt x="4076" y="7054"/>
                  </a:cubicBezTo>
                  <a:cubicBezTo>
                    <a:pt x="4033" y="7640"/>
                    <a:pt x="4141" y="8225"/>
                    <a:pt x="4380" y="8767"/>
                  </a:cubicBezTo>
                  <a:cubicBezTo>
                    <a:pt x="4575" y="9179"/>
                    <a:pt x="4661" y="9656"/>
                    <a:pt x="4640" y="10111"/>
                  </a:cubicBezTo>
                  <a:cubicBezTo>
                    <a:pt x="4011" y="10501"/>
                    <a:pt x="3642" y="11195"/>
                    <a:pt x="3642" y="11932"/>
                  </a:cubicBezTo>
                  <a:lnTo>
                    <a:pt x="3642" y="16767"/>
                  </a:lnTo>
                  <a:lnTo>
                    <a:pt x="672" y="16767"/>
                  </a:lnTo>
                  <a:cubicBezTo>
                    <a:pt x="304" y="16767"/>
                    <a:pt x="0" y="17071"/>
                    <a:pt x="0" y="17439"/>
                  </a:cubicBezTo>
                  <a:cubicBezTo>
                    <a:pt x="0" y="17960"/>
                    <a:pt x="412" y="18371"/>
                    <a:pt x="932" y="18371"/>
                  </a:cubicBezTo>
                  <a:lnTo>
                    <a:pt x="17410" y="18371"/>
                  </a:lnTo>
                  <a:cubicBezTo>
                    <a:pt x="17930" y="18371"/>
                    <a:pt x="18364" y="17938"/>
                    <a:pt x="18342" y="17418"/>
                  </a:cubicBezTo>
                  <a:cubicBezTo>
                    <a:pt x="18342" y="17049"/>
                    <a:pt x="18038" y="16767"/>
                    <a:pt x="17670" y="16767"/>
                  </a:cubicBezTo>
                  <a:lnTo>
                    <a:pt x="14569" y="16767"/>
                  </a:lnTo>
                  <a:lnTo>
                    <a:pt x="14569" y="13927"/>
                  </a:lnTo>
                  <a:cubicBezTo>
                    <a:pt x="14569" y="13797"/>
                    <a:pt x="14483" y="13667"/>
                    <a:pt x="14331" y="13667"/>
                  </a:cubicBezTo>
                  <a:cubicBezTo>
                    <a:pt x="14318" y="13665"/>
                    <a:pt x="14305" y="13664"/>
                    <a:pt x="14292" y="13664"/>
                  </a:cubicBezTo>
                  <a:cubicBezTo>
                    <a:pt x="14154" y="13664"/>
                    <a:pt x="14027" y="13768"/>
                    <a:pt x="14027" y="13927"/>
                  </a:cubicBezTo>
                  <a:lnTo>
                    <a:pt x="14027" y="16767"/>
                  </a:lnTo>
                  <a:lnTo>
                    <a:pt x="13442" y="16767"/>
                  </a:lnTo>
                  <a:cubicBezTo>
                    <a:pt x="13485" y="16659"/>
                    <a:pt x="13485" y="16572"/>
                    <a:pt x="13485" y="16485"/>
                  </a:cubicBezTo>
                  <a:lnTo>
                    <a:pt x="13485" y="11846"/>
                  </a:lnTo>
                  <a:cubicBezTo>
                    <a:pt x="13485" y="11390"/>
                    <a:pt x="13139" y="11043"/>
                    <a:pt x="12683" y="11043"/>
                  </a:cubicBezTo>
                  <a:lnTo>
                    <a:pt x="5550" y="11043"/>
                  </a:lnTo>
                  <a:cubicBezTo>
                    <a:pt x="5095" y="11043"/>
                    <a:pt x="4726" y="11390"/>
                    <a:pt x="4726" y="11846"/>
                  </a:cubicBezTo>
                  <a:lnTo>
                    <a:pt x="4726" y="16485"/>
                  </a:lnTo>
                  <a:cubicBezTo>
                    <a:pt x="4726" y="16572"/>
                    <a:pt x="4748" y="16659"/>
                    <a:pt x="4770" y="16767"/>
                  </a:cubicBezTo>
                  <a:lnTo>
                    <a:pt x="4184" y="16767"/>
                  </a:lnTo>
                  <a:lnTo>
                    <a:pt x="4184" y="11932"/>
                  </a:lnTo>
                  <a:cubicBezTo>
                    <a:pt x="4184" y="11217"/>
                    <a:pt x="4640" y="10588"/>
                    <a:pt x="5334" y="10393"/>
                  </a:cubicBezTo>
                  <a:lnTo>
                    <a:pt x="8109" y="9829"/>
                  </a:lnTo>
                  <a:lnTo>
                    <a:pt x="8174" y="9916"/>
                  </a:lnTo>
                  <a:cubicBezTo>
                    <a:pt x="8434" y="10198"/>
                    <a:pt x="8781" y="10350"/>
                    <a:pt x="9128" y="10350"/>
                  </a:cubicBezTo>
                  <a:cubicBezTo>
                    <a:pt x="9496" y="10350"/>
                    <a:pt x="9843" y="10198"/>
                    <a:pt x="10082" y="9916"/>
                  </a:cubicBezTo>
                  <a:lnTo>
                    <a:pt x="10168" y="9851"/>
                  </a:lnTo>
                  <a:lnTo>
                    <a:pt x="12878" y="10393"/>
                  </a:lnTo>
                  <a:cubicBezTo>
                    <a:pt x="13550" y="10588"/>
                    <a:pt x="14049" y="11217"/>
                    <a:pt x="14027" y="11932"/>
                  </a:cubicBezTo>
                  <a:lnTo>
                    <a:pt x="14027" y="12669"/>
                  </a:lnTo>
                  <a:cubicBezTo>
                    <a:pt x="14027" y="12800"/>
                    <a:pt x="14136" y="12908"/>
                    <a:pt x="14266" y="12930"/>
                  </a:cubicBezTo>
                  <a:cubicBezTo>
                    <a:pt x="14279" y="12931"/>
                    <a:pt x="14291" y="12932"/>
                    <a:pt x="14304" y="12932"/>
                  </a:cubicBezTo>
                  <a:cubicBezTo>
                    <a:pt x="14458" y="12932"/>
                    <a:pt x="14569" y="12810"/>
                    <a:pt x="14569" y="12669"/>
                  </a:cubicBezTo>
                  <a:lnTo>
                    <a:pt x="14569" y="11932"/>
                  </a:lnTo>
                  <a:cubicBezTo>
                    <a:pt x="14569" y="11195"/>
                    <a:pt x="14201" y="10501"/>
                    <a:pt x="13572" y="10111"/>
                  </a:cubicBezTo>
                  <a:cubicBezTo>
                    <a:pt x="13572" y="9656"/>
                    <a:pt x="13659" y="9201"/>
                    <a:pt x="13854" y="8789"/>
                  </a:cubicBezTo>
                  <a:cubicBezTo>
                    <a:pt x="14093" y="8247"/>
                    <a:pt x="14201" y="7683"/>
                    <a:pt x="14179" y="7098"/>
                  </a:cubicBezTo>
                  <a:cubicBezTo>
                    <a:pt x="14179" y="6534"/>
                    <a:pt x="14027" y="5970"/>
                    <a:pt x="13746" y="5472"/>
                  </a:cubicBezTo>
                  <a:cubicBezTo>
                    <a:pt x="13485" y="5038"/>
                    <a:pt x="13355" y="4561"/>
                    <a:pt x="13355" y="4084"/>
                  </a:cubicBezTo>
                  <a:lnTo>
                    <a:pt x="13355" y="3564"/>
                  </a:lnTo>
                  <a:cubicBezTo>
                    <a:pt x="13334" y="2501"/>
                    <a:pt x="13312" y="1396"/>
                    <a:pt x="12575" y="680"/>
                  </a:cubicBezTo>
                  <a:cubicBezTo>
                    <a:pt x="11917" y="42"/>
                    <a:pt x="10967" y="7"/>
                    <a:pt x="10015" y="7"/>
                  </a:cubicBezTo>
                  <a:cubicBezTo>
                    <a:pt x="9900" y="7"/>
                    <a:pt x="9785" y="8"/>
                    <a:pt x="9670" y="8"/>
                  </a:cubicBezTo>
                  <a:lnTo>
                    <a:pt x="8607" y="8"/>
                  </a:lnTo>
                  <a:cubicBezTo>
                    <a:pt x="8426" y="4"/>
                    <a:pt x="8244" y="0"/>
                    <a:pt x="80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9"/>
            <p:cNvSpPr/>
            <p:nvPr/>
          </p:nvSpPr>
          <p:spPr>
            <a:xfrm>
              <a:off x="3393775" y="1714450"/>
              <a:ext cx="52600" cy="45150"/>
            </a:xfrm>
            <a:custGeom>
              <a:rect b="b" l="l" r="r" t="t"/>
              <a:pathLst>
                <a:path extrusionOk="0" h="1806" w="2104">
                  <a:moveTo>
                    <a:pt x="911" y="527"/>
                  </a:moveTo>
                  <a:cubicBezTo>
                    <a:pt x="1236" y="527"/>
                    <a:pt x="1388" y="939"/>
                    <a:pt x="1171" y="1156"/>
                  </a:cubicBezTo>
                  <a:cubicBezTo>
                    <a:pt x="1094" y="1232"/>
                    <a:pt x="1001" y="1267"/>
                    <a:pt x="911" y="1267"/>
                  </a:cubicBezTo>
                  <a:cubicBezTo>
                    <a:pt x="721" y="1267"/>
                    <a:pt x="542" y="1116"/>
                    <a:pt x="542" y="895"/>
                  </a:cubicBezTo>
                  <a:cubicBezTo>
                    <a:pt x="542" y="700"/>
                    <a:pt x="694" y="527"/>
                    <a:pt x="911" y="527"/>
                  </a:cubicBezTo>
                  <a:close/>
                  <a:moveTo>
                    <a:pt x="906" y="1"/>
                  </a:moveTo>
                  <a:cubicBezTo>
                    <a:pt x="444" y="1"/>
                    <a:pt x="0" y="354"/>
                    <a:pt x="0" y="895"/>
                  </a:cubicBezTo>
                  <a:cubicBezTo>
                    <a:pt x="0" y="1394"/>
                    <a:pt x="412" y="1806"/>
                    <a:pt x="911" y="1806"/>
                  </a:cubicBezTo>
                  <a:cubicBezTo>
                    <a:pt x="1713" y="1806"/>
                    <a:pt x="2103" y="830"/>
                    <a:pt x="1539" y="267"/>
                  </a:cubicBezTo>
                  <a:cubicBezTo>
                    <a:pt x="1356" y="83"/>
                    <a:pt x="1129" y="1"/>
                    <a:pt x="9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64" name="Shape 1364"/>
        <p:cNvGrpSpPr/>
        <p:nvPr/>
      </p:nvGrpSpPr>
      <p:grpSpPr>
        <a:xfrm>
          <a:off x="0" y="0"/>
          <a:ext cx="0" cy="0"/>
          <a:chOff x="0" y="0"/>
          <a:chExt cx="0" cy="0"/>
        </a:xfrm>
      </p:grpSpPr>
      <p:sp>
        <p:nvSpPr>
          <p:cNvPr id="1365" name="Google Shape;1365;p70"/>
          <p:cNvSpPr txBox="1"/>
          <p:nvPr>
            <p:ph idx="4294967295" type="title"/>
          </p:nvPr>
        </p:nvSpPr>
        <p:spPr>
          <a:xfrm>
            <a:off x="1068100" y="66640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1366" name="Google Shape;1366;p70"/>
          <p:cNvSpPr txBox="1"/>
          <p:nvPr>
            <p:ph idx="4294967295" type="body"/>
          </p:nvPr>
        </p:nvSpPr>
        <p:spPr>
          <a:xfrm>
            <a:off x="1252436" y="1169999"/>
            <a:ext cx="6630900" cy="318300"/>
          </a:xfrm>
          <a:prstGeom prst="rect">
            <a:avLst/>
          </a:prstGeom>
        </p:spPr>
        <p:txBody>
          <a:bodyPr anchorCtr="0" anchor="t" bIns="91425" lIns="91425" spcFirstLastPara="1" rIns="91425" wrap="square" tIns="91425">
            <a:noAutofit/>
          </a:bodyPr>
          <a:lstStyle/>
          <a:p>
            <a:pPr indent="0" lvl="0" marL="0" marR="0" rtl="0" algn="ctr">
              <a:lnSpc>
                <a:spcPct val="115000"/>
              </a:lnSpc>
              <a:spcBef>
                <a:spcPts val="0"/>
              </a:spcBef>
              <a:spcAft>
                <a:spcPts val="0"/>
              </a:spcAft>
              <a:buNone/>
            </a:pPr>
            <a:r>
              <a:rPr lang="en">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n">
                <a:solidFill>
                  <a:srgbClr val="869FB2"/>
                </a:solidFill>
                <a:latin typeface="Arial"/>
                <a:ea typeface="Arial"/>
                <a:cs typeface="Arial"/>
                <a:sym typeface="Arial"/>
              </a:rPr>
              <a:t>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How it Works.</a:t>
            </a:r>
            <a:endParaRPr>
              <a:solidFill>
                <a:srgbClr val="869FB2"/>
              </a:solidFill>
              <a:latin typeface="Arial"/>
              <a:ea typeface="Arial"/>
              <a:cs typeface="Arial"/>
              <a:sym typeface="Arial"/>
            </a:endParaRPr>
          </a:p>
        </p:txBody>
      </p:sp>
      <p:pic>
        <p:nvPicPr>
          <p:cNvPr id="1367" name="Google Shape;1367;p70"/>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1368" name="Google Shape;1368;p70"/>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5">
                  <a:extLst>
                    <a:ext uri="{A12FA001-AC4F-418D-AE19-62706E023703}">
                      <ahyp:hlinkClr val="tx"/>
                    </a:ext>
                  </a:extLst>
                </a:hlinkClick>
              </a:rPr>
              <a:t>Pana</a:t>
            </a:r>
            <a:endParaRPr>
              <a:solidFill>
                <a:srgbClr val="869FB2"/>
              </a:solidFill>
            </a:endParaRPr>
          </a:p>
        </p:txBody>
      </p:sp>
      <p:sp>
        <p:nvSpPr>
          <p:cNvPr id="1369" name="Google Shape;1369;p70"/>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Amico</a:t>
            </a:r>
            <a:endParaRPr>
              <a:solidFill>
                <a:srgbClr val="869FB2"/>
              </a:solidFill>
            </a:endParaRPr>
          </a:p>
        </p:txBody>
      </p:sp>
      <p:sp>
        <p:nvSpPr>
          <p:cNvPr id="1370" name="Google Shape;1370;p70"/>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7">
                  <a:extLst>
                    <a:ext uri="{A12FA001-AC4F-418D-AE19-62706E023703}">
                      <ahyp:hlinkClr val="tx"/>
                    </a:ext>
                  </a:extLst>
                </a:hlinkClick>
              </a:rPr>
              <a:t>Bro</a:t>
            </a:r>
            <a:endParaRPr>
              <a:solidFill>
                <a:srgbClr val="869FB2"/>
              </a:solidFill>
            </a:endParaRPr>
          </a:p>
        </p:txBody>
      </p:sp>
      <p:sp>
        <p:nvSpPr>
          <p:cNvPr id="1371" name="Google Shape;1371;p70"/>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Rafiki</a:t>
            </a:r>
            <a:endParaRPr>
              <a:solidFill>
                <a:srgbClr val="869FB2"/>
              </a:solidFill>
            </a:endParaRPr>
          </a:p>
        </p:txBody>
      </p:sp>
      <p:pic>
        <p:nvPicPr>
          <p:cNvPr id="1372" name="Google Shape;1372;p70"/>
          <p:cNvPicPr preferRelativeResize="0"/>
          <p:nvPr/>
        </p:nvPicPr>
        <p:blipFill rotWithShape="1">
          <a:blip r:embed="rId9">
            <a:alphaModFix/>
          </a:blip>
          <a:srcRect b="0" l="0" r="0" t="0"/>
          <a:stretch/>
        </p:blipFill>
        <p:spPr>
          <a:xfrm>
            <a:off x="2255077" y="2410850"/>
            <a:ext cx="1340595" cy="1340603"/>
          </a:xfrm>
          <a:prstGeom prst="rect">
            <a:avLst/>
          </a:prstGeom>
          <a:noFill/>
          <a:ln>
            <a:noFill/>
          </a:ln>
        </p:spPr>
      </p:pic>
      <p:pic>
        <p:nvPicPr>
          <p:cNvPr id="1373" name="Google Shape;1373;p70"/>
          <p:cNvPicPr preferRelativeResize="0"/>
          <p:nvPr/>
        </p:nvPicPr>
        <p:blipFill rotWithShape="1">
          <a:blip r:embed="rId10">
            <a:alphaModFix/>
          </a:blip>
          <a:srcRect b="8854" l="4194" r="4213" t="11228"/>
          <a:stretch/>
        </p:blipFill>
        <p:spPr>
          <a:xfrm>
            <a:off x="3774275" y="2532512"/>
            <a:ext cx="1448304" cy="1263588"/>
          </a:xfrm>
          <a:prstGeom prst="rect">
            <a:avLst/>
          </a:prstGeom>
          <a:noFill/>
          <a:ln>
            <a:noFill/>
          </a:ln>
        </p:spPr>
      </p:pic>
      <p:pic>
        <p:nvPicPr>
          <p:cNvPr id="1374" name="Google Shape;1374;p70"/>
          <p:cNvPicPr preferRelativeResize="0"/>
          <p:nvPr/>
        </p:nvPicPr>
        <p:blipFill rotWithShape="1">
          <a:blip r:embed="rId11">
            <a:alphaModFix/>
          </a:blip>
          <a:srcRect b="11945" l="0" r="0" t="6567"/>
          <a:stretch/>
        </p:blipFill>
        <p:spPr>
          <a:xfrm>
            <a:off x="5347337" y="2581527"/>
            <a:ext cx="1448284" cy="1180164"/>
          </a:xfrm>
          <a:prstGeom prst="rect">
            <a:avLst/>
          </a:prstGeom>
          <a:noFill/>
          <a:ln>
            <a:noFill/>
          </a:ln>
        </p:spPr>
      </p:pic>
      <p:pic>
        <p:nvPicPr>
          <p:cNvPr id="1375" name="Google Shape;1375;p70"/>
          <p:cNvPicPr preferRelativeResize="0"/>
          <p:nvPr/>
        </p:nvPicPr>
        <p:blipFill rotWithShape="1">
          <a:blip r:embed="rId12">
            <a:alphaModFix/>
          </a:blip>
          <a:srcRect b="17967" l="0" r="0" t="11708"/>
          <a:stretch/>
        </p:blipFill>
        <p:spPr>
          <a:xfrm>
            <a:off x="6836257" y="2523903"/>
            <a:ext cx="1796923" cy="1263600"/>
          </a:xfrm>
          <a:prstGeom prst="rect">
            <a:avLst/>
          </a:prstGeom>
          <a:noFill/>
          <a:ln>
            <a:noFill/>
          </a:ln>
        </p:spPr>
      </p:pic>
      <p:sp>
        <p:nvSpPr>
          <p:cNvPr id="1376" name="Google Shape;1376;p70"/>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3">
                  <a:extLst>
                    <a:ext uri="{A12FA001-AC4F-418D-AE19-62706E023703}">
                      <ahyp:hlinkClr val="tx"/>
                    </a:ext>
                  </a:extLst>
                </a:hlinkClick>
              </a:rPr>
              <a:t>Cuate</a:t>
            </a:r>
            <a:endParaRPr>
              <a:solidFill>
                <a:srgbClr val="869FB2"/>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0" name="Shape 1380"/>
        <p:cNvGrpSpPr/>
        <p:nvPr/>
      </p:nvGrpSpPr>
      <p:grpSpPr>
        <a:xfrm>
          <a:off x="0" y="0"/>
          <a:ext cx="0" cy="0"/>
          <a:chOff x="0" y="0"/>
          <a:chExt cx="0" cy="0"/>
        </a:xfrm>
      </p:grpSpPr>
      <p:grpSp>
        <p:nvGrpSpPr>
          <p:cNvPr id="1381" name="Google Shape;1381;p71"/>
          <p:cNvGrpSpPr/>
          <p:nvPr/>
        </p:nvGrpSpPr>
        <p:grpSpPr>
          <a:xfrm>
            <a:off x="3642951" y="1176740"/>
            <a:ext cx="2078182" cy="1366558"/>
            <a:chOff x="235800" y="830650"/>
            <a:chExt cx="6978450" cy="4588844"/>
          </a:xfrm>
        </p:grpSpPr>
        <p:sp>
          <p:nvSpPr>
            <p:cNvPr id="1382" name="Google Shape;1382;p71"/>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71"/>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71"/>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71"/>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71"/>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71"/>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 name="Google Shape;1388;p71"/>
          <p:cNvGrpSpPr/>
          <p:nvPr/>
        </p:nvGrpSpPr>
        <p:grpSpPr>
          <a:xfrm>
            <a:off x="749629" y="2988892"/>
            <a:ext cx="2622876" cy="1333540"/>
            <a:chOff x="238125" y="1038125"/>
            <a:chExt cx="7146800" cy="3633625"/>
          </a:xfrm>
        </p:grpSpPr>
        <p:sp>
          <p:nvSpPr>
            <p:cNvPr id="1389" name="Google Shape;1389;p71"/>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71"/>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71"/>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71"/>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71"/>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71"/>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71"/>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71"/>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71"/>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71"/>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71"/>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71"/>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71"/>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71"/>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71"/>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71"/>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71"/>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71"/>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71"/>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71"/>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71"/>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71"/>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71"/>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71"/>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71"/>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71"/>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71"/>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71"/>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71"/>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71"/>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71"/>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71"/>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71"/>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71"/>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71"/>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71"/>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71"/>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71"/>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71"/>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71"/>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71"/>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71"/>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71"/>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71"/>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71"/>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71"/>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71"/>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71"/>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71"/>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71"/>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71"/>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71"/>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71"/>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71"/>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71"/>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71"/>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71"/>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71"/>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71"/>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71"/>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71"/>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71"/>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71"/>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71"/>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71"/>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71"/>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71"/>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71"/>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71"/>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71"/>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71"/>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71"/>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71"/>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71"/>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71"/>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71"/>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71"/>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71"/>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71"/>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71"/>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71"/>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71"/>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71"/>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71"/>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71"/>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71"/>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71"/>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71"/>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71"/>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71"/>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71"/>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71"/>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71"/>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71"/>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71"/>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71"/>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71"/>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71"/>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71"/>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71"/>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71"/>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71"/>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71"/>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71"/>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71"/>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71"/>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71"/>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71"/>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71"/>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71"/>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71"/>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71"/>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71"/>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71"/>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71"/>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71"/>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71"/>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71"/>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71"/>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71"/>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71"/>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71"/>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71"/>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71"/>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71"/>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71"/>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71"/>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71"/>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71"/>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71"/>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71"/>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71"/>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71"/>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71"/>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71"/>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71"/>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71"/>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71"/>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71"/>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71"/>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71"/>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71"/>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71"/>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71"/>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71"/>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71"/>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71"/>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71"/>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71"/>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71"/>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71"/>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71"/>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71"/>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71"/>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71"/>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71"/>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71"/>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71"/>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71"/>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71"/>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71"/>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71"/>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71"/>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71"/>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71"/>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71"/>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71"/>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71"/>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71"/>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71"/>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71"/>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71"/>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71"/>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71"/>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71"/>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71"/>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71"/>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71"/>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71"/>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71"/>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71"/>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71"/>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71"/>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71"/>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71"/>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71"/>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71"/>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71"/>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71"/>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71"/>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71"/>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71"/>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71"/>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71"/>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71"/>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71"/>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71"/>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71"/>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71"/>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71"/>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71"/>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71"/>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71"/>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71"/>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71"/>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71"/>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71"/>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71"/>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71"/>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71"/>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71"/>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71"/>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71"/>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71"/>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71"/>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71"/>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71"/>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71"/>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71"/>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71"/>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71"/>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71"/>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71"/>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71"/>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71"/>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71"/>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71"/>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71"/>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71"/>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71"/>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71"/>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71"/>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71"/>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71"/>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71"/>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71"/>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71"/>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71"/>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71"/>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71"/>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71"/>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71"/>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71"/>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71"/>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71"/>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71"/>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71"/>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71"/>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71"/>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71"/>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71"/>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71"/>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71"/>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71"/>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71"/>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71"/>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71"/>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71"/>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71"/>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71"/>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71"/>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71"/>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71"/>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71"/>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71"/>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71"/>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71"/>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71"/>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71"/>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71"/>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71"/>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71"/>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71"/>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71"/>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71"/>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71"/>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71"/>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71"/>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71"/>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71"/>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71"/>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71"/>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71"/>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71"/>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71"/>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71"/>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71"/>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71"/>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71"/>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71"/>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71"/>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71"/>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71"/>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71"/>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71"/>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71"/>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71"/>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71"/>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71"/>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71"/>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71"/>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71"/>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71"/>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71"/>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71"/>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71"/>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71"/>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71"/>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71"/>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71"/>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71"/>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71"/>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71"/>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71"/>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71"/>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71"/>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71"/>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71"/>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71"/>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71"/>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71"/>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71"/>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71"/>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71"/>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71"/>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71"/>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71"/>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71"/>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71"/>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71"/>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71"/>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71"/>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71"/>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71"/>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71"/>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71"/>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71"/>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71"/>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71"/>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71"/>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71"/>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71"/>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71"/>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71"/>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71"/>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71"/>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71"/>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71"/>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71"/>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71"/>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71"/>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71"/>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71"/>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71"/>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71"/>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71"/>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71"/>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71"/>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71"/>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71"/>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71"/>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71"/>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71"/>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71"/>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71"/>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71"/>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71"/>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71"/>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71"/>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71"/>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71"/>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71"/>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71"/>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71"/>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71"/>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71"/>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71"/>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71"/>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71"/>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71"/>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71"/>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71"/>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71"/>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71"/>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71"/>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71"/>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71"/>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71"/>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71"/>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71"/>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71"/>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71"/>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71"/>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71"/>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71"/>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71"/>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71"/>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71"/>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71"/>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71"/>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71"/>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71"/>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71"/>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71"/>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71"/>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71"/>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71"/>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71"/>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71"/>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71"/>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71"/>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71"/>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71"/>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71"/>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71"/>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71"/>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71"/>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71"/>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71"/>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71"/>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71"/>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71"/>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71"/>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71"/>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71"/>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71"/>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71"/>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71"/>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71"/>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71"/>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71"/>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71"/>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71"/>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71"/>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71"/>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71"/>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71"/>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71"/>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71"/>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71"/>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71"/>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71"/>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71"/>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71"/>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71"/>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71"/>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71"/>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71"/>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71"/>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71"/>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71"/>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71"/>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71"/>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71"/>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71"/>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71"/>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71"/>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71"/>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71"/>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71"/>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71"/>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71"/>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71"/>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71"/>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71"/>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71"/>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71"/>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71"/>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71"/>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71"/>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71"/>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71"/>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71"/>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71"/>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71"/>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71"/>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71"/>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71"/>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71"/>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71"/>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71"/>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71"/>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71"/>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71"/>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71"/>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71"/>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71"/>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71"/>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71"/>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71"/>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71"/>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71"/>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71"/>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71"/>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71"/>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71"/>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71"/>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71"/>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71"/>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71"/>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71"/>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71"/>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71"/>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71"/>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71"/>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71"/>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71"/>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71"/>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71"/>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71"/>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71"/>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71"/>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71"/>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71"/>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71"/>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71"/>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71"/>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71"/>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71"/>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71"/>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71"/>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71"/>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71"/>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71"/>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71"/>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71"/>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71"/>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71"/>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71"/>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71"/>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71"/>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71"/>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71"/>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71"/>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71"/>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71"/>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71"/>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71"/>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71"/>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71"/>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71"/>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71"/>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71"/>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71"/>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71"/>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71"/>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71"/>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71"/>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71"/>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71"/>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71"/>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71"/>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71"/>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71"/>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71"/>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71"/>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71"/>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71"/>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71"/>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71"/>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71"/>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71"/>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71"/>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71"/>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71"/>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71"/>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71"/>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71"/>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71"/>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71"/>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71"/>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71"/>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71"/>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71"/>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71"/>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71"/>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71"/>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71"/>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71"/>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71"/>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71"/>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71"/>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71"/>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71"/>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71"/>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71"/>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71"/>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71"/>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71"/>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71"/>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71"/>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71"/>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71"/>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71"/>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71"/>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71"/>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71"/>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71"/>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71"/>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71"/>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71"/>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71"/>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71"/>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71"/>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71"/>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71"/>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71"/>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71"/>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71"/>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71"/>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71"/>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71"/>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71"/>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71"/>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71"/>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71"/>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71"/>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71"/>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71"/>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71"/>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71"/>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71"/>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71"/>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71"/>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71"/>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71"/>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71"/>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71"/>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71"/>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71"/>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71"/>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71"/>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71"/>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71"/>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71"/>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71"/>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71"/>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71"/>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71"/>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71"/>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71"/>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71"/>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71"/>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71"/>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71"/>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71"/>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71"/>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71"/>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71"/>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71"/>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71"/>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71"/>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71"/>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71"/>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71"/>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71"/>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71"/>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71"/>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71"/>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71"/>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71"/>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71"/>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71"/>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71"/>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71"/>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71"/>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71"/>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71"/>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71"/>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71"/>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71"/>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71"/>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71"/>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71"/>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71"/>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71"/>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71"/>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71"/>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71"/>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71"/>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71"/>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71"/>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71"/>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71"/>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71"/>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71"/>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71"/>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71"/>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71"/>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71"/>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71"/>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71"/>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71"/>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71"/>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71"/>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71"/>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71"/>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71"/>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71"/>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71"/>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71"/>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71"/>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71"/>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71"/>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71"/>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71"/>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71"/>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1"/>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71"/>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71"/>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71"/>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71"/>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71"/>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71"/>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71"/>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71"/>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71"/>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71"/>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71"/>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71"/>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71"/>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71"/>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71"/>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71"/>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71"/>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71"/>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71"/>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71"/>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71"/>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71"/>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71"/>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71"/>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71"/>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71"/>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71"/>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71"/>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71"/>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71"/>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71"/>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71"/>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71"/>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71"/>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71"/>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71"/>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71"/>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71"/>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71"/>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71"/>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71"/>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71"/>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71"/>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71"/>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1"/>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71"/>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71"/>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71"/>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71"/>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71"/>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71"/>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71"/>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71"/>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71"/>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71"/>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1"/>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71"/>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1"/>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71"/>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71"/>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71"/>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71"/>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71"/>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71"/>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1"/>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71"/>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71"/>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71"/>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71"/>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71"/>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71"/>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71"/>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71"/>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71"/>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71"/>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71"/>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71"/>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1"/>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71"/>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71"/>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1"/>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71"/>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71"/>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1"/>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71"/>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71"/>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71"/>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71"/>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71"/>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71"/>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71"/>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71"/>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71"/>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71"/>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71"/>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71"/>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71"/>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1"/>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71"/>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71"/>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71"/>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71"/>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1"/>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1"/>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71"/>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71"/>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71"/>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71"/>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71"/>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71"/>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71"/>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1"/>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1"/>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1"/>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1"/>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71"/>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1"/>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1"/>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71"/>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71"/>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1"/>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71"/>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71"/>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1"/>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1"/>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1"/>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71"/>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71"/>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71"/>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71"/>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71"/>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71"/>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71"/>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71"/>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71"/>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71"/>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1"/>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1"/>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1"/>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1"/>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1"/>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1"/>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1"/>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71"/>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1"/>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1"/>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1"/>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71"/>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71"/>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1"/>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71"/>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1"/>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71"/>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71"/>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1"/>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1"/>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1"/>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71"/>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71"/>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1"/>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1"/>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1"/>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1"/>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1"/>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1"/>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1"/>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1"/>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1"/>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1"/>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1"/>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1"/>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1"/>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71"/>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1"/>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1"/>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1"/>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1"/>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1"/>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1"/>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1"/>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1"/>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1"/>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1"/>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1"/>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1"/>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1"/>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1"/>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1"/>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1"/>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1"/>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1"/>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1"/>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71"/>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71"/>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1"/>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1"/>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1"/>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1"/>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1"/>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71"/>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71"/>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1"/>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1"/>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71"/>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1"/>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1"/>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1"/>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1"/>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1"/>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1"/>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1"/>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1"/>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71"/>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71"/>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1"/>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1"/>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71"/>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71"/>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1"/>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1"/>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1"/>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71"/>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71"/>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1"/>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71"/>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71"/>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1"/>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1"/>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1"/>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71"/>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71"/>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71"/>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71"/>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71"/>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1"/>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1"/>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1"/>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71"/>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1"/>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1"/>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71"/>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1"/>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71"/>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71"/>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1"/>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71"/>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71"/>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1"/>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1"/>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71"/>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1"/>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1"/>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1"/>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1"/>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71"/>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1"/>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1"/>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1"/>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1"/>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1"/>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1"/>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1"/>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1"/>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1"/>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1"/>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1"/>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1"/>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1"/>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1"/>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1"/>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1"/>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1"/>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1"/>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1"/>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1"/>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1"/>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1"/>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1"/>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1"/>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1"/>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1"/>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1"/>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1"/>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1"/>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1"/>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1"/>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1"/>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1"/>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1"/>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71"/>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71"/>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71"/>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1"/>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1"/>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1"/>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1"/>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1"/>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1"/>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1"/>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1"/>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1"/>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1"/>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1"/>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1"/>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1"/>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71"/>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1"/>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1"/>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71"/>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71"/>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1"/>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1"/>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1"/>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1"/>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1"/>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1"/>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1"/>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1"/>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1"/>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1"/>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1"/>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1"/>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1"/>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71"/>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71"/>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1"/>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1"/>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1"/>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1"/>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1"/>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1"/>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1"/>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1"/>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1"/>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1"/>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1"/>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1"/>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1"/>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1"/>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1"/>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1"/>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1"/>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1"/>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71"/>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1"/>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71"/>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1"/>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1"/>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1"/>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1"/>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1"/>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1"/>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1"/>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1"/>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1"/>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1"/>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1"/>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1"/>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1"/>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1"/>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71"/>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1"/>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1"/>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1"/>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1"/>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1"/>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1"/>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1"/>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1"/>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1"/>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1"/>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1"/>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1"/>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1"/>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1"/>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1"/>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1"/>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1"/>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1"/>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1"/>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1"/>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1"/>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1"/>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1"/>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1"/>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1"/>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1"/>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1"/>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1"/>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1"/>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1"/>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1"/>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1"/>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1"/>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1"/>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1"/>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1"/>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1"/>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1"/>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1"/>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1"/>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1"/>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1"/>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1"/>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1"/>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1"/>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1"/>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1"/>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1"/>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1"/>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1"/>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1"/>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1"/>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1"/>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1"/>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1"/>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1"/>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1"/>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1"/>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1"/>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1"/>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1"/>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1"/>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1"/>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1"/>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1"/>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1"/>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1"/>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1"/>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1"/>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1"/>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1"/>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1"/>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1"/>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1"/>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1"/>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1"/>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1"/>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1"/>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1"/>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1"/>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1"/>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1"/>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1"/>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1"/>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1"/>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1"/>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1"/>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1"/>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1"/>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1"/>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1"/>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1"/>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1"/>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1"/>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1"/>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1"/>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1"/>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1"/>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1"/>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1"/>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1"/>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1"/>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1"/>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1"/>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1"/>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1"/>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1"/>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1"/>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1"/>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1"/>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1"/>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1"/>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1"/>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1"/>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1"/>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1"/>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1"/>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1"/>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1"/>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1"/>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1"/>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1"/>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1"/>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1"/>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1"/>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1"/>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1"/>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1"/>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1"/>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1"/>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1"/>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1"/>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1"/>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1"/>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1"/>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1"/>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1"/>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1"/>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1"/>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1"/>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1"/>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1"/>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1"/>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1"/>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1"/>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1"/>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1"/>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1"/>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1"/>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1"/>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1"/>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1"/>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1"/>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1"/>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1"/>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1"/>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1"/>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1"/>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1"/>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1"/>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1"/>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1"/>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1"/>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1"/>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1"/>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1"/>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1"/>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1"/>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1"/>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1"/>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1"/>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1"/>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1"/>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1"/>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1"/>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1"/>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1"/>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1"/>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1"/>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1"/>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1"/>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1"/>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1"/>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1"/>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1"/>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1"/>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1"/>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1"/>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1"/>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1"/>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1"/>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1"/>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1"/>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1"/>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1"/>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1"/>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1"/>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1"/>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1"/>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1"/>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1"/>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1"/>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1"/>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1"/>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1"/>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1"/>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1"/>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1"/>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1"/>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1"/>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1"/>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1"/>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1"/>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1"/>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1"/>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1"/>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1"/>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1"/>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1"/>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1"/>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1"/>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1"/>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1"/>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1"/>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1"/>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1"/>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1"/>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1"/>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1"/>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1"/>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1"/>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1"/>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1"/>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1"/>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1"/>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1"/>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1"/>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1"/>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1"/>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1"/>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1"/>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1"/>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1"/>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1"/>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1"/>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1"/>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1"/>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1"/>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1"/>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1"/>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1"/>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1"/>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1"/>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1"/>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1"/>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1"/>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1"/>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1"/>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1"/>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1"/>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1"/>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1"/>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1"/>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1"/>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1"/>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1"/>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1"/>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1"/>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1"/>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1"/>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1"/>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1"/>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1"/>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1"/>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1"/>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1"/>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1"/>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1"/>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1"/>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1"/>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1"/>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1"/>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1"/>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1"/>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1"/>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1"/>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1"/>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1"/>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1"/>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1"/>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1"/>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1"/>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1"/>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1"/>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1"/>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1"/>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1"/>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1"/>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1"/>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1"/>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1"/>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1"/>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1"/>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1"/>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1"/>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1"/>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1"/>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1"/>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1"/>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1"/>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1"/>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1"/>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1"/>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1"/>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1"/>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1"/>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1"/>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1"/>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1"/>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1"/>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1"/>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1"/>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1"/>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1"/>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1"/>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1"/>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1"/>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1"/>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1"/>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1"/>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1"/>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1"/>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1"/>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1"/>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1"/>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1"/>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1"/>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1"/>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1"/>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1"/>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1"/>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1"/>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1"/>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1"/>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1"/>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1"/>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1"/>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1"/>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1"/>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1"/>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1"/>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1"/>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1"/>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1"/>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1"/>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1"/>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1"/>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1"/>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1"/>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1"/>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1"/>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1"/>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1"/>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1"/>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1"/>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1"/>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1"/>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1"/>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1"/>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1"/>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1"/>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1"/>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1"/>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1"/>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1"/>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1"/>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1"/>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1"/>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1"/>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1"/>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1"/>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1"/>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1"/>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1"/>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1"/>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1"/>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1"/>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1"/>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1"/>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1"/>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1"/>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1"/>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1"/>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1"/>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1"/>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1"/>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1"/>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1"/>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1"/>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1"/>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1"/>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1"/>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1"/>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1"/>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1"/>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1"/>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1"/>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1"/>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1"/>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1"/>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1"/>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1"/>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1"/>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1"/>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1"/>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1"/>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1"/>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1"/>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1"/>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1"/>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1"/>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1"/>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1"/>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1"/>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1"/>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1"/>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1"/>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1"/>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1"/>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1"/>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1"/>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1"/>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1"/>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1"/>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1"/>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1"/>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1"/>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1"/>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1"/>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1"/>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1"/>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1"/>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1"/>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1"/>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1"/>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1"/>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1"/>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1"/>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1"/>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1"/>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1"/>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1"/>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1"/>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1"/>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1"/>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1"/>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1"/>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1"/>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1"/>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1"/>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1"/>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1"/>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1"/>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1"/>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1"/>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1"/>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1"/>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1"/>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1"/>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1"/>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1"/>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1"/>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1"/>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1"/>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1"/>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1"/>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1"/>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1"/>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1"/>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1"/>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1"/>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1"/>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1"/>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1"/>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1"/>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1"/>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1"/>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1"/>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1"/>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1"/>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1"/>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1"/>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1"/>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1"/>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1"/>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1"/>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1"/>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1"/>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1"/>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1"/>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1"/>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1"/>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1"/>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1" name="Google Shape;2961;p71"/>
          <p:cNvGrpSpPr/>
          <p:nvPr/>
        </p:nvGrpSpPr>
        <p:grpSpPr>
          <a:xfrm>
            <a:off x="5961311" y="1231136"/>
            <a:ext cx="2435960" cy="1297725"/>
            <a:chOff x="233350" y="949250"/>
            <a:chExt cx="7137300" cy="3802300"/>
          </a:xfrm>
        </p:grpSpPr>
        <p:sp>
          <p:nvSpPr>
            <p:cNvPr id="2962" name="Google Shape;2962;p7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3" name="Google Shape;3013;p71"/>
          <p:cNvGrpSpPr/>
          <p:nvPr/>
        </p:nvGrpSpPr>
        <p:grpSpPr>
          <a:xfrm>
            <a:off x="7714435" y="3194726"/>
            <a:ext cx="104231" cy="320340"/>
            <a:chOff x="7564426" y="3224343"/>
            <a:chExt cx="119985" cy="368801"/>
          </a:xfrm>
        </p:grpSpPr>
        <p:sp>
          <p:nvSpPr>
            <p:cNvPr id="3014" name="Google Shape;3014;p71"/>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1"/>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6" name="Google Shape;3016;p71"/>
          <p:cNvGrpSpPr/>
          <p:nvPr/>
        </p:nvGrpSpPr>
        <p:grpSpPr>
          <a:xfrm>
            <a:off x="7413923" y="3188827"/>
            <a:ext cx="189489" cy="332132"/>
            <a:chOff x="8370831" y="3202002"/>
            <a:chExt cx="218129" cy="382376"/>
          </a:xfrm>
        </p:grpSpPr>
        <p:sp>
          <p:nvSpPr>
            <p:cNvPr id="3017" name="Google Shape;3017;p71"/>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1"/>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9" name="Google Shape;3019;p71"/>
          <p:cNvGrpSpPr/>
          <p:nvPr/>
        </p:nvGrpSpPr>
        <p:grpSpPr>
          <a:xfrm>
            <a:off x="8137312" y="3599959"/>
            <a:ext cx="309429" cy="267000"/>
            <a:chOff x="6742064" y="3750480"/>
            <a:chExt cx="399315" cy="344560"/>
          </a:xfrm>
        </p:grpSpPr>
        <p:sp>
          <p:nvSpPr>
            <p:cNvPr id="3020" name="Google Shape;3020;p71"/>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1"/>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2" name="Google Shape;3022;p71"/>
          <p:cNvGrpSpPr/>
          <p:nvPr/>
        </p:nvGrpSpPr>
        <p:grpSpPr>
          <a:xfrm>
            <a:off x="7676331" y="3951006"/>
            <a:ext cx="180437" cy="281608"/>
            <a:chOff x="7248525" y="3739696"/>
            <a:chExt cx="230531" cy="359790"/>
          </a:xfrm>
        </p:grpSpPr>
        <p:sp>
          <p:nvSpPr>
            <p:cNvPr id="3023" name="Google Shape;3023;p71"/>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1"/>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5" name="Google Shape;3025;p71"/>
          <p:cNvGrpSpPr/>
          <p:nvPr/>
        </p:nvGrpSpPr>
        <p:grpSpPr>
          <a:xfrm>
            <a:off x="7922251" y="3594231"/>
            <a:ext cx="162896" cy="278710"/>
            <a:chOff x="7601242" y="3729267"/>
            <a:chExt cx="222566" cy="380803"/>
          </a:xfrm>
        </p:grpSpPr>
        <p:sp>
          <p:nvSpPr>
            <p:cNvPr id="3026" name="Google Shape;3026;p71"/>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1"/>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28" name="Google Shape;3028;p71"/>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29" name="Google Shape;3029;p71"/>
          <p:cNvGrpSpPr/>
          <p:nvPr/>
        </p:nvGrpSpPr>
        <p:grpSpPr>
          <a:xfrm>
            <a:off x="7411896" y="3595371"/>
            <a:ext cx="193543" cy="275990"/>
            <a:chOff x="8304647" y="3738687"/>
            <a:chExt cx="225076" cy="320956"/>
          </a:xfrm>
        </p:grpSpPr>
        <p:sp>
          <p:nvSpPr>
            <p:cNvPr id="3030" name="Google Shape;3030;p71"/>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1"/>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1"/>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3" name="Google Shape;3033;p71"/>
          <p:cNvGrpSpPr/>
          <p:nvPr/>
        </p:nvGrpSpPr>
        <p:grpSpPr>
          <a:xfrm>
            <a:off x="7684389" y="3595371"/>
            <a:ext cx="178492" cy="275990"/>
            <a:chOff x="8615101" y="3738687"/>
            <a:chExt cx="207573" cy="320956"/>
          </a:xfrm>
        </p:grpSpPr>
        <p:sp>
          <p:nvSpPr>
            <p:cNvPr id="3034" name="Google Shape;3034;p71"/>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1"/>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1"/>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37" name="Google Shape;3037;p71"/>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38" name="Google Shape;3038;p71"/>
          <p:cNvGrpSpPr/>
          <p:nvPr/>
        </p:nvGrpSpPr>
        <p:grpSpPr>
          <a:xfrm>
            <a:off x="7909920" y="3998032"/>
            <a:ext cx="187557" cy="187557"/>
            <a:chOff x="8565775" y="671075"/>
            <a:chExt cx="441000" cy="441000"/>
          </a:xfrm>
        </p:grpSpPr>
        <p:sp>
          <p:nvSpPr>
            <p:cNvPr id="3039" name="Google Shape;3039;p71"/>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1"/>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41" name="Google Shape;3041;p71"/>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1"/>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43" name="Google Shape;3043;p71"/>
          <p:cNvGrpSpPr/>
          <p:nvPr/>
        </p:nvGrpSpPr>
        <p:grpSpPr>
          <a:xfrm>
            <a:off x="6064392" y="3070557"/>
            <a:ext cx="587865" cy="517731"/>
            <a:chOff x="6000718" y="3070557"/>
            <a:chExt cx="587865" cy="517731"/>
          </a:xfrm>
        </p:grpSpPr>
        <p:sp>
          <p:nvSpPr>
            <p:cNvPr id="3044" name="Google Shape;3044;p71"/>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1"/>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1"/>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1"/>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1"/>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1"/>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1"/>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1"/>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1"/>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1"/>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4" name="Google Shape;3054;p71"/>
          <p:cNvGrpSpPr/>
          <p:nvPr/>
        </p:nvGrpSpPr>
        <p:grpSpPr>
          <a:xfrm>
            <a:off x="6079197" y="3714217"/>
            <a:ext cx="557665" cy="516387"/>
            <a:chOff x="6015523" y="3714217"/>
            <a:chExt cx="557665" cy="516387"/>
          </a:xfrm>
        </p:grpSpPr>
        <p:grpSp>
          <p:nvGrpSpPr>
            <p:cNvPr id="3055" name="Google Shape;3055;p71"/>
            <p:cNvGrpSpPr/>
            <p:nvPr/>
          </p:nvGrpSpPr>
          <p:grpSpPr>
            <a:xfrm>
              <a:off x="6036094" y="3716980"/>
              <a:ext cx="529822" cy="510480"/>
              <a:chOff x="3148311" y="-545634"/>
              <a:chExt cx="1006118" cy="969572"/>
            </a:xfrm>
          </p:grpSpPr>
          <p:sp>
            <p:nvSpPr>
              <p:cNvPr id="3056" name="Google Shape;3056;p71"/>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1"/>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1"/>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1"/>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1"/>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1"/>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1"/>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1"/>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1"/>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1"/>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66" name="Google Shape;3066;p71"/>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7" name="Google Shape;3067;p71"/>
          <p:cNvGrpSpPr/>
          <p:nvPr/>
        </p:nvGrpSpPr>
        <p:grpSpPr>
          <a:xfrm>
            <a:off x="6707979" y="3073628"/>
            <a:ext cx="576302" cy="511871"/>
            <a:chOff x="6644304" y="3073628"/>
            <a:chExt cx="576302" cy="511871"/>
          </a:xfrm>
        </p:grpSpPr>
        <p:grpSp>
          <p:nvGrpSpPr>
            <p:cNvPr id="3068" name="Google Shape;3068;p71"/>
            <p:cNvGrpSpPr/>
            <p:nvPr/>
          </p:nvGrpSpPr>
          <p:grpSpPr>
            <a:xfrm>
              <a:off x="6712169" y="3073651"/>
              <a:ext cx="481611" cy="506713"/>
              <a:chOff x="1833536" y="-546641"/>
              <a:chExt cx="914567" cy="962419"/>
            </a:xfrm>
          </p:grpSpPr>
          <p:grpSp>
            <p:nvGrpSpPr>
              <p:cNvPr id="3069" name="Google Shape;3069;p71"/>
              <p:cNvGrpSpPr/>
              <p:nvPr/>
            </p:nvGrpSpPr>
            <p:grpSpPr>
              <a:xfrm>
                <a:off x="1833536" y="-524249"/>
                <a:ext cx="914567" cy="940027"/>
                <a:chOff x="1833536" y="-524249"/>
                <a:chExt cx="914567" cy="940027"/>
              </a:xfrm>
            </p:grpSpPr>
            <p:sp>
              <p:nvSpPr>
                <p:cNvPr id="3070" name="Google Shape;3070;p71"/>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1"/>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1"/>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1"/>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1"/>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5" name="Google Shape;3075;p71"/>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1"/>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1"/>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1"/>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9" name="Google Shape;3079;p71"/>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0" name="Google Shape;3080;p71"/>
          <p:cNvGrpSpPr/>
          <p:nvPr/>
        </p:nvGrpSpPr>
        <p:grpSpPr>
          <a:xfrm>
            <a:off x="6715725" y="3714143"/>
            <a:ext cx="560636" cy="516497"/>
            <a:chOff x="6652051" y="3714143"/>
            <a:chExt cx="560636" cy="516497"/>
          </a:xfrm>
        </p:grpSpPr>
        <p:grpSp>
          <p:nvGrpSpPr>
            <p:cNvPr id="3081" name="Google Shape;3081;p71"/>
            <p:cNvGrpSpPr/>
            <p:nvPr/>
          </p:nvGrpSpPr>
          <p:grpSpPr>
            <a:xfrm>
              <a:off x="6669657" y="3716715"/>
              <a:ext cx="466768" cy="464314"/>
              <a:chOff x="3139766" y="765669"/>
              <a:chExt cx="886380" cy="881888"/>
            </a:xfrm>
          </p:grpSpPr>
          <p:grpSp>
            <p:nvGrpSpPr>
              <p:cNvPr id="3082" name="Google Shape;3082;p71"/>
              <p:cNvGrpSpPr/>
              <p:nvPr/>
            </p:nvGrpSpPr>
            <p:grpSpPr>
              <a:xfrm>
                <a:off x="3139766" y="765669"/>
                <a:ext cx="886380" cy="881888"/>
                <a:chOff x="3139766" y="765669"/>
                <a:chExt cx="886380" cy="881888"/>
              </a:xfrm>
            </p:grpSpPr>
            <p:sp>
              <p:nvSpPr>
                <p:cNvPr id="3083" name="Google Shape;3083;p71"/>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1"/>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1"/>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1"/>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1"/>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1"/>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1"/>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1"/>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1"/>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92" name="Google Shape;3092;p71"/>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1"/>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1"/>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1"/>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96" name="Google Shape;3096;p71"/>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7" name="Google Shape;3097;p71"/>
          <p:cNvGrpSpPr/>
          <p:nvPr/>
        </p:nvGrpSpPr>
        <p:grpSpPr>
          <a:xfrm>
            <a:off x="625184" y="1201451"/>
            <a:ext cx="2665073" cy="1317140"/>
            <a:chOff x="793334" y="1192826"/>
            <a:chExt cx="2665073" cy="1317140"/>
          </a:xfrm>
        </p:grpSpPr>
        <p:sp>
          <p:nvSpPr>
            <p:cNvPr id="3098" name="Google Shape;3098;p71"/>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1"/>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1"/>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1"/>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1"/>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1"/>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1"/>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1"/>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1"/>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1"/>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1"/>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1"/>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1"/>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1"/>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1"/>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1"/>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1"/>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1"/>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1"/>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1"/>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1"/>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1"/>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1"/>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1"/>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1"/>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1"/>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1"/>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1"/>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1"/>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1"/>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1"/>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1"/>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1"/>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1"/>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1"/>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1"/>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1"/>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1"/>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1"/>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1"/>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1"/>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1"/>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1"/>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1"/>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1"/>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1"/>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1"/>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1"/>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1"/>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1"/>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1"/>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1"/>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1"/>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1"/>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1"/>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1"/>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1"/>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1"/>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1"/>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1"/>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1"/>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1"/>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1"/>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1"/>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1"/>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1"/>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1"/>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1"/>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1"/>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1"/>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1"/>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1"/>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1"/>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1"/>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1"/>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1"/>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1"/>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1"/>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1"/>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1"/>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1"/>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1"/>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1"/>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1"/>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1"/>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1"/>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1"/>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1"/>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1"/>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1"/>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1"/>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1"/>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1"/>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1"/>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1"/>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1"/>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1"/>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1"/>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1"/>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1"/>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1"/>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1"/>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1"/>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1"/>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1"/>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1"/>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1"/>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1"/>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1"/>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1"/>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1"/>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1"/>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1"/>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1"/>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1"/>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1"/>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1"/>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1"/>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1"/>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1"/>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1"/>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1"/>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1"/>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1"/>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1"/>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1"/>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1"/>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1"/>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1"/>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1"/>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1"/>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1"/>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1"/>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1"/>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1"/>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1"/>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1"/>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1"/>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1"/>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1"/>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1"/>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1"/>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1"/>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1"/>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1"/>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1"/>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1"/>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1"/>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1"/>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1"/>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1"/>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1"/>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1"/>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1"/>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1"/>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1"/>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1"/>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1"/>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1"/>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1"/>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1"/>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1"/>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1"/>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1"/>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1"/>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1"/>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1"/>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1"/>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1"/>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1"/>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1"/>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1"/>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1"/>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1"/>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1"/>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1"/>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1"/>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1"/>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1"/>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1"/>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1"/>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1"/>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1"/>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1"/>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1"/>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1"/>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1"/>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1"/>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1"/>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1"/>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1"/>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1"/>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1"/>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1"/>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1"/>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1"/>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1"/>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1"/>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1"/>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1"/>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1"/>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1"/>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1"/>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1"/>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1"/>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1"/>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1"/>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1"/>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1"/>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1"/>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1"/>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1"/>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1"/>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1"/>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1"/>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1"/>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1"/>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1"/>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1"/>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1"/>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1"/>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1"/>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1"/>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1"/>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1"/>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1"/>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1"/>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1"/>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1"/>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1"/>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1"/>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1"/>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1"/>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1"/>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1"/>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1"/>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1"/>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1"/>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1"/>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1"/>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1"/>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1"/>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1"/>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1"/>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1"/>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1"/>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1"/>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1"/>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1"/>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1"/>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1"/>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1"/>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1"/>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1"/>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1"/>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1"/>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1"/>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1"/>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1"/>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1"/>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1"/>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1"/>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1"/>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1"/>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1"/>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1"/>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1"/>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1"/>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1"/>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1"/>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1"/>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1"/>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1"/>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1"/>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1"/>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1"/>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1"/>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1"/>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1"/>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1"/>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1"/>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1"/>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1"/>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1"/>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1"/>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1"/>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1"/>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1"/>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1"/>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1"/>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1"/>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1"/>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1"/>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1"/>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1"/>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1"/>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1"/>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1"/>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1"/>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1"/>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1"/>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1"/>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1"/>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1"/>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1"/>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1"/>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1"/>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1"/>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1"/>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1"/>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1"/>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1"/>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1"/>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1"/>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1"/>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1"/>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1"/>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1"/>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1"/>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1"/>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1"/>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1"/>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1"/>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1"/>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1"/>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1"/>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1"/>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1"/>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1"/>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1"/>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1"/>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1"/>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1"/>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1"/>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1"/>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1"/>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1"/>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1"/>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1"/>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1"/>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1"/>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1"/>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1"/>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1"/>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1"/>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1"/>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1"/>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1"/>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1"/>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1"/>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1"/>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1"/>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1"/>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1"/>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1"/>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1"/>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1"/>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1"/>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1"/>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1"/>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1"/>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1"/>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1"/>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1"/>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1"/>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1"/>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1"/>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1"/>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1"/>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1"/>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1"/>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1"/>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1"/>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1"/>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1"/>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1"/>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1"/>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1"/>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1"/>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1"/>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1"/>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1"/>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1"/>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1"/>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1"/>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1"/>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1"/>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1"/>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1"/>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1"/>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1"/>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1"/>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1"/>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1"/>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1"/>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1"/>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1"/>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1"/>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1"/>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1"/>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1"/>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1"/>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1"/>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1"/>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1"/>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1"/>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1"/>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1"/>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1"/>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1"/>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1"/>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1"/>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1"/>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1"/>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1"/>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1"/>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1"/>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1"/>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1"/>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1"/>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1"/>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1"/>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1"/>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1"/>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1"/>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1"/>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1"/>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1"/>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1"/>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1"/>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1"/>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1"/>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1"/>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1"/>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1"/>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1"/>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1"/>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1"/>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1"/>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1"/>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1"/>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1"/>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1"/>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1"/>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1"/>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1"/>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1"/>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1"/>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1"/>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1"/>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1"/>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1"/>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1"/>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1"/>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1"/>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1"/>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1"/>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1"/>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1"/>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1"/>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1"/>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1"/>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1"/>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1"/>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1"/>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1"/>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1"/>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1"/>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1"/>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1"/>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1"/>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1"/>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1"/>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1"/>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1"/>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1"/>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1"/>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1"/>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1"/>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1"/>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1"/>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1"/>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1"/>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1"/>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1"/>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1"/>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1"/>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1"/>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1"/>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1"/>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1"/>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1"/>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1"/>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1"/>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1"/>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1"/>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1"/>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1"/>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1"/>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1"/>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1"/>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1"/>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1"/>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1"/>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1"/>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1"/>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1"/>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1"/>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1"/>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1"/>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1"/>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1"/>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1"/>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1"/>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1"/>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1"/>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1"/>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1"/>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1"/>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1"/>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1"/>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1"/>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1"/>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1"/>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1"/>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1"/>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1"/>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1"/>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1"/>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1"/>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1"/>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1"/>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1"/>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1"/>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1"/>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1"/>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1"/>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1"/>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1"/>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1"/>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1"/>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1"/>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1"/>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1"/>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1"/>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1"/>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1"/>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1"/>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1"/>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1"/>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1"/>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1"/>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1"/>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1"/>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1"/>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1"/>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1"/>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1"/>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1"/>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1"/>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1"/>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1"/>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1"/>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1"/>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1"/>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1"/>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1"/>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1"/>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1"/>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1"/>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1"/>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1"/>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1"/>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1"/>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1"/>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1"/>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1"/>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1"/>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1"/>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1"/>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1"/>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1"/>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1"/>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1"/>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1"/>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1"/>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1"/>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1"/>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1"/>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1"/>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1"/>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1"/>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1"/>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1"/>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1"/>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1"/>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1"/>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1"/>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1"/>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1"/>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1"/>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1"/>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1"/>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1"/>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1"/>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1"/>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1"/>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1"/>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1"/>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1"/>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1"/>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1"/>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1"/>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1"/>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1"/>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1"/>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1"/>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1"/>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1"/>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1"/>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1"/>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1"/>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1"/>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1"/>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1"/>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1"/>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1"/>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1"/>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1"/>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1"/>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1"/>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1"/>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1"/>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1"/>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1"/>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1"/>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1"/>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1"/>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1"/>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1"/>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1"/>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1"/>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1"/>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1"/>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1"/>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1"/>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1"/>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1"/>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1"/>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1"/>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1"/>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1"/>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1"/>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1"/>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1"/>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1"/>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1"/>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1"/>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1"/>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1"/>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1"/>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1"/>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1"/>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1"/>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1"/>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1"/>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1"/>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1"/>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1"/>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1"/>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1"/>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1"/>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1"/>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1"/>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1"/>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1"/>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1"/>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1"/>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1"/>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1"/>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1"/>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1"/>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1"/>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1"/>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1"/>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1"/>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1"/>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1"/>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1"/>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1"/>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1"/>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1"/>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1"/>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1"/>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1"/>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1"/>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1"/>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1"/>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1"/>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1"/>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1"/>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1"/>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1"/>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1"/>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1"/>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1"/>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1"/>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1"/>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1"/>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1"/>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1"/>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1"/>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1"/>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1"/>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1"/>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1"/>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1"/>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1"/>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1"/>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1"/>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1"/>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1"/>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1"/>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1"/>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1"/>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1"/>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1"/>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1"/>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1"/>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1"/>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1"/>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1"/>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1"/>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1"/>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1"/>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1"/>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1"/>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1"/>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1"/>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1"/>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1"/>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1"/>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1"/>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1"/>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1"/>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1"/>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1"/>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1"/>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1"/>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1"/>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1"/>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1"/>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1"/>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1"/>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1"/>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1"/>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1"/>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1"/>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1"/>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1"/>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1"/>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1"/>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1"/>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1"/>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1"/>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1"/>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1"/>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1"/>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1"/>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1"/>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1"/>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1"/>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1"/>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1"/>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1"/>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1"/>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1"/>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1"/>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1"/>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1"/>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1"/>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1"/>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1"/>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1"/>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1"/>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1"/>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1"/>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1"/>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1"/>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1"/>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1"/>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1"/>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1"/>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1"/>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1"/>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1"/>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1"/>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1"/>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1"/>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1"/>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1"/>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1"/>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1"/>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1"/>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1"/>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1"/>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1"/>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1"/>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1"/>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1"/>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1"/>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1"/>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1"/>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1"/>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1"/>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1"/>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1"/>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1"/>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1"/>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1"/>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1"/>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1"/>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1"/>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1"/>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1"/>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1"/>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1"/>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1"/>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1"/>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1"/>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1"/>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1"/>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1"/>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1"/>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1"/>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1"/>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1"/>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1"/>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1"/>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1"/>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1"/>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1"/>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1"/>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1"/>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1"/>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1"/>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1"/>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1"/>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1"/>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1"/>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1"/>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1"/>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1"/>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1"/>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1"/>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1"/>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1"/>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1"/>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1"/>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1"/>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1"/>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1"/>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1"/>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1"/>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1"/>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1"/>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1"/>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1"/>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1"/>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1"/>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1"/>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1"/>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1"/>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1"/>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1"/>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1"/>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1"/>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1"/>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1"/>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1"/>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1"/>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1"/>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1"/>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1"/>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1"/>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1"/>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1"/>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1"/>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1"/>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1"/>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1"/>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1"/>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1"/>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1"/>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1"/>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1"/>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1"/>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1"/>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1"/>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1"/>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1"/>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1"/>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1"/>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1"/>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1"/>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1"/>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1"/>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1"/>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1"/>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1"/>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1"/>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1"/>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1"/>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1"/>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1"/>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1"/>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1"/>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1"/>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1"/>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1"/>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1"/>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1"/>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1"/>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1"/>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1"/>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1"/>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1"/>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1"/>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1"/>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1"/>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1"/>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1"/>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1"/>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1"/>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1"/>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1"/>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1"/>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1"/>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1"/>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1"/>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1"/>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1"/>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1"/>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1"/>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1"/>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1"/>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1"/>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1"/>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1"/>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1"/>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1"/>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1"/>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1"/>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1"/>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1"/>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1"/>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1"/>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1"/>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1"/>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1"/>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1"/>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1"/>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1"/>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1"/>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1"/>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1"/>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1"/>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1"/>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1"/>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1"/>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1"/>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1"/>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1"/>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1"/>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1"/>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1"/>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1"/>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1"/>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1"/>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1"/>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1"/>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1"/>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1"/>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1"/>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1"/>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1"/>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1"/>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1"/>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1"/>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1"/>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1"/>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1"/>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1"/>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1"/>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1"/>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1"/>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1"/>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1"/>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1"/>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1"/>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1"/>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1"/>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1"/>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1"/>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1"/>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1"/>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1"/>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1"/>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1"/>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1"/>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1"/>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1"/>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1"/>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1"/>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1"/>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1"/>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1"/>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1"/>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1"/>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1"/>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1"/>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1"/>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1"/>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1"/>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1"/>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1"/>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1"/>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1"/>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1"/>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1"/>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1"/>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1"/>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1"/>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1"/>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1"/>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1"/>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1"/>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1"/>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1"/>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1"/>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1"/>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1"/>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1"/>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1"/>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1"/>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1"/>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1"/>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1"/>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1"/>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1"/>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1"/>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1"/>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1"/>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1"/>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1"/>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1"/>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1"/>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1"/>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1"/>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1"/>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1"/>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1"/>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1"/>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1"/>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1"/>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1"/>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1"/>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1"/>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1"/>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1"/>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1"/>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1"/>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1"/>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1"/>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1"/>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1"/>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1"/>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1"/>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1"/>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1"/>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1"/>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1"/>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1"/>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1"/>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1"/>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1"/>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1"/>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1"/>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1"/>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1"/>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1"/>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1"/>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1"/>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1"/>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1"/>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1"/>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1"/>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1"/>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1"/>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1"/>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1"/>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1"/>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1"/>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1"/>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1"/>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1"/>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1"/>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1"/>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1"/>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1"/>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1"/>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1"/>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1"/>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1"/>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1"/>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1"/>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1"/>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1"/>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1"/>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1"/>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1"/>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1"/>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1"/>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1"/>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1"/>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1"/>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1"/>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1"/>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1"/>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1"/>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1"/>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1"/>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1"/>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1"/>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1"/>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1"/>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1"/>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1"/>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1"/>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1"/>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1"/>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1"/>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1"/>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1"/>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1"/>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1"/>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1"/>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1"/>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1"/>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1"/>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1"/>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1"/>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1"/>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1"/>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1"/>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1"/>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1"/>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1"/>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1"/>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1"/>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1"/>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1"/>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1"/>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1"/>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1"/>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1"/>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1"/>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1"/>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1"/>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1"/>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1"/>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1"/>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1"/>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1"/>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1"/>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1"/>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1"/>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1"/>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1"/>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1"/>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1"/>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1"/>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1"/>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1"/>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1"/>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1"/>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1"/>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1"/>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1"/>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1"/>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1"/>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1"/>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1"/>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1"/>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1"/>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1"/>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1"/>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1"/>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1"/>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1"/>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1"/>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1"/>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1"/>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1"/>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1"/>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1"/>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1"/>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1"/>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1"/>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1"/>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1"/>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1"/>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1"/>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1"/>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1"/>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1"/>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1"/>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1"/>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1"/>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1"/>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1"/>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1"/>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1"/>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1"/>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1"/>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1"/>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1"/>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1"/>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1"/>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1"/>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1"/>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1"/>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1"/>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1"/>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1"/>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1"/>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1"/>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1"/>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1"/>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1"/>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1"/>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1"/>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1"/>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1"/>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1"/>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1"/>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1"/>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1"/>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1"/>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1"/>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1"/>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1"/>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1"/>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1"/>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1"/>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1"/>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1"/>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1"/>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1"/>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1"/>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1"/>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1"/>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1"/>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1"/>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1"/>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1"/>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1"/>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1"/>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1"/>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1"/>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1"/>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1"/>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1"/>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1"/>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1"/>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1"/>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1"/>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1"/>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1"/>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1"/>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1"/>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1"/>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1"/>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1"/>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1"/>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1"/>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1"/>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1"/>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1"/>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1"/>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1"/>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1"/>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1"/>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1"/>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1"/>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1"/>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1"/>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1"/>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1"/>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1"/>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1"/>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1"/>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1"/>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1"/>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1"/>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1"/>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1"/>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1"/>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1"/>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1"/>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1"/>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1"/>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1"/>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1"/>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1"/>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1"/>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1"/>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1"/>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1"/>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1"/>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1"/>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1"/>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1"/>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1"/>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1"/>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1"/>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1"/>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1"/>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1"/>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1"/>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1"/>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1"/>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1"/>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1"/>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1"/>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1"/>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1"/>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1"/>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1"/>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1"/>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1"/>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1"/>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1"/>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1"/>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1"/>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1"/>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1"/>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1"/>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1"/>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1"/>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1"/>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1"/>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1"/>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1"/>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1"/>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1"/>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1"/>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1"/>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1"/>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1"/>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1"/>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1"/>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1"/>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1"/>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1"/>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1"/>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1"/>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1"/>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1"/>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1"/>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1"/>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1"/>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1"/>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1"/>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1"/>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1"/>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1"/>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1"/>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1"/>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1"/>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1"/>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1"/>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1"/>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1"/>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1"/>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1"/>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1"/>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1"/>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1"/>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1"/>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1"/>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1"/>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1"/>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1"/>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1"/>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1"/>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1"/>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1"/>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1"/>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1"/>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1"/>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1"/>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1"/>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1"/>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1"/>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1"/>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1"/>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1"/>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1"/>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1"/>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1"/>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1"/>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1"/>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1"/>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1"/>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1"/>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1"/>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1"/>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1"/>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1"/>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1"/>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1"/>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1"/>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1"/>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1"/>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1"/>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1"/>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1"/>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1"/>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1"/>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1"/>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1"/>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1"/>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1"/>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1"/>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1"/>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1"/>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1"/>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1"/>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1"/>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1"/>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1"/>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1"/>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1"/>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1"/>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1"/>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1"/>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1"/>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1"/>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1"/>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1"/>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1"/>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1"/>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1"/>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1"/>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1"/>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1"/>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1"/>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1"/>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1"/>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1"/>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1"/>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1"/>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1"/>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1"/>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1"/>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1"/>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1"/>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1"/>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1"/>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1"/>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1"/>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1"/>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1"/>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1"/>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1"/>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1"/>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1"/>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1"/>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1"/>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1"/>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1"/>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1"/>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1"/>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1"/>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1"/>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1"/>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1"/>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1"/>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1"/>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1"/>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1"/>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1"/>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1"/>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1"/>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1"/>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1"/>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1"/>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1"/>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1"/>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1"/>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1"/>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1"/>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1"/>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1"/>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1"/>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1"/>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1"/>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1"/>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1"/>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1"/>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1"/>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1"/>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1"/>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1"/>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1"/>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1"/>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1"/>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1"/>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1"/>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1"/>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1"/>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1"/>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1"/>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1"/>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1"/>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1"/>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1"/>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1"/>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1"/>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1"/>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1"/>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1"/>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1"/>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1"/>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1"/>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1"/>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1"/>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1"/>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1"/>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1"/>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1"/>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1"/>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1"/>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1"/>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1"/>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1"/>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1"/>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1"/>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1"/>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1"/>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1"/>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1"/>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1"/>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1"/>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1"/>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1"/>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1"/>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1"/>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1"/>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1"/>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1"/>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1"/>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1"/>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1"/>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1"/>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1"/>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1"/>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1"/>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1"/>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1"/>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1"/>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1"/>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1"/>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1"/>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1"/>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1"/>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1"/>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1"/>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1"/>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1"/>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1"/>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1"/>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1"/>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1"/>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1"/>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1"/>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1"/>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1"/>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1"/>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1"/>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1"/>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1"/>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1"/>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1"/>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1"/>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1"/>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1"/>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1"/>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1"/>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1"/>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1"/>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1"/>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1"/>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1"/>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1"/>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1"/>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1"/>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1"/>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1"/>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1"/>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1"/>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1"/>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1"/>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1"/>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1"/>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1"/>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1"/>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1"/>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1"/>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1"/>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1"/>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1"/>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1"/>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1"/>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1"/>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1"/>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1"/>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1"/>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1"/>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1"/>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1"/>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1"/>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1"/>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1"/>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1"/>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1"/>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1"/>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1"/>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1"/>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1"/>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1"/>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1"/>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1"/>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1"/>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1"/>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1"/>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1"/>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1"/>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1"/>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1"/>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1"/>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1"/>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1"/>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1"/>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1"/>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1"/>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1"/>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1"/>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1"/>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1"/>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1"/>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1"/>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1"/>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1"/>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1"/>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1"/>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1"/>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1"/>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1"/>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1"/>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1"/>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1"/>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1"/>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1"/>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1"/>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1"/>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1"/>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1"/>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1"/>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1"/>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1"/>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1"/>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1"/>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1"/>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1"/>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1"/>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1"/>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1"/>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1"/>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1"/>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1"/>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1"/>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1"/>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1"/>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1"/>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1"/>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1"/>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1"/>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1"/>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1"/>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1"/>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1"/>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1"/>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1"/>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1"/>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1"/>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1"/>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1"/>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1"/>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1"/>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1"/>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1"/>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1"/>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1"/>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1"/>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1"/>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1"/>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1"/>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1"/>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1"/>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1"/>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1"/>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1"/>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1"/>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1"/>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1"/>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1"/>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1"/>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1"/>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1"/>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1"/>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1"/>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1"/>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1"/>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1"/>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1"/>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1"/>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1"/>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1"/>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1"/>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1"/>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1"/>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1"/>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1"/>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1"/>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1"/>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1"/>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1"/>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1"/>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1"/>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1"/>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1"/>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1"/>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1"/>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1"/>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1"/>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1"/>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1"/>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1"/>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1"/>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1"/>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1"/>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1"/>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1"/>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1"/>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1"/>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1"/>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1"/>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1"/>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1"/>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1"/>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1"/>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1"/>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1"/>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1"/>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1"/>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1"/>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1"/>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1"/>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1"/>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1"/>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1"/>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1"/>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1"/>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1"/>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1"/>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1"/>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1"/>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1"/>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1"/>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1"/>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1"/>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1"/>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1"/>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1"/>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1"/>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1"/>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1"/>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1"/>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1"/>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1"/>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1"/>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1"/>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1"/>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1"/>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1"/>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1"/>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1"/>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1"/>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1"/>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1"/>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1"/>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1"/>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1"/>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1"/>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1"/>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1"/>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1"/>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1"/>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1"/>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1"/>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1"/>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1"/>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1"/>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1"/>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1"/>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1"/>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1"/>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1"/>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1"/>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1"/>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1"/>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1"/>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1"/>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1"/>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1"/>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1"/>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1"/>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1"/>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1"/>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1"/>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1"/>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1"/>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1"/>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1"/>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1"/>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1"/>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1"/>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1"/>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1"/>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1"/>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1"/>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1"/>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1"/>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1"/>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1"/>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1"/>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1"/>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1"/>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1"/>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1"/>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1"/>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1"/>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1"/>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1"/>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1"/>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1"/>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1"/>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1"/>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1"/>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1"/>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1"/>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1"/>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1"/>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1"/>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1"/>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1"/>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1"/>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1"/>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1"/>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1"/>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1"/>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1"/>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1"/>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1"/>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1"/>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1"/>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1"/>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1"/>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1"/>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1"/>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1"/>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1"/>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1"/>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1"/>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1"/>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1"/>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1"/>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1"/>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1"/>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1"/>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1"/>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1"/>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1"/>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1"/>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1"/>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1"/>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1"/>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1"/>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1"/>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1"/>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1"/>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1"/>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1"/>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1"/>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1"/>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1"/>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1"/>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1"/>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1"/>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1"/>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1"/>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1"/>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1"/>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1"/>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1"/>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1"/>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1"/>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1"/>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1"/>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1"/>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1"/>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1"/>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1"/>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1"/>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1"/>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1"/>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1"/>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1"/>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1"/>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1"/>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1"/>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1"/>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1"/>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1"/>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1"/>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1"/>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1"/>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1"/>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1"/>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1"/>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1"/>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1"/>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1"/>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1"/>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1"/>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1"/>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1"/>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1"/>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1"/>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1"/>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1"/>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1"/>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1"/>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1"/>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1"/>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1"/>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1"/>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1"/>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1"/>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1"/>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1"/>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1"/>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1"/>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1"/>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1"/>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1"/>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1"/>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1"/>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1"/>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1"/>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1"/>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1"/>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1"/>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1"/>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1"/>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1"/>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1"/>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1"/>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1"/>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1"/>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1"/>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1"/>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1"/>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1"/>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1"/>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1"/>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1"/>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1"/>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1"/>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1"/>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1"/>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1"/>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1"/>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1"/>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1"/>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1"/>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1"/>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1"/>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1"/>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1"/>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1"/>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1"/>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1"/>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1"/>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1"/>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1"/>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1"/>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1"/>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1"/>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1"/>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1"/>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1"/>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1"/>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1"/>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1"/>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1"/>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1"/>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1"/>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1"/>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1"/>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1"/>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1"/>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1"/>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1"/>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1"/>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1"/>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1"/>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1"/>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1"/>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1"/>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1"/>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1"/>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1"/>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1"/>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1"/>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1"/>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1"/>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1"/>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1"/>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1"/>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1"/>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1"/>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1"/>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1"/>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1"/>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1"/>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1"/>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1"/>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1"/>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1"/>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1"/>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1"/>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1"/>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1"/>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1"/>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1"/>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1"/>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1"/>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1"/>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1"/>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1"/>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1"/>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1"/>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1"/>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1"/>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1"/>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1"/>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1"/>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1"/>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1"/>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1"/>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1"/>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1"/>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1"/>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1"/>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1"/>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1"/>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1"/>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1"/>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1"/>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1"/>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1"/>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1"/>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1"/>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1"/>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1"/>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1"/>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1"/>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1"/>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1"/>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1"/>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1"/>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1"/>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1"/>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1"/>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1"/>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1"/>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1"/>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1"/>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1"/>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1"/>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1"/>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1"/>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1"/>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1"/>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1"/>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1"/>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1"/>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1"/>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1"/>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1"/>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1"/>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1"/>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1"/>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1"/>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1"/>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1"/>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1"/>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1"/>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1"/>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1"/>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1"/>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1"/>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1"/>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1"/>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1"/>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1"/>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1"/>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1"/>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1"/>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1"/>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1"/>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1"/>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1"/>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1"/>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1"/>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1"/>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1"/>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1"/>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1"/>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1"/>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1"/>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1"/>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1"/>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1"/>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1"/>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1"/>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1"/>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1"/>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1"/>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1"/>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1"/>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1"/>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1"/>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1"/>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1"/>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1"/>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1"/>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1"/>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1"/>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1"/>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1"/>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1"/>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1"/>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1"/>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1"/>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1"/>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1"/>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1"/>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1"/>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1"/>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1"/>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1"/>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1"/>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1"/>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1"/>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1"/>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1"/>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1"/>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1"/>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1"/>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1"/>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1"/>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1"/>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1"/>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1"/>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1"/>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1"/>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1"/>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1"/>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1"/>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1"/>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1"/>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1"/>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1"/>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1"/>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1"/>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1"/>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1"/>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1"/>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1"/>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1"/>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1"/>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1"/>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1"/>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1"/>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1"/>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1"/>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1"/>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1"/>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1"/>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1"/>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1"/>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1"/>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1"/>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1"/>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1"/>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1"/>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1"/>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1"/>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1"/>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1"/>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1"/>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1"/>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1"/>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1"/>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1"/>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1"/>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1"/>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1"/>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1"/>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1"/>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1"/>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1"/>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1"/>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1"/>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1"/>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1"/>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1"/>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1"/>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1"/>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1"/>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1"/>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1"/>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1"/>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1"/>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1"/>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1"/>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1"/>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1"/>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1"/>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1"/>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1"/>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1"/>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1"/>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1"/>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1"/>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1"/>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1"/>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1"/>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1"/>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1"/>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1"/>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1"/>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1"/>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1"/>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1"/>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1"/>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1"/>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1"/>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1"/>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1"/>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1"/>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1"/>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1"/>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1"/>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1"/>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1"/>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1"/>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1"/>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1"/>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1"/>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1"/>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1"/>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1"/>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1"/>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1"/>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1"/>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1"/>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1"/>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1"/>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1"/>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1"/>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1"/>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1"/>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1"/>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1"/>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1"/>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1"/>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1"/>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1"/>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1"/>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1"/>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1"/>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1"/>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1"/>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1"/>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1"/>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1"/>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1"/>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1"/>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1"/>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1"/>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1"/>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1"/>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1"/>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1"/>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1"/>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1"/>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1"/>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1"/>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1"/>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1"/>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1"/>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1"/>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1"/>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1"/>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1"/>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1"/>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1"/>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1"/>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1"/>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1"/>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1"/>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1"/>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1"/>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1"/>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1"/>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1"/>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1"/>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1"/>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1"/>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1"/>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1"/>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1"/>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1"/>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1"/>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1"/>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1"/>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1"/>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1"/>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1"/>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1"/>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1"/>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1"/>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1"/>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1"/>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1"/>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1"/>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1"/>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1"/>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1"/>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1"/>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1"/>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1"/>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1"/>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1"/>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1"/>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1"/>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1"/>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1"/>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1"/>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1"/>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1"/>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1"/>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1"/>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1"/>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1"/>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1"/>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1"/>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1"/>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1"/>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1"/>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1"/>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1"/>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1"/>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1"/>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1"/>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1"/>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1"/>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1"/>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1"/>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1"/>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1"/>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1"/>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1"/>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1"/>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1"/>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1"/>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1"/>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1"/>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1"/>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1"/>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1"/>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1"/>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1"/>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1"/>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1"/>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1"/>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1"/>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1"/>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1"/>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1"/>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1"/>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1"/>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1"/>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1"/>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1"/>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1"/>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1"/>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1"/>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1"/>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1"/>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1"/>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1"/>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1"/>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1"/>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1"/>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1"/>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1"/>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1"/>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1"/>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1"/>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1"/>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1"/>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1"/>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1"/>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1"/>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1"/>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1"/>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1"/>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1"/>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1"/>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1"/>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1"/>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1"/>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1"/>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1"/>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1"/>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1"/>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1"/>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1"/>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1"/>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1"/>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1"/>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1"/>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1"/>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1"/>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1"/>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1"/>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1"/>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1"/>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1"/>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1"/>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1"/>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1"/>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1"/>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1"/>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1"/>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1"/>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1"/>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1"/>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1"/>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1"/>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1"/>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1"/>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1"/>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1"/>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1"/>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1"/>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1"/>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1"/>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1"/>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1"/>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1"/>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1"/>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1"/>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1"/>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1"/>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1"/>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1"/>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1"/>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1"/>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1"/>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1"/>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1"/>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1"/>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1"/>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1"/>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1"/>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1"/>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1"/>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1"/>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1"/>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1"/>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1"/>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1"/>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1"/>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1"/>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1"/>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1"/>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1"/>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1"/>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1"/>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1"/>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1"/>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1"/>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1"/>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1"/>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1"/>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1"/>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1"/>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1"/>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1"/>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1"/>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1"/>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1"/>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1"/>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1"/>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1"/>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1"/>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1"/>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1"/>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1"/>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1"/>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1"/>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1"/>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1"/>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1"/>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1"/>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1"/>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1"/>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1"/>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1"/>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1"/>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1"/>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1"/>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1"/>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1"/>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1"/>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1"/>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1"/>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1"/>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1"/>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1"/>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1"/>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1"/>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1"/>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1"/>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1"/>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1"/>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1"/>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1"/>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1"/>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1"/>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1"/>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1"/>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1"/>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1"/>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1"/>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1"/>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1"/>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1"/>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1"/>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1"/>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1"/>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1"/>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1"/>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1"/>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1"/>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1"/>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1"/>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1"/>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1"/>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1"/>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1"/>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1"/>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1"/>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1"/>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1"/>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1"/>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1"/>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1"/>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1"/>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1"/>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1"/>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1"/>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1"/>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1"/>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1"/>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1"/>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1"/>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1"/>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1"/>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1"/>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1"/>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1"/>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1"/>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1"/>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1"/>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1"/>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1"/>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1"/>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1"/>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1"/>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1"/>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1"/>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1"/>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1"/>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1"/>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1"/>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1"/>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1"/>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1"/>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1"/>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1"/>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1"/>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1"/>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1"/>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1"/>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1"/>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1"/>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1"/>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1"/>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1"/>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1"/>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1"/>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1"/>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1"/>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1"/>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1"/>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1"/>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1"/>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1"/>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1"/>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1"/>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1"/>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1"/>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1"/>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1"/>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1"/>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1"/>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1"/>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1"/>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1"/>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1"/>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1"/>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1"/>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1"/>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1"/>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1"/>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1"/>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1"/>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1"/>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1"/>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1"/>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1"/>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1"/>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1"/>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1"/>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1"/>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1"/>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1"/>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1"/>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1"/>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1"/>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1"/>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1"/>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1"/>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1"/>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1"/>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1"/>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1"/>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1"/>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1"/>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1"/>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1"/>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1"/>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1"/>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1"/>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1"/>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1"/>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1"/>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1"/>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1"/>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1"/>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1"/>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1"/>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1"/>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1"/>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1"/>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1"/>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1"/>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1"/>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1"/>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1"/>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1"/>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1"/>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1"/>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1"/>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1"/>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1"/>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1"/>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1"/>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1"/>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1"/>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1"/>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1"/>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1"/>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1"/>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1"/>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1"/>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1"/>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1"/>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1"/>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1"/>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1"/>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1"/>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1"/>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1"/>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1"/>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1"/>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1"/>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1"/>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1"/>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1"/>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1"/>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1"/>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1"/>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1"/>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1"/>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1"/>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1"/>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1"/>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1"/>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1"/>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1"/>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1"/>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1"/>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1"/>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1"/>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1"/>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1"/>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1"/>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1"/>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1"/>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1"/>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1"/>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1"/>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1"/>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1"/>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1"/>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1"/>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1"/>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1"/>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1"/>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1"/>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1"/>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1"/>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1"/>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1"/>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1"/>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1"/>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1"/>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1"/>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1"/>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1"/>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1"/>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1"/>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1"/>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1"/>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1"/>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1"/>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1"/>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1"/>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1"/>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1"/>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1"/>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1"/>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1"/>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1"/>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1"/>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1"/>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1"/>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1"/>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1"/>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1"/>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1"/>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1"/>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1"/>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1"/>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1"/>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1"/>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1"/>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1"/>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1"/>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1"/>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1"/>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1"/>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1"/>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1"/>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1"/>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1"/>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1"/>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1"/>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1"/>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1"/>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1"/>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1"/>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1"/>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1"/>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1"/>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1"/>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1"/>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1"/>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1"/>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1"/>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1"/>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1"/>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1"/>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1"/>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1"/>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1"/>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1"/>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1"/>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1"/>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1"/>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1"/>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1"/>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1"/>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1"/>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1"/>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1"/>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1"/>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1"/>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1"/>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1"/>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1"/>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1"/>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1"/>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1"/>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1"/>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1"/>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1"/>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1"/>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1"/>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1"/>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1"/>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1"/>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1"/>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1"/>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1"/>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1"/>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1"/>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1"/>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1"/>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1"/>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1"/>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1"/>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1"/>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1"/>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1"/>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1"/>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1"/>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1"/>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1"/>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1"/>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1"/>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1"/>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1"/>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1"/>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1"/>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1"/>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1"/>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1"/>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1"/>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1"/>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1"/>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1"/>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1"/>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1"/>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1"/>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1"/>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1"/>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1"/>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1"/>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1"/>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1"/>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1"/>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1"/>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1"/>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1"/>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1"/>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1"/>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1"/>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1"/>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1"/>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1"/>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1"/>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1"/>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1"/>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1"/>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1"/>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1"/>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1"/>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1"/>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1"/>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1"/>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1"/>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1"/>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1"/>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1"/>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1"/>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1"/>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1"/>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1"/>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1"/>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1"/>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1"/>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1"/>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1"/>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1"/>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1"/>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1"/>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1"/>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1"/>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1"/>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1"/>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1"/>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1"/>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1"/>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1"/>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1"/>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1"/>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1"/>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1"/>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1"/>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1"/>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1"/>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1"/>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1"/>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1"/>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1"/>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1"/>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1"/>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1"/>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1"/>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1"/>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1"/>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1"/>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1"/>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1"/>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1"/>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1"/>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1"/>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1"/>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1"/>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1"/>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1"/>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1"/>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1"/>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1"/>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1"/>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1"/>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1"/>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1"/>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1"/>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1"/>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1"/>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1"/>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1"/>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1"/>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1"/>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1"/>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1"/>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1"/>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1"/>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1"/>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1"/>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1"/>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1"/>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1"/>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1"/>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1"/>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1"/>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1"/>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1"/>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1"/>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1"/>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1"/>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1"/>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1"/>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1"/>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1"/>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1"/>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1"/>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1"/>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1"/>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1"/>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1"/>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1"/>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1"/>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1"/>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1"/>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1"/>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1"/>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1"/>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1"/>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1"/>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1"/>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1"/>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1"/>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1"/>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1"/>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1"/>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1"/>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1"/>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1"/>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1"/>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1"/>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1"/>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1"/>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1"/>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1"/>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1"/>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1"/>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1"/>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1"/>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1"/>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1"/>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1"/>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1"/>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1"/>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1"/>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1"/>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1"/>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1"/>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1"/>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1"/>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1"/>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1"/>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1"/>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1"/>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1"/>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1"/>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1"/>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1"/>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1"/>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1"/>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1"/>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1"/>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1"/>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1"/>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1"/>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1"/>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1"/>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1"/>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1"/>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1"/>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1"/>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1"/>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1"/>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1"/>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1"/>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1"/>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1"/>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1"/>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1"/>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1"/>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1"/>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1"/>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1"/>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1"/>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1"/>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1"/>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1"/>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1"/>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1"/>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1"/>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1"/>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1"/>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1"/>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1"/>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1"/>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1"/>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1"/>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1"/>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1"/>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1"/>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1"/>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1"/>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1"/>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1"/>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1"/>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1"/>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1"/>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1"/>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1"/>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1"/>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1"/>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1"/>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1"/>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1"/>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1"/>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1"/>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1"/>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1"/>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1"/>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1"/>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1"/>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1"/>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1"/>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1"/>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1"/>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1"/>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1"/>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1"/>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1"/>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1"/>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1"/>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1"/>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1"/>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1"/>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1"/>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1"/>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1"/>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1"/>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1"/>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1"/>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1"/>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1"/>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1"/>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1"/>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1"/>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1"/>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1"/>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1"/>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1"/>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1"/>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1"/>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1"/>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1"/>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1"/>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1"/>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1"/>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1"/>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1"/>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1"/>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1"/>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1"/>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1"/>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1"/>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1"/>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1"/>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1"/>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1"/>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1"/>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1"/>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1"/>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1"/>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1"/>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1"/>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1"/>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1"/>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1"/>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1"/>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1"/>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1"/>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1"/>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1"/>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1"/>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1"/>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1"/>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1"/>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1"/>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1"/>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1"/>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1"/>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1"/>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1"/>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1"/>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1"/>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1"/>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1"/>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1"/>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1"/>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1"/>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1"/>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1"/>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1"/>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1"/>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1"/>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1"/>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1"/>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1"/>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1"/>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1"/>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1"/>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1"/>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1"/>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1"/>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1"/>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1"/>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1"/>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1"/>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1"/>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1"/>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1"/>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1"/>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1"/>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1"/>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1"/>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1"/>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1"/>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1"/>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1"/>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1"/>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1"/>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1"/>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1"/>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1"/>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1"/>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1"/>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1"/>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1"/>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1"/>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1"/>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1"/>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1"/>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1"/>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1"/>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1"/>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1"/>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1"/>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1"/>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1"/>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1"/>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1"/>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1"/>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1"/>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1"/>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1"/>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1"/>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1"/>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1"/>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1"/>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1"/>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1"/>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1"/>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1"/>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1"/>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1"/>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1"/>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1"/>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1"/>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1"/>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1"/>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1"/>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1"/>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1"/>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1"/>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1"/>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1"/>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1"/>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1"/>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1"/>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1"/>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1"/>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1"/>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1"/>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1"/>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1"/>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1"/>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1"/>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1"/>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1"/>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1"/>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1"/>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1"/>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1"/>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1"/>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1"/>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1"/>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1"/>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1"/>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1"/>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1"/>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1"/>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1"/>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1"/>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1"/>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1"/>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1"/>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1"/>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1"/>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1"/>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1"/>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1"/>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1"/>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1"/>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1"/>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1"/>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1"/>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1"/>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1"/>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1"/>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1"/>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1"/>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1"/>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1"/>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1"/>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1"/>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1"/>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1"/>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1"/>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1"/>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1"/>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1"/>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1"/>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1"/>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1"/>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1"/>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1"/>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1"/>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1"/>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1"/>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1"/>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1"/>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1"/>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1"/>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1"/>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1"/>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1"/>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1"/>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1"/>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1"/>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1"/>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1"/>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1"/>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1"/>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1"/>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1"/>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1"/>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1"/>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1"/>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1"/>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1"/>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1"/>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1"/>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1"/>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1"/>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1"/>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1"/>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1"/>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1"/>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1"/>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1"/>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1"/>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1"/>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1"/>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1"/>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1"/>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1"/>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1"/>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1"/>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1"/>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1"/>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1"/>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1"/>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1"/>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1"/>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1"/>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1"/>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1"/>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1"/>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1"/>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1"/>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1"/>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1"/>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1"/>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1"/>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1"/>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1"/>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1"/>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1"/>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1"/>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1"/>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1"/>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1"/>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1"/>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1"/>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1"/>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1"/>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1"/>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1"/>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1"/>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1"/>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1"/>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1"/>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1"/>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1"/>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1"/>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1"/>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1"/>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1"/>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1"/>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1"/>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1"/>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1"/>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1"/>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1"/>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1"/>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1"/>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1"/>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1"/>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1"/>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1"/>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1"/>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1"/>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1"/>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1"/>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1"/>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1"/>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1"/>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1"/>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1"/>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1"/>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1"/>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1"/>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1"/>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1"/>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1"/>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1"/>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1"/>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1"/>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1"/>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1"/>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1"/>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1"/>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1"/>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1"/>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1"/>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1"/>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1"/>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1"/>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1"/>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1"/>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1"/>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1"/>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1"/>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1"/>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1"/>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1"/>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1"/>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1"/>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1"/>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1"/>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1"/>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1"/>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1"/>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1"/>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1"/>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1"/>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1"/>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1"/>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1"/>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1"/>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1"/>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1"/>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1"/>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1"/>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1"/>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1"/>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1"/>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1"/>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1"/>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1"/>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1"/>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1"/>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1"/>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1"/>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1"/>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1"/>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1"/>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1"/>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1"/>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1"/>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1"/>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1"/>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1"/>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1"/>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1"/>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1"/>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1"/>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1"/>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1"/>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1"/>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1"/>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1"/>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1"/>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1"/>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1"/>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1"/>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1"/>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1"/>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1"/>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1"/>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1"/>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1"/>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1"/>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1"/>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1"/>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1"/>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1"/>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1"/>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1"/>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1"/>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1"/>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1"/>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1"/>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1"/>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1"/>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1"/>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1"/>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1"/>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1"/>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1"/>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1"/>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1"/>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1"/>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1"/>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1"/>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1"/>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1"/>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1"/>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1"/>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1"/>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1"/>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1"/>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1"/>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1"/>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1"/>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1"/>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1"/>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1"/>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1"/>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1"/>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1"/>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1"/>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1"/>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1"/>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1"/>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1"/>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1"/>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1"/>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1"/>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1"/>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1"/>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1"/>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1"/>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1"/>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1"/>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1"/>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1"/>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1"/>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1"/>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1"/>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1"/>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1"/>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1"/>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1"/>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1"/>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1"/>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1"/>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1"/>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1"/>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1"/>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1"/>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1"/>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1"/>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1"/>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1"/>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1"/>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1"/>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1"/>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1"/>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1"/>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1"/>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1"/>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1"/>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1"/>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1"/>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1"/>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1"/>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1"/>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1"/>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1"/>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1"/>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1"/>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1"/>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1"/>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1"/>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1"/>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1"/>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1"/>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1"/>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1"/>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1"/>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1"/>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1"/>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1"/>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1"/>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1"/>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1"/>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1"/>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1"/>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1"/>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1"/>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1"/>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1"/>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1"/>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1"/>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1"/>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1"/>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1"/>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1"/>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1"/>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1"/>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1"/>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1"/>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1"/>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1"/>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1"/>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1"/>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1"/>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1"/>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1"/>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1"/>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1"/>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1"/>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1"/>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1"/>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1"/>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1"/>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1"/>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1"/>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1"/>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1"/>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1"/>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1"/>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1"/>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1"/>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1"/>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1"/>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1"/>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1"/>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1"/>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1"/>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1"/>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1"/>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1"/>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1"/>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1"/>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1"/>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1"/>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1"/>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1"/>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1"/>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1"/>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1"/>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1"/>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1"/>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1"/>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1"/>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1"/>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1"/>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1"/>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1"/>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1"/>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1"/>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1"/>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1"/>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1"/>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1"/>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1"/>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1"/>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1"/>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1"/>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1"/>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1"/>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1"/>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1"/>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1"/>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1"/>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1"/>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1"/>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1"/>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1"/>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1"/>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1"/>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1"/>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1"/>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1"/>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1"/>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1"/>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1"/>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1"/>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1"/>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1"/>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1"/>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1"/>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1"/>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1"/>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1"/>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1"/>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1"/>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1"/>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1"/>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1"/>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1"/>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1"/>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1"/>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1"/>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1"/>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1"/>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1"/>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1"/>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1"/>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1"/>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1"/>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1"/>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1"/>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1"/>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1"/>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1"/>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1"/>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1"/>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1"/>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1"/>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1"/>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1"/>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1"/>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1"/>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1"/>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1"/>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1"/>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1"/>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1"/>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1"/>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1"/>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1"/>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1"/>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1"/>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1"/>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1"/>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1"/>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1"/>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1"/>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1"/>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1"/>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1"/>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1"/>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1"/>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1"/>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1"/>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1"/>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1"/>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1"/>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1"/>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1"/>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1"/>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1"/>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1"/>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1"/>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1"/>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1"/>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1"/>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1"/>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1"/>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1"/>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1"/>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1"/>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1"/>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1"/>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1"/>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1"/>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1"/>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1"/>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1"/>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1"/>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1"/>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1"/>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1"/>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1"/>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1"/>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1"/>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1"/>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1"/>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1"/>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1"/>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1"/>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1"/>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1"/>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1"/>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1"/>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1"/>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1"/>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1"/>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1"/>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1"/>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1"/>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1"/>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1"/>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1"/>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1"/>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1"/>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1"/>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1"/>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1"/>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1"/>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1"/>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1"/>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1"/>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1"/>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1"/>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1"/>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1"/>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1"/>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1"/>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1"/>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1"/>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1"/>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1"/>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1"/>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1"/>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1"/>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1"/>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1"/>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1"/>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1"/>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1"/>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1"/>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1"/>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1"/>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1"/>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1"/>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1"/>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1"/>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1"/>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1"/>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1"/>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1"/>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1"/>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1"/>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1"/>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1"/>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1"/>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1"/>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1"/>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1"/>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1"/>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1"/>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1"/>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1"/>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1"/>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1"/>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1"/>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1"/>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1"/>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1"/>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1"/>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1"/>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1"/>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1"/>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1"/>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1"/>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1"/>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1"/>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1"/>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1"/>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1"/>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1"/>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1"/>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1"/>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1"/>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1"/>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1"/>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1"/>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1"/>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1"/>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1"/>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1"/>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1"/>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1"/>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1"/>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1"/>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1"/>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1"/>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1"/>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1"/>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1"/>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1"/>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1"/>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1"/>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1"/>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1"/>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1"/>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1"/>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1"/>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1"/>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1"/>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1"/>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1"/>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1"/>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1"/>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1"/>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1"/>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1"/>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1"/>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1"/>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1"/>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1"/>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1"/>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1"/>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1"/>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1"/>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1"/>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1"/>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1"/>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1"/>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1"/>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1"/>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1"/>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1"/>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1"/>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1"/>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1"/>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1"/>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1"/>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1"/>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1"/>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1"/>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1"/>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1"/>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1"/>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5" name="Google Shape;7065;p71"/>
          <p:cNvGrpSpPr/>
          <p:nvPr/>
        </p:nvGrpSpPr>
        <p:grpSpPr>
          <a:xfrm>
            <a:off x="3597785" y="3065882"/>
            <a:ext cx="2241344" cy="1330656"/>
            <a:chOff x="3597785" y="3065882"/>
            <a:chExt cx="2241344" cy="1330656"/>
          </a:xfrm>
        </p:grpSpPr>
        <p:grpSp>
          <p:nvGrpSpPr>
            <p:cNvPr id="7066" name="Google Shape;7066;p71"/>
            <p:cNvGrpSpPr/>
            <p:nvPr/>
          </p:nvGrpSpPr>
          <p:grpSpPr>
            <a:xfrm>
              <a:off x="5296908" y="3937355"/>
              <a:ext cx="143198" cy="32380"/>
              <a:chOff x="5296908" y="3937355"/>
              <a:chExt cx="143198" cy="32380"/>
            </a:xfrm>
          </p:grpSpPr>
          <p:sp>
            <p:nvSpPr>
              <p:cNvPr id="7067" name="Google Shape;7067;p71"/>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8" name="Google Shape;7068;p71"/>
              <p:cNvGrpSpPr/>
              <p:nvPr/>
            </p:nvGrpSpPr>
            <p:grpSpPr>
              <a:xfrm>
                <a:off x="5402331" y="3937355"/>
                <a:ext cx="37776" cy="32380"/>
                <a:chOff x="5402331" y="3937355"/>
                <a:chExt cx="37776" cy="32380"/>
              </a:xfrm>
            </p:grpSpPr>
            <p:sp>
              <p:nvSpPr>
                <p:cNvPr id="7069" name="Google Shape;7069;p71"/>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1"/>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1" name="Google Shape;7071;p71"/>
              <p:cNvGrpSpPr/>
              <p:nvPr/>
            </p:nvGrpSpPr>
            <p:grpSpPr>
              <a:xfrm>
                <a:off x="5296908" y="3937355"/>
                <a:ext cx="37783" cy="32380"/>
                <a:chOff x="5296908" y="3937355"/>
                <a:chExt cx="37783" cy="32380"/>
              </a:xfrm>
            </p:grpSpPr>
            <p:sp>
              <p:nvSpPr>
                <p:cNvPr id="7072" name="Google Shape;7072;p71"/>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1"/>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74" name="Google Shape;7074;p71"/>
            <p:cNvGrpSpPr/>
            <p:nvPr/>
          </p:nvGrpSpPr>
          <p:grpSpPr>
            <a:xfrm>
              <a:off x="4724163" y="3119631"/>
              <a:ext cx="120838" cy="84218"/>
              <a:chOff x="4724163" y="3119631"/>
              <a:chExt cx="120838" cy="84218"/>
            </a:xfrm>
          </p:grpSpPr>
          <p:grpSp>
            <p:nvGrpSpPr>
              <p:cNvPr id="7075" name="Google Shape;7075;p71"/>
              <p:cNvGrpSpPr/>
              <p:nvPr/>
            </p:nvGrpSpPr>
            <p:grpSpPr>
              <a:xfrm>
                <a:off x="4746712" y="3132773"/>
                <a:ext cx="86869" cy="56424"/>
                <a:chOff x="4746712" y="3132773"/>
                <a:chExt cx="86869" cy="56424"/>
              </a:xfrm>
            </p:grpSpPr>
            <p:sp>
              <p:nvSpPr>
                <p:cNvPr id="7076" name="Google Shape;7076;p71"/>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1"/>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8" name="Google Shape;7078;p71"/>
              <p:cNvGrpSpPr/>
              <p:nvPr/>
            </p:nvGrpSpPr>
            <p:grpSpPr>
              <a:xfrm>
                <a:off x="4773634" y="3143336"/>
                <a:ext cx="37776" cy="32451"/>
                <a:chOff x="4773634" y="3143336"/>
                <a:chExt cx="37776" cy="32451"/>
              </a:xfrm>
            </p:grpSpPr>
            <p:sp>
              <p:nvSpPr>
                <p:cNvPr id="7079" name="Google Shape;7079;p71"/>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1"/>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1" name="Google Shape;7081;p71"/>
              <p:cNvGrpSpPr/>
              <p:nvPr/>
            </p:nvGrpSpPr>
            <p:grpSpPr>
              <a:xfrm>
                <a:off x="4724163" y="3131248"/>
                <a:ext cx="37776" cy="32459"/>
                <a:chOff x="4724163" y="3131248"/>
                <a:chExt cx="37776" cy="32459"/>
              </a:xfrm>
            </p:grpSpPr>
            <p:sp>
              <p:nvSpPr>
                <p:cNvPr id="7082" name="Google Shape;7082;p71"/>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1"/>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4" name="Google Shape;7084;p71"/>
              <p:cNvGrpSpPr/>
              <p:nvPr/>
            </p:nvGrpSpPr>
            <p:grpSpPr>
              <a:xfrm>
                <a:off x="4755081" y="3176054"/>
                <a:ext cx="32357" cy="27795"/>
                <a:chOff x="4755081" y="3176054"/>
                <a:chExt cx="32357" cy="27795"/>
              </a:xfrm>
            </p:grpSpPr>
            <p:sp>
              <p:nvSpPr>
                <p:cNvPr id="7085" name="Google Shape;7085;p71"/>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1"/>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7" name="Google Shape;7087;p71"/>
              <p:cNvGrpSpPr/>
              <p:nvPr/>
            </p:nvGrpSpPr>
            <p:grpSpPr>
              <a:xfrm>
                <a:off x="4812550" y="3119631"/>
                <a:ext cx="32451" cy="27803"/>
                <a:chOff x="4812550" y="3119631"/>
                <a:chExt cx="32451" cy="27803"/>
              </a:xfrm>
            </p:grpSpPr>
            <p:sp>
              <p:nvSpPr>
                <p:cNvPr id="7088" name="Google Shape;7088;p71"/>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1"/>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90" name="Google Shape;7090;p71"/>
            <p:cNvGrpSpPr/>
            <p:nvPr/>
          </p:nvGrpSpPr>
          <p:grpSpPr>
            <a:xfrm>
              <a:off x="5382826" y="4027197"/>
              <a:ext cx="268967" cy="250422"/>
              <a:chOff x="5382826" y="4027197"/>
              <a:chExt cx="268967" cy="250422"/>
            </a:xfrm>
          </p:grpSpPr>
          <p:grpSp>
            <p:nvGrpSpPr>
              <p:cNvPr id="7091" name="Google Shape;7091;p71"/>
              <p:cNvGrpSpPr/>
              <p:nvPr/>
            </p:nvGrpSpPr>
            <p:grpSpPr>
              <a:xfrm>
                <a:off x="5405280" y="4042510"/>
                <a:ext cx="237570" cy="218647"/>
                <a:chOff x="5405280" y="4042510"/>
                <a:chExt cx="237570" cy="218647"/>
              </a:xfrm>
            </p:grpSpPr>
            <p:sp>
              <p:nvSpPr>
                <p:cNvPr id="7092" name="Google Shape;7092;p71"/>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1"/>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1"/>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1"/>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1"/>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1"/>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8" name="Google Shape;7098;p71"/>
              <p:cNvGrpSpPr/>
              <p:nvPr/>
            </p:nvGrpSpPr>
            <p:grpSpPr>
              <a:xfrm>
                <a:off x="5382826" y="4125549"/>
                <a:ext cx="37776" cy="32380"/>
                <a:chOff x="5382826" y="4125549"/>
                <a:chExt cx="37776" cy="32380"/>
              </a:xfrm>
            </p:grpSpPr>
            <p:sp>
              <p:nvSpPr>
                <p:cNvPr id="7099" name="Google Shape;7099;p71"/>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1"/>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1" name="Google Shape;7101;p71"/>
              <p:cNvGrpSpPr/>
              <p:nvPr/>
            </p:nvGrpSpPr>
            <p:grpSpPr>
              <a:xfrm>
                <a:off x="5475680" y="4195587"/>
                <a:ext cx="37783" cy="32364"/>
                <a:chOff x="5475680" y="4195587"/>
                <a:chExt cx="37783" cy="32364"/>
              </a:xfrm>
            </p:grpSpPr>
            <p:sp>
              <p:nvSpPr>
                <p:cNvPr id="7102" name="Google Shape;7102;p71"/>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1"/>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4" name="Google Shape;7104;p71"/>
              <p:cNvGrpSpPr/>
              <p:nvPr/>
            </p:nvGrpSpPr>
            <p:grpSpPr>
              <a:xfrm>
                <a:off x="5532575" y="4027197"/>
                <a:ext cx="33308" cy="32262"/>
                <a:chOff x="5532575" y="4027197"/>
                <a:chExt cx="33308" cy="32262"/>
              </a:xfrm>
            </p:grpSpPr>
            <p:sp>
              <p:nvSpPr>
                <p:cNvPr id="7105" name="Google Shape;7105;p71"/>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1"/>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7" name="Google Shape;7107;p71"/>
              <p:cNvGrpSpPr/>
              <p:nvPr/>
            </p:nvGrpSpPr>
            <p:grpSpPr>
              <a:xfrm>
                <a:off x="5590706" y="4245348"/>
                <a:ext cx="33497" cy="32270"/>
                <a:chOff x="5590706" y="4245348"/>
                <a:chExt cx="33497" cy="32270"/>
              </a:xfrm>
            </p:grpSpPr>
            <p:sp>
              <p:nvSpPr>
                <p:cNvPr id="7108" name="Google Shape;7108;p71"/>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1"/>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71"/>
              <p:cNvGrpSpPr/>
              <p:nvPr/>
            </p:nvGrpSpPr>
            <p:grpSpPr>
              <a:xfrm>
                <a:off x="5618681" y="4109677"/>
                <a:ext cx="33112" cy="32357"/>
                <a:chOff x="5618681" y="4109677"/>
                <a:chExt cx="33112" cy="32357"/>
              </a:xfrm>
            </p:grpSpPr>
            <p:sp>
              <p:nvSpPr>
                <p:cNvPr id="7111" name="Google Shape;7111;p71"/>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1"/>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3" name="Google Shape;7113;p71"/>
              <p:cNvGrpSpPr/>
              <p:nvPr/>
            </p:nvGrpSpPr>
            <p:grpSpPr>
              <a:xfrm>
                <a:off x="5479298" y="4128262"/>
                <a:ext cx="31405" cy="26906"/>
                <a:chOff x="5479298" y="4128262"/>
                <a:chExt cx="31405" cy="26906"/>
              </a:xfrm>
            </p:grpSpPr>
            <p:sp>
              <p:nvSpPr>
                <p:cNvPr id="7114" name="Google Shape;7114;p71"/>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1"/>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6" name="Google Shape;7116;p71"/>
              <p:cNvGrpSpPr/>
              <p:nvPr/>
            </p:nvGrpSpPr>
            <p:grpSpPr>
              <a:xfrm>
                <a:off x="5582903" y="4180116"/>
                <a:ext cx="31499" cy="26898"/>
                <a:chOff x="5582903" y="4180116"/>
                <a:chExt cx="31499" cy="26898"/>
              </a:xfrm>
            </p:grpSpPr>
            <p:sp>
              <p:nvSpPr>
                <p:cNvPr id="7117" name="Google Shape;7117;p71"/>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1"/>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19" name="Google Shape;7119;p71"/>
            <p:cNvGrpSpPr/>
            <p:nvPr/>
          </p:nvGrpSpPr>
          <p:grpSpPr>
            <a:xfrm>
              <a:off x="3977681" y="3230323"/>
              <a:ext cx="94584" cy="84085"/>
              <a:chOff x="3977681" y="3230323"/>
              <a:chExt cx="94584" cy="84085"/>
            </a:xfrm>
          </p:grpSpPr>
          <p:grpSp>
            <p:nvGrpSpPr>
              <p:cNvPr id="7120" name="Google Shape;7120;p71"/>
              <p:cNvGrpSpPr/>
              <p:nvPr/>
            </p:nvGrpSpPr>
            <p:grpSpPr>
              <a:xfrm>
                <a:off x="4000135" y="3243041"/>
                <a:ext cx="59570" cy="57186"/>
                <a:chOff x="4000135" y="3243041"/>
                <a:chExt cx="59570" cy="57186"/>
              </a:xfrm>
            </p:grpSpPr>
            <p:sp>
              <p:nvSpPr>
                <p:cNvPr id="7121" name="Google Shape;7121;p71"/>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1"/>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1"/>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4" name="Google Shape;7124;p71"/>
              <p:cNvGrpSpPr/>
              <p:nvPr/>
            </p:nvGrpSpPr>
            <p:grpSpPr>
              <a:xfrm>
                <a:off x="3977681" y="3245872"/>
                <a:ext cx="37783" cy="32380"/>
                <a:chOff x="3977681" y="3245872"/>
                <a:chExt cx="37783" cy="32380"/>
              </a:xfrm>
            </p:grpSpPr>
            <p:sp>
              <p:nvSpPr>
                <p:cNvPr id="7125" name="Google Shape;7125;p71"/>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1"/>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7" name="Google Shape;7127;p71"/>
              <p:cNvGrpSpPr/>
              <p:nvPr/>
            </p:nvGrpSpPr>
            <p:grpSpPr>
              <a:xfrm>
                <a:off x="4040860" y="3262672"/>
                <a:ext cx="31405" cy="27001"/>
                <a:chOff x="4040860" y="3262672"/>
                <a:chExt cx="31405" cy="27001"/>
              </a:xfrm>
            </p:grpSpPr>
            <p:sp>
              <p:nvSpPr>
                <p:cNvPr id="7128" name="Google Shape;7128;p71"/>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1"/>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0" name="Google Shape;7130;p71"/>
              <p:cNvGrpSpPr/>
              <p:nvPr/>
            </p:nvGrpSpPr>
            <p:grpSpPr>
              <a:xfrm>
                <a:off x="4021072" y="3230323"/>
                <a:ext cx="31397" cy="26906"/>
                <a:chOff x="4021072" y="3230323"/>
                <a:chExt cx="31397" cy="26906"/>
              </a:xfrm>
            </p:grpSpPr>
            <p:sp>
              <p:nvSpPr>
                <p:cNvPr id="7131" name="Google Shape;7131;p71"/>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1"/>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3" name="Google Shape;7133;p71"/>
              <p:cNvGrpSpPr/>
              <p:nvPr/>
            </p:nvGrpSpPr>
            <p:grpSpPr>
              <a:xfrm>
                <a:off x="4001472" y="3287462"/>
                <a:ext cx="31499" cy="26945"/>
                <a:chOff x="4001472" y="3287462"/>
                <a:chExt cx="31499" cy="26945"/>
              </a:xfrm>
            </p:grpSpPr>
            <p:sp>
              <p:nvSpPr>
                <p:cNvPr id="7134" name="Google Shape;7134;p71"/>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1"/>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36" name="Google Shape;7136;p71"/>
            <p:cNvGrpSpPr/>
            <p:nvPr/>
          </p:nvGrpSpPr>
          <p:grpSpPr>
            <a:xfrm>
              <a:off x="4084715" y="3258865"/>
              <a:ext cx="184961" cy="137268"/>
              <a:chOff x="4084715" y="3258865"/>
              <a:chExt cx="184961" cy="137268"/>
            </a:xfrm>
          </p:grpSpPr>
          <p:grpSp>
            <p:nvGrpSpPr>
              <p:cNvPr id="7137" name="Google Shape;7137;p71"/>
              <p:cNvGrpSpPr/>
              <p:nvPr/>
            </p:nvGrpSpPr>
            <p:grpSpPr>
              <a:xfrm>
                <a:off x="4107453" y="3271583"/>
                <a:ext cx="153470" cy="110275"/>
                <a:chOff x="4107453" y="3271583"/>
                <a:chExt cx="153470" cy="110275"/>
              </a:xfrm>
            </p:grpSpPr>
            <p:sp>
              <p:nvSpPr>
                <p:cNvPr id="7138" name="Google Shape;7138;p71"/>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1"/>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1"/>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1"/>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2" name="Google Shape;7142;p71"/>
              <p:cNvGrpSpPr/>
              <p:nvPr/>
            </p:nvGrpSpPr>
            <p:grpSpPr>
              <a:xfrm>
                <a:off x="4136947" y="3258865"/>
                <a:ext cx="31499" cy="27001"/>
                <a:chOff x="4136947" y="3258865"/>
                <a:chExt cx="31499" cy="27001"/>
              </a:xfrm>
            </p:grpSpPr>
            <p:sp>
              <p:nvSpPr>
                <p:cNvPr id="7143" name="Google Shape;7143;p71"/>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1"/>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5" name="Google Shape;7145;p71"/>
              <p:cNvGrpSpPr/>
              <p:nvPr/>
            </p:nvGrpSpPr>
            <p:grpSpPr>
              <a:xfrm>
                <a:off x="4084715" y="3266478"/>
                <a:ext cx="31468" cy="26898"/>
                <a:chOff x="4084715" y="3266478"/>
                <a:chExt cx="31468" cy="26898"/>
              </a:xfrm>
            </p:grpSpPr>
            <p:sp>
              <p:nvSpPr>
                <p:cNvPr id="7146" name="Google Shape;7146;p71"/>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1"/>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8" name="Google Shape;7148;p71"/>
              <p:cNvGrpSpPr/>
              <p:nvPr/>
            </p:nvGrpSpPr>
            <p:grpSpPr>
              <a:xfrm>
                <a:off x="4159213" y="3279849"/>
                <a:ext cx="31405" cy="26945"/>
                <a:chOff x="4159213" y="3279849"/>
                <a:chExt cx="31405" cy="26945"/>
              </a:xfrm>
            </p:grpSpPr>
            <p:sp>
              <p:nvSpPr>
                <p:cNvPr id="7149" name="Google Shape;7149;p71"/>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1"/>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1" name="Google Shape;7151;p71"/>
              <p:cNvGrpSpPr/>
              <p:nvPr/>
            </p:nvGrpSpPr>
            <p:grpSpPr>
              <a:xfrm>
                <a:off x="4201550" y="3266502"/>
                <a:ext cx="31405" cy="26883"/>
                <a:chOff x="4201550" y="3266502"/>
                <a:chExt cx="31405" cy="26883"/>
              </a:xfrm>
            </p:grpSpPr>
            <p:sp>
              <p:nvSpPr>
                <p:cNvPr id="7152" name="Google Shape;7152;p71"/>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1"/>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4" name="Google Shape;7154;p71"/>
              <p:cNvGrpSpPr/>
              <p:nvPr/>
            </p:nvGrpSpPr>
            <p:grpSpPr>
              <a:xfrm>
                <a:off x="4201550" y="3338278"/>
                <a:ext cx="31405" cy="26930"/>
                <a:chOff x="4201550" y="3338278"/>
                <a:chExt cx="31405" cy="26930"/>
              </a:xfrm>
            </p:grpSpPr>
            <p:sp>
              <p:nvSpPr>
                <p:cNvPr id="7155" name="Google Shape;7155;p71"/>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1"/>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7" name="Google Shape;7157;p71"/>
              <p:cNvGrpSpPr/>
              <p:nvPr/>
            </p:nvGrpSpPr>
            <p:grpSpPr>
              <a:xfrm>
                <a:off x="4238272" y="3369132"/>
                <a:ext cx="31405" cy="27001"/>
                <a:chOff x="4238272" y="3369132"/>
                <a:chExt cx="31405" cy="27001"/>
              </a:xfrm>
            </p:grpSpPr>
            <p:sp>
              <p:nvSpPr>
                <p:cNvPr id="7158" name="Google Shape;7158;p71"/>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1"/>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60" name="Google Shape;7160;p71"/>
            <p:cNvGrpSpPr/>
            <p:nvPr/>
          </p:nvGrpSpPr>
          <p:grpSpPr>
            <a:xfrm>
              <a:off x="4068639" y="3200169"/>
              <a:ext cx="77643" cy="37272"/>
              <a:chOff x="4068639" y="3200169"/>
              <a:chExt cx="77643" cy="37272"/>
            </a:xfrm>
          </p:grpSpPr>
          <p:sp>
            <p:nvSpPr>
              <p:cNvPr id="7161" name="Google Shape;7161;p71"/>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2" name="Google Shape;7162;p71"/>
              <p:cNvGrpSpPr/>
              <p:nvPr/>
            </p:nvGrpSpPr>
            <p:grpSpPr>
              <a:xfrm>
                <a:off x="4114878" y="3200169"/>
                <a:ext cx="31405" cy="26993"/>
                <a:chOff x="4114878" y="3200169"/>
                <a:chExt cx="31405" cy="26993"/>
              </a:xfrm>
            </p:grpSpPr>
            <p:sp>
              <p:nvSpPr>
                <p:cNvPr id="7163" name="Google Shape;7163;p71"/>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1"/>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5" name="Google Shape;7165;p71"/>
              <p:cNvGrpSpPr/>
              <p:nvPr/>
            </p:nvGrpSpPr>
            <p:grpSpPr>
              <a:xfrm>
                <a:off x="4068639" y="3210535"/>
                <a:ext cx="31499" cy="26906"/>
                <a:chOff x="4068639" y="3210535"/>
                <a:chExt cx="31499" cy="26906"/>
              </a:xfrm>
            </p:grpSpPr>
            <p:sp>
              <p:nvSpPr>
                <p:cNvPr id="7166" name="Google Shape;7166;p71"/>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1"/>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68" name="Google Shape;7168;p71"/>
            <p:cNvGrpSpPr/>
            <p:nvPr/>
          </p:nvGrpSpPr>
          <p:grpSpPr>
            <a:xfrm>
              <a:off x="3869702" y="3066935"/>
              <a:ext cx="382664" cy="190294"/>
              <a:chOff x="3869702" y="3066935"/>
              <a:chExt cx="382664" cy="190294"/>
            </a:xfrm>
          </p:grpSpPr>
          <p:grpSp>
            <p:nvGrpSpPr>
              <p:cNvPr id="7169" name="Google Shape;7169;p71"/>
              <p:cNvGrpSpPr/>
              <p:nvPr/>
            </p:nvGrpSpPr>
            <p:grpSpPr>
              <a:xfrm>
                <a:off x="3888633" y="3082351"/>
                <a:ext cx="351172" cy="160698"/>
                <a:chOff x="3888633" y="3082351"/>
                <a:chExt cx="351172" cy="160698"/>
              </a:xfrm>
            </p:grpSpPr>
            <p:sp>
              <p:nvSpPr>
                <p:cNvPr id="7170" name="Google Shape;7170;p71"/>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1"/>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1"/>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1"/>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1"/>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1"/>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6" name="Google Shape;7176;p71"/>
              <p:cNvGrpSpPr/>
              <p:nvPr/>
            </p:nvGrpSpPr>
            <p:grpSpPr>
              <a:xfrm>
                <a:off x="4143703" y="3066935"/>
                <a:ext cx="37783" cy="32357"/>
                <a:chOff x="4143703" y="3066935"/>
                <a:chExt cx="37783" cy="32357"/>
              </a:xfrm>
            </p:grpSpPr>
            <p:sp>
              <p:nvSpPr>
                <p:cNvPr id="7177" name="Google Shape;7177;p71"/>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1"/>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9" name="Google Shape;7179;p71"/>
              <p:cNvGrpSpPr/>
              <p:nvPr/>
            </p:nvGrpSpPr>
            <p:grpSpPr>
              <a:xfrm>
                <a:off x="4044565" y="3103563"/>
                <a:ext cx="37783" cy="32451"/>
                <a:chOff x="4044565" y="3103563"/>
                <a:chExt cx="37783" cy="32451"/>
              </a:xfrm>
            </p:grpSpPr>
            <p:sp>
              <p:nvSpPr>
                <p:cNvPr id="7180" name="Google Shape;7180;p71"/>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1"/>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2" name="Google Shape;7182;p71"/>
              <p:cNvGrpSpPr/>
              <p:nvPr/>
            </p:nvGrpSpPr>
            <p:grpSpPr>
              <a:xfrm>
                <a:off x="4017454" y="3188237"/>
                <a:ext cx="37776" cy="32357"/>
                <a:chOff x="4017454" y="3188237"/>
                <a:chExt cx="37776" cy="32357"/>
              </a:xfrm>
            </p:grpSpPr>
            <p:sp>
              <p:nvSpPr>
                <p:cNvPr id="7183" name="Google Shape;7183;p71"/>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1"/>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5" name="Google Shape;7185;p71"/>
              <p:cNvGrpSpPr/>
              <p:nvPr/>
            </p:nvGrpSpPr>
            <p:grpSpPr>
              <a:xfrm>
                <a:off x="3921548" y="3157509"/>
                <a:ext cx="37783" cy="32357"/>
                <a:chOff x="3921548" y="3157509"/>
                <a:chExt cx="37783" cy="32357"/>
              </a:xfrm>
            </p:grpSpPr>
            <p:sp>
              <p:nvSpPr>
                <p:cNvPr id="7186" name="Google Shape;7186;p71"/>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1"/>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8" name="Google Shape;7188;p71"/>
              <p:cNvGrpSpPr/>
              <p:nvPr/>
            </p:nvGrpSpPr>
            <p:grpSpPr>
              <a:xfrm>
                <a:off x="3939056" y="3211620"/>
                <a:ext cx="37783" cy="32380"/>
                <a:chOff x="3939056" y="3211620"/>
                <a:chExt cx="37783" cy="32380"/>
              </a:xfrm>
            </p:grpSpPr>
            <p:sp>
              <p:nvSpPr>
                <p:cNvPr id="7189" name="Google Shape;7189;p71"/>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1"/>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1" name="Google Shape;7191;p71"/>
              <p:cNvGrpSpPr/>
              <p:nvPr/>
            </p:nvGrpSpPr>
            <p:grpSpPr>
              <a:xfrm>
                <a:off x="4176240" y="3136965"/>
                <a:ext cx="31405" cy="26930"/>
                <a:chOff x="4176240" y="3136965"/>
                <a:chExt cx="31405" cy="26930"/>
              </a:xfrm>
            </p:grpSpPr>
            <p:sp>
              <p:nvSpPr>
                <p:cNvPr id="7192" name="Google Shape;7192;p71"/>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1"/>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4" name="Google Shape;7194;p71"/>
              <p:cNvGrpSpPr/>
              <p:nvPr/>
            </p:nvGrpSpPr>
            <p:grpSpPr>
              <a:xfrm>
                <a:off x="4133148" y="3152593"/>
                <a:ext cx="31499" cy="27001"/>
                <a:chOff x="4133148" y="3152593"/>
                <a:chExt cx="31499" cy="27001"/>
              </a:xfrm>
            </p:grpSpPr>
            <p:sp>
              <p:nvSpPr>
                <p:cNvPr id="7195" name="Google Shape;7195;p71"/>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1"/>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7" name="Google Shape;7197;p71"/>
              <p:cNvGrpSpPr/>
              <p:nvPr/>
            </p:nvGrpSpPr>
            <p:grpSpPr>
              <a:xfrm>
                <a:off x="4220866" y="3073534"/>
                <a:ext cx="31499" cy="26898"/>
                <a:chOff x="4220866" y="3073534"/>
                <a:chExt cx="31499" cy="26898"/>
              </a:xfrm>
            </p:grpSpPr>
            <p:sp>
              <p:nvSpPr>
                <p:cNvPr id="7198" name="Google Shape;7198;p71"/>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1"/>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0" name="Google Shape;7200;p71"/>
              <p:cNvGrpSpPr/>
              <p:nvPr/>
            </p:nvGrpSpPr>
            <p:grpSpPr>
              <a:xfrm>
                <a:off x="3869702" y="3230323"/>
                <a:ext cx="31499" cy="26906"/>
                <a:chOff x="3869702" y="3230323"/>
                <a:chExt cx="31499" cy="26906"/>
              </a:xfrm>
            </p:grpSpPr>
            <p:sp>
              <p:nvSpPr>
                <p:cNvPr id="7201" name="Google Shape;7201;p71"/>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1"/>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03" name="Google Shape;7203;p71"/>
            <p:cNvGrpSpPr/>
            <p:nvPr/>
          </p:nvGrpSpPr>
          <p:grpSpPr>
            <a:xfrm>
              <a:off x="4271383" y="3065882"/>
              <a:ext cx="304556" cy="341663"/>
              <a:chOff x="4271383" y="3065882"/>
              <a:chExt cx="304556" cy="341663"/>
            </a:xfrm>
          </p:grpSpPr>
          <p:grpSp>
            <p:nvGrpSpPr>
              <p:cNvPr id="7204" name="Google Shape;7204;p71"/>
              <p:cNvGrpSpPr/>
              <p:nvPr/>
            </p:nvGrpSpPr>
            <p:grpSpPr>
              <a:xfrm>
                <a:off x="4293838" y="3078639"/>
                <a:ext cx="269353" cy="311973"/>
                <a:chOff x="4293838" y="3078639"/>
                <a:chExt cx="269353" cy="311973"/>
              </a:xfrm>
            </p:grpSpPr>
            <p:sp>
              <p:nvSpPr>
                <p:cNvPr id="7205" name="Google Shape;7205;p71"/>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1"/>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1"/>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1"/>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1"/>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1"/>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1"/>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1"/>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1"/>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1"/>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1"/>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1"/>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1"/>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1"/>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1"/>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1"/>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1"/>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2" name="Google Shape;7222;p71"/>
              <p:cNvGrpSpPr/>
              <p:nvPr/>
            </p:nvGrpSpPr>
            <p:grpSpPr>
              <a:xfrm>
                <a:off x="4538164" y="3342061"/>
                <a:ext cx="37776" cy="32380"/>
                <a:chOff x="4538164" y="3342061"/>
                <a:chExt cx="37776" cy="32380"/>
              </a:xfrm>
            </p:grpSpPr>
            <p:sp>
              <p:nvSpPr>
                <p:cNvPr id="7223" name="Google Shape;7223;p71"/>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1"/>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5" name="Google Shape;7225;p71"/>
              <p:cNvGrpSpPr/>
              <p:nvPr/>
            </p:nvGrpSpPr>
            <p:grpSpPr>
              <a:xfrm>
                <a:off x="4271383" y="3194742"/>
                <a:ext cx="37783" cy="32420"/>
                <a:chOff x="4271383" y="3194742"/>
                <a:chExt cx="37783" cy="32420"/>
              </a:xfrm>
            </p:grpSpPr>
            <p:sp>
              <p:nvSpPr>
                <p:cNvPr id="7226" name="Google Shape;7226;p71"/>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1"/>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8" name="Google Shape;7228;p71"/>
              <p:cNvGrpSpPr/>
              <p:nvPr/>
            </p:nvGrpSpPr>
            <p:grpSpPr>
              <a:xfrm>
                <a:off x="4284416" y="3084058"/>
                <a:ext cx="37783" cy="32357"/>
                <a:chOff x="4284416" y="3084058"/>
                <a:chExt cx="37783" cy="32357"/>
              </a:xfrm>
            </p:grpSpPr>
            <p:sp>
              <p:nvSpPr>
                <p:cNvPr id="7229" name="Google Shape;7229;p71"/>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1"/>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1" name="Google Shape;7231;p71"/>
              <p:cNvGrpSpPr/>
              <p:nvPr/>
            </p:nvGrpSpPr>
            <p:grpSpPr>
              <a:xfrm>
                <a:off x="4478697" y="3297561"/>
                <a:ext cx="37776" cy="32451"/>
                <a:chOff x="4478697" y="3297561"/>
                <a:chExt cx="37776" cy="32451"/>
              </a:xfrm>
            </p:grpSpPr>
            <p:sp>
              <p:nvSpPr>
                <p:cNvPr id="7232" name="Google Shape;7232;p71"/>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1"/>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4" name="Google Shape;7234;p71"/>
              <p:cNvGrpSpPr/>
              <p:nvPr/>
            </p:nvGrpSpPr>
            <p:grpSpPr>
              <a:xfrm>
                <a:off x="4411813" y="3331711"/>
                <a:ext cx="37776" cy="32451"/>
                <a:chOff x="4411813" y="3331711"/>
                <a:chExt cx="37776" cy="32451"/>
              </a:xfrm>
            </p:grpSpPr>
            <p:sp>
              <p:nvSpPr>
                <p:cNvPr id="7235" name="Google Shape;7235;p71"/>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1"/>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7" name="Google Shape;7237;p71"/>
              <p:cNvGrpSpPr/>
              <p:nvPr/>
            </p:nvGrpSpPr>
            <p:grpSpPr>
              <a:xfrm>
                <a:off x="4337984" y="3375188"/>
                <a:ext cx="37776" cy="32357"/>
                <a:chOff x="4337984" y="3375188"/>
                <a:chExt cx="37776" cy="32357"/>
              </a:xfrm>
            </p:grpSpPr>
            <p:sp>
              <p:nvSpPr>
                <p:cNvPr id="7238" name="Google Shape;7238;p71"/>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1"/>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0" name="Google Shape;7240;p71"/>
              <p:cNvGrpSpPr/>
              <p:nvPr/>
            </p:nvGrpSpPr>
            <p:grpSpPr>
              <a:xfrm>
                <a:off x="4494867" y="3090530"/>
                <a:ext cx="37878" cy="32451"/>
                <a:chOff x="4494867" y="3090530"/>
                <a:chExt cx="37878" cy="32451"/>
              </a:xfrm>
            </p:grpSpPr>
            <p:sp>
              <p:nvSpPr>
                <p:cNvPr id="7241" name="Google Shape;7241;p71"/>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1"/>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3" name="Google Shape;7243;p71"/>
              <p:cNvGrpSpPr/>
              <p:nvPr/>
            </p:nvGrpSpPr>
            <p:grpSpPr>
              <a:xfrm>
                <a:off x="4525124" y="3207774"/>
                <a:ext cx="37783" cy="32420"/>
                <a:chOff x="4525124" y="3207774"/>
                <a:chExt cx="37783" cy="32420"/>
              </a:xfrm>
            </p:grpSpPr>
            <p:sp>
              <p:nvSpPr>
                <p:cNvPr id="7244" name="Google Shape;7244;p71"/>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1"/>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6" name="Google Shape;7246;p71"/>
              <p:cNvGrpSpPr/>
              <p:nvPr/>
            </p:nvGrpSpPr>
            <p:grpSpPr>
              <a:xfrm>
                <a:off x="4440544" y="3176479"/>
                <a:ext cx="31499" cy="26898"/>
                <a:chOff x="4440544" y="3176479"/>
                <a:chExt cx="31499" cy="26898"/>
              </a:xfrm>
            </p:grpSpPr>
            <p:sp>
              <p:nvSpPr>
                <p:cNvPr id="7247" name="Google Shape;7247;p71"/>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1"/>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9" name="Google Shape;7249;p71"/>
              <p:cNvGrpSpPr/>
              <p:nvPr/>
            </p:nvGrpSpPr>
            <p:grpSpPr>
              <a:xfrm>
                <a:off x="4350545" y="3156400"/>
                <a:ext cx="31405" cy="27001"/>
                <a:chOff x="4350545" y="3156400"/>
                <a:chExt cx="31405" cy="27001"/>
              </a:xfrm>
            </p:grpSpPr>
            <p:sp>
              <p:nvSpPr>
                <p:cNvPr id="7250" name="Google Shape;7250;p71"/>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1"/>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2" name="Google Shape;7252;p71"/>
              <p:cNvGrpSpPr/>
              <p:nvPr/>
            </p:nvGrpSpPr>
            <p:grpSpPr>
              <a:xfrm>
                <a:off x="4376703" y="3255058"/>
                <a:ext cx="31405" cy="27001"/>
                <a:chOff x="4376703" y="3255058"/>
                <a:chExt cx="31405" cy="27001"/>
              </a:xfrm>
            </p:grpSpPr>
            <p:sp>
              <p:nvSpPr>
                <p:cNvPr id="7253" name="Google Shape;7253;p71"/>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1"/>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5" name="Google Shape;7255;p71"/>
              <p:cNvGrpSpPr/>
              <p:nvPr/>
            </p:nvGrpSpPr>
            <p:grpSpPr>
              <a:xfrm>
                <a:off x="4331322" y="3283656"/>
                <a:ext cx="31405" cy="26945"/>
                <a:chOff x="4331322" y="3283656"/>
                <a:chExt cx="31405" cy="26945"/>
              </a:xfrm>
            </p:grpSpPr>
            <p:sp>
              <p:nvSpPr>
                <p:cNvPr id="7256" name="Google Shape;7256;p71"/>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1"/>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8" name="Google Shape;7258;p71"/>
              <p:cNvGrpSpPr/>
              <p:nvPr/>
            </p:nvGrpSpPr>
            <p:grpSpPr>
              <a:xfrm>
                <a:off x="4380510" y="3065882"/>
                <a:ext cx="31405" cy="26938"/>
                <a:chOff x="4380510" y="3065882"/>
                <a:chExt cx="31405" cy="26938"/>
              </a:xfrm>
            </p:grpSpPr>
            <p:sp>
              <p:nvSpPr>
                <p:cNvPr id="7259" name="Google Shape;7259;p71"/>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1"/>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61" name="Google Shape;7261;p71"/>
            <p:cNvGrpSpPr/>
            <p:nvPr/>
          </p:nvGrpSpPr>
          <p:grpSpPr>
            <a:xfrm>
              <a:off x="4558998" y="3188237"/>
              <a:ext cx="1280131" cy="1052746"/>
              <a:chOff x="4558998" y="3188237"/>
              <a:chExt cx="1280131" cy="1052746"/>
            </a:xfrm>
          </p:grpSpPr>
          <p:sp>
            <p:nvSpPr>
              <p:cNvPr id="7262" name="Google Shape;7262;p71"/>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63" name="Google Shape;7263;p71"/>
              <p:cNvGrpSpPr/>
              <p:nvPr/>
            </p:nvGrpSpPr>
            <p:grpSpPr>
              <a:xfrm>
                <a:off x="4579164" y="3203653"/>
                <a:ext cx="1244833" cy="1020397"/>
                <a:chOff x="4579164" y="3203653"/>
                <a:chExt cx="1244833" cy="1020397"/>
              </a:xfrm>
            </p:grpSpPr>
            <p:sp>
              <p:nvSpPr>
                <p:cNvPr id="7264" name="Google Shape;7264;p71"/>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1"/>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66" name="Google Shape;7266;p71"/>
                <p:cNvGrpSpPr/>
                <p:nvPr/>
              </p:nvGrpSpPr>
              <p:grpSpPr>
                <a:xfrm>
                  <a:off x="4579164" y="3203653"/>
                  <a:ext cx="1244833" cy="1020397"/>
                  <a:chOff x="4579164" y="3203653"/>
                  <a:chExt cx="1244833" cy="1020397"/>
                </a:xfrm>
              </p:grpSpPr>
              <p:sp>
                <p:nvSpPr>
                  <p:cNvPr id="7267" name="Google Shape;7267;p71"/>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1"/>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69" name="Google Shape;7269;p71"/>
                  <p:cNvGrpSpPr/>
                  <p:nvPr/>
                </p:nvGrpSpPr>
                <p:grpSpPr>
                  <a:xfrm>
                    <a:off x="4579164" y="3203653"/>
                    <a:ext cx="1244833" cy="1020397"/>
                    <a:chOff x="4579164" y="3203653"/>
                    <a:chExt cx="1244833" cy="1020397"/>
                  </a:xfrm>
                </p:grpSpPr>
                <p:sp>
                  <p:nvSpPr>
                    <p:cNvPr id="7270" name="Google Shape;7270;p71"/>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1"/>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1"/>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1"/>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1"/>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1"/>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1"/>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1"/>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78" name="Google Shape;7278;p71"/>
                    <p:cNvGrpSpPr/>
                    <p:nvPr/>
                  </p:nvGrpSpPr>
                  <p:grpSpPr>
                    <a:xfrm>
                      <a:off x="4579164" y="3203653"/>
                      <a:ext cx="1244833" cy="1020397"/>
                      <a:chOff x="4579164" y="3203653"/>
                      <a:chExt cx="1244833" cy="1020397"/>
                    </a:xfrm>
                  </p:grpSpPr>
                  <p:sp>
                    <p:nvSpPr>
                      <p:cNvPr id="7279" name="Google Shape;7279;p71"/>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1"/>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1"/>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1"/>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1"/>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1"/>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1"/>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1"/>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1"/>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1"/>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1"/>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1"/>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1"/>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1"/>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93" name="Google Shape;7293;p71"/>
                      <p:cNvGrpSpPr/>
                      <p:nvPr/>
                    </p:nvGrpSpPr>
                    <p:grpSpPr>
                      <a:xfrm>
                        <a:off x="4579164" y="3203653"/>
                        <a:ext cx="1244833" cy="1020397"/>
                        <a:chOff x="4579164" y="3203653"/>
                        <a:chExt cx="1244833" cy="1020397"/>
                      </a:xfrm>
                    </p:grpSpPr>
                    <p:sp>
                      <p:nvSpPr>
                        <p:cNvPr id="7294" name="Google Shape;7294;p71"/>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1"/>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1"/>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1"/>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1"/>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1"/>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1"/>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1"/>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1"/>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1"/>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1"/>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1"/>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1"/>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1"/>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1"/>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1"/>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1"/>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1"/>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1"/>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1"/>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1"/>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1"/>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1"/>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1"/>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8" name="Google Shape;7318;p71"/>
                        <p:cNvGrpSpPr/>
                        <p:nvPr/>
                      </p:nvGrpSpPr>
                      <p:grpSpPr>
                        <a:xfrm>
                          <a:off x="4579164" y="3203653"/>
                          <a:ext cx="1244833" cy="1020397"/>
                          <a:chOff x="4579164" y="3203653"/>
                          <a:chExt cx="1244833" cy="1020397"/>
                        </a:xfrm>
                      </p:grpSpPr>
                      <p:sp>
                        <p:nvSpPr>
                          <p:cNvPr id="7319" name="Google Shape;7319;p71"/>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0" name="Google Shape;7320;p71"/>
                          <p:cNvGrpSpPr/>
                          <p:nvPr/>
                        </p:nvGrpSpPr>
                        <p:grpSpPr>
                          <a:xfrm>
                            <a:off x="4579164" y="3203653"/>
                            <a:ext cx="1244833" cy="1020397"/>
                            <a:chOff x="4579164" y="3203653"/>
                            <a:chExt cx="1244833" cy="1020397"/>
                          </a:xfrm>
                        </p:grpSpPr>
                        <p:sp>
                          <p:nvSpPr>
                            <p:cNvPr id="7321" name="Google Shape;7321;p71"/>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1"/>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1"/>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1"/>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1"/>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1"/>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1"/>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8" name="Google Shape;7328;p71"/>
                            <p:cNvGrpSpPr/>
                            <p:nvPr/>
                          </p:nvGrpSpPr>
                          <p:grpSpPr>
                            <a:xfrm>
                              <a:off x="4579164" y="3203653"/>
                              <a:ext cx="1244833" cy="1020397"/>
                              <a:chOff x="4579164" y="3203653"/>
                              <a:chExt cx="1244833" cy="1020397"/>
                            </a:xfrm>
                          </p:grpSpPr>
                          <p:sp>
                            <p:nvSpPr>
                              <p:cNvPr id="7329" name="Google Shape;7329;p71"/>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1"/>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1"/>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1"/>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1"/>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1"/>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1"/>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1"/>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1"/>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1"/>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1"/>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1"/>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1"/>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2" name="Google Shape;7342;p71"/>
                              <p:cNvGrpSpPr/>
                              <p:nvPr/>
                            </p:nvGrpSpPr>
                            <p:grpSpPr>
                              <a:xfrm>
                                <a:off x="4579164" y="3203653"/>
                                <a:ext cx="1244833" cy="1020397"/>
                                <a:chOff x="4579164" y="3203653"/>
                                <a:chExt cx="1244833" cy="1020397"/>
                              </a:xfrm>
                            </p:grpSpPr>
                            <p:sp>
                              <p:nvSpPr>
                                <p:cNvPr id="7343" name="Google Shape;7343;p71"/>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1"/>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1"/>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1"/>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1"/>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1"/>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1"/>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50" name="Google Shape;7350;p71"/>
                                <p:cNvGrpSpPr/>
                                <p:nvPr/>
                              </p:nvGrpSpPr>
                              <p:grpSpPr>
                                <a:xfrm>
                                  <a:off x="4579164" y="3203653"/>
                                  <a:ext cx="1244833" cy="1020397"/>
                                  <a:chOff x="4579164" y="3203653"/>
                                  <a:chExt cx="1244833" cy="1020397"/>
                                </a:xfrm>
                              </p:grpSpPr>
                              <p:sp>
                                <p:nvSpPr>
                                  <p:cNvPr id="7351" name="Google Shape;7351;p71"/>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1"/>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1"/>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1"/>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1"/>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56" name="Google Shape;7356;p71"/>
                                  <p:cNvGrpSpPr/>
                                  <p:nvPr/>
                                </p:nvGrpSpPr>
                                <p:grpSpPr>
                                  <a:xfrm>
                                    <a:off x="4579164" y="3203653"/>
                                    <a:ext cx="1244833" cy="1020397"/>
                                    <a:chOff x="4579164" y="3203653"/>
                                    <a:chExt cx="1244833" cy="1020397"/>
                                  </a:xfrm>
                                </p:grpSpPr>
                                <p:sp>
                                  <p:nvSpPr>
                                    <p:cNvPr id="7357" name="Google Shape;7357;p71"/>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1"/>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1"/>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1"/>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7361" name="Google Shape;7361;p71"/>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1"/>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1"/>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364" name="Google Shape;7364;p71"/>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7365" name="Google Shape;7365;p71"/>
              <p:cNvGrpSpPr/>
              <p:nvPr/>
            </p:nvGrpSpPr>
            <p:grpSpPr>
              <a:xfrm>
                <a:off x="4595437" y="3598775"/>
                <a:ext cx="37776" cy="32451"/>
                <a:chOff x="4595437" y="3598775"/>
                <a:chExt cx="37776" cy="32451"/>
              </a:xfrm>
            </p:grpSpPr>
            <p:sp>
              <p:nvSpPr>
                <p:cNvPr id="7366" name="Google Shape;7366;p71"/>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1"/>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8" name="Google Shape;7368;p71"/>
              <p:cNvGrpSpPr/>
              <p:nvPr/>
            </p:nvGrpSpPr>
            <p:grpSpPr>
              <a:xfrm>
                <a:off x="4641864" y="3524443"/>
                <a:ext cx="37776" cy="32380"/>
                <a:chOff x="4641864" y="3524443"/>
                <a:chExt cx="37776" cy="32380"/>
              </a:xfrm>
            </p:grpSpPr>
            <p:sp>
              <p:nvSpPr>
                <p:cNvPr id="7369" name="Google Shape;7369;p71"/>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1"/>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1" name="Google Shape;7371;p71"/>
              <p:cNvGrpSpPr/>
              <p:nvPr/>
            </p:nvGrpSpPr>
            <p:grpSpPr>
              <a:xfrm>
                <a:off x="4648431" y="3893901"/>
                <a:ext cx="37776" cy="32357"/>
                <a:chOff x="4648431" y="3893901"/>
                <a:chExt cx="37776" cy="32357"/>
              </a:xfrm>
            </p:grpSpPr>
            <p:sp>
              <p:nvSpPr>
                <p:cNvPr id="7372" name="Google Shape;7372;p71"/>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1"/>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4" name="Google Shape;7374;p71"/>
              <p:cNvGrpSpPr/>
              <p:nvPr/>
            </p:nvGrpSpPr>
            <p:grpSpPr>
              <a:xfrm>
                <a:off x="4567752" y="3722908"/>
                <a:ext cx="37870" cy="32380"/>
                <a:chOff x="4567752" y="3722908"/>
                <a:chExt cx="37870" cy="32380"/>
              </a:xfrm>
            </p:grpSpPr>
            <p:sp>
              <p:nvSpPr>
                <p:cNvPr id="7375" name="Google Shape;7375;p71"/>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1"/>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7" name="Google Shape;7377;p71"/>
              <p:cNvGrpSpPr/>
              <p:nvPr/>
            </p:nvGrpSpPr>
            <p:grpSpPr>
              <a:xfrm>
                <a:off x="4617506" y="3652052"/>
                <a:ext cx="37783" cy="32357"/>
                <a:chOff x="4617506" y="3652052"/>
                <a:chExt cx="37783" cy="32357"/>
              </a:xfrm>
            </p:grpSpPr>
            <p:sp>
              <p:nvSpPr>
                <p:cNvPr id="7378" name="Google Shape;7378;p71"/>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1"/>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0" name="Google Shape;7380;p71"/>
              <p:cNvGrpSpPr/>
              <p:nvPr/>
            </p:nvGrpSpPr>
            <p:grpSpPr>
              <a:xfrm>
                <a:off x="4739005" y="3554149"/>
                <a:ext cx="37870" cy="32357"/>
                <a:chOff x="4739005" y="3554149"/>
                <a:chExt cx="37870" cy="32357"/>
              </a:xfrm>
            </p:grpSpPr>
            <p:sp>
              <p:nvSpPr>
                <p:cNvPr id="7381" name="Google Shape;7381;p71"/>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1"/>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3" name="Google Shape;7383;p71"/>
              <p:cNvGrpSpPr/>
              <p:nvPr/>
            </p:nvGrpSpPr>
            <p:grpSpPr>
              <a:xfrm>
                <a:off x="4806557" y="3630258"/>
                <a:ext cx="37776" cy="32364"/>
                <a:chOff x="4806557" y="3630258"/>
                <a:chExt cx="37776" cy="32364"/>
              </a:xfrm>
            </p:grpSpPr>
            <p:sp>
              <p:nvSpPr>
                <p:cNvPr id="7384" name="Google Shape;7384;p71"/>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1"/>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6" name="Google Shape;7386;p71"/>
              <p:cNvGrpSpPr/>
              <p:nvPr/>
            </p:nvGrpSpPr>
            <p:grpSpPr>
              <a:xfrm>
                <a:off x="4737007" y="4004357"/>
                <a:ext cx="37870" cy="32357"/>
                <a:chOff x="4737007" y="4004357"/>
                <a:chExt cx="37870" cy="32357"/>
              </a:xfrm>
            </p:grpSpPr>
            <p:sp>
              <p:nvSpPr>
                <p:cNvPr id="7387" name="Google Shape;7387;p71"/>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1"/>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9" name="Google Shape;7389;p71"/>
              <p:cNvGrpSpPr/>
              <p:nvPr/>
            </p:nvGrpSpPr>
            <p:grpSpPr>
              <a:xfrm>
                <a:off x="4773634" y="4208627"/>
                <a:ext cx="37776" cy="32357"/>
                <a:chOff x="4773634" y="4208627"/>
                <a:chExt cx="37776" cy="32357"/>
              </a:xfrm>
            </p:grpSpPr>
            <p:sp>
              <p:nvSpPr>
                <p:cNvPr id="7390" name="Google Shape;7390;p71"/>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1"/>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2" name="Google Shape;7392;p71"/>
              <p:cNvGrpSpPr/>
              <p:nvPr/>
            </p:nvGrpSpPr>
            <p:grpSpPr>
              <a:xfrm>
                <a:off x="4888282" y="4074764"/>
                <a:ext cx="37776" cy="32451"/>
                <a:chOff x="4888282" y="4074764"/>
                <a:chExt cx="37776" cy="32451"/>
              </a:xfrm>
            </p:grpSpPr>
            <p:sp>
              <p:nvSpPr>
                <p:cNvPr id="7393" name="Google Shape;7393;p71"/>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1"/>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5" name="Google Shape;7395;p71"/>
              <p:cNvGrpSpPr/>
              <p:nvPr/>
            </p:nvGrpSpPr>
            <p:grpSpPr>
              <a:xfrm>
                <a:off x="4901315" y="3804271"/>
                <a:ext cx="37776" cy="32364"/>
                <a:chOff x="4901315" y="3804271"/>
                <a:chExt cx="37776" cy="32364"/>
              </a:xfrm>
            </p:grpSpPr>
            <p:sp>
              <p:nvSpPr>
                <p:cNvPr id="7396" name="Google Shape;7396;p71"/>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1"/>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71"/>
              <p:cNvGrpSpPr/>
              <p:nvPr/>
            </p:nvGrpSpPr>
            <p:grpSpPr>
              <a:xfrm>
                <a:off x="4866394" y="3715035"/>
                <a:ext cx="37846" cy="32357"/>
                <a:chOff x="4866394" y="3715035"/>
                <a:chExt cx="37846" cy="32357"/>
              </a:xfrm>
            </p:grpSpPr>
            <p:sp>
              <p:nvSpPr>
                <p:cNvPr id="7399" name="Google Shape;7399;p71"/>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1"/>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1" name="Google Shape;7401;p71"/>
              <p:cNvGrpSpPr/>
              <p:nvPr/>
            </p:nvGrpSpPr>
            <p:grpSpPr>
              <a:xfrm>
                <a:off x="4979233" y="3839798"/>
                <a:ext cx="37878" cy="32420"/>
                <a:chOff x="4979233" y="3839798"/>
                <a:chExt cx="37878" cy="32420"/>
              </a:xfrm>
            </p:grpSpPr>
            <p:sp>
              <p:nvSpPr>
                <p:cNvPr id="7402" name="Google Shape;7402;p71"/>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1"/>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4" name="Google Shape;7404;p71"/>
              <p:cNvGrpSpPr/>
              <p:nvPr/>
            </p:nvGrpSpPr>
            <p:grpSpPr>
              <a:xfrm>
                <a:off x="4790662" y="3679147"/>
                <a:ext cx="37783" cy="32380"/>
                <a:chOff x="4790662" y="3679147"/>
                <a:chExt cx="37783" cy="32380"/>
              </a:xfrm>
            </p:grpSpPr>
            <p:sp>
              <p:nvSpPr>
                <p:cNvPr id="7405" name="Google Shape;7405;p71"/>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1"/>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71"/>
              <p:cNvGrpSpPr/>
              <p:nvPr/>
            </p:nvGrpSpPr>
            <p:grpSpPr>
              <a:xfrm>
                <a:off x="4857263" y="3557861"/>
                <a:ext cx="37776" cy="32357"/>
                <a:chOff x="4857263" y="3557861"/>
                <a:chExt cx="37776" cy="32357"/>
              </a:xfrm>
            </p:grpSpPr>
            <p:sp>
              <p:nvSpPr>
                <p:cNvPr id="7408" name="Google Shape;7408;p71"/>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1"/>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0" name="Google Shape;7410;p71"/>
              <p:cNvGrpSpPr/>
              <p:nvPr/>
            </p:nvGrpSpPr>
            <p:grpSpPr>
              <a:xfrm>
                <a:off x="4883902" y="3648033"/>
                <a:ext cx="37783" cy="32380"/>
                <a:chOff x="4883902" y="3648033"/>
                <a:chExt cx="37783" cy="32380"/>
              </a:xfrm>
            </p:grpSpPr>
            <p:sp>
              <p:nvSpPr>
                <p:cNvPr id="7411" name="Google Shape;7411;p71"/>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1"/>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3" name="Google Shape;7413;p71"/>
              <p:cNvGrpSpPr/>
              <p:nvPr/>
            </p:nvGrpSpPr>
            <p:grpSpPr>
              <a:xfrm>
                <a:off x="4907780" y="3347220"/>
                <a:ext cx="37878" cy="32357"/>
                <a:chOff x="4907780" y="3347220"/>
                <a:chExt cx="37878" cy="32357"/>
              </a:xfrm>
            </p:grpSpPr>
            <p:sp>
              <p:nvSpPr>
                <p:cNvPr id="7414" name="Google Shape;7414;p71"/>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1"/>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6" name="Google Shape;7416;p71"/>
              <p:cNvGrpSpPr/>
              <p:nvPr/>
            </p:nvGrpSpPr>
            <p:grpSpPr>
              <a:xfrm>
                <a:off x="5065048" y="3738150"/>
                <a:ext cx="37783" cy="32364"/>
                <a:chOff x="5065048" y="3738150"/>
                <a:chExt cx="37783" cy="32364"/>
              </a:xfrm>
            </p:grpSpPr>
            <p:sp>
              <p:nvSpPr>
                <p:cNvPr id="7417" name="Google Shape;7417;p71"/>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1"/>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9" name="Google Shape;7419;p71"/>
              <p:cNvGrpSpPr/>
              <p:nvPr/>
            </p:nvGrpSpPr>
            <p:grpSpPr>
              <a:xfrm>
                <a:off x="5071616" y="3284615"/>
                <a:ext cx="37783" cy="32357"/>
                <a:chOff x="5071616" y="3284615"/>
                <a:chExt cx="37783" cy="32357"/>
              </a:xfrm>
            </p:grpSpPr>
            <p:sp>
              <p:nvSpPr>
                <p:cNvPr id="7420" name="Google Shape;7420;p71"/>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1"/>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2" name="Google Shape;7422;p71"/>
              <p:cNvGrpSpPr/>
              <p:nvPr/>
            </p:nvGrpSpPr>
            <p:grpSpPr>
              <a:xfrm>
                <a:off x="5389291" y="3759921"/>
                <a:ext cx="37783" cy="32380"/>
                <a:chOff x="5389291" y="3759921"/>
                <a:chExt cx="37783" cy="32380"/>
              </a:xfrm>
            </p:grpSpPr>
            <p:sp>
              <p:nvSpPr>
                <p:cNvPr id="7423" name="Google Shape;7423;p71"/>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1"/>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5" name="Google Shape;7425;p71"/>
              <p:cNvGrpSpPr/>
              <p:nvPr/>
            </p:nvGrpSpPr>
            <p:grpSpPr>
              <a:xfrm>
                <a:off x="5431534" y="3632932"/>
                <a:ext cx="37878" cy="32451"/>
                <a:chOff x="5431534" y="3632932"/>
                <a:chExt cx="37878" cy="32451"/>
              </a:xfrm>
            </p:grpSpPr>
            <p:sp>
              <p:nvSpPr>
                <p:cNvPr id="7426" name="Google Shape;7426;p71"/>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1"/>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8" name="Google Shape;7428;p71"/>
              <p:cNvGrpSpPr/>
              <p:nvPr/>
            </p:nvGrpSpPr>
            <p:grpSpPr>
              <a:xfrm>
                <a:off x="5540755" y="3544829"/>
                <a:ext cx="37783" cy="32357"/>
                <a:chOff x="5540755" y="3544829"/>
                <a:chExt cx="37783" cy="32357"/>
              </a:xfrm>
            </p:grpSpPr>
            <p:sp>
              <p:nvSpPr>
                <p:cNvPr id="7429" name="Google Shape;7429;p71"/>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1"/>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1" name="Google Shape;7431;p71"/>
              <p:cNvGrpSpPr/>
              <p:nvPr/>
            </p:nvGrpSpPr>
            <p:grpSpPr>
              <a:xfrm>
                <a:off x="5579293" y="3412107"/>
                <a:ext cx="37776" cy="32357"/>
                <a:chOff x="5579293" y="3412107"/>
                <a:chExt cx="37776" cy="32357"/>
              </a:xfrm>
            </p:grpSpPr>
            <p:sp>
              <p:nvSpPr>
                <p:cNvPr id="7432" name="Google Shape;7432;p71"/>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1"/>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4" name="Google Shape;7434;p71"/>
              <p:cNvGrpSpPr/>
              <p:nvPr/>
            </p:nvGrpSpPr>
            <p:grpSpPr>
              <a:xfrm>
                <a:off x="5801346" y="3284615"/>
                <a:ext cx="37783" cy="32357"/>
                <a:chOff x="5801346" y="3284615"/>
                <a:chExt cx="37783" cy="32357"/>
              </a:xfrm>
            </p:grpSpPr>
            <p:sp>
              <p:nvSpPr>
                <p:cNvPr id="7435" name="Google Shape;7435;p71"/>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1"/>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7" name="Google Shape;7437;p71"/>
              <p:cNvGrpSpPr/>
              <p:nvPr/>
            </p:nvGrpSpPr>
            <p:grpSpPr>
              <a:xfrm>
                <a:off x="5763578" y="3399067"/>
                <a:ext cx="37776" cy="32364"/>
                <a:chOff x="5763578" y="3399067"/>
                <a:chExt cx="37776" cy="32364"/>
              </a:xfrm>
            </p:grpSpPr>
            <p:sp>
              <p:nvSpPr>
                <p:cNvPr id="7438" name="Google Shape;7438;p71"/>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1"/>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0" name="Google Shape;7440;p71"/>
              <p:cNvGrpSpPr/>
              <p:nvPr/>
            </p:nvGrpSpPr>
            <p:grpSpPr>
              <a:xfrm>
                <a:off x="5395858" y="3230952"/>
                <a:ext cx="37776" cy="32364"/>
                <a:chOff x="5395858" y="3230952"/>
                <a:chExt cx="37776" cy="32364"/>
              </a:xfrm>
            </p:grpSpPr>
            <p:sp>
              <p:nvSpPr>
                <p:cNvPr id="7441" name="Google Shape;7441;p71"/>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1"/>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3" name="Google Shape;7443;p71"/>
              <p:cNvGrpSpPr/>
              <p:nvPr/>
            </p:nvGrpSpPr>
            <p:grpSpPr>
              <a:xfrm>
                <a:off x="5264088" y="3188237"/>
                <a:ext cx="37776" cy="32357"/>
                <a:chOff x="5264088" y="3188237"/>
                <a:chExt cx="37776" cy="32357"/>
              </a:xfrm>
            </p:grpSpPr>
            <p:sp>
              <p:nvSpPr>
                <p:cNvPr id="7444" name="Google Shape;7444;p71"/>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1"/>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6" name="Google Shape;7446;p71"/>
              <p:cNvGrpSpPr/>
              <p:nvPr/>
            </p:nvGrpSpPr>
            <p:grpSpPr>
              <a:xfrm>
                <a:off x="5585758" y="3237425"/>
                <a:ext cx="37878" cy="32357"/>
                <a:chOff x="5585758" y="3237425"/>
                <a:chExt cx="37878" cy="32357"/>
              </a:xfrm>
            </p:grpSpPr>
            <p:sp>
              <p:nvSpPr>
                <p:cNvPr id="7447" name="Google Shape;7447;p71"/>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1"/>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9" name="Google Shape;7449;p71"/>
              <p:cNvGrpSpPr/>
              <p:nvPr/>
            </p:nvGrpSpPr>
            <p:grpSpPr>
              <a:xfrm>
                <a:off x="4874196" y="3291088"/>
                <a:ext cx="37878" cy="32451"/>
                <a:chOff x="4874196" y="3291088"/>
                <a:chExt cx="37878" cy="32451"/>
              </a:xfrm>
            </p:grpSpPr>
            <p:sp>
              <p:nvSpPr>
                <p:cNvPr id="7450" name="Google Shape;7450;p71"/>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1"/>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2" name="Google Shape;7452;p71"/>
              <p:cNvGrpSpPr/>
              <p:nvPr/>
            </p:nvGrpSpPr>
            <p:grpSpPr>
              <a:xfrm>
                <a:off x="5197770" y="3785466"/>
                <a:ext cx="37783" cy="32427"/>
                <a:chOff x="5197770" y="3785466"/>
                <a:chExt cx="37783" cy="32427"/>
              </a:xfrm>
            </p:grpSpPr>
            <p:sp>
              <p:nvSpPr>
                <p:cNvPr id="7453" name="Google Shape;7453;p71"/>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1"/>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5" name="Google Shape;7455;p71"/>
              <p:cNvGrpSpPr/>
              <p:nvPr/>
            </p:nvGrpSpPr>
            <p:grpSpPr>
              <a:xfrm>
                <a:off x="5177699" y="3492117"/>
                <a:ext cx="37776" cy="32357"/>
                <a:chOff x="5177699" y="3492117"/>
                <a:chExt cx="37776" cy="32357"/>
              </a:xfrm>
            </p:grpSpPr>
            <p:sp>
              <p:nvSpPr>
                <p:cNvPr id="7456" name="Google Shape;7456;p71"/>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1"/>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8" name="Google Shape;7458;p71"/>
              <p:cNvGrpSpPr/>
              <p:nvPr/>
            </p:nvGrpSpPr>
            <p:grpSpPr>
              <a:xfrm>
                <a:off x="5349431" y="3622346"/>
                <a:ext cx="37870" cy="32380"/>
                <a:chOff x="5349431" y="3622346"/>
                <a:chExt cx="37870" cy="32380"/>
              </a:xfrm>
            </p:grpSpPr>
            <p:sp>
              <p:nvSpPr>
                <p:cNvPr id="7459" name="Google Shape;7459;p71"/>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1"/>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1" name="Google Shape;7461;p71"/>
              <p:cNvGrpSpPr/>
              <p:nvPr/>
            </p:nvGrpSpPr>
            <p:grpSpPr>
              <a:xfrm>
                <a:off x="5068855" y="3563980"/>
                <a:ext cx="53954" cy="46223"/>
                <a:chOff x="5068855" y="3563980"/>
                <a:chExt cx="53954" cy="46223"/>
              </a:xfrm>
            </p:grpSpPr>
            <p:sp>
              <p:nvSpPr>
                <p:cNvPr id="7462" name="Google Shape;7462;p71"/>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1"/>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4" name="Google Shape;7464;p71"/>
              <p:cNvGrpSpPr/>
              <p:nvPr/>
            </p:nvGrpSpPr>
            <p:grpSpPr>
              <a:xfrm>
                <a:off x="5037654" y="3392507"/>
                <a:ext cx="37870" cy="32451"/>
                <a:chOff x="5037654" y="3392507"/>
                <a:chExt cx="37870" cy="32451"/>
              </a:xfrm>
            </p:grpSpPr>
            <p:sp>
              <p:nvSpPr>
                <p:cNvPr id="7465" name="Google Shape;7465;p71"/>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1"/>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7" name="Google Shape;7467;p71"/>
              <p:cNvGrpSpPr/>
              <p:nvPr/>
            </p:nvGrpSpPr>
            <p:grpSpPr>
              <a:xfrm>
                <a:off x="5456560" y="3368629"/>
                <a:ext cx="37870" cy="32451"/>
                <a:chOff x="5456560" y="3368629"/>
                <a:chExt cx="37870" cy="32451"/>
              </a:xfrm>
            </p:grpSpPr>
            <p:sp>
              <p:nvSpPr>
                <p:cNvPr id="7468" name="Google Shape;7468;p71"/>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1"/>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0" name="Google Shape;7470;p71"/>
              <p:cNvGrpSpPr/>
              <p:nvPr/>
            </p:nvGrpSpPr>
            <p:grpSpPr>
              <a:xfrm>
                <a:off x="4755749" y="3501516"/>
                <a:ext cx="46246" cy="39608"/>
                <a:chOff x="4755749" y="3501516"/>
                <a:chExt cx="46246" cy="39608"/>
              </a:xfrm>
            </p:grpSpPr>
            <p:sp>
              <p:nvSpPr>
                <p:cNvPr id="7471" name="Google Shape;7471;p71"/>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1"/>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3" name="Google Shape;7473;p71"/>
              <p:cNvGrpSpPr/>
              <p:nvPr/>
            </p:nvGrpSpPr>
            <p:grpSpPr>
              <a:xfrm>
                <a:off x="4681346" y="3485582"/>
                <a:ext cx="37783" cy="32427"/>
                <a:chOff x="4681346" y="3485582"/>
                <a:chExt cx="37783" cy="32427"/>
              </a:xfrm>
            </p:grpSpPr>
            <p:sp>
              <p:nvSpPr>
                <p:cNvPr id="7474" name="Google Shape;7474;p71"/>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1"/>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6" name="Google Shape;7476;p71"/>
              <p:cNvGrpSpPr/>
              <p:nvPr/>
            </p:nvGrpSpPr>
            <p:grpSpPr>
              <a:xfrm>
                <a:off x="4767067" y="3291088"/>
                <a:ext cx="37878" cy="32451"/>
                <a:chOff x="4767067" y="3291088"/>
                <a:chExt cx="37878" cy="32451"/>
              </a:xfrm>
            </p:grpSpPr>
            <p:sp>
              <p:nvSpPr>
                <p:cNvPr id="7477" name="Google Shape;7477;p71"/>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1"/>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9" name="Google Shape;7479;p71"/>
              <p:cNvGrpSpPr/>
              <p:nvPr/>
            </p:nvGrpSpPr>
            <p:grpSpPr>
              <a:xfrm>
                <a:off x="4687819" y="3405539"/>
                <a:ext cx="37776" cy="32451"/>
                <a:chOff x="4687819" y="3405539"/>
                <a:chExt cx="37776" cy="32451"/>
              </a:xfrm>
            </p:grpSpPr>
            <p:sp>
              <p:nvSpPr>
                <p:cNvPr id="7480" name="Google Shape;7480;p71"/>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1"/>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2" name="Google Shape;7482;p71"/>
              <p:cNvGrpSpPr/>
              <p:nvPr/>
            </p:nvGrpSpPr>
            <p:grpSpPr>
              <a:xfrm>
                <a:off x="4923101" y="3444809"/>
                <a:ext cx="52813" cy="45318"/>
                <a:chOff x="4923101" y="3444809"/>
                <a:chExt cx="52813" cy="45318"/>
              </a:xfrm>
            </p:grpSpPr>
            <p:sp>
              <p:nvSpPr>
                <p:cNvPr id="7483" name="Google Shape;7483;p71"/>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1"/>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5" name="Google Shape;7485;p71"/>
              <p:cNvGrpSpPr/>
              <p:nvPr/>
            </p:nvGrpSpPr>
            <p:grpSpPr>
              <a:xfrm>
                <a:off x="4846040" y="3654750"/>
                <a:ext cx="31405" cy="26993"/>
                <a:chOff x="4846040" y="3654750"/>
                <a:chExt cx="31405" cy="26993"/>
              </a:xfrm>
            </p:grpSpPr>
            <p:sp>
              <p:nvSpPr>
                <p:cNvPr id="7486" name="Google Shape;7486;p71"/>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1"/>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8" name="Google Shape;7488;p71"/>
              <p:cNvGrpSpPr/>
              <p:nvPr/>
            </p:nvGrpSpPr>
            <p:grpSpPr>
              <a:xfrm>
                <a:off x="4925673" y="3691700"/>
                <a:ext cx="40253" cy="34472"/>
                <a:chOff x="4925673" y="3691700"/>
                <a:chExt cx="40253" cy="34472"/>
              </a:xfrm>
            </p:grpSpPr>
            <p:sp>
              <p:nvSpPr>
                <p:cNvPr id="7489" name="Google Shape;7489;p71"/>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1"/>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1" name="Google Shape;7491;p71"/>
              <p:cNvGrpSpPr/>
              <p:nvPr/>
            </p:nvGrpSpPr>
            <p:grpSpPr>
              <a:xfrm>
                <a:off x="4894653" y="3740848"/>
                <a:ext cx="31405" cy="26906"/>
                <a:chOff x="4894653" y="3740848"/>
                <a:chExt cx="31405" cy="26906"/>
              </a:xfrm>
            </p:grpSpPr>
            <p:sp>
              <p:nvSpPr>
                <p:cNvPr id="7492" name="Google Shape;7492;p71"/>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1"/>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4" name="Google Shape;7494;p71"/>
              <p:cNvGrpSpPr/>
              <p:nvPr/>
            </p:nvGrpSpPr>
            <p:grpSpPr>
              <a:xfrm>
                <a:off x="4962300" y="3696348"/>
                <a:ext cx="38255" cy="32773"/>
                <a:chOff x="4962300" y="3696348"/>
                <a:chExt cx="38255" cy="32773"/>
              </a:xfrm>
            </p:grpSpPr>
            <p:sp>
              <p:nvSpPr>
                <p:cNvPr id="7495" name="Google Shape;7495;p71"/>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1"/>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7" name="Google Shape;7497;p71"/>
              <p:cNvGrpSpPr/>
              <p:nvPr/>
            </p:nvGrpSpPr>
            <p:grpSpPr>
              <a:xfrm>
                <a:off x="4980185" y="3743349"/>
                <a:ext cx="31499" cy="26969"/>
                <a:chOff x="4980185" y="3743349"/>
                <a:chExt cx="31499" cy="26969"/>
              </a:xfrm>
            </p:grpSpPr>
            <p:sp>
              <p:nvSpPr>
                <p:cNvPr id="7498" name="Google Shape;7498;p71"/>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1"/>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0" name="Google Shape;7500;p71"/>
              <p:cNvGrpSpPr/>
              <p:nvPr/>
            </p:nvGrpSpPr>
            <p:grpSpPr>
              <a:xfrm>
                <a:off x="5013768" y="3734312"/>
                <a:ext cx="31499" cy="26969"/>
                <a:chOff x="5013768" y="3734312"/>
                <a:chExt cx="31499" cy="26969"/>
              </a:xfrm>
            </p:grpSpPr>
            <p:sp>
              <p:nvSpPr>
                <p:cNvPr id="7501" name="Google Shape;7501;p71"/>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1"/>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3" name="Google Shape;7503;p71"/>
              <p:cNvGrpSpPr/>
              <p:nvPr/>
            </p:nvGrpSpPr>
            <p:grpSpPr>
              <a:xfrm>
                <a:off x="5036703" y="3764545"/>
                <a:ext cx="31499" cy="26898"/>
                <a:chOff x="5036703" y="3764545"/>
                <a:chExt cx="31499" cy="26898"/>
              </a:xfrm>
            </p:grpSpPr>
            <p:sp>
              <p:nvSpPr>
                <p:cNvPr id="7504" name="Google Shape;7504;p71"/>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1"/>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6" name="Google Shape;7506;p71"/>
              <p:cNvGrpSpPr/>
              <p:nvPr/>
            </p:nvGrpSpPr>
            <p:grpSpPr>
              <a:xfrm>
                <a:off x="4953546" y="3768352"/>
                <a:ext cx="31405" cy="26898"/>
                <a:chOff x="4953546" y="3768352"/>
                <a:chExt cx="31405" cy="26898"/>
              </a:xfrm>
            </p:grpSpPr>
            <p:sp>
              <p:nvSpPr>
                <p:cNvPr id="7507" name="Google Shape;7507;p71"/>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1"/>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9" name="Google Shape;7509;p71"/>
              <p:cNvGrpSpPr/>
              <p:nvPr/>
            </p:nvGrpSpPr>
            <p:grpSpPr>
              <a:xfrm>
                <a:off x="4964770" y="3814016"/>
                <a:ext cx="31499" cy="26993"/>
                <a:chOff x="4964770" y="3814016"/>
                <a:chExt cx="31499" cy="26993"/>
              </a:xfrm>
            </p:grpSpPr>
            <p:sp>
              <p:nvSpPr>
                <p:cNvPr id="7510" name="Google Shape;7510;p71"/>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1"/>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2" name="Google Shape;7512;p71"/>
              <p:cNvGrpSpPr/>
              <p:nvPr/>
            </p:nvGrpSpPr>
            <p:grpSpPr>
              <a:xfrm>
                <a:off x="4923290" y="3800504"/>
                <a:ext cx="31468" cy="26898"/>
                <a:chOff x="4923290" y="3800504"/>
                <a:chExt cx="31468" cy="26898"/>
              </a:xfrm>
            </p:grpSpPr>
            <p:sp>
              <p:nvSpPr>
                <p:cNvPr id="7513" name="Google Shape;7513;p71"/>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1"/>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5" name="Google Shape;7515;p71"/>
              <p:cNvGrpSpPr/>
              <p:nvPr/>
            </p:nvGrpSpPr>
            <p:grpSpPr>
              <a:xfrm>
                <a:off x="5108534" y="3650943"/>
                <a:ext cx="31405" cy="26993"/>
                <a:chOff x="5108534" y="3650943"/>
                <a:chExt cx="31405" cy="26993"/>
              </a:xfrm>
            </p:grpSpPr>
            <p:sp>
              <p:nvSpPr>
                <p:cNvPr id="7516" name="Google Shape;7516;p71"/>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1"/>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8" name="Google Shape;7518;p71"/>
              <p:cNvGrpSpPr/>
              <p:nvPr/>
            </p:nvGrpSpPr>
            <p:grpSpPr>
              <a:xfrm>
                <a:off x="5119380" y="3760739"/>
                <a:ext cx="31499" cy="26993"/>
                <a:chOff x="5119380" y="3760739"/>
                <a:chExt cx="31499" cy="26993"/>
              </a:xfrm>
            </p:grpSpPr>
            <p:sp>
              <p:nvSpPr>
                <p:cNvPr id="7519" name="Google Shape;7519;p71"/>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1"/>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1" name="Google Shape;7521;p71"/>
              <p:cNvGrpSpPr/>
              <p:nvPr/>
            </p:nvGrpSpPr>
            <p:grpSpPr>
              <a:xfrm>
                <a:off x="5119380" y="3788235"/>
                <a:ext cx="31499" cy="26993"/>
                <a:chOff x="5119380" y="3788235"/>
                <a:chExt cx="31499" cy="26993"/>
              </a:xfrm>
            </p:grpSpPr>
            <p:sp>
              <p:nvSpPr>
                <p:cNvPr id="7522" name="Google Shape;7522;p71"/>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1"/>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4" name="Google Shape;7524;p71"/>
              <p:cNvGrpSpPr/>
              <p:nvPr/>
            </p:nvGrpSpPr>
            <p:grpSpPr>
              <a:xfrm>
                <a:off x="5158005" y="3875284"/>
                <a:ext cx="31405" cy="27001"/>
                <a:chOff x="5158005" y="3875284"/>
                <a:chExt cx="31405" cy="27001"/>
              </a:xfrm>
            </p:grpSpPr>
            <p:sp>
              <p:nvSpPr>
                <p:cNvPr id="7525" name="Google Shape;7525;p71"/>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1"/>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7" name="Google Shape;7527;p71"/>
              <p:cNvGrpSpPr/>
              <p:nvPr/>
            </p:nvGrpSpPr>
            <p:grpSpPr>
              <a:xfrm>
                <a:off x="5233163" y="3764545"/>
                <a:ext cx="31499" cy="26898"/>
                <a:chOff x="5233163" y="3764545"/>
                <a:chExt cx="31499" cy="26898"/>
              </a:xfrm>
            </p:grpSpPr>
            <p:sp>
              <p:nvSpPr>
                <p:cNvPr id="7528" name="Google Shape;7528;p71"/>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1"/>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0" name="Google Shape;7530;p71"/>
              <p:cNvGrpSpPr/>
              <p:nvPr/>
            </p:nvGrpSpPr>
            <p:grpSpPr>
              <a:xfrm>
                <a:off x="5276168" y="3805545"/>
                <a:ext cx="31499" cy="26906"/>
                <a:chOff x="5276168" y="3805545"/>
                <a:chExt cx="31499" cy="26906"/>
              </a:xfrm>
            </p:grpSpPr>
            <p:sp>
              <p:nvSpPr>
                <p:cNvPr id="7531" name="Google Shape;7531;p71"/>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1"/>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3" name="Google Shape;7533;p71"/>
              <p:cNvGrpSpPr/>
              <p:nvPr/>
            </p:nvGrpSpPr>
            <p:grpSpPr>
              <a:xfrm>
                <a:off x="5294053" y="3851933"/>
                <a:ext cx="31405" cy="26945"/>
                <a:chOff x="5294053" y="3851933"/>
                <a:chExt cx="31405" cy="26945"/>
              </a:xfrm>
            </p:grpSpPr>
            <p:sp>
              <p:nvSpPr>
                <p:cNvPr id="7534" name="Google Shape;7534;p71"/>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1"/>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6" name="Google Shape;7536;p71"/>
              <p:cNvGrpSpPr/>
              <p:nvPr/>
            </p:nvGrpSpPr>
            <p:grpSpPr>
              <a:xfrm>
                <a:off x="5341723" y="3851902"/>
                <a:ext cx="31405" cy="26977"/>
                <a:chOff x="5341723" y="3851902"/>
                <a:chExt cx="31405" cy="26977"/>
              </a:xfrm>
            </p:grpSpPr>
            <p:sp>
              <p:nvSpPr>
                <p:cNvPr id="7537" name="Google Shape;7537;p71"/>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1"/>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9" name="Google Shape;7539;p71"/>
              <p:cNvGrpSpPr/>
              <p:nvPr/>
            </p:nvGrpSpPr>
            <p:grpSpPr>
              <a:xfrm>
                <a:off x="5054871" y="3507855"/>
                <a:ext cx="31405" cy="26993"/>
                <a:chOff x="5054871" y="3507855"/>
                <a:chExt cx="31405" cy="26993"/>
              </a:xfrm>
            </p:grpSpPr>
            <p:sp>
              <p:nvSpPr>
                <p:cNvPr id="7540" name="Google Shape;7540;p71"/>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1"/>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2" name="Google Shape;7542;p71"/>
              <p:cNvGrpSpPr/>
              <p:nvPr/>
            </p:nvGrpSpPr>
            <p:grpSpPr>
              <a:xfrm>
                <a:off x="4876579" y="3675325"/>
                <a:ext cx="31405" cy="26969"/>
                <a:chOff x="4876579" y="3675325"/>
                <a:chExt cx="31405" cy="26969"/>
              </a:xfrm>
            </p:grpSpPr>
            <p:sp>
              <p:nvSpPr>
                <p:cNvPr id="7543" name="Google Shape;7543;p71"/>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1"/>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5" name="Google Shape;7545;p71"/>
              <p:cNvGrpSpPr/>
              <p:nvPr/>
            </p:nvGrpSpPr>
            <p:grpSpPr>
              <a:xfrm>
                <a:off x="4842233" y="3688333"/>
                <a:ext cx="31405" cy="26993"/>
                <a:chOff x="4842233" y="3688333"/>
                <a:chExt cx="31405" cy="26993"/>
              </a:xfrm>
            </p:grpSpPr>
            <p:sp>
              <p:nvSpPr>
                <p:cNvPr id="7546" name="Google Shape;7546;p71"/>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1"/>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8" name="Google Shape;7548;p71"/>
              <p:cNvGrpSpPr/>
              <p:nvPr/>
            </p:nvGrpSpPr>
            <p:grpSpPr>
              <a:xfrm>
                <a:off x="5187876" y="3608032"/>
                <a:ext cx="31405" cy="27001"/>
                <a:chOff x="5187876" y="3608032"/>
                <a:chExt cx="31405" cy="27001"/>
              </a:xfrm>
            </p:grpSpPr>
            <p:sp>
              <p:nvSpPr>
                <p:cNvPr id="7549" name="Google Shape;7549;p71"/>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1"/>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51" name="Google Shape;7551;p71"/>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1"/>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3" name="Google Shape;7553;p71"/>
              <p:cNvGrpSpPr/>
              <p:nvPr/>
            </p:nvGrpSpPr>
            <p:grpSpPr>
              <a:xfrm>
                <a:off x="5269224" y="3304167"/>
                <a:ext cx="40253" cy="34402"/>
                <a:chOff x="5269224" y="3304167"/>
                <a:chExt cx="40253" cy="34402"/>
              </a:xfrm>
            </p:grpSpPr>
            <p:sp>
              <p:nvSpPr>
                <p:cNvPr id="7554" name="Google Shape;7554;p71"/>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1"/>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6" name="Google Shape;7556;p71"/>
              <p:cNvGrpSpPr/>
              <p:nvPr/>
            </p:nvGrpSpPr>
            <p:grpSpPr>
              <a:xfrm>
                <a:off x="5327354" y="3476615"/>
                <a:ext cx="49864" cy="42723"/>
                <a:chOff x="5327354" y="3476615"/>
                <a:chExt cx="49864" cy="42723"/>
              </a:xfrm>
            </p:grpSpPr>
            <p:sp>
              <p:nvSpPr>
                <p:cNvPr id="7557" name="Google Shape;7557;p71"/>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1"/>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59" name="Google Shape;7559;p71"/>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1"/>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1" name="Google Shape;7561;p71"/>
              <p:cNvGrpSpPr/>
              <p:nvPr/>
            </p:nvGrpSpPr>
            <p:grpSpPr>
              <a:xfrm>
                <a:off x="5341723" y="3775957"/>
                <a:ext cx="31405" cy="26898"/>
                <a:chOff x="5341723" y="3775957"/>
                <a:chExt cx="31405" cy="26898"/>
              </a:xfrm>
            </p:grpSpPr>
            <p:sp>
              <p:nvSpPr>
                <p:cNvPr id="7562" name="Google Shape;7562;p71"/>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1"/>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4" name="Google Shape;7564;p71"/>
              <p:cNvGrpSpPr/>
              <p:nvPr/>
            </p:nvGrpSpPr>
            <p:grpSpPr>
              <a:xfrm>
                <a:off x="5439053" y="3699274"/>
                <a:ext cx="31405" cy="26898"/>
                <a:chOff x="5439053" y="3699274"/>
                <a:chExt cx="31405" cy="26898"/>
              </a:xfrm>
            </p:grpSpPr>
            <p:sp>
              <p:nvSpPr>
                <p:cNvPr id="7565" name="Google Shape;7565;p71"/>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1"/>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7" name="Google Shape;7567;p71"/>
              <p:cNvGrpSpPr/>
              <p:nvPr/>
            </p:nvGrpSpPr>
            <p:grpSpPr>
              <a:xfrm>
                <a:off x="5412414" y="3622307"/>
                <a:ext cx="31499" cy="26993"/>
                <a:chOff x="5412414" y="3622307"/>
                <a:chExt cx="31499" cy="26993"/>
              </a:xfrm>
            </p:grpSpPr>
            <p:sp>
              <p:nvSpPr>
                <p:cNvPr id="7568" name="Google Shape;7568;p71"/>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1"/>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0" name="Google Shape;7570;p71"/>
              <p:cNvGrpSpPr/>
              <p:nvPr/>
            </p:nvGrpSpPr>
            <p:grpSpPr>
              <a:xfrm>
                <a:off x="5476254" y="3473949"/>
                <a:ext cx="26835" cy="26930"/>
                <a:chOff x="5476254" y="3473949"/>
                <a:chExt cx="26835" cy="26930"/>
              </a:xfrm>
            </p:grpSpPr>
            <p:sp>
              <p:nvSpPr>
                <p:cNvPr id="7571" name="Google Shape;7571;p71"/>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1"/>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3" name="Google Shape;7573;p71"/>
              <p:cNvGrpSpPr/>
              <p:nvPr/>
            </p:nvGrpSpPr>
            <p:grpSpPr>
              <a:xfrm>
                <a:off x="5564547" y="3481594"/>
                <a:ext cx="31397" cy="26898"/>
                <a:chOff x="5564547" y="3481594"/>
                <a:chExt cx="31397" cy="26898"/>
              </a:xfrm>
            </p:grpSpPr>
            <p:sp>
              <p:nvSpPr>
                <p:cNvPr id="7574" name="Google Shape;7574;p71"/>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1"/>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6" name="Google Shape;7576;p71"/>
              <p:cNvGrpSpPr/>
              <p:nvPr/>
            </p:nvGrpSpPr>
            <p:grpSpPr>
              <a:xfrm>
                <a:off x="5534101" y="3470174"/>
                <a:ext cx="31397" cy="26906"/>
                <a:chOff x="5534101" y="3470174"/>
                <a:chExt cx="31397" cy="26906"/>
              </a:xfrm>
            </p:grpSpPr>
            <p:sp>
              <p:nvSpPr>
                <p:cNvPr id="7577" name="Google Shape;7577;p71"/>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1"/>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9" name="Google Shape;7579;p71"/>
              <p:cNvGrpSpPr/>
              <p:nvPr/>
            </p:nvGrpSpPr>
            <p:grpSpPr>
              <a:xfrm>
                <a:off x="5610879" y="3314486"/>
                <a:ext cx="31499" cy="26938"/>
                <a:chOff x="5610879" y="3314486"/>
                <a:chExt cx="31499" cy="26938"/>
              </a:xfrm>
            </p:grpSpPr>
            <p:sp>
              <p:nvSpPr>
                <p:cNvPr id="7580" name="Google Shape;7580;p71"/>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1"/>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2" name="Google Shape;7582;p71"/>
              <p:cNvGrpSpPr/>
              <p:nvPr/>
            </p:nvGrpSpPr>
            <p:grpSpPr>
              <a:xfrm>
                <a:off x="4834525" y="3501382"/>
                <a:ext cx="31499" cy="26898"/>
                <a:chOff x="4834525" y="3501382"/>
                <a:chExt cx="31499" cy="26898"/>
              </a:xfrm>
            </p:grpSpPr>
            <p:sp>
              <p:nvSpPr>
                <p:cNvPr id="7583" name="Google Shape;7583;p71"/>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1"/>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5" name="Google Shape;7585;p71"/>
              <p:cNvGrpSpPr/>
              <p:nvPr/>
            </p:nvGrpSpPr>
            <p:grpSpPr>
              <a:xfrm>
                <a:off x="4898460" y="3580158"/>
                <a:ext cx="31405" cy="26898"/>
                <a:chOff x="4898460" y="3580158"/>
                <a:chExt cx="31405" cy="26898"/>
              </a:xfrm>
            </p:grpSpPr>
            <p:sp>
              <p:nvSpPr>
                <p:cNvPr id="7586" name="Google Shape;7586;p71"/>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1"/>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8" name="Google Shape;7588;p71"/>
              <p:cNvGrpSpPr/>
              <p:nvPr/>
            </p:nvGrpSpPr>
            <p:grpSpPr>
              <a:xfrm>
                <a:off x="4882667" y="3608032"/>
                <a:ext cx="31499" cy="27001"/>
                <a:chOff x="4882667" y="3608032"/>
                <a:chExt cx="31499" cy="27001"/>
              </a:xfrm>
            </p:grpSpPr>
            <p:sp>
              <p:nvSpPr>
                <p:cNvPr id="7589" name="Google Shape;7589;p71"/>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1"/>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1" name="Google Shape;7591;p71"/>
              <p:cNvGrpSpPr/>
              <p:nvPr/>
            </p:nvGrpSpPr>
            <p:grpSpPr>
              <a:xfrm>
                <a:off x="4843373" y="3631407"/>
                <a:ext cx="16273" cy="16186"/>
                <a:chOff x="4843373" y="3631407"/>
                <a:chExt cx="16273" cy="16186"/>
              </a:xfrm>
            </p:grpSpPr>
            <p:sp>
              <p:nvSpPr>
                <p:cNvPr id="7592" name="Google Shape;7592;p71"/>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1"/>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4" name="Google Shape;7594;p71"/>
              <p:cNvGrpSpPr/>
              <p:nvPr/>
            </p:nvGrpSpPr>
            <p:grpSpPr>
              <a:xfrm>
                <a:off x="4727773" y="3591578"/>
                <a:ext cx="31499" cy="26898"/>
                <a:chOff x="4727773" y="3591578"/>
                <a:chExt cx="31499" cy="26898"/>
              </a:xfrm>
            </p:grpSpPr>
            <p:sp>
              <p:nvSpPr>
                <p:cNvPr id="7595" name="Google Shape;7595;p71"/>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1"/>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7" name="Google Shape;7597;p71"/>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1"/>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99" name="Google Shape;7599;p71"/>
              <p:cNvGrpSpPr/>
              <p:nvPr/>
            </p:nvGrpSpPr>
            <p:grpSpPr>
              <a:xfrm>
                <a:off x="4609421" y="3577398"/>
                <a:ext cx="31499" cy="27001"/>
                <a:chOff x="4609421" y="3577398"/>
                <a:chExt cx="31499" cy="27001"/>
              </a:xfrm>
            </p:grpSpPr>
            <p:sp>
              <p:nvSpPr>
                <p:cNvPr id="7600" name="Google Shape;7600;p71"/>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1"/>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2" name="Google Shape;7602;p71"/>
              <p:cNvGrpSpPr/>
              <p:nvPr/>
            </p:nvGrpSpPr>
            <p:grpSpPr>
              <a:xfrm>
                <a:off x="4649289" y="3577398"/>
                <a:ext cx="31499" cy="27001"/>
                <a:chOff x="4649289" y="3577398"/>
                <a:chExt cx="31499" cy="27001"/>
              </a:xfrm>
            </p:grpSpPr>
            <p:sp>
              <p:nvSpPr>
                <p:cNvPr id="7603" name="Google Shape;7603;p71"/>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1"/>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5" name="Google Shape;7605;p71"/>
              <p:cNvGrpSpPr/>
              <p:nvPr/>
            </p:nvGrpSpPr>
            <p:grpSpPr>
              <a:xfrm>
                <a:off x="4605614" y="3639523"/>
                <a:ext cx="31499" cy="26906"/>
                <a:chOff x="4605614" y="3639523"/>
                <a:chExt cx="31499" cy="26906"/>
              </a:xfrm>
            </p:grpSpPr>
            <p:sp>
              <p:nvSpPr>
                <p:cNvPr id="7606" name="Google Shape;7606;p71"/>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1"/>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8" name="Google Shape;7608;p71"/>
              <p:cNvGrpSpPr/>
              <p:nvPr/>
            </p:nvGrpSpPr>
            <p:grpSpPr>
              <a:xfrm>
                <a:off x="4785149" y="3618846"/>
                <a:ext cx="26930" cy="26843"/>
                <a:chOff x="4785149" y="3618846"/>
                <a:chExt cx="26930" cy="26843"/>
              </a:xfrm>
            </p:grpSpPr>
            <p:sp>
              <p:nvSpPr>
                <p:cNvPr id="7609" name="Google Shape;7609;p71"/>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1"/>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1" name="Google Shape;7611;p71"/>
              <p:cNvGrpSpPr/>
              <p:nvPr/>
            </p:nvGrpSpPr>
            <p:grpSpPr>
              <a:xfrm>
                <a:off x="4810167" y="3601567"/>
                <a:ext cx="31405" cy="26898"/>
                <a:chOff x="4810167" y="3601567"/>
                <a:chExt cx="31405" cy="26898"/>
              </a:xfrm>
            </p:grpSpPr>
            <p:sp>
              <p:nvSpPr>
                <p:cNvPr id="7612" name="Google Shape;7612;p71"/>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1"/>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4" name="Google Shape;7614;p71"/>
              <p:cNvGrpSpPr/>
              <p:nvPr/>
            </p:nvGrpSpPr>
            <p:grpSpPr>
              <a:xfrm>
                <a:off x="4831002" y="3373230"/>
                <a:ext cx="31405" cy="26898"/>
                <a:chOff x="4831002" y="3373230"/>
                <a:chExt cx="31405" cy="26898"/>
              </a:xfrm>
            </p:grpSpPr>
            <p:sp>
              <p:nvSpPr>
                <p:cNvPr id="7615" name="Google Shape;7615;p71"/>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1"/>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7" name="Google Shape;7617;p71"/>
              <p:cNvGrpSpPr/>
              <p:nvPr/>
            </p:nvGrpSpPr>
            <p:grpSpPr>
              <a:xfrm>
                <a:off x="4719311" y="3355054"/>
                <a:ext cx="31499" cy="27001"/>
                <a:chOff x="4719311" y="3355054"/>
                <a:chExt cx="31499" cy="27001"/>
              </a:xfrm>
            </p:grpSpPr>
            <p:sp>
              <p:nvSpPr>
                <p:cNvPr id="7618" name="Google Shape;7618;p71"/>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1"/>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0" name="Google Shape;7620;p71"/>
              <p:cNvGrpSpPr/>
              <p:nvPr/>
            </p:nvGrpSpPr>
            <p:grpSpPr>
              <a:xfrm>
                <a:off x="4798755" y="3450260"/>
                <a:ext cx="26930" cy="26930"/>
                <a:chOff x="4798755" y="3450260"/>
                <a:chExt cx="26930" cy="26930"/>
              </a:xfrm>
            </p:grpSpPr>
            <p:sp>
              <p:nvSpPr>
                <p:cNvPr id="7621" name="Google Shape;7621;p71"/>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1"/>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3" name="Google Shape;7623;p71"/>
              <p:cNvGrpSpPr/>
              <p:nvPr/>
            </p:nvGrpSpPr>
            <p:grpSpPr>
              <a:xfrm>
                <a:off x="4645576" y="3467555"/>
                <a:ext cx="31405" cy="26953"/>
                <a:chOff x="4645576" y="3467555"/>
                <a:chExt cx="31405" cy="26953"/>
              </a:xfrm>
            </p:grpSpPr>
            <p:sp>
              <p:nvSpPr>
                <p:cNvPr id="7624" name="Google Shape;7624;p71"/>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1"/>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6" name="Google Shape;7626;p71"/>
              <p:cNvGrpSpPr/>
              <p:nvPr/>
            </p:nvGrpSpPr>
            <p:grpSpPr>
              <a:xfrm>
                <a:off x="4687631" y="3583965"/>
                <a:ext cx="31499" cy="26898"/>
                <a:chOff x="4687631" y="3583965"/>
                <a:chExt cx="31499" cy="26898"/>
              </a:xfrm>
            </p:grpSpPr>
            <p:sp>
              <p:nvSpPr>
                <p:cNvPr id="7627" name="Google Shape;7627;p71"/>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1"/>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9" name="Google Shape;7629;p71"/>
              <p:cNvGrpSpPr/>
              <p:nvPr/>
            </p:nvGrpSpPr>
            <p:grpSpPr>
              <a:xfrm>
                <a:off x="4719311" y="3471314"/>
                <a:ext cx="31499" cy="27001"/>
                <a:chOff x="4719311" y="3471314"/>
                <a:chExt cx="31499" cy="27001"/>
              </a:xfrm>
            </p:grpSpPr>
            <p:sp>
              <p:nvSpPr>
                <p:cNvPr id="7630" name="Google Shape;7630;p71"/>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1"/>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2" name="Google Shape;7632;p71"/>
              <p:cNvGrpSpPr/>
              <p:nvPr/>
            </p:nvGrpSpPr>
            <p:grpSpPr>
              <a:xfrm>
                <a:off x="4719311" y="3434404"/>
                <a:ext cx="31499" cy="26898"/>
                <a:chOff x="4719311" y="3434404"/>
                <a:chExt cx="31499" cy="26898"/>
              </a:xfrm>
            </p:grpSpPr>
            <p:sp>
              <p:nvSpPr>
                <p:cNvPr id="7633" name="Google Shape;7633;p71"/>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1"/>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5" name="Google Shape;7635;p71"/>
              <p:cNvGrpSpPr/>
              <p:nvPr/>
            </p:nvGrpSpPr>
            <p:grpSpPr>
              <a:xfrm>
                <a:off x="4768876" y="3401772"/>
                <a:ext cx="31499" cy="26898"/>
                <a:chOff x="4768876" y="3401772"/>
                <a:chExt cx="31499" cy="26898"/>
              </a:xfrm>
            </p:grpSpPr>
            <p:sp>
              <p:nvSpPr>
                <p:cNvPr id="7636" name="Google Shape;7636;p71"/>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1"/>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8" name="Google Shape;7638;p71"/>
              <p:cNvGrpSpPr/>
              <p:nvPr/>
            </p:nvGrpSpPr>
            <p:grpSpPr>
              <a:xfrm>
                <a:off x="4762214" y="3471377"/>
                <a:ext cx="26938" cy="26938"/>
                <a:chOff x="4762214" y="3471377"/>
                <a:chExt cx="26938" cy="26938"/>
              </a:xfrm>
            </p:grpSpPr>
            <p:sp>
              <p:nvSpPr>
                <p:cNvPr id="7639" name="Google Shape;7639;p71"/>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1"/>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1" name="Google Shape;7641;p71"/>
              <p:cNvGrpSpPr/>
              <p:nvPr/>
            </p:nvGrpSpPr>
            <p:grpSpPr>
              <a:xfrm>
                <a:off x="4790473" y="3344782"/>
                <a:ext cx="31405" cy="26898"/>
                <a:chOff x="4790473" y="3344782"/>
                <a:chExt cx="31405" cy="26898"/>
              </a:xfrm>
            </p:grpSpPr>
            <p:sp>
              <p:nvSpPr>
                <p:cNvPr id="7642" name="Google Shape;7642;p71"/>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1"/>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4" name="Google Shape;7644;p71"/>
              <p:cNvGrpSpPr/>
              <p:nvPr/>
            </p:nvGrpSpPr>
            <p:grpSpPr>
              <a:xfrm>
                <a:off x="4823774" y="3950733"/>
                <a:ext cx="37398" cy="32034"/>
                <a:chOff x="4823774" y="3950733"/>
                <a:chExt cx="37398" cy="32034"/>
              </a:xfrm>
            </p:grpSpPr>
            <p:sp>
              <p:nvSpPr>
                <p:cNvPr id="7645" name="Google Shape;7645;p71"/>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1"/>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7" name="Google Shape;7647;p71"/>
              <p:cNvGrpSpPr/>
              <p:nvPr/>
            </p:nvGrpSpPr>
            <p:grpSpPr>
              <a:xfrm>
                <a:off x="4823396" y="4110566"/>
                <a:ext cx="31405" cy="26906"/>
                <a:chOff x="4823396" y="4110566"/>
                <a:chExt cx="31405" cy="26906"/>
              </a:xfrm>
            </p:grpSpPr>
            <p:sp>
              <p:nvSpPr>
                <p:cNvPr id="7648" name="Google Shape;7648;p71"/>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1"/>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0" name="Google Shape;7650;p71"/>
              <p:cNvGrpSpPr/>
              <p:nvPr/>
            </p:nvGrpSpPr>
            <p:grpSpPr>
              <a:xfrm>
                <a:off x="4838332" y="3821150"/>
                <a:ext cx="31499" cy="26898"/>
                <a:chOff x="4838332" y="3821150"/>
                <a:chExt cx="31499" cy="26898"/>
              </a:xfrm>
            </p:grpSpPr>
            <p:sp>
              <p:nvSpPr>
                <p:cNvPr id="7651" name="Google Shape;7651;p71"/>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1"/>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3" name="Google Shape;7653;p71"/>
              <p:cNvGrpSpPr/>
              <p:nvPr/>
            </p:nvGrpSpPr>
            <p:grpSpPr>
              <a:xfrm>
                <a:off x="4661275" y="3815007"/>
                <a:ext cx="36824" cy="31523"/>
                <a:chOff x="4661275" y="3815007"/>
                <a:chExt cx="36824" cy="31523"/>
              </a:xfrm>
            </p:grpSpPr>
            <p:sp>
              <p:nvSpPr>
                <p:cNvPr id="7654" name="Google Shape;7654;p71"/>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1"/>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6" name="Google Shape;7656;p71"/>
              <p:cNvGrpSpPr/>
              <p:nvPr/>
            </p:nvGrpSpPr>
            <p:grpSpPr>
              <a:xfrm>
                <a:off x="4558998" y="3851037"/>
                <a:ext cx="33591" cy="28699"/>
                <a:chOff x="4558998" y="3851037"/>
                <a:chExt cx="33591" cy="28699"/>
              </a:xfrm>
            </p:grpSpPr>
            <p:sp>
              <p:nvSpPr>
                <p:cNvPr id="7657" name="Google Shape;7657;p71"/>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1"/>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9" name="Google Shape;7659;p71"/>
              <p:cNvGrpSpPr/>
              <p:nvPr/>
            </p:nvGrpSpPr>
            <p:grpSpPr>
              <a:xfrm>
                <a:off x="4696762" y="3638587"/>
                <a:ext cx="33591" cy="28794"/>
                <a:chOff x="4696762" y="3638587"/>
                <a:chExt cx="33591" cy="28794"/>
              </a:xfrm>
            </p:grpSpPr>
            <p:sp>
              <p:nvSpPr>
                <p:cNvPr id="7660" name="Google Shape;7660;p71"/>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1"/>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2" name="Google Shape;7662;p71"/>
              <p:cNvGrpSpPr/>
              <p:nvPr/>
            </p:nvGrpSpPr>
            <p:grpSpPr>
              <a:xfrm>
                <a:off x="4929479" y="3939140"/>
                <a:ext cx="33497" cy="28692"/>
                <a:chOff x="4929479" y="3939140"/>
                <a:chExt cx="33497" cy="28692"/>
              </a:xfrm>
            </p:grpSpPr>
            <p:sp>
              <p:nvSpPr>
                <p:cNvPr id="7663" name="Google Shape;7663;p71"/>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1"/>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5" name="Google Shape;7665;p71"/>
              <p:cNvGrpSpPr/>
              <p:nvPr/>
            </p:nvGrpSpPr>
            <p:grpSpPr>
              <a:xfrm>
                <a:off x="4907119" y="3986039"/>
                <a:ext cx="33497" cy="28699"/>
                <a:chOff x="4907119" y="3986039"/>
                <a:chExt cx="33497" cy="28699"/>
              </a:xfrm>
            </p:grpSpPr>
            <p:sp>
              <p:nvSpPr>
                <p:cNvPr id="7666" name="Google Shape;7666;p71"/>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1"/>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8" name="Google Shape;7668;p71"/>
              <p:cNvGrpSpPr/>
              <p:nvPr/>
            </p:nvGrpSpPr>
            <p:grpSpPr>
              <a:xfrm>
                <a:off x="4911783" y="4048102"/>
                <a:ext cx="33591" cy="28762"/>
                <a:chOff x="4911783" y="4048102"/>
                <a:chExt cx="33591" cy="28762"/>
              </a:xfrm>
            </p:grpSpPr>
            <p:sp>
              <p:nvSpPr>
                <p:cNvPr id="7669" name="Google Shape;7669;p71"/>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1"/>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71" name="Google Shape;7671;p71"/>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1"/>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73" name="Google Shape;7673;p71"/>
              <p:cNvGrpSpPr/>
              <p:nvPr/>
            </p:nvGrpSpPr>
            <p:grpSpPr>
              <a:xfrm>
                <a:off x="4762623" y="3837847"/>
                <a:ext cx="42416" cy="36273"/>
                <a:chOff x="4762623" y="3837847"/>
                <a:chExt cx="42416" cy="36273"/>
              </a:xfrm>
            </p:grpSpPr>
            <p:sp>
              <p:nvSpPr>
                <p:cNvPr id="7674" name="Google Shape;7674;p71"/>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1"/>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6" name="Google Shape;7676;p71"/>
              <p:cNvGrpSpPr/>
              <p:nvPr/>
            </p:nvGrpSpPr>
            <p:grpSpPr>
              <a:xfrm>
                <a:off x="4746044" y="4104966"/>
                <a:ext cx="33497" cy="28699"/>
                <a:chOff x="4746044" y="4104966"/>
                <a:chExt cx="33497" cy="28699"/>
              </a:xfrm>
            </p:grpSpPr>
            <p:sp>
              <p:nvSpPr>
                <p:cNvPr id="7677" name="Google Shape;7677;p71"/>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1"/>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9" name="Google Shape;7679;p71"/>
              <p:cNvGrpSpPr/>
              <p:nvPr/>
            </p:nvGrpSpPr>
            <p:grpSpPr>
              <a:xfrm>
                <a:off x="4859646" y="4162554"/>
                <a:ext cx="33591" cy="28762"/>
                <a:chOff x="4859646" y="4162554"/>
                <a:chExt cx="33591" cy="28762"/>
              </a:xfrm>
            </p:grpSpPr>
            <p:sp>
              <p:nvSpPr>
                <p:cNvPr id="7680" name="Google Shape;7680;p71"/>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1"/>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82" name="Google Shape;7682;p71"/>
            <p:cNvGrpSpPr/>
            <p:nvPr/>
          </p:nvGrpSpPr>
          <p:grpSpPr>
            <a:xfrm>
              <a:off x="3597785" y="3274438"/>
              <a:ext cx="855610" cy="1122100"/>
              <a:chOff x="3597785" y="3274438"/>
              <a:chExt cx="855610" cy="1122100"/>
            </a:xfrm>
          </p:grpSpPr>
          <p:grpSp>
            <p:nvGrpSpPr>
              <p:cNvPr id="7683" name="Google Shape;7683;p71"/>
              <p:cNvGrpSpPr/>
              <p:nvPr/>
            </p:nvGrpSpPr>
            <p:grpSpPr>
              <a:xfrm>
                <a:off x="3617857" y="3284717"/>
                <a:ext cx="826785" cy="1099165"/>
                <a:chOff x="3617857" y="3284717"/>
                <a:chExt cx="826785" cy="1099165"/>
              </a:xfrm>
            </p:grpSpPr>
            <p:sp>
              <p:nvSpPr>
                <p:cNvPr id="7684" name="Google Shape;7684;p71"/>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1"/>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1"/>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1"/>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1"/>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1"/>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1"/>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1"/>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1"/>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1"/>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1"/>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1"/>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1"/>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1"/>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1"/>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1"/>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1"/>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1"/>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1"/>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1"/>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1"/>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1"/>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1"/>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1"/>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1"/>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1"/>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1"/>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1"/>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1"/>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1"/>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1"/>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1"/>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1"/>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1"/>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1"/>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1"/>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1"/>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1"/>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1"/>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1"/>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1"/>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1"/>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1"/>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1"/>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1"/>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1"/>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1"/>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1"/>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1"/>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1"/>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1"/>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1"/>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1"/>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1"/>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1"/>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1"/>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0" name="Google Shape;7740;p71"/>
              <p:cNvGrpSpPr/>
              <p:nvPr/>
            </p:nvGrpSpPr>
            <p:grpSpPr>
              <a:xfrm>
                <a:off x="4180904" y="4251758"/>
                <a:ext cx="37783" cy="32420"/>
                <a:chOff x="4180904" y="4251758"/>
                <a:chExt cx="37783" cy="32420"/>
              </a:xfrm>
            </p:grpSpPr>
            <p:sp>
              <p:nvSpPr>
                <p:cNvPr id="7741" name="Google Shape;7741;p71"/>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1"/>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3" name="Google Shape;7743;p71"/>
              <p:cNvGrpSpPr/>
              <p:nvPr/>
            </p:nvGrpSpPr>
            <p:grpSpPr>
              <a:xfrm>
                <a:off x="4201644" y="4081324"/>
                <a:ext cx="37783" cy="32364"/>
                <a:chOff x="4201644" y="4081324"/>
                <a:chExt cx="37783" cy="32364"/>
              </a:xfrm>
            </p:grpSpPr>
            <p:sp>
              <p:nvSpPr>
                <p:cNvPr id="7744" name="Google Shape;7744;p71"/>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1"/>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6" name="Google Shape;7746;p71"/>
              <p:cNvGrpSpPr/>
              <p:nvPr/>
            </p:nvGrpSpPr>
            <p:grpSpPr>
              <a:xfrm>
                <a:off x="4284416" y="3887428"/>
                <a:ext cx="37783" cy="32451"/>
                <a:chOff x="4284416" y="3887428"/>
                <a:chExt cx="37783" cy="32451"/>
              </a:xfrm>
            </p:grpSpPr>
            <p:sp>
              <p:nvSpPr>
                <p:cNvPr id="7747" name="Google Shape;7747;p71"/>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1"/>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9" name="Google Shape;7749;p71"/>
              <p:cNvGrpSpPr/>
              <p:nvPr/>
            </p:nvGrpSpPr>
            <p:grpSpPr>
              <a:xfrm>
                <a:off x="4223721" y="3860404"/>
                <a:ext cx="37870" cy="32364"/>
                <a:chOff x="4223721" y="3860404"/>
                <a:chExt cx="37870" cy="32364"/>
              </a:xfrm>
            </p:grpSpPr>
            <p:sp>
              <p:nvSpPr>
                <p:cNvPr id="7750" name="Google Shape;7750;p71"/>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1"/>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2" name="Google Shape;7752;p71"/>
              <p:cNvGrpSpPr/>
              <p:nvPr/>
            </p:nvGrpSpPr>
            <p:grpSpPr>
              <a:xfrm>
                <a:off x="4104889" y="3699242"/>
                <a:ext cx="37776" cy="32357"/>
                <a:chOff x="4104889" y="3699242"/>
                <a:chExt cx="37776" cy="32357"/>
              </a:xfrm>
            </p:grpSpPr>
            <p:sp>
              <p:nvSpPr>
                <p:cNvPr id="7753" name="Google Shape;7753;p71"/>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1"/>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5" name="Google Shape;7755;p71"/>
              <p:cNvGrpSpPr/>
              <p:nvPr/>
            </p:nvGrpSpPr>
            <p:grpSpPr>
              <a:xfrm>
                <a:off x="4143608" y="3475121"/>
                <a:ext cx="37878" cy="32420"/>
                <a:chOff x="4143608" y="3475121"/>
                <a:chExt cx="37878" cy="32420"/>
              </a:xfrm>
            </p:grpSpPr>
            <p:sp>
              <p:nvSpPr>
                <p:cNvPr id="7756" name="Google Shape;7756;p71"/>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1"/>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8" name="Google Shape;7758;p71"/>
              <p:cNvGrpSpPr/>
              <p:nvPr/>
            </p:nvGrpSpPr>
            <p:grpSpPr>
              <a:xfrm>
                <a:off x="4217248" y="3570893"/>
                <a:ext cx="37776" cy="32364"/>
                <a:chOff x="4217248" y="3570893"/>
                <a:chExt cx="37776" cy="32364"/>
              </a:xfrm>
            </p:grpSpPr>
            <p:sp>
              <p:nvSpPr>
                <p:cNvPr id="7759" name="Google Shape;7759;p71"/>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1"/>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1" name="Google Shape;7761;p71"/>
              <p:cNvGrpSpPr/>
              <p:nvPr/>
            </p:nvGrpSpPr>
            <p:grpSpPr>
              <a:xfrm>
                <a:off x="4255307" y="3431612"/>
                <a:ext cx="37776" cy="32451"/>
                <a:chOff x="4255307" y="3431612"/>
                <a:chExt cx="37776" cy="32451"/>
              </a:xfrm>
            </p:grpSpPr>
            <p:sp>
              <p:nvSpPr>
                <p:cNvPr id="7762" name="Google Shape;7762;p71"/>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1"/>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4" name="Google Shape;7764;p71"/>
              <p:cNvGrpSpPr/>
              <p:nvPr/>
            </p:nvGrpSpPr>
            <p:grpSpPr>
              <a:xfrm>
                <a:off x="3853052" y="3577398"/>
                <a:ext cx="37776" cy="32420"/>
                <a:chOff x="3853052" y="3577398"/>
                <a:chExt cx="37776" cy="32420"/>
              </a:xfrm>
            </p:grpSpPr>
            <p:sp>
              <p:nvSpPr>
                <p:cNvPr id="7765" name="Google Shape;7765;p71"/>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1"/>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7" name="Google Shape;7767;p71"/>
              <p:cNvGrpSpPr/>
              <p:nvPr/>
            </p:nvGrpSpPr>
            <p:grpSpPr>
              <a:xfrm>
                <a:off x="4039908" y="3412107"/>
                <a:ext cx="37776" cy="32357"/>
                <a:chOff x="4039908" y="3412107"/>
                <a:chExt cx="37776" cy="32357"/>
              </a:xfrm>
            </p:grpSpPr>
            <p:sp>
              <p:nvSpPr>
                <p:cNvPr id="7768" name="Google Shape;7768;p71"/>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1"/>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0" name="Google Shape;7770;p71"/>
              <p:cNvGrpSpPr/>
              <p:nvPr/>
            </p:nvGrpSpPr>
            <p:grpSpPr>
              <a:xfrm>
                <a:off x="4017360" y="3342061"/>
                <a:ext cx="37870" cy="32380"/>
                <a:chOff x="4017360" y="3342061"/>
                <a:chExt cx="37870" cy="32380"/>
              </a:xfrm>
            </p:grpSpPr>
            <p:sp>
              <p:nvSpPr>
                <p:cNvPr id="7771" name="Google Shape;7771;p71"/>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1"/>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73" name="Google Shape;7773;p71"/>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1"/>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5" name="Google Shape;7775;p71"/>
              <p:cNvGrpSpPr/>
              <p:nvPr/>
            </p:nvGrpSpPr>
            <p:grpSpPr>
              <a:xfrm>
                <a:off x="3750870" y="3418650"/>
                <a:ext cx="37776" cy="32380"/>
                <a:chOff x="3750870" y="3418650"/>
                <a:chExt cx="37776" cy="32380"/>
              </a:xfrm>
            </p:grpSpPr>
            <p:sp>
              <p:nvSpPr>
                <p:cNvPr id="7776" name="Google Shape;7776;p71"/>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1"/>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8" name="Google Shape;7778;p71"/>
              <p:cNvGrpSpPr/>
              <p:nvPr/>
            </p:nvGrpSpPr>
            <p:grpSpPr>
              <a:xfrm>
                <a:off x="3632509" y="3274438"/>
                <a:ext cx="37783" cy="32357"/>
                <a:chOff x="3632509" y="3274438"/>
                <a:chExt cx="37783" cy="32357"/>
              </a:xfrm>
            </p:grpSpPr>
            <p:sp>
              <p:nvSpPr>
                <p:cNvPr id="7779" name="Google Shape;7779;p71"/>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1"/>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1" name="Google Shape;7781;p71"/>
              <p:cNvGrpSpPr/>
              <p:nvPr/>
            </p:nvGrpSpPr>
            <p:grpSpPr>
              <a:xfrm>
                <a:off x="3906424" y="3297561"/>
                <a:ext cx="37776" cy="32451"/>
                <a:chOff x="3906424" y="3297561"/>
                <a:chExt cx="37776" cy="32451"/>
              </a:xfrm>
            </p:grpSpPr>
            <p:sp>
              <p:nvSpPr>
                <p:cNvPr id="7782" name="Google Shape;7782;p71"/>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1"/>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4" name="Google Shape;7784;p71"/>
              <p:cNvGrpSpPr/>
              <p:nvPr/>
            </p:nvGrpSpPr>
            <p:grpSpPr>
              <a:xfrm>
                <a:off x="3866084" y="3412107"/>
                <a:ext cx="37776" cy="32357"/>
                <a:chOff x="3866084" y="3412107"/>
                <a:chExt cx="37776" cy="32357"/>
              </a:xfrm>
            </p:grpSpPr>
            <p:sp>
              <p:nvSpPr>
                <p:cNvPr id="7785" name="Google Shape;7785;p71"/>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1"/>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7" name="Google Shape;7787;p71"/>
              <p:cNvGrpSpPr/>
              <p:nvPr/>
            </p:nvGrpSpPr>
            <p:grpSpPr>
              <a:xfrm>
                <a:off x="4023919" y="3766409"/>
                <a:ext cx="37783" cy="32357"/>
                <a:chOff x="4023919" y="3766409"/>
                <a:chExt cx="37783" cy="32357"/>
              </a:xfrm>
            </p:grpSpPr>
            <p:sp>
              <p:nvSpPr>
                <p:cNvPr id="7788" name="Google Shape;7788;p71"/>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1"/>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0" name="Google Shape;7790;p71"/>
              <p:cNvGrpSpPr/>
              <p:nvPr/>
            </p:nvGrpSpPr>
            <p:grpSpPr>
              <a:xfrm>
                <a:off x="3973882" y="3779449"/>
                <a:ext cx="37776" cy="32357"/>
                <a:chOff x="3973882" y="3779449"/>
                <a:chExt cx="37776" cy="32357"/>
              </a:xfrm>
            </p:grpSpPr>
            <p:sp>
              <p:nvSpPr>
                <p:cNvPr id="7791" name="Google Shape;7791;p71"/>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1"/>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3" name="Google Shape;7793;p71"/>
              <p:cNvGrpSpPr/>
              <p:nvPr/>
            </p:nvGrpSpPr>
            <p:grpSpPr>
              <a:xfrm>
                <a:off x="4073398" y="3838028"/>
                <a:ext cx="37776" cy="32380"/>
                <a:chOff x="4073398" y="3838028"/>
                <a:chExt cx="37776" cy="32380"/>
              </a:xfrm>
            </p:grpSpPr>
            <p:sp>
              <p:nvSpPr>
                <p:cNvPr id="7794" name="Google Shape;7794;p71"/>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1"/>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6" name="Google Shape;7796;p71"/>
              <p:cNvGrpSpPr/>
              <p:nvPr/>
            </p:nvGrpSpPr>
            <p:grpSpPr>
              <a:xfrm>
                <a:off x="4342672" y="4144496"/>
                <a:ext cx="37752" cy="32364"/>
                <a:chOff x="4342672" y="4144496"/>
                <a:chExt cx="37752" cy="32364"/>
              </a:xfrm>
            </p:grpSpPr>
            <p:sp>
              <p:nvSpPr>
                <p:cNvPr id="7797" name="Google Shape;7797;p71"/>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1"/>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9" name="Google Shape;7799;p71"/>
              <p:cNvGrpSpPr/>
              <p:nvPr/>
            </p:nvGrpSpPr>
            <p:grpSpPr>
              <a:xfrm>
                <a:off x="4406386" y="4056872"/>
                <a:ext cx="37783" cy="32364"/>
                <a:chOff x="4406386" y="4056872"/>
                <a:chExt cx="37783" cy="32364"/>
              </a:xfrm>
            </p:grpSpPr>
            <p:sp>
              <p:nvSpPr>
                <p:cNvPr id="7800" name="Google Shape;7800;p71"/>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1"/>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2" name="Google Shape;7802;p71"/>
              <p:cNvGrpSpPr/>
              <p:nvPr/>
            </p:nvGrpSpPr>
            <p:grpSpPr>
              <a:xfrm>
                <a:off x="4284416" y="4245254"/>
                <a:ext cx="37783" cy="32357"/>
                <a:chOff x="4284416" y="4245254"/>
                <a:chExt cx="37783" cy="32357"/>
              </a:xfrm>
            </p:grpSpPr>
            <p:sp>
              <p:nvSpPr>
                <p:cNvPr id="7803" name="Google Shape;7803;p71"/>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1"/>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5" name="Google Shape;7805;p71"/>
              <p:cNvGrpSpPr/>
              <p:nvPr/>
            </p:nvGrpSpPr>
            <p:grpSpPr>
              <a:xfrm>
                <a:off x="4219057" y="4331258"/>
                <a:ext cx="37776" cy="32364"/>
                <a:chOff x="4219057" y="4331258"/>
                <a:chExt cx="37776" cy="32364"/>
              </a:xfrm>
            </p:grpSpPr>
            <p:sp>
              <p:nvSpPr>
                <p:cNvPr id="7806" name="Google Shape;7806;p71"/>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1"/>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8" name="Google Shape;7808;p71"/>
              <p:cNvGrpSpPr/>
              <p:nvPr/>
            </p:nvGrpSpPr>
            <p:grpSpPr>
              <a:xfrm>
                <a:off x="4204122" y="4141688"/>
                <a:ext cx="33497" cy="28699"/>
                <a:chOff x="4204122" y="4141688"/>
                <a:chExt cx="33497" cy="28699"/>
              </a:xfrm>
            </p:grpSpPr>
            <p:sp>
              <p:nvSpPr>
                <p:cNvPr id="7809" name="Google Shape;7809;p71"/>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1"/>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1" name="Google Shape;7811;p71"/>
              <p:cNvGrpSpPr/>
              <p:nvPr/>
            </p:nvGrpSpPr>
            <p:grpSpPr>
              <a:xfrm>
                <a:off x="4301546" y="4003869"/>
                <a:ext cx="38916" cy="33324"/>
                <a:chOff x="4301546" y="4003869"/>
                <a:chExt cx="38916" cy="33324"/>
              </a:xfrm>
            </p:grpSpPr>
            <p:sp>
              <p:nvSpPr>
                <p:cNvPr id="7812" name="Google Shape;7812;p71"/>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1"/>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4" name="Google Shape;7814;p71"/>
              <p:cNvGrpSpPr/>
              <p:nvPr/>
            </p:nvGrpSpPr>
            <p:grpSpPr>
              <a:xfrm>
                <a:off x="4210681" y="3924669"/>
                <a:ext cx="36549" cy="31366"/>
                <a:chOff x="4210681" y="3924669"/>
                <a:chExt cx="36549" cy="31366"/>
              </a:xfrm>
            </p:grpSpPr>
            <p:sp>
              <p:nvSpPr>
                <p:cNvPr id="7815" name="Google Shape;7815;p71"/>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1"/>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7" name="Google Shape;7817;p71"/>
              <p:cNvGrpSpPr/>
              <p:nvPr/>
            </p:nvGrpSpPr>
            <p:grpSpPr>
              <a:xfrm>
                <a:off x="3987771" y="3628874"/>
                <a:ext cx="31499" cy="26993"/>
                <a:chOff x="3987771" y="3628874"/>
                <a:chExt cx="31499" cy="26993"/>
              </a:xfrm>
            </p:grpSpPr>
            <p:sp>
              <p:nvSpPr>
                <p:cNvPr id="7818" name="Google Shape;7818;p71"/>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1"/>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0" name="Google Shape;7820;p71"/>
              <p:cNvGrpSpPr/>
              <p:nvPr/>
            </p:nvGrpSpPr>
            <p:grpSpPr>
              <a:xfrm>
                <a:off x="4087382" y="3775674"/>
                <a:ext cx="31405" cy="26898"/>
                <a:chOff x="4087382" y="3775674"/>
                <a:chExt cx="31405" cy="26898"/>
              </a:xfrm>
            </p:grpSpPr>
            <p:sp>
              <p:nvSpPr>
                <p:cNvPr id="7821" name="Google Shape;7821;p71"/>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1"/>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3" name="Google Shape;7823;p71"/>
              <p:cNvGrpSpPr/>
              <p:nvPr/>
            </p:nvGrpSpPr>
            <p:grpSpPr>
              <a:xfrm>
                <a:off x="4118873" y="3856637"/>
                <a:ext cx="31405" cy="26906"/>
                <a:chOff x="4118873" y="3856637"/>
                <a:chExt cx="31405" cy="26906"/>
              </a:xfrm>
            </p:grpSpPr>
            <p:sp>
              <p:nvSpPr>
                <p:cNvPr id="7824" name="Google Shape;7824;p71"/>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1"/>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6" name="Google Shape;7826;p71"/>
              <p:cNvGrpSpPr/>
              <p:nvPr/>
            </p:nvGrpSpPr>
            <p:grpSpPr>
              <a:xfrm>
                <a:off x="4168541" y="3639523"/>
                <a:ext cx="31499" cy="26906"/>
                <a:chOff x="4168541" y="3639523"/>
                <a:chExt cx="31499" cy="26906"/>
              </a:xfrm>
            </p:grpSpPr>
            <p:sp>
              <p:nvSpPr>
                <p:cNvPr id="7827" name="Google Shape;7827;p71"/>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1"/>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71"/>
              <p:cNvGrpSpPr/>
              <p:nvPr/>
            </p:nvGrpSpPr>
            <p:grpSpPr>
              <a:xfrm>
                <a:off x="3965789" y="3393545"/>
                <a:ext cx="31405" cy="26945"/>
                <a:chOff x="3965789" y="3393545"/>
                <a:chExt cx="31405" cy="26945"/>
              </a:xfrm>
            </p:grpSpPr>
            <p:sp>
              <p:nvSpPr>
                <p:cNvPr id="7830" name="Google Shape;7830;p71"/>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1"/>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2" name="Google Shape;7832;p71"/>
              <p:cNvGrpSpPr/>
              <p:nvPr/>
            </p:nvGrpSpPr>
            <p:grpSpPr>
              <a:xfrm>
                <a:off x="3925166" y="3491008"/>
                <a:ext cx="31405" cy="27001"/>
                <a:chOff x="3925166" y="3491008"/>
                <a:chExt cx="31405" cy="27001"/>
              </a:xfrm>
            </p:grpSpPr>
            <p:sp>
              <p:nvSpPr>
                <p:cNvPr id="7833" name="Google Shape;7833;p71"/>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1"/>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5" name="Google Shape;7835;p71"/>
              <p:cNvGrpSpPr/>
              <p:nvPr/>
            </p:nvGrpSpPr>
            <p:grpSpPr>
              <a:xfrm>
                <a:off x="3682845" y="3340976"/>
                <a:ext cx="31397" cy="26898"/>
                <a:chOff x="3682845" y="3340976"/>
                <a:chExt cx="31397" cy="26898"/>
              </a:xfrm>
            </p:grpSpPr>
            <p:sp>
              <p:nvSpPr>
                <p:cNvPr id="7836" name="Google Shape;7836;p71"/>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1"/>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71"/>
              <p:cNvGrpSpPr/>
              <p:nvPr/>
            </p:nvGrpSpPr>
            <p:grpSpPr>
              <a:xfrm>
                <a:off x="3795393" y="3353725"/>
                <a:ext cx="31499" cy="26993"/>
                <a:chOff x="3795393" y="3353725"/>
                <a:chExt cx="31499" cy="26993"/>
              </a:xfrm>
            </p:grpSpPr>
            <p:sp>
              <p:nvSpPr>
                <p:cNvPr id="7839" name="Google Shape;7839;p71"/>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1"/>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1" name="Google Shape;7841;p71"/>
              <p:cNvGrpSpPr/>
              <p:nvPr/>
            </p:nvGrpSpPr>
            <p:grpSpPr>
              <a:xfrm>
                <a:off x="4176909" y="4363221"/>
                <a:ext cx="38924" cy="33316"/>
                <a:chOff x="4176909" y="4363221"/>
                <a:chExt cx="38924" cy="33316"/>
              </a:xfrm>
            </p:grpSpPr>
            <p:sp>
              <p:nvSpPr>
                <p:cNvPr id="7842" name="Google Shape;7842;p71"/>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1"/>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4" name="Google Shape;7844;p71"/>
              <p:cNvGrpSpPr/>
              <p:nvPr/>
            </p:nvGrpSpPr>
            <p:grpSpPr>
              <a:xfrm>
                <a:off x="4226191" y="4007660"/>
                <a:ext cx="33560" cy="28770"/>
                <a:chOff x="4226191" y="4007660"/>
                <a:chExt cx="33560" cy="28770"/>
              </a:xfrm>
            </p:grpSpPr>
            <p:sp>
              <p:nvSpPr>
                <p:cNvPr id="7845" name="Google Shape;7845;p71"/>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1"/>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7" name="Google Shape;7847;p71"/>
              <p:cNvGrpSpPr/>
              <p:nvPr/>
            </p:nvGrpSpPr>
            <p:grpSpPr>
              <a:xfrm>
                <a:off x="3597785" y="3377045"/>
                <a:ext cx="33591" cy="28699"/>
                <a:chOff x="3597785" y="3377045"/>
                <a:chExt cx="33591" cy="28699"/>
              </a:xfrm>
            </p:grpSpPr>
            <p:sp>
              <p:nvSpPr>
                <p:cNvPr id="7848" name="Google Shape;7848;p71"/>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1"/>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0" name="Google Shape;7850;p71"/>
              <p:cNvGrpSpPr/>
              <p:nvPr/>
            </p:nvGrpSpPr>
            <p:grpSpPr>
              <a:xfrm>
                <a:off x="3887870" y="3669796"/>
                <a:ext cx="33591" cy="28692"/>
                <a:chOff x="3887870" y="3669796"/>
                <a:chExt cx="33591" cy="28692"/>
              </a:xfrm>
            </p:grpSpPr>
            <p:sp>
              <p:nvSpPr>
                <p:cNvPr id="7851" name="Google Shape;7851;p71"/>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1"/>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3" name="Google Shape;7853;p71"/>
              <p:cNvGrpSpPr/>
              <p:nvPr/>
            </p:nvGrpSpPr>
            <p:grpSpPr>
              <a:xfrm>
                <a:off x="3818320" y="3481625"/>
                <a:ext cx="33497" cy="28770"/>
                <a:chOff x="3818320" y="3481625"/>
                <a:chExt cx="33497" cy="28770"/>
              </a:xfrm>
            </p:grpSpPr>
            <p:sp>
              <p:nvSpPr>
                <p:cNvPr id="7854" name="Google Shape;7854;p71"/>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1"/>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6" name="Google Shape;7856;p71"/>
              <p:cNvGrpSpPr/>
              <p:nvPr/>
            </p:nvGrpSpPr>
            <p:grpSpPr>
              <a:xfrm>
                <a:off x="4278139" y="4120948"/>
                <a:ext cx="37492" cy="32129"/>
                <a:chOff x="4278139" y="4120948"/>
                <a:chExt cx="37492" cy="32129"/>
              </a:xfrm>
            </p:grpSpPr>
            <p:sp>
              <p:nvSpPr>
                <p:cNvPr id="7857" name="Google Shape;7857;p71"/>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1"/>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9" name="Google Shape;7859;p71"/>
              <p:cNvGrpSpPr/>
              <p:nvPr/>
            </p:nvGrpSpPr>
            <p:grpSpPr>
              <a:xfrm>
                <a:off x="4419898" y="3977388"/>
                <a:ext cx="33497" cy="28692"/>
                <a:chOff x="4419898" y="3977388"/>
                <a:chExt cx="33497" cy="28692"/>
              </a:xfrm>
            </p:grpSpPr>
            <p:sp>
              <p:nvSpPr>
                <p:cNvPr id="7860" name="Google Shape;7860;p71"/>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1"/>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2" name="Google Shape;7862;p71"/>
              <p:cNvGrpSpPr/>
              <p:nvPr/>
            </p:nvGrpSpPr>
            <p:grpSpPr>
              <a:xfrm>
                <a:off x="4158930" y="4034684"/>
                <a:ext cx="33497" cy="28762"/>
                <a:chOff x="4158930" y="4034684"/>
                <a:chExt cx="33497" cy="28762"/>
              </a:xfrm>
            </p:grpSpPr>
            <p:sp>
              <p:nvSpPr>
                <p:cNvPr id="7863" name="Google Shape;7863;p71"/>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1"/>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5" name="Google Shape;7865;p71"/>
              <p:cNvGrpSpPr/>
              <p:nvPr/>
            </p:nvGrpSpPr>
            <p:grpSpPr>
              <a:xfrm>
                <a:off x="4134949" y="3957049"/>
                <a:ext cx="33497" cy="28770"/>
                <a:chOff x="4134949" y="3957049"/>
                <a:chExt cx="33497" cy="28770"/>
              </a:xfrm>
            </p:grpSpPr>
            <p:sp>
              <p:nvSpPr>
                <p:cNvPr id="7866" name="Google Shape;7866;p71"/>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1"/>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8" name="Google Shape;7868;p71"/>
              <p:cNvGrpSpPr/>
              <p:nvPr/>
            </p:nvGrpSpPr>
            <p:grpSpPr>
              <a:xfrm>
                <a:off x="4193653" y="4184403"/>
                <a:ext cx="43580" cy="37264"/>
                <a:chOff x="4193653" y="4184403"/>
                <a:chExt cx="43580" cy="37264"/>
              </a:xfrm>
            </p:grpSpPr>
            <p:sp>
              <p:nvSpPr>
                <p:cNvPr id="7869" name="Google Shape;7869;p71"/>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1"/>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1" name="Google Shape;7871;p71"/>
              <p:cNvGrpSpPr/>
              <p:nvPr/>
            </p:nvGrpSpPr>
            <p:grpSpPr>
              <a:xfrm>
                <a:off x="4343600" y="3943844"/>
                <a:ext cx="43580" cy="37312"/>
                <a:chOff x="4343600" y="3943844"/>
                <a:chExt cx="43580" cy="37312"/>
              </a:xfrm>
            </p:grpSpPr>
            <p:sp>
              <p:nvSpPr>
                <p:cNvPr id="7872" name="Google Shape;7872;p71"/>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1"/>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4" name="Google Shape;7874;p71"/>
              <p:cNvGrpSpPr/>
              <p:nvPr/>
            </p:nvGrpSpPr>
            <p:grpSpPr>
              <a:xfrm>
                <a:off x="4172339" y="3381693"/>
                <a:ext cx="31499" cy="27001"/>
                <a:chOff x="4172339" y="3381693"/>
                <a:chExt cx="31499" cy="27001"/>
              </a:xfrm>
            </p:grpSpPr>
            <p:sp>
              <p:nvSpPr>
                <p:cNvPr id="7875" name="Google Shape;7875;p71"/>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1"/>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0" name="Shape 7880"/>
        <p:cNvGrpSpPr/>
        <p:nvPr/>
      </p:nvGrpSpPr>
      <p:grpSpPr>
        <a:xfrm>
          <a:off x="0" y="0"/>
          <a:ext cx="0" cy="0"/>
          <a:chOff x="0" y="0"/>
          <a:chExt cx="0" cy="0"/>
        </a:xfrm>
      </p:grpSpPr>
      <p:grpSp>
        <p:nvGrpSpPr>
          <p:cNvPr id="7881" name="Google Shape;7881;p72"/>
          <p:cNvGrpSpPr/>
          <p:nvPr/>
        </p:nvGrpSpPr>
        <p:grpSpPr>
          <a:xfrm>
            <a:off x="4814684" y="1191441"/>
            <a:ext cx="745431" cy="718863"/>
            <a:chOff x="4249973" y="1201875"/>
            <a:chExt cx="1958568" cy="1888762"/>
          </a:xfrm>
        </p:grpSpPr>
        <p:sp>
          <p:nvSpPr>
            <p:cNvPr id="7882" name="Google Shape;7882;p72"/>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83" name="Google Shape;7883;p72"/>
            <p:cNvGrpSpPr/>
            <p:nvPr/>
          </p:nvGrpSpPr>
          <p:grpSpPr>
            <a:xfrm>
              <a:off x="5853086" y="1789142"/>
              <a:ext cx="355454" cy="1048099"/>
              <a:chOff x="5576108" y="2016725"/>
              <a:chExt cx="565200" cy="1666560"/>
            </a:xfrm>
          </p:grpSpPr>
          <p:sp>
            <p:nvSpPr>
              <p:cNvPr id="7884" name="Google Shape;7884;p72"/>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885" name="Google Shape;7885;p72"/>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6" name="Google Shape;7886;p72"/>
            <p:cNvGrpSpPr/>
            <p:nvPr/>
          </p:nvGrpSpPr>
          <p:grpSpPr>
            <a:xfrm>
              <a:off x="4869455" y="2691676"/>
              <a:ext cx="1013897" cy="398961"/>
              <a:chOff x="4012057" y="3451825"/>
              <a:chExt cx="1612175" cy="634379"/>
            </a:xfrm>
          </p:grpSpPr>
          <p:sp>
            <p:nvSpPr>
              <p:cNvPr id="7887" name="Google Shape;7887;p72"/>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888" name="Google Shape;7888;p72"/>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9" name="Google Shape;7889;p72"/>
            <p:cNvGrpSpPr/>
            <p:nvPr/>
          </p:nvGrpSpPr>
          <p:grpSpPr>
            <a:xfrm>
              <a:off x="4276937" y="2155961"/>
              <a:ext cx="651965" cy="891358"/>
              <a:chOff x="3069908" y="2599997"/>
              <a:chExt cx="1036675" cy="1417328"/>
            </a:xfrm>
          </p:grpSpPr>
          <p:sp>
            <p:nvSpPr>
              <p:cNvPr id="7890" name="Google Shape;7890;p72"/>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891" name="Google Shape;7891;p72"/>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2" name="Google Shape;7892;p72"/>
            <p:cNvGrpSpPr/>
            <p:nvPr/>
          </p:nvGrpSpPr>
          <p:grpSpPr>
            <a:xfrm>
              <a:off x="5054918" y="1201875"/>
              <a:ext cx="999548" cy="602711"/>
              <a:chOff x="4306958" y="1082925"/>
              <a:chExt cx="1589359" cy="958358"/>
            </a:xfrm>
          </p:grpSpPr>
          <p:sp>
            <p:nvSpPr>
              <p:cNvPr id="7893" name="Google Shape;7893;p72"/>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894" name="Google Shape;7894;p72"/>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5" name="Google Shape;7895;p72"/>
            <p:cNvGrpSpPr/>
            <p:nvPr/>
          </p:nvGrpSpPr>
          <p:grpSpPr>
            <a:xfrm>
              <a:off x="4249973" y="1303451"/>
              <a:ext cx="799317" cy="841334"/>
              <a:chOff x="3027033" y="1244439"/>
              <a:chExt cx="1270977" cy="1337786"/>
            </a:xfrm>
          </p:grpSpPr>
          <p:sp>
            <p:nvSpPr>
              <p:cNvPr id="7896" name="Google Shape;7896;p72"/>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897" name="Google Shape;7897;p72"/>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98" name="Google Shape;7898;p72"/>
          <p:cNvGrpSpPr/>
          <p:nvPr/>
        </p:nvGrpSpPr>
        <p:grpSpPr>
          <a:xfrm>
            <a:off x="731057" y="2069890"/>
            <a:ext cx="761767" cy="729896"/>
            <a:chOff x="2657744" y="2337745"/>
            <a:chExt cx="832987" cy="798137"/>
          </a:xfrm>
        </p:grpSpPr>
        <p:sp>
          <p:nvSpPr>
            <p:cNvPr id="7899" name="Google Shape;7899;p72"/>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2"/>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2"/>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2"/>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2"/>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2"/>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5" name="Google Shape;7905;p72"/>
          <p:cNvGrpSpPr/>
          <p:nvPr/>
        </p:nvGrpSpPr>
        <p:grpSpPr>
          <a:xfrm>
            <a:off x="3242022" y="2073097"/>
            <a:ext cx="685569" cy="723586"/>
            <a:chOff x="3398134" y="2057755"/>
            <a:chExt cx="704087" cy="743130"/>
          </a:xfrm>
        </p:grpSpPr>
        <p:grpSp>
          <p:nvGrpSpPr>
            <p:cNvPr id="7906" name="Google Shape;7906;p72"/>
            <p:cNvGrpSpPr/>
            <p:nvPr/>
          </p:nvGrpSpPr>
          <p:grpSpPr>
            <a:xfrm>
              <a:off x="3398134" y="2290183"/>
              <a:ext cx="315300" cy="219900"/>
              <a:chOff x="3398134" y="2290183"/>
              <a:chExt cx="315300" cy="219900"/>
            </a:xfrm>
          </p:grpSpPr>
          <p:sp>
            <p:nvSpPr>
              <p:cNvPr id="7907" name="Google Shape;7907;p72"/>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08" name="Google Shape;7908;p72"/>
              <p:cNvCxnSpPr>
                <a:stCxn id="7907"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7909" name="Google Shape;7909;p72"/>
            <p:cNvGrpSpPr/>
            <p:nvPr/>
          </p:nvGrpSpPr>
          <p:grpSpPr>
            <a:xfrm>
              <a:off x="3547823" y="2467358"/>
              <a:ext cx="219900" cy="333527"/>
              <a:chOff x="3547823" y="2467358"/>
              <a:chExt cx="219900" cy="333527"/>
            </a:xfrm>
          </p:grpSpPr>
          <p:sp>
            <p:nvSpPr>
              <p:cNvPr id="7910" name="Google Shape;7910;p72"/>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11" name="Google Shape;7911;p72"/>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7912" name="Google Shape;7912;p72"/>
            <p:cNvGrpSpPr/>
            <p:nvPr/>
          </p:nvGrpSpPr>
          <p:grpSpPr>
            <a:xfrm>
              <a:off x="3734138" y="2467358"/>
              <a:ext cx="219900" cy="333527"/>
              <a:chOff x="3734138" y="2467358"/>
              <a:chExt cx="219900" cy="333527"/>
            </a:xfrm>
          </p:grpSpPr>
          <p:sp>
            <p:nvSpPr>
              <p:cNvPr id="7913" name="Google Shape;7913;p72"/>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14" name="Google Shape;7914;p72"/>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7915" name="Google Shape;7915;p72"/>
            <p:cNvGrpSpPr/>
            <p:nvPr/>
          </p:nvGrpSpPr>
          <p:grpSpPr>
            <a:xfrm>
              <a:off x="3787560" y="2288011"/>
              <a:ext cx="314661" cy="219900"/>
              <a:chOff x="3787560" y="2288011"/>
              <a:chExt cx="314661" cy="219900"/>
            </a:xfrm>
          </p:grpSpPr>
          <p:sp>
            <p:nvSpPr>
              <p:cNvPr id="7916" name="Google Shape;7916;p72"/>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17" name="Google Shape;7917;p72"/>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7918" name="Google Shape;7918;p72"/>
            <p:cNvGrpSpPr/>
            <p:nvPr/>
          </p:nvGrpSpPr>
          <p:grpSpPr>
            <a:xfrm>
              <a:off x="3637290" y="2057755"/>
              <a:ext cx="219900" cy="335499"/>
              <a:chOff x="3637290" y="2057755"/>
              <a:chExt cx="219900" cy="335499"/>
            </a:xfrm>
          </p:grpSpPr>
          <p:sp>
            <p:nvSpPr>
              <p:cNvPr id="7919" name="Google Shape;7919;p72"/>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920" name="Google Shape;7920;p72"/>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7921" name="Google Shape;7921;p72"/>
          <p:cNvGrpSpPr/>
          <p:nvPr/>
        </p:nvGrpSpPr>
        <p:grpSpPr>
          <a:xfrm>
            <a:off x="4917244" y="2079792"/>
            <a:ext cx="710153" cy="710153"/>
            <a:chOff x="5007123" y="2079403"/>
            <a:chExt cx="687600" cy="687600"/>
          </a:xfrm>
        </p:grpSpPr>
        <p:sp>
          <p:nvSpPr>
            <p:cNvPr id="7922" name="Google Shape;7922;p72"/>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2"/>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2"/>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2"/>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6" name="Google Shape;7926;p72"/>
          <p:cNvGrpSpPr/>
          <p:nvPr/>
        </p:nvGrpSpPr>
        <p:grpSpPr>
          <a:xfrm>
            <a:off x="5726681" y="2074299"/>
            <a:ext cx="720998" cy="721183"/>
            <a:chOff x="5797446" y="2063053"/>
            <a:chExt cx="698100" cy="698280"/>
          </a:xfrm>
        </p:grpSpPr>
        <p:sp>
          <p:nvSpPr>
            <p:cNvPr id="7927" name="Google Shape;7927;p72"/>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2"/>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2"/>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2"/>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1" name="Google Shape;7931;p72"/>
          <p:cNvGrpSpPr/>
          <p:nvPr/>
        </p:nvGrpSpPr>
        <p:grpSpPr>
          <a:xfrm>
            <a:off x="8171828" y="3719904"/>
            <a:ext cx="280585" cy="673164"/>
            <a:chOff x="8075075" y="3754290"/>
            <a:chExt cx="255612" cy="613194"/>
          </a:xfrm>
        </p:grpSpPr>
        <p:grpSp>
          <p:nvGrpSpPr>
            <p:cNvPr id="7932" name="Google Shape;7932;p72"/>
            <p:cNvGrpSpPr/>
            <p:nvPr/>
          </p:nvGrpSpPr>
          <p:grpSpPr>
            <a:xfrm>
              <a:off x="8075075" y="3754290"/>
              <a:ext cx="255612" cy="613194"/>
              <a:chOff x="8075075" y="3754290"/>
              <a:chExt cx="255612" cy="613194"/>
            </a:xfrm>
          </p:grpSpPr>
          <p:sp>
            <p:nvSpPr>
              <p:cNvPr id="7933" name="Google Shape;7933;p72"/>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2"/>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5" name="Google Shape;7935;p72"/>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6" name="Google Shape;7936;p72"/>
          <p:cNvGrpSpPr/>
          <p:nvPr/>
        </p:nvGrpSpPr>
        <p:grpSpPr>
          <a:xfrm>
            <a:off x="5288887" y="3708700"/>
            <a:ext cx="470352" cy="683745"/>
            <a:chOff x="1697726" y="3244179"/>
            <a:chExt cx="788124" cy="1146069"/>
          </a:xfrm>
        </p:grpSpPr>
        <p:sp>
          <p:nvSpPr>
            <p:cNvPr id="7937" name="Google Shape;7937;p72"/>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2"/>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9" name="Google Shape;7939;p72"/>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0" name="Google Shape;7940;p72"/>
          <p:cNvGrpSpPr/>
          <p:nvPr/>
        </p:nvGrpSpPr>
        <p:grpSpPr>
          <a:xfrm>
            <a:off x="5910037" y="3719902"/>
            <a:ext cx="293891" cy="293845"/>
            <a:chOff x="6134814" y="3754290"/>
            <a:chExt cx="293891" cy="293845"/>
          </a:xfrm>
        </p:grpSpPr>
        <p:sp>
          <p:nvSpPr>
            <p:cNvPr id="7941" name="Google Shape;7941;p72"/>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2"/>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3" name="Google Shape;7943;p72"/>
          <p:cNvGrpSpPr/>
          <p:nvPr/>
        </p:nvGrpSpPr>
        <p:grpSpPr>
          <a:xfrm>
            <a:off x="5910037" y="4098574"/>
            <a:ext cx="293891" cy="293891"/>
            <a:chOff x="6134814" y="4086186"/>
            <a:chExt cx="293891" cy="293891"/>
          </a:xfrm>
        </p:grpSpPr>
        <p:sp>
          <p:nvSpPr>
            <p:cNvPr id="7944" name="Google Shape;7944;p72"/>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2"/>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6" name="Google Shape;7946;p72"/>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2"/>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8" name="Google Shape;7948;p72"/>
          <p:cNvGrpSpPr/>
          <p:nvPr/>
        </p:nvGrpSpPr>
        <p:grpSpPr>
          <a:xfrm>
            <a:off x="7835013" y="2927266"/>
            <a:ext cx="622883" cy="621944"/>
            <a:chOff x="1187048" y="238125"/>
            <a:chExt cx="5256397" cy="5248476"/>
          </a:xfrm>
        </p:grpSpPr>
        <p:sp>
          <p:nvSpPr>
            <p:cNvPr id="7949" name="Google Shape;7949;p72"/>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2"/>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2"/>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2"/>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3" name="Google Shape;7953;p72"/>
          <p:cNvGrpSpPr/>
          <p:nvPr/>
        </p:nvGrpSpPr>
        <p:grpSpPr>
          <a:xfrm>
            <a:off x="2292118" y="2936875"/>
            <a:ext cx="1310987" cy="612407"/>
            <a:chOff x="238125" y="1188750"/>
            <a:chExt cx="7140450" cy="3335550"/>
          </a:xfrm>
        </p:grpSpPr>
        <p:sp>
          <p:nvSpPr>
            <p:cNvPr id="7954" name="Google Shape;7954;p72"/>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2"/>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2"/>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2"/>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2"/>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9" name="Google Shape;7959;p72"/>
          <p:cNvGrpSpPr/>
          <p:nvPr/>
        </p:nvGrpSpPr>
        <p:grpSpPr>
          <a:xfrm>
            <a:off x="6617990" y="2927430"/>
            <a:ext cx="1110299" cy="621702"/>
            <a:chOff x="238125" y="1335475"/>
            <a:chExt cx="5418735" cy="3034175"/>
          </a:xfrm>
        </p:grpSpPr>
        <p:sp>
          <p:nvSpPr>
            <p:cNvPr id="7960" name="Google Shape;7960;p72"/>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2"/>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2"/>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3" name="Google Shape;7963;p72"/>
          <p:cNvGrpSpPr/>
          <p:nvPr/>
        </p:nvGrpSpPr>
        <p:grpSpPr>
          <a:xfrm>
            <a:off x="5435649" y="2924327"/>
            <a:ext cx="1074451" cy="627181"/>
            <a:chOff x="5359127" y="2910889"/>
            <a:chExt cx="1097723" cy="640831"/>
          </a:xfrm>
        </p:grpSpPr>
        <p:grpSp>
          <p:nvGrpSpPr>
            <p:cNvPr id="7964" name="Google Shape;7964;p72"/>
            <p:cNvGrpSpPr/>
            <p:nvPr/>
          </p:nvGrpSpPr>
          <p:grpSpPr>
            <a:xfrm>
              <a:off x="5929791" y="3263088"/>
              <a:ext cx="527060" cy="287097"/>
              <a:chOff x="5929791" y="3263088"/>
              <a:chExt cx="527060" cy="287097"/>
            </a:xfrm>
          </p:grpSpPr>
          <p:sp>
            <p:nvSpPr>
              <p:cNvPr id="7965" name="Google Shape;7965;p72"/>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966" name="Google Shape;7966;p72"/>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967" name="Google Shape;7967;p72"/>
            <p:cNvGrpSpPr/>
            <p:nvPr/>
          </p:nvGrpSpPr>
          <p:grpSpPr>
            <a:xfrm>
              <a:off x="5359127" y="3263089"/>
              <a:ext cx="526428" cy="288631"/>
              <a:chOff x="5359127" y="3263089"/>
              <a:chExt cx="526428" cy="288631"/>
            </a:xfrm>
          </p:grpSpPr>
          <p:sp>
            <p:nvSpPr>
              <p:cNvPr id="7968" name="Google Shape;7968;p72"/>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969" name="Google Shape;7969;p72"/>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970" name="Google Shape;7970;p72"/>
            <p:cNvGrpSpPr/>
            <p:nvPr/>
          </p:nvGrpSpPr>
          <p:grpSpPr>
            <a:xfrm>
              <a:off x="5551525" y="2910889"/>
              <a:ext cx="520901" cy="610283"/>
              <a:chOff x="5551525" y="2910889"/>
              <a:chExt cx="520901" cy="610283"/>
            </a:xfrm>
          </p:grpSpPr>
          <p:sp>
            <p:nvSpPr>
              <p:cNvPr id="7971" name="Google Shape;7971;p72"/>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972" name="Google Shape;7972;p72"/>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973" name="Google Shape;7973;p72"/>
            <p:cNvGrpSpPr/>
            <p:nvPr/>
          </p:nvGrpSpPr>
          <p:grpSpPr>
            <a:xfrm>
              <a:off x="5743962" y="2919100"/>
              <a:ext cx="623674" cy="284502"/>
              <a:chOff x="5743962" y="2919100"/>
              <a:chExt cx="623674" cy="284502"/>
            </a:xfrm>
          </p:grpSpPr>
          <p:sp>
            <p:nvSpPr>
              <p:cNvPr id="7974" name="Google Shape;7974;p72"/>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975" name="Google Shape;7975;p72"/>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976" name="Google Shape;7976;p72"/>
          <p:cNvGrpSpPr/>
          <p:nvPr/>
        </p:nvGrpSpPr>
        <p:grpSpPr>
          <a:xfrm>
            <a:off x="7586863" y="2075038"/>
            <a:ext cx="874976" cy="719600"/>
            <a:chOff x="7608988" y="2093194"/>
            <a:chExt cx="817276" cy="672147"/>
          </a:xfrm>
        </p:grpSpPr>
        <p:cxnSp>
          <p:nvCxnSpPr>
            <p:cNvPr id="7977" name="Google Shape;7977;p72"/>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978" name="Google Shape;7978;p72"/>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979" name="Google Shape;7979;p72"/>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980" name="Google Shape;7980;p72"/>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981" name="Google Shape;7981;p72"/>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7982" name="Google Shape;7982;p72"/>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7983" name="Google Shape;7983;p72"/>
            <p:cNvGrpSpPr/>
            <p:nvPr/>
          </p:nvGrpSpPr>
          <p:grpSpPr>
            <a:xfrm>
              <a:off x="7721175" y="2093194"/>
              <a:ext cx="599587" cy="623846"/>
              <a:chOff x="7721175" y="2093194"/>
              <a:chExt cx="599587" cy="623846"/>
            </a:xfrm>
          </p:grpSpPr>
          <p:grpSp>
            <p:nvGrpSpPr>
              <p:cNvPr id="7984" name="Google Shape;7984;p72"/>
              <p:cNvGrpSpPr/>
              <p:nvPr/>
            </p:nvGrpSpPr>
            <p:grpSpPr>
              <a:xfrm>
                <a:off x="7721175" y="2093194"/>
                <a:ext cx="291605" cy="623846"/>
                <a:chOff x="9405575" y="2061418"/>
                <a:chExt cx="291605" cy="623846"/>
              </a:xfrm>
            </p:grpSpPr>
            <p:sp>
              <p:nvSpPr>
                <p:cNvPr id="7985" name="Google Shape;7985;p72"/>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2"/>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2"/>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2"/>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2"/>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2"/>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2"/>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2" name="Google Shape;7992;p72"/>
              <p:cNvGrpSpPr/>
              <p:nvPr/>
            </p:nvGrpSpPr>
            <p:grpSpPr>
              <a:xfrm flipH="1">
                <a:off x="8029157" y="2093194"/>
                <a:ext cx="291605" cy="623846"/>
                <a:chOff x="9405575" y="2061418"/>
                <a:chExt cx="291605" cy="623846"/>
              </a:xfrm>
            </p:grpSpPr>
            <p:sp>
              <p:nvSpPr>
                <p:cNvPr id="7993" name="Google Shape;7993;p72"/>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2"/>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2"/>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2"/>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2"/>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2"/>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2"/>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000" name="Google Shape;8000;p72"/>
          <p:cNvGrpSpPr/>
          <p:nvPr/>
        </p:nvGrpSpPr>
        <p:grpSpPr>
          <a:xfrm>
            <a:off x="4031299" y="1191441"/>
            <a:ext cx="712557" cy="785901"/>
            <a:chOff x="4206459" y="1191441"/>
            <a:chExt cx="712557" cy="785901"/>
          </a:xfrm>
        </p:grpSpPr>
        <p:sp>
          <p:nvSpPr>
            <p:cNvPr id="8001" name="Google Shape;8001;p72"/>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2"/>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2"/>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2"/>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5" name="Google Shape;8005;p72"/>
            <p:cNvGrpSpPr/>
            <p:nvPr/>
          </p:nvGrpSpPr>
          <p:grpSpPr>
            <a:xfrm>
              <a:off x="4644280" y="1290523"/>
              <a:ext cx="143716" cy="29463"/>
              <a:chOff x="4644280" y="1290523"/>
              <a:chExt cx="143716" cy="29463"/>
            </a:xfrm>
          </p:grpSpPr>
          <p:sp>
            <p:nvSpPr>
              <p:cNvPr id="8006" name="Google Shape;8006;p72"/>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2"/>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2"/>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2"/>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0" name="Google Shape;8010;p72"/>
            <p:cNvGrpSpPr/>
            <p:nvPr/>
          </p:nvGrpSpPr>
          <p:grpSpPr>
            <a:xfrm>
              <a:off x="4356567" y="1191441"/>
              <a:ext cx="143690" cy="29488"/>
              <a:chOff x="4356567" y="1191441"/>
              <a:chExt cx="143690" cy="29488"/>
            </a:xfrm>
          </p:grpSpPr>
          <p:sp>
            <p:nvSpPr>
              <p:cNvPr id="8011" name="Google Shape;8011;p72"/>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2"/>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2"/>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2"/>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5" name="Google Shape;8015;p72"/>
            <p:cNvGrpSpPr/>
            <p:nvPr/>
          </p:nvGrpSpPr>
          <p:grpSpPr>
            <a:xfrm>
              <a:off x="4339009" y="1863727"/>
              <a:ext cx="143703" cy="29476"/>
              <a:chOff x="4339009" y="1863727"/>
              <a:chExt cx="143703" cy="29476"/>
            </a:xfrm>
          </p:grpSpPr>
          <p:sp>
            <p:nvSpPr>
              <p:cNvPr id="8016" name="Google Shape;8016;p72"/>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2"/>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2"/>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2"/>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0" name="Google Shape;8020;p72"/>
            <p:cNvGrpSpPr/>
            <p:nvPr/>
          </p:nvGrpSpPr>
          <p:grpSpPr>
            <a:xfrm>
              <a:off x="4206459" y="1607315"/>
              <a:ext cx="29539" cy="142899"/>
              <a:chOff x="4206459" y="1607315"/>
              <a:chExt cx="29539" cy="142899"/>
            </a:xfrm>
          </p:grpSpPr>
          <p:sp>
            <p:nvSpPr>
              <p:cNvPr id="8021" name="Google Shape;8021;p72"/>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2"/>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2"/>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2"/>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25" name="Google Shape;8025;p72"/>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2"/>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2"/>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2"/>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9" name="Google Shape;8029;p72"/>
            <p:cNvGrpSpPr/>
            <p:nvPr/>
          </p:nvGrpSpPr>
          <p:grpSpPr>
            <a:xfrm>
              <a:off x="4889463" y="1423737"/>
              <a:ext cx="29552" cy="142899"/>
              <a:chOff x="4889463" y="1423737"/>
              <a:chExt cx="29552" cy="142899"/>
            </a:xfrm>
          </p:grpSpPr>
          <p:sp>
            <p:nvSpPr>
              <p:cNvPr id="8030" name="Google Shape;8030;p72"/>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2"/>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2"/>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2"/>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4" name="Google Shape;8034;p72"/>
            <p:cNvGrpSpPr/>
            <p:nvPr/>
          </p:nvGrpSpPr>
          <p:grpSpPr>
            <a:xfrm>
              <a:off x="4771663" y="1876896"/>
              <a:ext cx="108651" cy="100447"/>
              <a:chOff x="4771663" y="1876896"/>
              <a:chExt cx="108651" cy="100447"/>
            </a:xfrm>
          </p:grpSpPr>
          <p:sp>
            <p:nvSpPr>
              <p:cNvPr id="8035" name="Google Shape;8035;p72"/>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2"/>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2"/>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2"/>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39" name="Google Shape;8039;p72"/>
          <p:cNvGrpSpPr/>
          <p:nvPr/>
        </p:nvGrpSpPr>
        <p:grpSpPr>
          <a:xfrm>
            <a:off x="4026774" y="2074664"/>
            <a:ext cx="791287" cy="720350"/>
            <a:chOff x="267375" y="1071875"/>
            <a:chExt cx="470500" cy="428550"/>
          </a:xfrm>
        </p:grpSpPr>
        <p:sp>
          <p:nvSpPr>
            <p:cNvPr id="8040" name="Google Shape;8040;p72"/>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2"/>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2"/>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2"/>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2"/>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2"/>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2"/>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2"/>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72"/>
          <p:cNvGrpSpPr/>
          <p:nvPr/>
        </p:nvGrpSpPr>
        <p:grpSpPr>
          <a:xfrm>
            <a:off x="727269" y="3719294"/>
            <a:ext cx="1408444" cy="673166"/>
            <a:chOff x="712664" y="3693287"/>
            <a:chExt cx="1460738" cy="698160"/>
          </a:xfrm>
        </p:grpSpPr>
        <p:grpSp>
          <p:nvGrpSpPr>
            <p:cNvPr id="8049" name="Google Shape;8049;p72"/>
            <p:cNvGrpSpPr/>
            <p:nvPr/>
          </p:nvGrpSpPr>
          <p:grpSpPr>
            <a:xfrm>
              <a:off x="1380079" y="4133090"/>
              <a:ext cx="234048" cy="258099"/>
              <a:chOff x="1380079" y="4133090"/>
              <a:chExt cx="234048" cy="258099"/>
            </a:xfrm>
          </p:grpSpPr>
          <p:sp>
            <p:nvSpPr>
              <p:cNvPr id="8050" name="Google Shape;8050;p72"/>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2"/>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2"/>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3" name="Google Shape;8053;p72"/>
            <p:cNvGrpSpPr/>
            <p:nvPr/>
          </p:nvGrpSpPr>
          <p:grpSpPr>
            <a:xfrm>
              <a:off x="884610" y="3864082"/>
              <a:ext cx="1118566" cy="527275"/>
              <a:chOff x="890961" y="3865463"/>
              <a:chExt cx="1115221" cy="525698"/>
            </a:xfrm>
          </p:grpSpPr>
          <p:sp>
            <p:nvSpPr>
              <p:cNvPr id="8054" name="Google Shape;8054;p72"/>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2"/>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2"/>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7" name="Google Shape;8057;p72"/>
            <p:cNvGrpSpPr/>
            <p:nvPr/>
          </p:nvGrpSpPr>
          <p:grpSpPr>
            <a:xfrm>
              <a:off x="712664" y="3693287"/>
              <a:ext cx="1460738" cy="698160"/>
              <a:chOff x="712664" y="3693025"/>
              <a:chExt cx="1460738" cy="698160"/>
            </a:xfrm>
          </p:grpSpPr>
          <p:sp>
            <p:nvSpPr>
              <p:cNvPr id="8058" name="Google Shape;8058;p72"/>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2"/>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2"/>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2"/>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2"/>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2"/>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64" name="Google Shape;8064;p72"/>
          <p:cNvGrpSpPr/>
          <p:nvPr/>
        </p:nvGrpSpPr>
        <p:grpSpPr>
          <a:xfrm>
            <a:off x="3164985" y="1191441"/>
            <a:ext cx="795485" cy="738831"/>
            <a:chOff x="3348603" y="1236445"/>
            <a:chExt cx="749256" cy="695894"/>
          </a:xfrm>
        </p:grpSpPr>
        <p:grpSp>
          <p:nvGrpSpPr>
            <p:cNvPr id="8065" name="Google Shape;8065;p72"/>
            <p:cNvGrpSpPr/>
            <p:nvPr/>
          </p:nvGrpSpPr>
          <p:grpSpPr>
            <a:xfrm>
              <a:off x="3583779" y="1236445"/>
              <a:ext cx="293795" cy="285811"/>
              <a:chOff x="3750225" y="1774000"/>
              <a:chExt cx="149575" cy="145525"/>
            </a:xfrm>
          </p:grpSpPr>
          <p:sp>
            <p:nvSpPr>
              <p:cNvPr id="8066" name="Google Shape;8066;p72"/>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2"/>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8" name="Google Shape;8068;p72"/>
            <p:cNvGrpSpPr/>
            <p:nvPr/>
          </p:nvGrpSpPr>
          <p:grpSpPr>
            <a:xfrm>
              <a:off x="3775534" y="1462599"/>
              <a:ext cx="322325" cy="285958"/>
              <a:chOff x="3847850" y="1889150"/>
              <a:chExt cx="164100" cy="145600"/>
            </a:xfrm>
          </p:grpSpPr>
          <p:sp>
            <p:nvSpPr>
              <p:cNvPr id="8069" name="Google Shape;8069;p72"/>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2"/>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1" name="Google Shape;8071;p72"/>
            <p:cNvGrpSpPr/>
            <p:nvPr/>
          </p:nvGrpSpPr>
          <p:grpSpPr>
            <a:xfrm>
              <a:off x="3545329" y="1646528"/>
              <a:ext cx="293746" cy="285811"/>
              <a:chOff x="3730650" y="1982800"/>
              <a:chExt cx="149550" cy="145525"/>
            </a:xfrm>
          </p:grpSpPr>
          <p:sp>
            <p:nvSpPr>
              <p:cNvPr id="8072" name="Google Shape;8072;p72"/>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2"/>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4" name="Google Shape;8074;p72"/>
            <p:cNvGrpSpPr/>
            <p:nvPr/>
          </p:nvGrpSpPr>
          <p:grpSpPr>
            <a:xfrm>
              <a:off x="3348603" y="1415046"/>
              <a:ext cx="294384" cy="284387"/>
              <a:chOff x="3630494" y="1864938"/>
              <a:chExt cx="149875" cy="144800"/>
            </a:xfrm>
          </p:grpSpPr>
          <p:sp>
            <p:nvSpPr>
              <p:cNvPr id="8075" name="Google Shape;8075;p72"/>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2"/>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77" name="Google Shape;8077;p72"/>
          <p:cNvGrpSpPr/>
          <p:nvPr/>
        </p:nvGrpSpPr>
        <p:grpSpPr>
          <a:xfrm>
            <a:off x="2286512" y="3714337"/>
            <a:ext cx="1324924" cy="678083"/>
            <a:chOff x="2413923" y="3711366"/>
            <a:chExt cx="1374117" cy="703260"/>
          </a:xfrm>
        </p:grpSpPr>
        <p:grpSp>
          <p:nvGrpSpPr>
            <p:cNvPr id="8078" name="Google Shape;8078;p72"/>
            <p:cNvGrpSpPr/>
            <p:nvPr/>
          </p:nvGrpSpPr>
          <p:grpSpPr>
            <a:xfrm>
              <a:off x="2413923" y="3711366"/>
              <a:ext cx="1374117" cy="703260"/>
              <a:chOff x="2413923" y="3711366"/>
              <a:chExt cx="1374117" cy="703260"/>
            </a:xfrm>
          </p:grpSpPr>
          <p:sp>
            <p:nvSpPr>
              <p:cNvPr id="8079" name="Google Shape;8079;p72"/>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80" name="Google Shape;8080;p72"/>
              <p:cNvGrpSpPr/>
              <p:nvPr/>
            </p:nvGrpSpPr>
            <p:grpSpPr>
              <a:xfrm>
                <a:off x="2600284" y="3808654"/>
                <a:ext cx="234506" cy="138009"/>
                <a:chOff x="2600284" y="3808654"/>
                <a:chExt cx="234506" cy="138009"/>
              </a:xfrm>
            </p:grpSpPr>
            <p:sp>
              <p:nvSpPr>
                <p:cNvPr id="8081" name="Google Shape;8081;p72"/>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82" name="Google Shape;8082;p72"/>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083" name="Google Shape;8083;p72"/>
              <p:cNvGrpSpPr/>
              <p:nvPr/>
            </p:nvGrpSpPr>
            <p:grpSpPr>
              <a:xfrm>
                <a:off x="3359659" y="3805664"/>
                <a:ext cx="232294" cy="141000"/>
                <a:chOff x="3359659" y="3805664"/>
                <a:chExt cx="232294" cy="141000"/>
              </a:xfrm>
            </p:grpSpPr>
            <p:sp>
              <p:nvSpPr>
                <p:cNvPr id="8084" name="Google Shape;8084;p72"/>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85" name="Google Shape;8085;p72"/>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086" name="Google Shape;8086;p72"/>
              <p:cNvGrpSpPr/>
              <p:nvPr/>
            </p:nvGrpSpPr>
            <p:grpSpPr>
              <a:xfrm>
                <a:off x="3067316" y="3711366"/>
                <a:ext cx="66900" cy="166809"/>
                <a:chOff x="3067316" y="3711366"/>
                <a:chExt cx="66900" cy="166809"/>
              </a:xfrm>
            </p:grpSpPr>
            <p:sp>
              <p:nvSpPr>
                <p:cNvPr id="8087" name="Google Shape;8087;p72"/>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88" name="Google Shape;8088;p72"/>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089" name="Google Shape;8089;p72"/>
              <p:cNvGrpSpPr/>
              <p:nvPr/>
            </p:nvGrpSpPr>
            <p:grpSpPr>
              <a:xfrm>
                <a:off x="2413923" y="4058666"/>
                <a:ext cx="224119" cy="66900"/>
                <a:chOff x="2413923" y="4058666"/>
                <a:chExt cx="224119" cy="66900"/>
              </a:xfrm>
            </p:grpSpPr>
            <p:sp>
              <p:nvSpPr>
                <p:cNvPr id="8090" name="Google Shape;8090;p72"/>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91" name="Google Shape;8091;p72"/>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092" name="Google Shape;8092;p72"/>
              <p:cNvGrpSpPr/>
              <p:nvPr/>
            </p:nvGrpSpPr>
            <p:grpSpPr>
              <a:xfrm>
                <a:off x="3564643" y="4058666"/>
                <a:ext cx="223397" cy="66900"/>
                <a:chOff x="3564643" y="4058666"/>
                <a:chExt cx="223397" cy="66900"/>
              </a:xfrm>
            </p:grpSpPr>
            <p:sp>
              <p:nvSpPr>
                <p:cNvPr id="8093" name="Google Shape;8093;p72"/>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94" name="Google Shape;8094;p72"/>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095" name="Google Shape;8095;p72"/>
            <p:cNvGrpSpPr/>
            <p:nvPr/>
          </p:nvGrpSpPr>
          <p:grpSpPr>
            <a:xfrm>
              <a:off x="2633353" y="3965763"/>
              <a:ext cx="933975" cy="445687"/>
              <a:chOff x="2633353" y="3965763"/>
              <a:chExt cx="933975" cy="445687"/>
            </a:xfrm>
          </p:grpSpPr>
          <p:sp>
            <p:nvSpPr>
              <p:cNvPr id="8096" name="Google Shape;8096;p72"/>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2"/>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98" name="Google Shape;8098;p72"/>
          <p:cNvGrpSpPr/>
          <p:nvPr/>
        </p:nvGrpSpPr>
        <p:grpSpPr>
          <a:xfrm>
            <a:off x="6410784" y="1264884"/>
            <a:ext cx="1131087" cy="587383"/>
            <a:chOff x="238125" y="999450"/>
            <a:chExt cx="7140700" cy="3708225"/>
          </a:xfrm>
        </p:grpSpPr>
        <p:sp>
          <p:nvSpPr>
            <p:cNvPr id="8099" name="Google Shape;8099;p72"/>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2"/>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2"/>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2"/>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2"/>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2"/>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2"/>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2"/>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2"/>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8" name="Google Shape;8108;p72"/>
          <p:cNvGrpSpPr/>
          <p:nvPr/>
        </p:nvGrpSpPr>
        <p:grpSpPr>
          <a:xfrm>
            <a:off x="3762234" y="3714379"/>
            <a:ext cx="1375854" cy="678131"/>
            <a:chOff x="3913765" y="3641905"/>
            <a:chExt cx="1522805" cy="750560"/>
          </a:xfrm>
        </p:grpSpPr>
        <p:grpSp>
          <p:nvGrpSpPr>
            <p:cNvPr id="8109" name="Google Shape;8109;p72"/>
            <p:cNvGrpSpPr/>
            <p:nvPr/>
          </p:nvGrpSpPr>
          <p:grpSpPr>
            <a:xfrm>
              <a:off x="3913765" y="3997002"/>
              <a:ext cx="1522805" cy="395463"/>
              <a:chOff x="3913765" y="3997002"/>
              <a:chExt cx="1522805" cy="395463"/>
            </a:xfrm>
          </p:grpSpPr>
          <p:grpSp>
            <p:nvGrpSpPr>
              <p:cNvPr id="8110" name="Google Shape;8110;p72"/>
              <p:cNvGrpSpPr/>
              <p:nvPr/>
            </p:nvGrpSpPr>
            <p:grpSpPr>
              <a:xfrm>
                <a:off x="3913765" y="4138659"/>
                <a:ext cx="507602" cy="253806"/>
                <a:chOff x="3913765" y="4138659"/>
                <a:chExt cx="507602" cy="253806"/>
              </a:xfrm>
            </p:grpSpPr>
            <p:sp>
              <p:nvSpPr>
                <p:cNvPr id="8111" name="Google Shape;8111;p72"/>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2"/>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113" name="Google Shape;8113;p72"/>
              <p:cNvGrpSpPr/>
              <p:nvPr/>
            </p:nvGrpSpPr>
            <p:grpSpPr>
              <a:xfrm>
                <a:off x="4421361" y="3997002"/>
                <a:ext cx="507618" cy="395463"/>
                <a:chOff x="4421361" y="3997002"/>
                <a:chExt cx="507618" cy="395463"/>
              </a:xfrm>
            </p:grpSpPr>
            <p:sp>
              <p:nvSpPr>
                <p:cNvPr id="8114" name="Google Shape;8114;p72"/>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2"/>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6" name="Google Shape;8116;p72"/>
              <p:cNvGrpSpPr/>
              <p:nvPr/>
            </p:nvGrpSpPr>
            <p:grpSpPr>
              <a:xfrm>
                <a:off x="4928973" y="4189418"/>
                <a:ext cx="507596" cy="203047"/>
                <a:chOff x="4928973" y="4189418"/>
                <a:chExt cx="507596" cy="203047"/>
              </a:xfrm>
            </p:grpSpPr>
            <p:sp>
              <p:nvSpPr>
                <p:cNvPr id="8117" name="Google Shape;8117;p72"/>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2"/>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19" name="Google Shape;8119;p72"/>
            <p:cNvGrpSpPr/>
            <p:nvPr/>
          </p:nvGrpSpPr>
          <p:grpSpPr>
            <a:xfrm>
              <a:off x="4482186" y="3641905"/>
              <a:ext cx="397605" cy="349784"/>
              <a:chOff x="2906375" y="1159725"/>
              <a:chExt cx="1860575" cy="1636800"/>
            </a:xfrm>
          </p:grpSpPr>
          <p:sp>
            <p:nvSpPr>
              <p:cNvPr id="8120" name="Google Shape;8120;p72"/>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2"/>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2"/>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2"/>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24" name="Google Shape;8124;p72"/>
          <p:cNvGrpSpPr/>
          <p:nvPr/>
        </p:nvGrpSpPr>
        <p:grpSpPr>
          <a:xfrm>
            <a:off x="6546943" y="2074305"/>
            <a:ext cx="940737" cy="721067"/>
            <a:chOff x="6599718" y="2068734"/>
            <a:chExt cx="940737" cy="721067"/>
          </a:xfrm>
        </p:grpSpPr>
        <p:sp>
          <p:nvSpPr>
            <p:cNvPr id="8125" name="Google Shape;8125;p72"/>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2"/>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2"/>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2"/>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2"/>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2"/>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1" name="Google Shape;8131;p72"/>
            <p:cNvGrpSpPr/>
            <p:nvPr/>
          </p:nvGrpSpPr>
          <p:grpSpPr>
            <a:xfrm>
              <a:off x="6836957" y="2068734"/>
              <a:ext cx="461892" cy="721067"/>
              <a:chOff x="6836957" y="2068734"/>
              <a:chExt cx="461892" cy="721067"/>
            </a:xfrm>
          </p:grpSpPr>
          <p:sp>
            <p:nvSpPr>
              <p:cNvPr id="8132" name="Google Shape;8132;p72"/>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2"/>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2"/>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2"/>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2"/>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2"/>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8" name="Google Shape;8138;p72"/>
              <p:cNvGrpSpPr/>
              <p:nvPr/>
            </p:nvGrpSpPr>
            <p:grpSpPr>
              <a:xfrm>
                <a:off x="6836957" y="2068734"/>
                <a:ext cx="461892" cy="721067"/>
                <a:chOff x="6836957" y="2068734"/>
                <a:chExt cx="461892" cy="721067"/>
              </a:xfrm>
            </p:grpSpPr>
            <p:sp>
              <p:nvSpPr>
                <p:cNvPr id="8139" name="Google Shape;8139;p72"/>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2"/>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2"/>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2"/>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2"/>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2"/>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2"/>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146" name="Google Shape;8146;p72"/>
          <p:cNvGrpSpPr/>
          <p:nvPr/>
        </p:nvGrpSpPr>
        <p:grpSpPr>
          <a:xfrm>
            <a:off x="2430262" y="2078652"/>
            <a:ext cx="712577" cy="712374"/>
            <a:chOff x="2559249" y="2069323"/>
            <a:chExt cx="685566" cy="685634"/>
          </a:xfrm>
        </p:grpSpPr>
        <p:sp>
          <p:nvSpPr>
            <p:cNvPr id="8147" name="Google Shape;8147;p72"/>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2"/>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2"/>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2"/>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2"/>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2"/>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2"/>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2"/>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2"/>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2"/>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2"/>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2"/>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2"/>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0" name="Google Shape;8160;p72"/>
          <p:cNvGrpSpPr/>
          <p:nvPr/>
        </p:nvGrpSpPr>
        <p:grpSpPr>
          <a:xfrm>
            <a:off x="7612699" y="1191441"/>
            <a:ext cx="845645" cy="711911"/>
            <a:chOff x="951975" y="315800"/>
            <a:chExt cx="5860325" cy="4933550"/>
          </a:xfrm>
        </p:grpSpPr>
        <p:sp>
          <p:nvSpPr>
            <p:cNvPr id="8161" name="Google Shape;8161;p72"/>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2"/>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2"/>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2"/>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2"/>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2"/>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2"/>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2"/>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9" name="Google Shape;8169;p72"/>
          <p:cNvGrpSpPr/>
          <p:nvPr/>
        </p:nvGrpSpPr>
        <p:grpSpPr>
          <a:xfrm>
            <a:off x="3709828" y="2927550"/>
            <a:ext cx="1617932" cy="621724"/>
            <a:chOff x="3862800" y="3038525"/>
            <a:chExt cx="1329006" cy="510698"/>
          </a:xfrm>
        </p:grpSpPr>
        <p:sp>
          <p:nvSpPr>
            <p:cNvPr id="8170" name="Google Shape;8170;p72"/>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2"/>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2" name="Google Shape;8172;p72"/>
            <p:cNvGrpSpPr/>
            <p:nvPr/>
          </p:nvGrpSpPr>
          <p:grpSpPr>
            <a:xfrm>
              <a:off x="3967075" y="3040337"/>
              <a:ext cx="1019927" cy="402126"/>
              <a:chOff x="3967075" y="3040337"/>
              <a:chExt cx="1019927" cy="402126"/>
            </a:xfrm>
          </p:grpSpPr>
          <p:sp>
            <p:nvSpPr>
              <p:cNvPr id="8173" name="Google Shape;8173;p72"/>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2"/>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5" name="Google Shape;8175;p72"/>
            <p:cNvGrpSpPr/>
            <p:nvPr/>
          </p:nvGrpSpPr>
          <p:grpSpPr>
            <a:xfrm>
              <a:off x="4186700" y="3040337"/>
              <a:ext cx="390475" cy="183289"/>
              <a:chOff x="4186700" y="3040337"/>
              <a:chExt cx="390475" cy="183289"/>
            </a:xfrm>
          </p:grpSpPr>
          <p:sp>
            <p:nvSpPr>
              <p:cNvPr id="8176" name="Google Shape;8176;p72"/>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2"/>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8" name="Google Shape;8178;p72"/>
            <p:cNvGrpSpPr/>
            <p:nvPr/>
          </p:nvGrpSpPr>
          <p:grpSpPr>
            <a:xfrm>
              <a:off x="4073727" y="3040337"/>
              <a:ext cx="697794" cy="296263"/>
              <a:chOff x="4073727" y="3040337"/>
              <a:chExt cx="697794" cy="296263"/>
            </a:xfrm>
          </p:grpSpPr>
          <p:sp>
            <p:nvSpPr>
              <p:cNvPr id="8179" name="Google Shape;8179;p72"/>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2"/>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1" name="Google Shape;8181;p72"/>
            <p:cNvGrpSpPr/>
            <p:nvPr/>
          </p:nvGrpSpPr>
          <p:grpSpPr>
            <a:xfrm>
              <a:off x="3862800" y="3038525"/>
              <a:ext cx="1329006" cy="510698"/>
              <a:chOff x="3862800" y="3038525"/>
              <a:chExt cx="1329006" cy="510698"/>
            </a:xfrm>
          </p:grpSpPr>
          <p:sp>
            <p:nvSpPr>
              <p:cNvPr id="8182" name="Google Shape;8182;p72"/>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2"/>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84" name="Google Shape;8184;p72"/>
          <p:cNvGrpSpPr/>
          <p:nvPr/>
        </p:nvGrpSpPr>
        <p:grpSpPr>
          <a:xfrm>
            <a:off x="718150" y="1191441"/>
            <a:ext cx="883205" cy="775176"/>
            <a:chOff x="649648" y="271400"/>
            <a:chExt cx="6215377" cy="5455143"/>
          </a:xfrm>
        </p:grpSpPr>
        <p:sp>
          <p:nvSpPr>
            <p:cNvPr id="8185" name="Google Shape;8185;p72"/>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2"/>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2"/>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2"/>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2"/>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2"/>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2"/>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2"/>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2"/>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2"/>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2"/>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2"/>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7" name="Google Shape;8197;p72"/>
          <p:cNvGrpSpPr/>
          <p:nvPr/>
        </p:nvGrpSpPr>
        <p:grpSpPr>
          <a:xfrm>
            <a:off x="2326452" y="1191441"/>
            <a:ext cx="767704" cy="815489"/>
            <a:chOff x="2499700" y="1135950"/>
            <a:chExt cx="732402" cy="777990"/>
          </a:xfrm>
        </p:grpSpPr>
        <p:grpSp>
          <p:nvGrpSpPr>
            <p:cNvPr id="8198" name="Google Shape;8198;p72"/>
            <p:cNvGrpSpPr/>
            <p:nvPr/>
          </p:nvGrpSpPr>
          <p:grpSpPr>
            <a:xfrm>
              <a:off x="2499700" y="1135950"/>
              <a:ext cx="732402" cy="694705"/>
              <a:chOff x="2499700" y="1135950"/>
              <a:chExt cx="732402" cy="694705"/>
            </a:xfrm>
          </p:grpSpPr>
          <p:sp>
            <p:nvSpPr>
              <p:cNvPr id="8199" name="Google Shape;8199;p72"/>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2"/>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2"/>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2"/>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2"/>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2"/>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2"/>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2"/>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2"/>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2"/>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2"/>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2"/>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2"/>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2"/>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2"/>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2"/>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2"/>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2"/>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2"/>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2"/>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2"/>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2"/>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2"/>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2"/>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2"/>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2"/>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2"/>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6" name="Google Shape;8226;p72"/>
            <p:cNvGrpSpPr/>
            <p:nvPr/>
          </p:nvGrpSpPr>
          <p:grpSpPr>
            <a:xfrm>
              <a:off x="2517909" y="1188726"/>
              <a:ext cx="702702" cy="725214"/>
              <a:chOff x="2517909" y="1188726"/>
              <a:chExt cx="702702" cy="725214"/>
            </a:xfrm>
          </p:grpSpPr>
          <p:sp>
            <p:nvSpPr>
              <p:cNvPr id="8227" name="Google Shape;8227;p72"/>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2"/>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2"/>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2"/>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2"/>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32" name="Google Shape;8232;p72"/>
          <p:cNvGrpSpPr/>
          <p:nvPr/>
        </p:nvGrpSpPr>
        <p:grpSpPr>
          <a:xfrm>
            <a:off x="1672184" y="1191441"/>
            <a:ext cx="583439" cy="870229"/>
            <a:chOff x="1716825" y="1121550"/>
            <a:chExt cx="622800" cy="928938"/>
          </a:xfrm>
        </p:grpSpPr>
        <p:grpSp>
          <p:nvGrpSpPr>
            <p:cNvPr id="8233" name="Google Shape;8233;p72"/>
            <p:cNvGrpSpPr/>
            <p:nvPr/>
          </p:nvGrpSpPr>
          <p:grpSpPr>
            <a:xfrm>
              <a:off x="1716825" y="1121550"/>
              <a:ext cx="622800" cy="928938"/>
              <a:chOff x="1716825" y="1121550"/>
              <a:chExt cx="622800" cy="928938"/>
            </a:xfrm>
          </p:grpSpPr>
          <p:cxnSp>
            <p:nvCxnSpPr>
              <p:cNvPr id="8234" name="Google Shape;8234;p72"/>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235" name="Google Shape;8235;p72"/>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6" name="Google Shape;8236;p72"/>
            <p:cNvGrpSpPr/>
            <p:nvPr/>
          </p:nvGrpSpPr>
          <p:grpSpPr>
            <a:xfrm>
              <a:off x="1768050" y="1172775"/>
              <a:ext cx="520200" cy="832000"/>
              <a:chOff x="1768050" y="1172775"/>
              <a:chExt cx="520200" cy="832000"/>
            </a:xfrm>
          </p:grpSpPr>
          <p:cxnSp>
            <p:nvCxnSpPr>
              <p:cNvPr id="8237" name="Google Shape;8237;p72"/>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238" name="Google Shape;8238;p72"/>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9" name="Google Shape;8239;p72"/>
            <p:cNvGrpSpPr/>
            <p:nvPr/>
          </p:nvGrpSpPr>
          <p:grpSpPr>
            <a:xfrm>
              <a:off x="1820100" y="1225475"/>
              <a:ext cx="416400" cy="729575"/>
              <a:chOff x="1820100" y="1225475"/>
              <a:chExt cx="416400" cy="729575"/>
            </a:xfrm>
          </p:grpSpPr>
          <p:cxnSp>
            <p:nvCxnSpPr>
              <p:cNvPr id="8240" name="Google Shape;8240;p72"/>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241" name="Google Shape;8241;p72"/>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2" name="Google Shape;8242;p72"/>
            <p:cNvGrpSpPr/>
            <p:nvPr/>
          </p:nvGrpSpPr>
          <p:grpSpPr>
            <a:xfrm>
              <a:off x="1874250" y="1278825"/>
              <a:ext cx="308100" cy="605275"/>
              <a:chOff x="1874250" y="1278825"/>
              <a:chExt cx="308100" cy="605275"/>
            </a:xfrm>
          </p:grpSpPr>
          <p:cxnSp>
            <p:nvCxnSpPr>
              <p:cNvPr id="8243" name="Google Shape;8243;p72"/>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244" name="Google Shape;8244;p72"/>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45" name="Google Shape;8245;p72"/>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6" name="Google Shape;8246;p72"/>
          <p:cNvGrpSpPr/>
          <p:nvPr/>
        </p:nvGrpSpPr>
        <p:grpSpPr>
          <a:xfrm>
            <a:off x="1592007" y="2077763"/>
            <a:ext cx="739072" cy="714152"/>
            <a:chOff x="4334725" y="1355875"/>
            <a:chExt cx="3106650" cy="3001900"/>
          </a:xfrm>
        </p:grpSpPr>
        <p:grpSp>
          <p:nvGrpSpPr>
            <p:cNvPr id="8247" name="Google Shape;8247;p72"/>
            <p:cNvGrpSpPr/>
            <p:nvPr/>
          </p:nvGrpSpPr>
          <p:grpSpPr>
            <a:xfrm>
              <a:off x="4516050" y="1724875"/>
              <a:ext cx="2693725" cy="2632900"/>
              <a:chOff x="4516050" y="1724875"/>
              <a:chExt cx="2693725" cy="2632900"/>
            </a:xfrm>
          </p:grpSpPr>
          <p:sp>
            <p:nvSpPr>
              <p:cNvPr id="8248" name="Google Shape;8248;p72"/>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2"/>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2"/>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1" name="Google Shape;8251;p72"/>
            <p:cNvGrpSpPr/>
            <p:nvPr/>
          </p:nvGrpSpPr>
          <p:grpSpPr>
            <a:xfrm>
              <a:off x="4334725" y="1355875"/>
              <a:ext cx="3106650" cy="2709650"/>
              <a:chOff x="4334725" y="1355875"/>
              <a:chExt cx="3106650" cy="2709650"/>
            </a:xfrm>
          </p:grpSpPr>
          <p:sp>
            <p:nvSpPr>
              <p:cNvPr id="8252" name="Google Shape;8252;p72"/>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2"/>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2"/>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55" name="Google Shape;8255;p72"/>
          <p:cNvGrpSpPr/>
          <p:nvPr/>
        </p:nvGrpSpPr>
        <p:grpSpPr>
          <a:xfrm>
            <a:off x="7708956" y="3708534"/>
            <a:ext cx="312074" cy="684173"/>
            <a:chOff x="7645573" y="3754300"/>
            <a:chExt cx="293855" cy="644170"/>
          </a:xfrm>
        </p:grpSpPr>
        <p:sp>
          <p:nvSpPr>
            <p:cNvPr id="8256" name="Google Shape;8256;p72"/>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2"/>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8" name="Google Shape;8258;p72"/>
          <p:cNvGrpSpPr/>
          <p:nvPr/>
        </p:nvGrpSpPr>
        <p:grpSpPr>
          <a:xfrm>
            <a:off x="5630944" y="1191441"/>
            <a:ext cx="709011" cy="739359"/>
            <a:chOff x="5830645" y="1256617"/>
            <a:chExt cx="530340" cy="553040"/>
          </a:xfrm>
        </p:grpSpPr>
        <p:grpSp>
          <p:nvGrpSpPr>
            <p:cNvPr id="8259" name="Google Shape;8259;p72"/>
            <p:cNvGrpSpPr/>
            <p:nvPr/>
          </p:nvGrpSpPr>
          <p:grpSpPr>
            <a:xfrm>
              <a:off x="5830645" y="1256617"/>
              <a:ext cx="259743" cy="269909"/>
              <a:chOff x="5830645" y="1256617"/>
              <a:chExt cx="259743" cy="269909"/>
            </a:xfrm>
          </p:grpSpPr>
          <p:sp>
            <p:nvSpPr>
              <p:cNvPr id="8260" name="Google Shape;8260;p72"/>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2"/>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2" name="Google Shape;8262;p72"/>
            <p:cNvGrpSpPr/>
            <p:nvPr/>
          </p:nvGrpSpPr>
          <p:grpSpPr>
            <a:xfrm>
              <a:off x="6101293" y="1256617"/>
              <a:ext cx="259692" cy="269909"/>
              <a:chOff x="6101293" y="1256617"/>
              <a:chExt cx="259692" cy="269909"/>
            </a:xfrm>
          </p:grpSpPr>
          <p:sp>
            <p:nvSpPr>
              <p:cNvPr id="8263" name="Google Shape;8263;p72"/>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2"/>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5" name="Google Shape;8265;p72"/>
            <p:cNvGrpSpPr/>
            <p:nvPr/>
          </p:nvGrpSpPr>
          <p:grpSpPr>
            <a:xfrm>
              <a:off x="5830645" y="1539749"/>
              <a:ext cx="259692" cy="269909"/>
              <a:chOff x="5830645" y="1539749"/>
              <a:chExt cx="259692" cy="269909"/>
            </a:xfrm>
          </p:grpSpPr>
          <p:sp>
            <p:nvSpPr>
              <p:cNvPr id="8266" name="Google Shape;8266;p72"/>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2"/>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8" name="Google Shape;8268;p72"/>
            <p:cNvGrpSpPr/>
            <p:nvPr/>
          </p:nvGrpSpPr>
          <p:grpSpPr>
            <a:xfrm>
              <a:off x="6101293" y="1539749"/>
              <a:ext cx="259692" cy="269909"/>
              <a:chOff x="6101293" y="1539749"/>
              <a:chExt cx="259692" cy="269909"/>
            </a:xfrm>
          </p:grpSpPr>
          <p:sp>
            <p:nvSpPr>
              <p:cNvPr id="8269" name="Google Shape;8269;p72"/>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2"/>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71" name="Google Shape;8271;p72"/>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2" name="Google Shape;8272;p72"/>
          <p:cNvGrpSpPr/>
          <p:nvPr/>
        </p:nvGrpSpPr>
        <p:grpSpPr>
          <a:xfrm>
            <a:off x="732438" y="2927557"/>
            <a:ext cx="1452955" cy="621360"/>
            <a:chOff x="732422" y="2990152"/>
            <a:chExt cx="1337773" cy="572102"/>
          </a:xfrm>
        </p:grpSpPr>
        <p:sp>
          <p:nvSpPr>
            <p:cNvPr id="8273" name="Google Shape;8273;p72"/>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2"/>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2"/>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2"/>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2"/>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2"/>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82" name="Shape 8282"/>
        <p:cNvGrpSpPr/>
        <p:nvPr/>
      </p:nvGrpSpPr>
      <p:grpSpPr>
        <a:xfrm>
          <a:off x="0" y="0"/>
          <a:ext cx="0" cy="0"/>
          <a:chOff x="0" y="0"/>
          <a:chExt cx="0" cy="0"/>
        </a:xfrm>
      </p:grpSpPr>
      <p:grpSp>
        <p:nvGrpSpPr>
          <p:cNvPr id="8283" name="Google Shape;8283;p73"/>
          <p:cNvGrpSpPr/>
          <p:nvPr/>
        </p:nvGrpSpPr>
        <p:grpSpPr>
          <a:xfrm>
            <a:off x="729238" y="1179665"/>
            <a:ext cx="1636117" cy="1526144"/>
            <a:chOff x="729238" y="1179665"/>
            <a:chExt cx="1636117" cy="1526144"/>
          </a:xfrm>
        </p:grpSpPr>
        <p:grpSp>
          <p:nvGrpSpPr>
            <p:cNvPr id="8284" name="Google Shape;8284;p73"/>
            <p:cNvGrpSpPr/>
            <p:nvPr/>
          </p:nvGrpSpPr>
          <p:grpSpPr>
            <a:xfrm>
              <a:off x="729238" y="1179665"/>
              <a:ext cx="80700" cy="1526144"/>
              <a:chOff x="729238" y="1179665"/>
              <a:chExt cx="80700" cy="1526144"/>
            </a:xfrm>
          </p:grpSpPr>
          <p:sp>
            <p:nvSpPr>
              <p:cNvPr id="8285" name="Google Shape;8285;p73"/>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3"/>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3"/>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3"/>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73"/>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3"/>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3"/>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3"/>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3"/>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3"/>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5" name="Google Shape;8295;p73"/>
            <p:cNvGrpSpPr/>
            <p:nvPr/>
          </p:nvGrpSpPr>
          <p:grpSpPr>
            <a:xfrm>
              <a:off x="903098" y="1179665"/>
              <a:ext cx="80700" cy="1526144"/>
              <a:chOff x="903098" y="1179665"/>
              <a:chExt cx="80700" cy="1526144"/>
            </a:xfrm>
          </p:grpSpPr>
          <p:sp>
            <p:nvSpPr>
              <p:cNvPr id="8296" name="Google Shape;8296;p73"/>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3"/>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3"/>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3"/>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3"/>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3"/>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3"/>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3"/>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3"/>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3"/>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6" name="Google Shape;8306;p73"/>
            <p:cNvGrpSpPr/>
            <p:nvPr/>
          </p:nvGrpSpPr>
          <p:grpSpPr>
            <a:xfrm>
              <a:off x="1076958" y="1179665"/>
              <a:ext cx="80700" cy="1526144"/>
              <a:chOff x="1076958" y="1179665"/>
              <a:chExt cx="80700" cy="1526144"/>
            </a:xfrm>
          </p:grpSpPr>
          <p:sp>
            <p:nvSpPr>
              <p:cNvPr id="8307" name="Google Shape;8307;p73"/>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3"/>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3"/>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73"/>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3"/>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3"/>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3"/>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3"/>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3"/>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3"/>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7" name="Google Shape;8317;p73"/>
            <p:cNvGrpSpPr/>
            <p:nvPr/>
          </p:nvGrpSpPr>
          <p:grpSpPr>
            <a:xfrm>
              <a:off x="1247707" y="1179665"/>
              <a:ext cx="80700" cy="1526144"/>
              <a:chOff x="1247707" y="1179665"/>
              <a:chExt cx="80700" cy="1526144"/>
            </a:xfrm>
          </p:grpSpPr>
          <p:sp>
            <p:nvSpPr>
              <p:cNvPr id="8318" name="Google Shape;8318;p73"/>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3"/>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3"/>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3"/>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3"/>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3"/>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3"/>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3"/>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3"/>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3"/>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8" name="Google Shape;8328;p73"/>
            <p:cNvGrpSpPr/>
            <p:nvPr/>
          </p:nvGrpSpPr>
          <p:grpSpPr>
            <a:xfrm>
              <a:off x="1421567" y="1179665"/>
              <a:ext cx="80700" cy="1526144"/>
              <a:chOff x="1421567" y="1179665"/>
              <a:chExt cx="80700" cy="1526144"/>
            </a:xfrm>
          </p:grpSpPr>
          <p:sp>
            <p:nvSpPr>
              <p:cNvPr id="8329" name="Google Shape;8329;p73"/>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3"/>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3"/>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3"/>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3"/>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3"/>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3"/>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3"/>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3"/>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3"/>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9" name="Google Shape;8339;p73"/>
            <p:cNvGrpSpPr/>
            <p:nvPr/>
          </p:nvGrpSpPr>
          <p:grpSpPr>
            <a:xfrm>
              <a:off x="1592327" y="1179665"/>
              <a:ext cx="80700" cy="1526144"/>
              <a:chOff x="1592327" y="1179665"/>
              <a:chExt cx="80700" cy="1526144"/>
            </a:xfrm>
          </p:grpSpPr>
          <p:sp>
            <p:nvSpPr>
              <p:cNvPr id="8340" name="Google Shape;8340;p73"/>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3"/>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3"/>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3"/>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3"/>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3"/>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3"/>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3"/>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3"/>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3"/>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0" name="Google Shape;8350;p73"/>
            <p:cNvGrpSpPr/>
            <p:nvPr/>
          </p:nvGrpSpPr>
          <p:grpSpPr>
            <a:xfrm>
              <a:off x="1766187" y="1179665"/>
              <a:ext cx="80700" cy="1526144"/>
              <a:chOff x="1766187" y="1179665"/>
              <a:chExt cx="80700" cy="1526144"/>
            </a:xfrm>
          </p:grpSpPr>
          <p:sp>
            <p:nvSpPr>
              <p:cNvPr id="8351" name="Google Shape;8351;p73"/>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3"/>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3"/>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3"/>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3"/>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3"/>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3"/>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3"/>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3"/>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3"/>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1" name="Google Shape;8361;p73"/>
            <p:cNvGrpSpPr/>
            <p:nvPr/>
          </p:nvGrpSpPr>
          <p:grpSpPr>
            <a:xfrm>
              <a:off x="1936935" y="1179665"/>
              <a:ext cx="80700" cy="1526144"/>
              <a:chOff x="1936935" y="1179665"/>
              <a:chExt cx="80700" cy="1526144"/>
            </a:xfrm>
          </p:grpSpPr>
          <p:sp>
            <p:nvSpPr>
              <p:cNvPr id="8362" name="Google Shape;8362;p73"/>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3"/>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3"/>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3"/>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3"/>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3"/>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3"/>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3"/>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3"/>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3"/>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2" name="Google Shape;8372;p73"/>
            <p:cNvGrpSpPr/>
            <p:nvPr/>
          </p:nvGrpSpPr>
          <p:grpSpPr>
            <a:xfrm>
              <a:off x="2110795" y="1179665"/>
              <a:ext cx="80700" cy="1526144"/>
              <a:chOff x="2110795" y="1179665"/>
              <a:chExt cx="80700" cy="1526144"/>
            </a:xfrm>
          </p:grpSpPr>
          <p:sp>
            <p:nvSpPr>
              <p:cNvPr id="8373" name="Google Shape;8373;p73"/>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3"/>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3"/>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73"/>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3"/>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3"/>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3"/>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3"/>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3"/>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3"/>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3" name="Google Shape;8383;p73"/>
            <p:cNvGrpSpPr/>
            <p:nvPr/>
          </p:nvGrpSpPr>
          <p:grpSpPr>
            <a:xfrm>
              <a:off x="2284655" y="1179665"/>
              <a:ext cx="80700" cy="1526144"/>
              <a:chOff x="2284655" y="1179665"/>
              <a:chExt cx="80700" cy="1526144"/>
            </a:xfrm>
          </p:grpSpPr>
          <p:sp>
            <p:nvSpPr>
              <p:cNvPr id="8384" name="Google Shape;8384;p73"/>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3"/>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3"/>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3"/>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3"/>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3"/>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3"/>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3"/>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3"/>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3"/>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94" name="Google Shape;8394;p73"/>
          <p:cNvGrpSpPr/>
          <p:nvPr/>
        </p:nvGrpSpPr>
        <p:grpSpPr>
          <a:xfrm>
            <a:off x="2623904" y="1198803"/>
            <a:ext cx="1364248" cy="1102133"/>
            <a:chOff x="2623904" y="1198803"/>
            <a:chExt cx="1364248" cy="1102133"/>
          </a:xfrm>
        </p:grpSpPr>
        <p:grpSp>
          <p:nvGrpSpPr>
            <p:cNvPr id="8395" name="Google Shape;8395;p73"/>
            <p:cNvGrpSpPr/>
            <p:nvPr/>
          </p:nvGrpSpPr>
          <p:grpSpPr>
            <a:xfrm>
              <a:off x="2623907" y="1198803"/>
              <a:ext cx="1364245" cy="273000"/>
              <a:chOff x="2623907" y="1198803"/>
              <a:chExt cx="1364245" cy="273000"/>
            </a:xfrm>
          </p:grpSpPr>
          <p:sp>
            <p:nvSpPr>
              <p:cNvPr id="8396" name="Google Shape;8396;p73"/>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3"/>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3"/>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73"/>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73"/>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1" name="Google Shape;8401;p73"/>
            <p:cNvGrpSpPr/>
            <p:nvPr/>
          </p:nvGrpSpPr>
          <p:grpSpPr>
            <a:xfrm>
              <a:off x="2623904" y="1476964"/>
              <a:ext cx="1364245" cy="273000"/>
              <a:chOff x="2623904" y="1476964"/>
              <a:chExt cx="1364245" cy="273000"/>
            </a:xfrm>
          </p:grpSpPr>
          <p:sp>
            <p:nvSpPr>
              <p:cNvPr id="8402" name="Google Shape;8402;p73"/>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73"/>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73"/>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3"/>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3"/>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7" name="Google Shape;8407;p73"/>
            <p:cNvGrpSpPr/>
            <p:nvPr/>
          </p:nvGrpSpPr>
          <p:grpSpPr>
            <a:xfrm>
              <a:off x="2623907" y="1749775"/>
              <a:ext cx="1364245" cy="273000"/>
              <a:chOff x="2623907" y="1749775"/>
              <a:chExt cx="1364245" cy="273000"/>
            </a:xfrm>
          </p:grpSpPr>
          <p:sp>
            <p:nvSpPr>
              <p:cNvPr id="8408" name="Google Shape;8408;p73"/>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3"/>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3"/>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3"/>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3"/>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3" name="Google Shape;8413;p73"/>
            <p:cNvGrpSpPr/>
            <p:nvPr/>
          </p:nvGrpSpPr>
          <p:grpSpPr>
            <a:xfrm>
              <a:off x="2623904" y="2027936"/>
              <a:ext cx="1364245" cy="273000"/>
              <a:chOff x="2623904" y="2027936"/>
              <a:chExt cx="1364245" cy="273000"/>
            </a:xfrm>
          </p:grpSpPr>
          <p:sp>
            <p:nvSpPr>
              <p:cNvPr id="8414" name="Google Shape;8414;p73"/>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3"/>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3"/>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3"/>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3"/>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19" name="Google Shape;8419;p73"/>
          <p:cNvGrpSpPr/>
          <p:nvPr/>
        </p:nvGrpSpPr>
        <p:grpSpPr>
          <a:xfrm>
            <a:off x="2613365" y="2657986"/>
            <a:ext cx="1387541" cy="159124"/>
            <a:chOff x="3200660" y="2180272"/>
            <a:chExt cx="2563824" cy="378237"/>
          </a:xfrm>
        </p:grpSpPr>
        <p:sp>
          <p:nvSpPr>
            <p:cNvPr id="8420" name="Google Shape;8420;p73"/>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3"/>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3"/>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3"/>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3"/>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3"/>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3"/>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3"/>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3"/>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3"/>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3"/>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3"/>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3"/>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3"/>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3"/>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3"/>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3"/>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3"/>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73"/>
          <p:cNvGrpSpPr/>
          <p:nvPr/>
        </p:nvGrpSpPr>
        <p:grpSpPr>
          <a:xfrm>
            <a:off x="2609890" y="2935811"/>
            <a:ext cx="1390502" cy="159625"/>
            <a:chOff x="3530150" y="2790075"/>
            <a:chExt cx="1962600" cy="225300"/>
          </a:xfrm>
        </p:grpSpPr>
        <p:sp>
          <p:nvSpPr>
            <p:cNvPr id="8439" name="Google Shape;8439;p73"/>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3"/>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1" name="Google Shape;8441;p73"/>
          <p:cNvGrpSpPr/>
          <p:nvPr/>
        </p:nvGrpSpPr>
        <p:grpSpPr>
          <a:xfrm>
            <a:off x="2610543" y="3214137"/>
            <a:ext cx="1411629" cy="153761"/>
            <a:chOff x="3558802" y="4011427"/>
            <a:chExt cx="1866000" cy="111300"/>
          </a:xfrm>
        </p:grpSpPr>
        <p:sp>
          <p:nvSpPr>
            <p:cNvPr id="8442" name="Google Shape;8442;p7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3"/>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4" name="Google Shape;8444;p73"/>
          <p:cNvGrpSpPr/>
          <p:nvPr/>
        </p:nvGrpSpPr>
        <p:grpSpPr>
          <a:xfrm>
            <a:off x="2610235" y="2419536"/>
            <a:ext cx="1383503" cy="119749"/>
            <a:chOff x="3465975" y="2270276"/>
            <a:chExt cx="1986364" cy="171929"/>
          </a:xfrm>
        </p:grpSpPr>
        <p:sp>
          <p:nvSpPr>
            <p:cNvPr id="8445" name="Google Shape;8445;p73"/>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3"/>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73"/>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73"/>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3"/>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3"/>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3"/>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3"/>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3" name="Google Shape;8453;p73"/>
          <p:cNvGrpSpPr/>
          <p:nvPr/>
        </p:nvGrpSpPr>
        <p:grpSpPr>
          <a:xfrm>
            <a:off x="2621243" y="3783187"/>
            <a:ext cx="1369531" cy="195460"/>
            <a:chOff x="723300" y="4253549"/>
            <a:chExt cx="2276482" cy="324900"/>
          </a:xfrm>
        </p:grpSpPr>
        <p:sp>
          <p:nvSpPr>
            <p:cNvPr id="8454" name="Google Shape;8454;p73"/>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3"/>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3"/>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3"/>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3"/>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9" name="Google Shape;8459;p73"/>
          <p:cNvGrpSpPr/>
          <p:nvPr/>
        </p:nvGrpSpPr>
        <p:grpSpPr>
          <a:xfrm>
            <a:off x="2610803" y="3484367"/>
            <a:ext cx="1389066" cy="180119"/>
            <a:chOff x="705948" y="3788465"/>
            <a:chExt cx="2308953" cy="299400"/>
          </a:xfrm>
        </p:grpSpPr>
        <p:sp>
          <p:nvSpPr>
            <p:cNvPr id="8460" name="Google Shape;8460;p73"/>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3"/>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3"/>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73"/>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3"/>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5" name="Google Shape;8465;p73"/>
          <p:cNvGrpSpPr/>
          <p:nvPr/>
        </p:nvGrpSpPr>
        <p:grpSpPr>
          <a:xfrm>
            <a:off x="2658741" y="4097347"/>
            <a:ext cx="1304609" cy="294074"/>
            <a:chOff x="2658741" y="4097347"/>
            <a:chExt cx="1304609" cy="294074"/>
          </a:xfrm>
        </p:grpSpPr>
        <p:grpSp>
          <p:nvGrpSpPr>
            <p:cNvPr id="8466" name="Google Shape;8466;p73"/>
            <p:cNvGrpSpPr/>
            <p:nvPr/>
          </p:nvGrpSpPr>
          <p:grpSpPr>
            <a:xfrm>
              <a:off x="2658741" y="4097347"/>
              <a:ext cx="118572" cy="294074"/>
              <a:chOff x="3343310" y="4475555"/>
              <a:chExt cx="127717" cy="316753"/>
            </a:xfrm>
          </p:grpSpPr>
          <p:sp>
            <p:nvSpPr>
              <p:cNvPr id="8467" name="Google Shape;8467;p7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9" name="Google Shape;8469;p73"/>
            <p:cNvGrpSpPr/>
            <p:nvPr/>
          </p:nvGrpSpPr>
          <p:grpSpPr>
            <a:xfrm>
              <a:off x="3815519" y="4098388"/>
              <a:ext cx="147831" cy="291991"/>
              <a:chOff x="3527539" y="4476677"/>
              <a:chExt cx="159232" cy="314510"/>
            </a:xfrm>
          </p:grpSpPr>
          <p:sp>
            <p:nvSpPr>
              <p:cNvPr id="8470" name="Google Shape;8470;p7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2" name="Google Shape;8472;p73"/>
            <p:cNvGrpSpPr/>
            <p:nvPr/>
          </p:nvGrpSpPr>
          <p:grpSpPr>
            <a:xfrm>
              <a:off x="3511696" y="4098388"/>
              <a:ext cx="147831" cy="291991"/>
              <a:chOff x="3527539" y="4476677"/>
              <a:chExt cx="159232" cy="314510"/>
            </a:xfrm>
          </p:grpSpPr>
          <p:sp>
            <p:nvSpPr>
              <p:cNvPr id="8473" name="Google Shape;8473;p7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5" name="Google Shape;8475;p73"/>
            <p:cNvGrpSpPr/>
            <p:nvPr/>
          </p:nvGrpSpPr>
          <p:grpSpPr>
            <a:xfrm>
              <a:off x="3207874" y="4098388"/>
              <a:ext cx="147831" cy="291991"/>
              <a:chOff x="3527539" y="4476677"/>
              <a:chExt cx="159232" cy="314510"/>
            </a:xfrm>
          </p:grpSpPr>
          <p:sp>
            <p:nvSpPr>
              <p:cNvPr id="8476" name="Google Shape;8476;p7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8" name="Google Shape;8478;p73"/>
            <p:cNvGrpSpPr/>
            <p:nvPr/>
          </p:nvGrpSpPr>
          <p:grpSpPr>
            <a:xfrm>
              <a:off x="2933305" y="4097347"/>
              <a:ext cx="118572" cy="294074"/>
              <a:chOff x="3343310" y="4475555"/>
              <a:chExt cx="127717" cy="316753"/>
            </a:xfrm>
          </p:grpSpPr>
          <p:sp>
            <p:nvSpPr>
              <p:cNvPr id="8479" name="Google Shape;8479;p7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81" name="Google Shape;8481;p73"/>
          <p:cNvGrpSpPr/>
          <p:nvPr/>
        </p:nvGrpSpPr>
        <p:grpSpPr>
          <a:xfrm>
            <a:off x="4277571" y="2080469"/>
            <a:ext cx="1433821" cy="191501"/>
            <a:chOff x="4273350" y="2080469"/>
            <a:chExt cx="1433821" cy="191501"/>
          </a:xfrm>
        </p:grpSpPr>
        <p:grpSp>
          <p:nvGrpSpPr>
            <p:cNvPr id="8482" name="Google Shape;8482;p73"/>
            <p:cNvGrpSpPr/>
            <p:nvPr/>
          </p:nvGrpSpPr>
          <p:grpSpPr>
            <a:xfrm>
              <a:off x="4273350" y="2080469"/>
              <a:ext cx="1433821" cy="0"/>
              <a:chOff x="5224975" y="2962250"/>
              <a:chExt cx="1544400" cy="0"/>
            </a:xfrm>
          </p:grpSpPr>
          <p:cxnSp>
            <p:nvCxnSpPr>
              <p:cNvPr id="8483" name="Google Shape;8483;p73"/>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484" name="Google Shape;8484;p73"/>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485" name="Google Shape;8485;p73"/>
            <p:cNvGrpSpPr/>
            <p:nvPr/>
          </p:nvGrpSpPr>
          <p:grpSpPr>
            <a:xfrm>
              <a:off x="4273350" y="2271969"/>
              <a:ext cx="1433821" cy="0"/>
              <a:chOff x="5224975" y="2962250"/>
              <a:chExt cx="1544400" cy="0"/>
            </a:xfrm>
          </p:grpSpPr>
          <p:cxnSp>
            <p:nvCxnSpPr>
              <p:cNvPr id="8486" name="Google Shape;8486;p73"/>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487" name="Google Shape;8487;p73"/>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488" name="Google Shape;8488;p73"/>
          <p:cNvGrpSpPr/>
          <p:nvPr/>
        </p:nvGrpSpPr>
        <p:grpSpPr>
          <a:xfrm>
            <a:off x="4279126" y="1183036"/>
            <a:ext cx="1430711" cy="743389"/>
            <a:chOff x="5159450" y="1919950"/>
            <a:chExt cx="1541050" cy="862500"/>
          </a:xfrm>
        </p:grpSpPr>
        <p:sp>
          <p:nvSpPr>
            <p:cNvPr id="8489" name="Google Shape;8489;p73"/>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490" name="Google Shape;8490;p73"/>
            <p:cNvGrpSpPr/>
            <p:nvPr/>
          </p:nvGrpSpPr>
          <p:grpSpPr>
            <a:xfrm>
              <a:off x="5159450" y="1919950"/>
              <a:ext cx="1541050" cy="862500"/>
              <a:chOff x="5159450" y="1919950"/>
              <a:chExt cx="1541050" cy="862500"/>
            </a:xfrm>
          </p:grpSpPr>
          <p:cxnSp>
            <p:nvCxnSpPr>
              <p:cNvPr id="8491" name="Google Shape;8491;p73"/>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492" name="Google Shape;8492;p73"/>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493" name="Google Shape;8493;p73"/>
          <p:cNvGrpSpPr/>
          <p:nvPr/>
        </p:nvGrpSpPr>
        <p:grpSpPr>
          <a:xfrm>
            <a:off x="4269239" y="2406364"/>
            <a:ext cx="1450484" cy="1052087"/>
            <a:chOff x="5230575" y="1554475"/>
            <a:chExt cx="2137150" cy="1550150"/>
          </a:xfrm>
        </p:grpSpPr>
        <p:sp>
          <p:nvSpPr>
            <p:cNvPr id="8494" name="Google Shape;8494;p73"/>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3"/>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3"/>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3"/>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3"/>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3"/>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3"/>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3"/>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3"/>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3"/>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3"/>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3"/>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3"/>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7" name="Google Shape;8507;p73"/>
          <p:cNvGrpSpPr/>
          <p:nvPr/>
        </p:nvGrpSpPr>
        <p:grpSpPr>
          <a:xfrm rot="10800000">
            <a:off x="4285790" y="3498553"/>
            <a:ext cx="1417383" cy="887946"/>
            <a:chOff x="5645403" y="2920021"/>
            <a:chExt cx="2650800" cy="2180614"/>
          </a:xfrm>
        </p:grpSpPr>
        <p:sp>
          <p:nvSpPr>
            <p:cNvPr id="8508" name="Google Shape;8508;p73"/>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09" name="Google Shape;8509;p73"/>
            <p:cNvCxnSpPr>
              <a:stCxn id="8508"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510" name="Google Shape;8510;p73"/>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11" name="Google Shape;8511;p73"/>
            <p:cNvCxnSpPr>
              <a:endCxn id="8510"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8512" name="Google Shape;8512;p73"/>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13" name="Google Shape;8513;p73"/>
            <p:cNvCxnSpPr>
              <a:stCxn id="8512"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514" name="Google Shape;8514;p73"/>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15" name="Google Shape;8515;p73"/>
            <p:cNvCxnSpPr>
              <a:endCxn id="8514"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516" name="Google Shape;8516;p73"/>
          <p:cNvGrpSpPr/>
          <p:nvPr/>
        </p:nvGrpSpPr>
        <p:grpSpPr>
          <a:xfrm>
            <a:off x="7386150" y="2401908"/>
            <a:ext cx="1071743" cy="1021579"/>
            <a:chOff x="7189833" y="2022667"/>
            <a:chExt cx="1251159" cy="1192597"/>
          </a:xfrm>
        </p:grpSpPr>
        <p:sp>
          <p:nvSpPr>
            <p:cNvPr id="8517" name="Google Shape;8517;p73"/>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3"/>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3"/>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3"/>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1" name="Google Shape;8521;p73"/>
          <p:cNvGrpSpPr/>
          <p:nvPr/>
        </p:nvGrpSpPr>
        <p:grpSpPr>
          <a:xfrm>
            <a:off x="727421" y="2828315"/>
            <a:ext cx="1695374" cy="1560837"/>
            <a:chOff x="727421" y="2828315"/>
            <a:chExt cx="1695374" cy="1560837"/>
          </a:xfrm>
        </p:grpSpPr>
        <p:grpSp>
          <p:nvGrpSpPr>
            <p:cNvPr id="8522" name="Google Shape;8522;p73"/>
            <p:cNvGrpSpPr/>
            <p:nvPr/>
          </p:nvGrpSpPr>
          <p:grpSpPr>
            <a:xfrm>
              <a:off x="819108" y="2882501"/>
              <a:ext cx="103104" cy="1426186"/>
              <a:chOff x="4674013" y="3100904"/>
              <a:chExt cx="122758" cy="1698043"/>
            </a:xfrm>
          </p:grpSpPr>
          <p:sp>
            <p:nvSpPr>
              <p:cNvPr id="8523" name="Google Shape;8523;p73"/>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3"/>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73"/>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3"/>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3"/>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73"/>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3"/>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0" name="Google Shape;8530;p73"/>
            <p:cNvGrpSpPr/>
            <p:nvPr/>
          </p:nvGrpSpPr>
          <p:grpSpPr>
            <a:xfrm>
              <a:off x="1062475" y="2882501"/>
              <a:ext cx="103104" cy="1426186"/>
              <a:chOff x="4940438" y="3100904"/>
              <a:chExt cx="122758" cy="1698043"/>
            </a:xfrm>
          </p:grpSpPr>
          <p:sp>
            <p:nvSpPr>
              <p:cNvPr id="8531" name="Google Shape;8531;p73"/>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3"/>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3"/>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73"/>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3"/>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3"/>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73"/>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8" name="Google Shape;8538;p73"/>
            <p:cNvGrpSpPr/>
            <p:nvPr/>
          </p:nvGrpSpPr>
          <p:grpSpPr>
            <a:xfrm>
              <a:off x="1299324" y="2882501"/>
              <a:ext cx="103104" cy="1426186"/>
              <a:chOff x="5206863" y="3100904"/>
              <a:chExt cx="122758" cy="1698043"/>
            </a:xfrm>
          </p:grpSpPr>
          <p:sp>
            <p:nvSpPr>
              <p:cNvPr id="8539" name="Google Shape;8539;p7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7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6" name="Google Shape;8546;p73"/>
            <p:cNvGrpSpPr/>
            <p:nvPr/>
          </p:nvGrpSpPr>
          <p:grpSpPr>
            <a:xfrm>
              <a:off x="1786057" y="2882501"/>
              <a:ext cx="103104" cy="1426186"/>
              <a:chOff x="6006138" y="3143629"/>
              <a:chExt cx="122758" cy="1698043"/>
            </a:xfrm>
          </p:grpSpPr>
          <p:sp>
            <p:nvSpPr>
              <p:cNvPr id="8547" name="Google Shape;8547;p7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7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4" name="Google Shape;8554;p73"/>
            <p:cNvGrpSpPr/>
            <p:nvPr/>
          </p:nvGrpSpPr>
          <p:grpSpPr>
            <a:xfrm>
              <a:off x="2029422" y="2882501"/>
              <a:ext cx="103104" cy="1426186"/>
              <a:chOff x="6805413" y="3100904"/>
              <a:chExt cx="122758" cy="1698043"/>
            </a:xfrm>
          </p:grpSpPr>
          <p:sp>
            <p:nvSpPr>
              <p:cNvPr id="8555" name="Google Shape;8555;p73"/>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3"/>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3"/>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3"/>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3"/>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3"/>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3"/>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2" name="Google Shape;8562;p73"/>
            <p:cNvGrpSpPr/>
            <p:nvPr/>
          </p:nvGrpSpPr>
          <p:grpSpPr>
            <a:xfrm>
              <a:off x="727421" y="2828315"/>
              <a:ext cx="1695374" cy="1560837"/>
              <a:chOff x="734799" y="2782450"/>
              <a:chExt cx="1571100" cy="1577400"/>
            </a:xfrm>
          </p:grpSpPr>
          <p:cxnSp>
            <p:nvCxnSpPr>
              <p:cNvPr id="8563" name="Google Shape;8563;p73"/>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564" name="Google Shape;8564;p73"/>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565" name="Google Shape;8565;p73"/>
            <p:cNvGrpSpPr/>
            <p:nvPr/>
          </p:nvGrpSpPr>
          <p:grpSpPr>
            <a:xfrm>
              <a:off x="2272795" y="2882501"/>
              <a:ext cx="103104" cy="1426186"/>
              <a:chOff x="5206863" y="3100904"/>
              <a:chExt cx="122758" cy="1698043"/>
            </a:xfrm>
          </p:grpSpPr>
          <p:sp>
            <p:nvSpPr>
              <p:cNvPr id="8566" name="Google Shape;8566;p7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7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3" name="Google Shape;8573;p73"/>
            <p:cNvGrpSpPr/>
            <p:nvPr/>
          </p:nvGrpSpPr>
          <p:grpSpPr>
            <a:xfrm>
              <a:off x="1542694" y="2882501"/>
              <a:ext cx="103104" cy="1426186"/>
              <a:chOff x="6006138" y="3143629"/>
              <a:chExt cx="122758" cy="1698043"/>
            </a:xfrm>
          </p:grpSpPr>
          <p:sp>
            <p:nvSpPr>
              <p:cNvPr id="8574" name="Google Shape;8574;p7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7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7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7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81" name="Google Shape;8581;p73"/>
          <p:cNvGrpSpPr/>
          <p:nvPr/>
        </p:nvGrpSpPr>
        <p:grpSpPr>
          <a:xfrm>
            <a:off x="5936000" y="2405887"/>
            <a:ext cx="1248543" cy="1025319"/>
            <a:chOff x="5183758" y="1210600"/>
            <a:chExt cx="3605380" cy="2960783"/>
          </a:xfrm>
        </p:grpSpPr>
        <p:sp>
          <p:nvSpPr>
            <p:cNvPr id="8582" name="Google Shape;8582;p73"/>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3"/>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3"/>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3"/>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86" name="Google Shape;8586;p73"/>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587" name="Google Shape;8587;p73"/>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588" name="Google Shape;8588;p73"/>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589" name="Google Shape;8589;p73"/>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590" name="Google Shape;8590;p73"/>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1" name="Google Shape;8591;p73"/>
          <p:cNvGrpSpPr/>
          <p:nvPr/>
        </p:nvGrpSpPr>
        <p:grpSpPr>
          <a:xfrm>
            <a:off x="5793062" y="3544204"/>
            <a:ext cx="2664831" cy="843440"/>
            <a:chOff x="5916567" y="1099697"/>
            <a:chExt cx="2556683" cy="809211"/>
          </a:xfrm>
        </p:grpSpPr>
        <p:sp>
          <p:nvSpPr>
            <p:cNvPr id="8592" name="Google Shape;8592;p73"/>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3"/>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3"/>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3"/>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3"/>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3"/>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3"/>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3"/>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0" name="Google Shape;8600;p73"/>
          <p:cNvGrpSpPr/>
          <p:nvPr/>
        </p:nvGrpSpPr>
        <p:grpSpPr>
          <a:xfrm>
            <a:off x="5900602" y="1193063"/>
            <a:ext cx="1299851" cy="1023338"/>
            <a:chOff x="5900602" y="1193063"/>
            <a:chExt cx="1299851" cy="1023338"/>
          </a:xfrm>
        </p:grpSpPr>
        <p:grpSp>
          <p:nvGrpSpPr>
            <p:cNvPr id="8601" name="Google Shape;8601;p73"/>
            <p:cNvGrpSpPr/>
            <p:nvPr/>
          </p:nvGrpSpPr>
          <p:grpSpPr>
            <a:xfrm>
              <a:off x="6743564" y="1193063"/>
              <a:ext cx="456889" cy="700379"/>
              <a:chOff x="6743564" y="1193063"/>
              <a:chExt cx="456889" cy="700379"/>
            </a:xfrm>
          </p:grpSpPr>
          <p:grpSp>
            <p:nvGrpSpPr>
              <p:cNvPr id="8602" name="Google Shape;8602;p73"/>
              <p:cNvGrpSpPr/>
              <p:nvPr/>
            </p:nvGrpSpPr>
            <p:grpSpPr>
              <a:xfrm>
                <a:off x="6743564" y="1690731"/>
                <a:ext cx="214402" cy="202710"/>
                <a:chOff x="6743564" y="1690731"/>
                <a:chExt cx="214402" cy="202710"/>
              </a:xfrm>
            </p:grpSpPr>
            <p:sp>
              <p:nvSpPr>
                <p:cNvPr id="8603" name="Google Shape;8603;p73"/>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3"/>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5" name="Google Shape;8605;p73"/>
              <p:cNvGrpSpPr/>
              <p:nvPr/>
            </p:nvGrpSpPr>
            <p:grpSpPr>
              <a:xfrm>
                <a:off x="6915505" y="1193063"/>
                <a:ext cx="284947" cy="589637"/>
                <a:chOff x="6915505" y="1193063"/>
                <a:chExt cx="284947" cy="589637"/>
              </a:xfrm>
            </p:grpSpPr>
            <p:sp>
              <p:nvSpPr>
                <p:cNvPr id="8606" name="Google Shape;8606;p73"/>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07" name="Google Shape;8607;p73"/>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608" name="Google Shape;8608;p73"/>
            <p:cNvGrpSpPr/>
            <p:nvPr/>
          </p:nvGrpSpPr>
          <p:grpSpPr>
            <a:xfrm>
              <a:off x="6520337" y="1193063"/>
              <a:ext cx="341815" cy="801589"/>
              <a:chOff x="6520337" y="1193063"/>
              <a:chExt cx="341815" cy="801589"/>
            </a:xfrm>
          </p:grpSpPr>
          <p:grpSp>
            <p:nvGrpSpPr>
              <p:cNvPr id="8609" name="Google Shape;8609;p73"/>
              <p:cNvGrpSpPr/>
              <p:nvPr/>
            </p:nvGrpSpPr>
            <p:grpSpPr>
              <a:xfrm>
                <a:off x="6520337" y="1589527"/>
                <a:ext cx="213950" cy="405125"/>
                <a:chOff x="6520337" y="1589527"/>
                <a:chExt cx="213950" cy="405125"/>
              </a:xfrm>
            </p:grpSpPr>
            <p:sp>
              <p:nvSpPr>
                <p:cNvPr id="8610" name="Google Shape;8610;p73"/>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3"/>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2" name="Google Shape;8612;p73"/>
              <p:cNvGrpSpPr/>
              <p:nvPr/>
            </p:nvGrpSpPr>
            <p:grpSpPr>
              <a:xfrm>
                <a:off x="6577204" y="1193063"/>
                <a:ext cx="284947" cy="453562"/>
                <a:chOff x="6577204" y="1193063"/>
                <a:chExt cx="284947" cy="453562"/>
              </a:xfrm>
            </p:grpSpPr>
            <p:sp>
              <p:nvSpPr>
                <p:cNvPr id="8613" name="Google Shape;8613;p73"/>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14" name="Google Shape;8614;p73"/>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615" name="Google Shape;8615;p73"/>
            <p:cNvGrpSpPr/>
            <p:nvPr/>
          </p:nvGrpSpPr>
          <p:grpSpPr>
            <a:xfrm>
              <a:off x="6238903" y="1193063"/>
              <a:ext cx="300475" cy="901782"/>
              <a:chOff x="6238903" y="1193063"/>
              <a:chExt cx="300475" cy="901782"/>
            </a:xfrm>
          </p:grpSpPr>
          <p:grpSp>
            <p:nvGrpSpPr>
              <p:cNvPr id="8616" name="Google Shape;8616;p73"/>
              <p:cNvGrpSpPr/>
              <p:nvPr/>
            </p:nvGrpSpPr>
            <p:grpSpPr>
              <a:xfrm>
                <a:off x="6290865" y="1489315"/>
                <a:ext cx="248514" cy="605530"/>
                <a:chOff x="6290865" y="1489315"/>
                <a:chExt cx="248514" cy="605530"/>
              </a:xfrm>
            </p:grpSpPr>
            <p:sp>
              <p:nvSpPr>
                <p:cNvPr id="8617" name="Google Shape;8617;p73"/>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3"/>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9" name="Google Shape;8619;p73"/>
              <p:cNvGrpSpPr/>
              <p:nvPr/>
            </p:nvGrpSpPr>
            <p:grpSpPr>
              <a:xfrm>
                <a:off x="6238903" y="1193063"/>
                <a:ext cx="284947" cy="327512"/>
                <a:chOff x="6238903" y="1193063"/>
                <a:chExt cx="284947" cy="327512"/>
              </a:xfrm>
            </p:grpSpPr>
            <p:sp>
              <p:nvSpPr>
                <p:cNvPr id="8620" name="Google Shape;8620;p73"/>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21" name="Google Shape;8621;p73"/>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622" name="Google Shape;8622;p73"/>
            <p:cNvGrpSpPr/>
            <p:nvPr/>
          </p:nvGrpSpPr>
          <p:grpSpPr>
            <a:xfrm>
              <a:off x="5900602" y="1193063"/>
              <a:ext cx="444345" cy="1023338"/>
              <a:chOff x="5900602" y="1193063"/>
              <a:chExt cx="444345" cy="1023338"/>
            </a:xfrm>
          </p:grpSpPr>
          <p:grpSp>
            <p:nvGrpSpPr>
              <p:cNvPr id="8623" name="Google Shape;8623;p73"/>
              <p:cNvGrpSpPr/>
              <p:nvPr/>
            </p:nvGrpSpPr>
            <p:grpSpPr>
              <a:xfrm>
                <a:off x="6046501" y="1367785"/>
                <a:ext cx="298446" cy="848616"/>
                <a:chOff x="6046501" y="1367785"/>
                <a:chExt cx="298446" cy="848616"/>
              </a:xfrm>
            </p:grpSpPr>
            <p:sp>
              <p:nvSpPr>
                <p:cNvPr id="8624" name="Google Shape;8624;p73"/>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3"/>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6" name="Google Shape;8626;p73"/>
              <p:cNvGrpSpPr/>
              <p:nvPr/>
            </p:nvGrpSpPr>
            <p:grpSpPr>
              <a:xfrm>
                <a:off x="5900602" y="1193063"/>
                <a:ext cx="284947" cy="182312"/>
                <a:chOff x="5900602" y="1193063"/>
                <a:chExt cx="284947" cy="182312"/>
              </a:xfrm>
            </p:grpSpPr>
            <p:sp>
              <p:nvSpPr>
                <p:cNvPr id="8627" name="Google Shape;8627;p73"/>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28" name="Google Shape;8628;p73"/>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629" name="Google Shape;8629;p73"/>
          <p:cNvGrpSpPr/>
          <p:nvPr/>
        </p:nvGrpSpPr>
        <p:grpSpPr>
          <a:xfrm>
            <a:off x="7238484" y="1193208"/>
            <a:ext cx="1219413" cy="1051365"/>
            <a:chOff x="7287122" y="1165658"/>
            <a:chExt cx="1219413" cy="1051365"/>
          </a:xfrm>
        </p:grpSpPr>
        <p:grpSp>
          <p:nvGrpSpPr>
            <p:cNvPr id="8630" name="Google Shape;8630;p73"/>
            <p:cNvGrpSpPr/>
            <p:nvPr/>
          </p:nvGrpSpPr>
          <p:grpSpPr>
            <a:xfrm>
              <a:off x="7287122" y="1969723"/>
              <a:ext cx="1219413" cy="247300"/>
              <a:chOff x="7287122" y="1969723"/>
              <a:chExt cx="1219413" cy="247300"/>
            </a:xfrm>
          </p:grpSpPr>
          <p:sp>
            <p:nvSpPr>
              <p:cNvPr id="8631" name="Google Shape;8631;p73"/>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2" name="Google Shape;8632;p73"/>
              <p:cNvGrpSpPr/>
              <p:nvPr/>
            </p:nvGrpSpPr>
            <p:grpSpPr>
              <a:xfrm>
                <a:off x="7287122" y="2063892"/>
                <a:ext cx="1151753" cy="73428"/>
                <a:chOff x="7287122" y="2063892"/>
                <a:chExt cx="1151753" cy="73428"/>
              </a:xfrm>
            </p:grpSpPr>
            <p:sp>
              <p:nvSpPr>
                <p:cNvPr id="8633" name="Google Shape;8633;p73"/>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34" name="Google Shape;8634;p73"/>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635" name="Google Shape;8635;p73"/>
            <p:cNvGrpSpPr/>
            <p:nvPr/>
          </p:nvGrpSpPr>
          <p:grpSpPr>
            <a:xfrm>
              <a:off x="7287122" y="1712201"/>
              <a:ext cx="1219403" cy="246767"/>
              <a:chOff x="7287122" y="1712201"/>
              <a:chExt cx="1219403" cy="246767"/>
            </a:xfrm>
          </p:grpSpPr>
          <p:sp>
            <p:nvSpPr>
              <p:cNvPr id="8636" name="Google Shape;8636;p73"/>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7" name="Google Shape;8637;p73"/>
              <p:cNvGrpSpPr/>
              <p:nvPr/>
            </p:nvGrpSpPr>
            <p:grpSpPr>
              <a:xfrm>
                <a:off x="7287122" y="1842861"/>
                <a:ext cx="1005303" cy="73419"/>
                <a:chOff x="7287122" y="1842861"/>
                <a:chExt cx="1005303" cy="73419"/>
              </a:xfrm>
            </p:grpSpPr>
            <p:sp>
              <p:nvSpPr>
                <p:cNvPr id="8638" name="Google Shape;8638;p73"/>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39" name="Google Shape;8639;p73"/>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640" name="Google Shape;8640;p73"/>
            <p:cNvGrpSpPr/>
            <p:nvPr/>
          </p:nvGrpSpPr>
          <p:grpSpPr>
            <a:xfrm>
              <a:off x="7287122" y="1447520"/>
              <a:ext cx="1219403" cy="286667"/>
              <a:chOff x="7287122" y="1447520"/>
              <a:chExt cx="1219403" cy="286667"/>
            </a:xfrm>
          </p:grpSpPr>
          <p:sp>
            <p:nvSpPr>
              <p:cNvPr id="8641" name="Google Shape;8641;p73"/>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2" name="Google Shape;8642;p73"/>
              <p:cNvGrpSpPr/>
              <p:nvPr/>
            </p:nvGrpSpPr>
            <p:grpSpPr>
              <a:xfrm>
                <a:off x="7287122" y="1581977"/>
                <a:ext cx="852803" cy="73428"/>
                <a:chOff x="7287122" y="1581977"/>
                <a:chExt cx="852803" cy="73428"/>
              </a:xfrm>
            </p:grpSpPr>
            <p:sp>
              <p:nvSpPr>
                <p:cNvPr id="8643" name="Google Shape;8643;p73"/>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44" name="Google Shape;8644;p73"/>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645" name="Google Shape;8645;p73"/>
            <p:cNvGrpSpPr/>
            <p:nvPr/>
          </p:nvGrpSpPr>
          <p:grpSpPr>
            <a:xfrm>
              <a:off x="7287122" y="1165658"/>
              <a:ext cx="1219403" cy="344253"/>
              <a:chOff x="7287122" y="1165658"/>
              <a:chExt cx="1219403" cy="344253"/>
            </a:xfrm>
          </p:grpSpPr>
          <p:sp>
            <p:nvSpPr>
              <p:cNvPr id="8646" name="Google Shape;8646;p73"/>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7" name="Google Shape;8647;p73"/>
              <p:cNvGrpSpPr/>
              <p:nvPr/>
            </p:nvGrpSpPr>
            <p:grpSpPr>
              <a:xfrm>
                <a:off x="7287122" y="1341025"/>
                <a:ext cx="695703" cy="73419"/>
                <a:chOff x="7287122" y="1341025"/>
                <a:chExt cx="695703" cy="73419"/>
              </a:xfrm>
            </p:grpSpPr>
            <p:sp>
              <p:nvSpPr>
                <p:cNvPr id="8648" name="Google Shape;8648;p73"/>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49" name="Google Shape;8649;p73"/>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653" name="Shape 8653"/>
        <p:cNvGrpSpPr/>
        <p:nvPr/>
      </p:nvGrpSpPr>
      <p:grpSpPr>
        <a:xfrm>
          <a:off x="0" y="0"/>
          <a:ext cx="0" cy="0"/>
          <a:chOff x="0" y="0"/>
          <a:chExt cx="0" cy="0"/>
        </a:xfrm>
      </p:grpSpPr>
      <p:sp>
        <p:nvSpPr>
          <p:cNvPr id="8654" name="Google Shape;8654;p7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8655" name="Google Shape;8655;p74"/>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8656" name="Google Shape;8656;p74"/>
          <p:cNvGrpSpPr/>
          <p:nvPr/>
        </p:nvGrpSpPr>
        <p:grpSpPr>
          <a:xfrm>
            <a:off x="866243" y="2291587"/>
            <a:ext cx="415546" cy="355053"/>
            <a:chOff x="866243" y="2291587"/>
            <a:chExt cx="415546" cy="355053"/>
          </a:xfrm>
        </p:grpSpPr>
        <p:sp>
          <p:nvSpPr>
            <p:cNvPr id="8657" name="Google Shape;8657;p74"/>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4"/>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4"/>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4"/>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4"/>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62" name="Google Shape;8662;p74"/>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3" name="Google Shape;8663;p74"/>
          <p:cNvGrpSpPr/>
          <p:nvPr/>
        </p:nvGrpSpPr>
        <p:grpSpPr>
          <a:xfrm>
            <a:off x="1958520" y="2302574"/>
            <a:ext cx="359213" cy="327807"/>
            <a:chOff x="1958520" y="2302574"/>
            <a:chExt cx="359213" cy="327807"/>
          </a:xfrm>
        </p:grpSpPr>
        <p:sp>
          <p:nvSpPr>
            <p:cNvPr id="8664" name="Google Shape;8664;p74"/>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4"/>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4"/>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7" name="Google Shape;8667;p74"/>
          <p:cNvGrpSpPr/>
          <p:nvPr/>
        </p:nvGrpSpPr>
        <p:grpSpPr>
          <a:xfrm>
            <a:off x="2579882" y="2287427"/>
            <a:ext cx="207582" cy="359594"/>
            <a:chOff x="2656082" y="2287427"/>
            <a:chExt cx="207582" cy="359594"/>
          </a:xfrm>
        </p:grpSpPr>
        <p:sp>
          <p:nvSpPr>
            <p:cNvPr id="8668" name="Google Shape;8668;p74"/>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4"/>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4"/>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4"/>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2" name="Google Shape;8672;p74"/>
          <p:cNvGrpSpPr/>
          <p:nvPr/>
        </p:nvGrpSpPr>
        <p:grpSpPr>
          <a:xfrm>
            <a:off x="3049653" y="2321468"/>
            <a:ext cx="362991" cy="290018"/>
            <a:chOff x="3049653" y="2321468"/>
            <a:chExt cx="362991" cy="290018"/>
          </a:xfrm>
        </p:grpSpPr>
        <p:sp>
          <p:nvSpPr>
            <p:cNvPr id="8673" name="Google Shape;8673;p74"/>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4"/>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4"/>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4"/>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7" name="Google Shape;8677;p74"/>
          <p:cNvGrpSpPr/>
          <p:nvPr/>
        </p:nvGrpSpPr>
        <p:grpSpPr>
          <a:xfrm>
            <a:off x="3564243" y="2289904"/>
            <a:ext cx="422342" cy="355243"/>
            <a:chOff x="3564243" y="2289904"/>
            <a:chExt cx="422342" cy="355243"/>
          </a:xfrm>
        </p:grpSpPr>
        <p:sp>
          <p:nvSpPr>
            <p:cNvPr id="8678" name="Google Shape;8678;p74"/>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4"/>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4"/>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4"/>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4"/>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83" name="Google Shape;8683;p74"/>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4" name="Google Shape;8684;p74"/>
          <p:cNvGrpSpPr/>
          <p:nvPr/>
        </p:nvGrpSpPr>
        <p:grpSpPr>
          <a:xfrm>
            <a:off x="4687894" y="2289713"/>
            <a:ext cx="359594" cy="353909"/>
            <a:chOff x="4687894" y="2289713"/>
            <a:chExt cx="359594" cy="353909"/>
          </a:xfrm>
        </p:grpSpPr>
        <p:sp>
          <p:nvSpPr>
            <p:cNvPr id="8685" name="Google Shape;8685;p74"/>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4"/>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4"/>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88" name="Google Shape;8688;p74"/>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9" name="Google Shape;8689;p74"/>
          <p:cNvGrpSpPr/>
          <p:nvPr/>
        </p:nvGrpSpPr>
        <p:grpSpPr>
          <a:xfrm>
            <a:off x="6372624" y="2308227"/>
            <a:ext cx="263567" cy="317614"/>
            <a:chOff x="6421399" y="2308227"/>
            <a:chExt cx="263567" cy="317614"/>
          </a:xfrm>
        </p:grpSpPr>
        <p:sp>
          <p:nvSpPr>
            <p:cNvPr id="8690" name="Google Shape;8690;p74"/>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4"/>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4"/>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74"/>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4" name="Google Shape;8694;p74"/>
          <p:cNvGrpSpPr/>
          <p:nvPr/>
        </p:nvGrpSpPr>
        <p:grpSpPr>
          <a:xfrm>
            <a:off x="6870193" y="2295620"/>
            <a:ext cx="360356" cy="343462"/>
            <a:chOff x="6870193" y="2295620"/>
            <a:chExt cx="360356" cy="343462"/>
          </a:xfrm>
        </p:grpSpPr>
        <p:sp>
          <p:nvSpPr>
            <p:cNvPr id="8695" name="Google Shape;8695;p74"/>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4"/>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7" name="Google Shape;8697;p74"/>
          <p:cNvGrpSpPr/>
          <p:nvPr/>
        </p:nvGrpSpPr>
        <p:grpSpPr>
          <a:xfrm>
            <a:off x="7441465" y="2302860"/>
            <a:ext cx="342192" cy="327140"/>
            <a:chOff x="7441465" y="2302860"/>
            <a:chExt cx="342192" cy="327140"/>
          </a:xfrm>
        </p:grpSpPr>
        <p:sp>
          <p:nvSpPr>
            <p:cNvPr id="8698" name="Google Shape;8698;p74"/>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4"/>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0" name="Google Shape;8700;p74"/>
          <p:cNvGrpSpPr/>
          <p:nvPr/>
        </p:nvGrpSpPr>
        <p:grpSpPr>
          <a:xfrm>
            <a:off x="7989683" y="2350207"/>
            <a:ext cx="332761" cy="234066"/>
            <a:chOff x="7989683" y="2350207"/>
            <a:chExt cx="332761" cy="234066"/>
          </a:xfrm>
        </p:grpSpPr>
        <p:sp>
          <p:nvSpPr>
            <p:cNvPr id="8701" name="Google Shape;8701;p74"/>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74"/>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74"/>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4"/>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4"/>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4"/>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7" name="Google Shape;8707;p74"/>
          <p:cNvGrpSpPr/>
          <p:nvPr/>
        </p:nvGrpSpPr>
        <p:grpSpPr>
          <a:xfrm>
            <a:off x="5823294" y="2309751"/>
            <a:ext cx="315327" cy="314978"/>
            <a:chOff x="5823294" y="2309751"/>
            <a:chExt cx="315327" cy="314978"/>
          </a:xfrm>
        </p:grpSpPr>
        <p:sp>
          <p:nvSpPr>
            <p:cNvPr id="8708" name="Google Shape;8708;p74"/>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4"/>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4"/>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4"/>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4"/>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4"/>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4"/>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4"/>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4"/>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4"/>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74"/>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4"/>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4"/>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4"/>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4"/>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4"/>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4"/>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5" name="Google Shape;8725;p74"/>
          <p:cNvGrpSpPr/>
          <p:nvPr/>
        </p:nvGrpSpPr>
        <p:grpSpPr>
          <a:xfrm>
            <a:off x="2497275" y="2744159"/>
            <a:ext cx="370930" cy="370549"/>
            <a:chOff x="2497275" y="2744159"/>
            <a:chExt cx="370930" cy="370549"/>
          </a:xfrm>
        </p:grpSpPr>
        <p:sp>
          <p:nvSpPr>
            <p:cNvPr id="8726" name="Google Shape;8726;p74"/>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4"/>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4"/>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4"/>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4"/>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4"/>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2" name="Google Shape;8732;p74"/>
          <p:cNvGrpSpPr/>
          <p:nvPr/>
        </p:nvGrpSpPr>
        <p:grpSpPr>
          <a:xfrm>
            <a:off x="860940" y="2746477"/>
            <a:ext cx="371883" cy="365691"/>
            <a:chOff x="860940" y="2746477"/>
            <a:chExt cx="371883" cy="365691"/>
          </a:xfrm>
        </p:grpSpPr>
        <p:sp>
          <p:nvSpPr>
            <p:cNvPr id="8733" name="Google Shape;8733;p74"/>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4"/>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4"/>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4"/>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4"/>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8" name="Google Shape;8738;p74"/>
          <p:cNvGrpSpPr/>
          <p:nvPr/>
        </p:nvGrpSpPr>
        <p:grpSpPr>
          <a:xfrm>
            <a:off x="1493849" y="2775533"/>
            <a:ext cx="283985" cy="341080"/>
            <a:chOff x="1493849" y="2775533"/>
            <a:chExt cx="283985" cy="341080"/>
          </a:xfrm>
        </p:grpSpPr>
        <p:sp>
          <p:nvSpPr>
            <p:cNvPr id="8739" name="Google Shape;8739;p74"/>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4"/>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1" name="Google Shape;8741;p74"/>
          <p:cNvGrpSpPr/>
          <p:nvPr/>
        </p:nvGrpSpPr>
        <p:grpSpPr>
          <a:xfrm>
            <a:off x="1952836" y="2774422"/>
            <a:ext cx="372835" cy="342573"/>
            <a:chOff x="1952836" y="2774422"/>
            <a:chExt cx="372835" cy="342573"/>
          </a:xfrm>
        </p:grpSpPr>
        <p:sp>
          <p:nvSpPr>
            <p:cNvPr id="8742" name="Google Shape;8742;p74"/>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4"/>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4"/>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5" name="Google Shape;8745;p74"/>
          <p:cNvGrpSpPr/>
          <p:nvPr/>
        </p:nvGrpSpPr>
        <p:grpSpPr>
          <a:xfrm>
            <a:off x="3079916" y="2744477"/>
            <a:ext cx="332729" cy="372518"/>
            <a:chOff x="3079916" y="2744477"/>
            <a:chExt cx="332729" cy="372518"/>
          </a:xfrm>
        </p:grpSpPr>
        <p:sp>
          <p:nvSpPr>
            <p:cNvPr id="8746" name="Google Shape;8746;p74"/>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4"/>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4"/>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9" name="Google Shape;8749;p74"/>
          <p:cNvGrpSpPr/>
          <p:nvPr/>
        </p:nvGrpSpPr>
        <p:grpSpPr>
          <a:xfrm>
            <a:off x="3620576" y="2745525"/>
            <a:ext cx="336889" cy="355592"/>
            <a:chOff x="3620576" y="2745525"/>
            <a:chExt cx="336889" cy="355592"/>
          </a:xfrm>
        </p:grpSpPr>
        <p:sp>
          <p:nvSpPr>
            <p:cNvPr id="8750" name="Google Shape;8750;p74"/>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4"/>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2" name="Google Shape;8752;p74"/>
          <p:cNvGrpSpPr/>
          <p:nvPr/>
        </p:nvGrpSpPr>
        <p:grpSpPr>
          <a:xfrm>
            <a:off x="4126815" y="2760704"/>
            <a:ext cx="380393" cy="363118"/>
            <a:chOff x="4126815" y="2760704"/>
            <a:chExt cx="380393" cy="363118"/>
          </a:xfrm>
        </p:grpSpPr>
        <p:sp>
          <p:nvSpPr>
            <p:cNvPr id="8753" name="Google Shape;8753;p74"/>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4"/>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4"/>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4"/>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7" name="Google Shape;8757;p74"/>
          <p:cNvGrpSpPr/>
          <p:nvPr/>
        </p:nvGrpSpPr>
        <p:grpSpPr>
          <a:xfrm>
            <a:off x="4675986" y="2745684"/>
            <a:ext cx="381346" cy="368644"/>
            <a:chOff x="4675986" y="2745684"/>
            <a:chExt cx="381346" cy="368644"/>
          </a:xfrm>
        </p:grpSpPr>
        <p:sp>
          <p:nvSpPr>
            <p:cNvPr id="8758" name="Google Shape;8758;p74"/>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4"/>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0" name="Google Shape;8760;p74"/>
          <p:cNvGrpSpPr/>
          <p:nvPr/>
        </p:nvGrpSpPr>
        <p:grpSpPr>
          <a:xfrm>
            <a:off x="5220616" y="2791061"/>
            <a:ext cx="373185" cy="302466"/>
            <a:chOff x="5220616" y="2791061"/>
            <a:chExt cx="373185" cy="302466"/>
          </a:xfrm>
        </p:grpSpPr>
        <p:sp>
          <p:nvSpPr>
            <p:cNvPr id="8761" name="Google Shape;8761;p74"/>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4"/>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4"/>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74"/>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4"/>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4"/>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4"/>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4"/>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4"/>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4"/>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4"/>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4"/>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4"/>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4"/>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4"/>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74"/>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4"/>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4"/>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9" name="Google Shape;8779;p74"/>
          <p:cNvGrpSpPr/>
          <p:nvPr/>
        </p:nvGrpSpPr>
        <p:grpSpPr>
          <a:xfrm>
            <a:off x="5788661" y="2772517"/>
            <a:ext cx="284366" cy="344097"/>
            <a:chOff x="5864861" y="2772517"/>
            <a:chExt cx="284366" cy="344097"/>
          </a:xfrm>
        </p:grpSpPr>
        <p:sp>
          <p:nvSpPr>
            <p:cNvPr id="8780" name="Google Shape;8780;p74"/>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4"/>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4"/>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4"/>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4"/>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4"/>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6" name="Google Shape;8786;p74"/>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7" name="Google Shape;8787;p74"/>
          <p:cNvGrpSpPr/>
          <p:nvPr/>
        </p:nvGrpSpPr>
        <p:grpSpPr>
          <a:xfrm>
            <a:off x="6974158" y="2789537"/>
            <a:ext cx="255247" cy="327458"/>
            <a:chOff x="6974158" y="2789537"/>
            <a:chExt cx="255247" cy="327458"/>
          </a:xfrm>
        </p:grpSpPr>
        <p:sp>
          <p:nvSpPr>
            <p:cNvPr id="8788" name="Google Shape;8788;p74"/>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4"/>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4"/>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4"/>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4"/>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4"/>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4" name="Google Shape;8794;p74"/>
          <p:cNvGrpSpPr/>
          <p:nvPr/>
        </p:nvGrpSpPr>
        <p:grpSpPr>
          <a:xfrm>
            <a:off x="7530697" y="2790299"/>
            <a:ext cx="244291" cy="326314"/>
            <a:chOff x="7530697" y="2790299"/>
            <a:chExt cx="244291" cy="326314"/>
          </a:xfrm>
        </p:grpSpPr>
        <p:sp>
          <p:nvSpPr>
            <p:cNvPr id="8795" name="Google Shape;8795;p74"/>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4"/>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4"/>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4"/>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4"/>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4"/>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1" name="Google Shape;8801;p74"/>
          <p:cNvGrpSpPr/>
          <p:nvPr/>
        </p:nvGrpSpPr>
        <p:grpSpPr>
          <a:xfrm>
            <a:off x="7988191" y="2832248"/>
            <a:ext cx="332348" cy="283985"/>
            <a:chOff x="7988191" y="2832248"/>
            <a:chExt cx="332348" cy="283985"/>
          </a:xfrm>
        </p:grpSpPr>
        <p:sp>
          <p:nvSpPr>
            <p:cNvPr id="8802" name="Google Shape;8802;p74"/>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4"/>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4"/>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5" name="Google Shape;8805;p74"/>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6" name="Google Shape;8806;p74"/>
          <p:cNvGrpSpPr/>
          <p:nvPr/>
        </p:nvGrpSpPr>
        <p:grpSpPr>
          <a:xfrm>
            <a:off x="3588440" y="3258368"/>
            <a:ext cx="364484" cy="262423"/>
            <a:chOff x="3588440" y="3258368"/>
            <a:chExt cx="364484" cy="262423"/>
          </a:xfrm>
        </p:grpSpPr>
        <p:sp>
          <p:nvSpPr>
            <p:cNvPr id="8807" name="Google Shape;8807;p74"/>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74"/>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4"/>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4"/>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4"/>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4"/>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3" name="Google Shape;8813;p74"/>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4" name="Google Shape;8814;p74"/>
          <p:cNvGrpSpPr/>
          <p:nvPr/>
        </p:nvGrpSpPr>
        <p:grpSpPr>
          <a:xfrm>
            <a:off x="5765817" y="3227724"/>
            <a:ext cx="364865" cy="324822"/>
            <a:chOff x="5765817" y="3227724"/>
            <a:chExt cx="364865" cy="324822"/>
          </a:xfrm>
        </p:grpSpPr>
        <p:sp>
          <p:nvSpPr>
            <p:cNvPr id="8815" name="Google Shape;8815;p74"/>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4"/>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74"/>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8" name="Google Shape;8818;p74"/>
          <p:cNvGrpSpPr/>
          <p:nvPr/>
        </p:nvGrpSpPr>
        <p:grpSpPr>
          <a:xfrm>
            <a:off x="6228583" y="3237664"/>
            <a:ext cx="446539" cy="303895"/>
            <a:chOff x="6228583" y="3237664"/>
            <a:chExt cx="446539" cy="303895"/>
          </a:xfrm>
        </p:grpSpPr>
        <p:sp>
          <p:nvSpPr>
            <p:cNvPr id="8819" name="Google Shape;8819;p74"/>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4"/>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4"/>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4"/>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74"/>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4"/>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4"/>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4"/>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74"/>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4"/>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74"/>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4"/>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4"/>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74"/>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4"/>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4"/>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74"/>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6" name="Google Shape;8836;p74"/>
          <p:cNvGrpSpPr/>
          <p:nvPr/>
        </p:nvGrpSpPr>
        <p:grpSpPr>
          <a:xfrm>
            <a:off x="865862" y="3207306"/>
            <a:ext cx="364484" cy="364897"/>
            <a:chOff x="865862" y="3207306"/>
            <a:chExt cx="364484" cy="364897"/>
          </a:xfrm>
        </p:grpSpPr>
        <p:sp>
          <p:nvSpPr>
            <p:cNvPr id="8837" name="Google Shape;8837;p74"/>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4"/>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4"/>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4"/>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4"/>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4"/>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4"/>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4"/>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4"/>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4"/>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4"/>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4"/>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4"/>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4"/>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1" name="Google Shape;8851;p74"/>
          <p:cNvGrpSpPr/>
          <p:nvPr/>
        </p:nvGrpSpPr>
        <p:grpSpPr>
          <a:xfrm>
            <a:off x="1404617" y="3226962"/>
            <a:ext cx="370168" cy="325965"/>
            <a:chOff x="1404617" y="3226962"/>
            <a:chExt cx="370168" cy="325965"/>
          </a:xfrm>
        </p:grpSpPr>
        <p:sp>
          <p:nvSpPr>
            <p:cNvPr id="8852" name="Google Shape;8852;p74"/>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74"/>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74"/>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74"/>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4"/>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4"/>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4"/>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4"/>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4"/>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1" name="Google Shape;8861;p74"/>
          <p:cNvGrpSpPr/>
          <p:nvPr/>
        </p:nvGrpSpPr>
        <p:grpSpPr>
          <a:xfrm>
            <a:off x="1954741" y="3212419"/>
            <a:ext cx="366389" cy="354481"/>
            <a:chOff x="1954741" y="3212419"/>
            <a:chExt cx="366389" cy="354481"/>
          </a:xfrm>
        </p:grpSpPr>
        <p:sp>
          <p:nvSpPr>
            <p:cNvPr id="8862" name="Google Shape;8862;p74"/>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4"/>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4"/>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4"/>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4"/>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4"/>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4"/>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9" name="Google Shape;8869;p74"/>
          <p:cNvGrpSpPr/>
          <p:nvPr/>
        </p:nvGrpSpPr>
        <p:grpSpPr>
          <a:xfrm>
            <a:off x="3043239" y="3215626"/>
            <a:ext cx="366008" cy="348670"/>
            <a:chOff x="3043239" y="3215626"/>
            <a:chExt cx="366008" cy="348670"/>
          </a:xfrm>
        </p:grpSpPr>
        <p:sp>
          <p:nvSpPr>
            <p:cNvPr id="8870" name="Google Shape;8870;p74"/>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74"/>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2" name="Google Shape;8872;p74"/>
          <p:cNvGrpSpPr/>
          <p:nvPr/>
        </p:nvGrpSpPr>
        <p:grpSpPr>
          <a:xfrm>
            <a:off x="4218333" y="3184982"/>
            <a:ext cx="209107" cy="383442"/>
            <a:chOff x="4218333" y="3184982"/>
            <a:chExt cx="209107" cy="383442"/>
          </a:xfrm>
        </p:grpSpPr>
        <p:sp>
          <p:nvSpPr>
            <p:cNvPr id="8873" name="Google Shape;8873;p74"/>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4"/>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5" name="Google Shape;8875;p74"/>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6" name="Google Shape;8876;p74"/>
          <p:cNvGrpSpPr/>
          <p:nvPr/>
        </p:nvGrpSpPr>
        <p:grpSpPr>
          <a:xfrm>
            <a:off x="6896644" y="3216007"/>
            <a:ext cx="322917" cy="347876"/>
            <a:chOff x="6896644" y="3216007"/>
            <a:chExt cx="322917" cy="347876"/>
          </a:xfrm>
        </p:grpSpPr>
        <p:sp>
          <p:nvSpPr>
            <p:cNvPr id="8877" name="Google Shape;8877;p74"/>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4"/>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4"/>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4"/>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74"/>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4"/>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4"/>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4" name="Google Shape;8884;p74"/>
          <p:cNvGrpSpPr/>
          <p:nvPr/>
        </p:nvGrpSpPr>
        <p:grpSpPr>
          <a:xfrm>
            <a:off x="7429366" y="3223183"/>
            <a:ext cx="334634" cy="333904"/>
            <a:chOff x="7429366" y="3223183"/>
            <a:chExt cx="334634" cy="333904"/>
          </a:xfrm>
        </p:grpSpPr>
        <p:sp>
          <p:nvSpPr>
            <p:cNvPr id="8885" name="Google Shape;8885;p74"/>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4"/>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7" name="Google Shape;8887;p74"/>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8" name="Google Shape;8888;p74"/>
          <p:cNvGrpSpPr/>
          <p:nvPr/>
        </p:nvGrpSpPr>
        <p:grpSpPr>
          <a:xfrm>
            <a:off x="5216456" y="3725484"/>
            <a:ext cx="356196" cy="265631"/>
            <a:chOff x="5216456" y="3725484"/>
            <a:chExt cx="356196" cy="265631"/>
          </a:xfrm>
        </p:grpSpPr>
        <p:sp>
          <p:nvSpPr>
            <p:cNvPr id="8889" name="Google Shape;8889;p74"/>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4"/>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1" name="Google Shape;8891;p74"/>
          <p:cNvGrpSpPr/>
          <p:nvPr/>
        </p:nvGrpSpPr>
        <p:grpSpPr>
          <a:xfrm>
            <a:off x="6849393" y="3733994"/>
            <a:ext cx="355053" cy="248038"/>
            <a:chOff x="6849393" y="3733994"/>
            <a:chExt cx="355053" cy="248038"/>
          </a:xfrm>
        </p:grpSpPr>
        <p:sp>
          <p:nvSpPr>
            <p:cNvPr id="8892" name="Google Shape;8892;p74"/>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4"/>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4"/>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4"/>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4"/>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7" name="Google Shape;8897;p74"/>
          <p:cNvGrpSpPr/>
          <p:nvPr/>
        </p:nvGrpSpPr>
        <p:grpSpPr>
          <a:xfrm>
            <a:off x="7918997" y="3714687"/>
            <a:ext cx="392111" cy="280206"/>
            <a:chOff x="7918997" y="3714687"/>
            <a:chExt cx="392111" cy="280206"/>
          </a:xfrm>
        </p:grpSpPr>
        <p:sp>
          <p:nvSpPr>
            <p:cNvPr id="8898" name="Google Shape;8898;p74"/>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4"/>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4"/>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4"/>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4"/>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03" name="Google Shape;8903;p74"/>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04" name="Google Shape;8904;p74"/>
          <p:cNvGrpSpPr/>
          <p:nvPr/>
        </p:nvGrpSpPr>
        <p:grpSpPr>
          <a:xfrm>
            <a:off x="1408777" y="3680964"/>
            <a:ext cx="357720" cy="355148"/>
            <a:chOff x="1408777" y="3680964"/>
            <a:chExt cx="357720" cy="355148"/>
          </a:xfrm>
        </p:grpSpPr>
        <p:sp>
          <p:nvSpPr>
            <p:cNvPr id="8905" name="Google Shape;8905;p74"/>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4"/>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4"/>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4"/>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4"/>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0" name="Google Shape;8910;p74"/>
          <p:cNvGrpSpPr/>
          <p:nvPr/>
        </p:nvGrpSpPr>
        <p:grpSpPr>
          <a:xfrm>
            <a:off x="1952836" y="3680964"/>
            <a:ext cx="357720" cy="355148"/>
            <a:chOff x="1952836" y="3680964"/>
            <a:chExt cx="357720" cy="355148"/>
          </a:xfrm>
        </p:grpSpPr>
        <p:sp>
          <p:nvSpPr>
            <p:cNvPr id="8911" name="Google Shape;8911;p74"/>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4"/>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4"/>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4"/>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4"/>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6" name="Google Shape;8916;p74"/>
          <p:cNvGrpSpPr/>
          <p:nvPr/>
        </p:nvGrpSpPr>
        <p:grpSpPr>
          <a:xfrm>
            <a:off x="2496894" y="3680964"/>
            <a:ext cx="357720" cy="355148"/>
            <a:chOff x="2496894" y="3680964"/>
            <a:chExt cx="357720" cy="355148"/>
          </a:xfrm>
        </p:grpSpPr>
        <p:sp>
          <p:nvSpPr>
            <p:cNvPr id="8917" name="Google Shape;8917;p74"/>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4"/>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4"/>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4"/>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4"/>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2" name="Google Shape;8922;p74"/>
          <p:cNvGrpSpPr/>
          <p:nvPr/>
        </p:nvGrpSpPr>
        <p:grpSpPr>
          <a:xfrm>
            <a:off x="3040984" y="3681059"/>
            <a:ext cx="356164" cy="355815"/>
            <a:chOff x="3040984" y="3681059"/>
            <a:chExt cx="356164" cy="355815"/>
          </a:xfrm>
        </p:grpSpPr>
        <p:sp>
          <p:nvSpPr>
            <p:cNvPr id="8923" name="Google Shape;8923;p74"/>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4"/>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4"/>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6" name="Google Shape;8926;p74"/>
          <p:cNvGrpSpPr/>
          <p:nvPr/>
        </p:nvGrpSpPr>
        <p:grpSpPr>
          <a:xfrm>
            <a:off x="3584280" y="3699191"/>
            <a:ext cx="358069" cy="317995"/>
            <a:chOff x="3584280" y="3699191"/>
            <a:chExt cx="358069" cy="317995"/>
          </a:xfrm>
        </p:grpSpPr>
        <p:sp>
          <p:nvSpPr>
            <p:cNvPr id="8927" name="Google Shape;8927;p74"/>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4"/>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4"/>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4"/>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1" name="Google Shape;8931;p74"/>
          <p:cNvGrpSpPr/>
          <p:nvPr/>
        </p:nvGrpSpPr>
        <p:grpSpPr>
          <a:xfrm>
            <a:off x="4129482" y="3681059"/>
            <a:ext cx="355402" cy="354291"/>
            <a:chOff x="4129482" y="3681059"/>
            <a:chExt cx="355402" cy="354291"/>
          </a:xfrm>
        </p:grpSpPr>
        <p:sp>
          <p:nvSpPr>
            <p:cNvPr id="8932" name="Google Shape;8932;p74"/>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4"/>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4"/>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4"/>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6" name="Google Shape;8936;p74"/>
          <p:cNvGrpSpPr/>
          <p:nvPr/>
        </p:nvGrpSpPr>
        <p:grpSpPr>
          <a:xfrm>
            <a:off x="4673540" y="3680297"/>
            <a:ext cx="355434" cy="355815"/>
            <a:chOff x="4673540" y="3680297"/>
            <a:chExt cx="355434" cy="355815"/>
          </a:xfrm>
        </p:grpSpPr>
        <p:sp>
          <p:nvSpPr>
            <p:cNvPr id="8937" name="Google Shape;8937;p74"/>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4"/>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4"/>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0" name="Google Shape;8940;p74"/>
          <p:cNvGrpSpPr/>
          <p:nvPr/>
        </p:nvGrpSpPr>
        <p:grpSpPr>
          <a:xfrm>
            <a:off x="5779408" y="3699191"/>
            <a:ext cx="317645" cy="318757"/>
            <a:chOff x="5779408" y="3699191"/>
            <a:chExt cx="317645" cy="318757"/>
          </a:xfrm>
        </p:grpSpPr>
        <p:sp>
          <p:nvSpPr>
            <p:cNvPr id="8941" name="Google Shape;8941;p74"/>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4"/>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3" name="Google Shape;8943;p74"/>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4" name="Google Shape;8944;p74"/>
          <p:cNvGrpSpPr/>
          <p:nvPr/>
        </p:nvGrpSpPr>
        <p:grpSpPr>
          <a:xfrm>
            <a:off x="7390435" y="3680868"/>
            <a:ext cx="372073" cy="355243"/>
            <a:chOff x="7390435" y="3680868"/>
            <a:chExt cx="372073" cy="355243"/>
          </a:xfrm>
        </p:grpSpPr>
        <p:sp>
          <p:nvSpPr>
            <p:cNvPr id="8945" name="Google Shape;8945;p74"/>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4"/>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4"/>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4"/>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74"/>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74"/>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1" name="Google Shape;8951;p74"/>
          <p:cNvGrpSpPr/>
          <p:nvPr/>
        </p:nvGrpSpPr>
        <p:grpSpPr>
          <a:xfrm>
            <a:off x="1421638" y="4125629"/>
            <a:ext cx="374709" cy="374010"/>
            <a:chOff x="1421638" y="4125629"/>
            <a:chExt cx="374709" cy="374010"/>
          </a:xfrm>
        </p:grpSpPr>
        <p:sp>
          <p:nvSpPr>
            <p:cNvPr id="8952" name="Google Shape;8952;p74"/>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4"/>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4" name="Google Shape;8954;p74"/>
          <p:cNvGrpSpPr/>
          <p:nvPr/>
        </p:nvGrpSpPr>
        <p:grpSpPr>
          <a:xfrm>
            <a:off x="1973254" y="4156304"/>
            <a:ext cx="357720" cy="342192"/>
            <a:chOff x="1973254" y="4156304"/>
            <a:chExt cx="357720" cy="342192"/>
          </a:xfrm>
        </p:grpSpPr>
        <p:sp>
          <p:nvSpPr>
            <p:cNvPr id="8955" name="Google Shape;8955;p74"/>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4"/>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4"/>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4"/>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74"/>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4"/>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1" name="Google Shape;8961;p74"/>
          <p:cNvGrpSpPr/>
          <p:nvPr/>
        </p:nvGrpSpPr>
        <p:grpSpPr>
          <a:xfrm>
            <a:off x="2523759" y="4135505"/>
            <a:ext cx="341049" cy="340318"/>
            <a:chOff x="2523759" y="4135505"/>
            <a:chExt cx="341049" cy="340318"/>
          </a:xfrm>
        </p:grpSpPr>
        <p:sp>
          <p:nvSpPr>
            <p:cNvPr id="8962" name="Google Shape;8962;p74"/>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4"/>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74"/>
          <p:cNvGrpSpPr/>
          <p:nvPr/>
        </p:nvGrpSpPr>
        <p:grpSpPr>
          <a:xfrm>
            <a:off x="3040603" y="4130360"/>
            <a:ext cx="392079" cy="350353"/>
            <a:chOff x="3040603" y="4130360"/>
            <a:chExt cx="392079" cy="350353"/>
          </a:xfrm>
        </p:grpSpPr>
        <p:sp>
          <p:nvSpPr>
            <p:cNvPr id="8965" name="Google Shape;8965;p74"/>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4"/>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4"/>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4"/>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4"/>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74"/>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4"/>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74"/>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4"/>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4"/>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5" name="Google Shape;8975;p74"/>
          <p:cNvGrpSpPr/>
          <p:nvPr/>
        </p:nvGrpSpPr>
        <p:grpSpPr>
          <a:xfrm>
            <a:off x="3662144" y="4135505"/>
            <a:ext cx="232955" cy="340318"/>
            <a:chOff x="3662144" y="4135505"/>
            <a:chExt cx="232955" cy="340318"/>
          </a:xfrm>
        </p:grpSpPr>
        <p:sp>
          <p:nvSpPr>
            <p:cNvPr id="8976" name="Google Shape;8976;p74"/>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74"/>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4"/>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4"/>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0" name="Google Shape;8980;p74"/>
          <p:cNvGrpSpPr/>
          <p:nvPr/>
        </p:nvGrpSpPr>
        <p:grpSpPr>
          <a:xfrm>
            <a:off x="4149138" y="4121151"/>
            <a:ext cx="344065" cy="368644"/>
            <a:chOff x="4149138" y="4121151"/>
            <a:chExt cx="344065" cy="368644"/>
          </a:xfrm>
        </p:grpSpPr>
        <p:sp>
          <p:nvSpPr>
            <p:cNvPr id="8981" name="Google Shape;8981;p74"/>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74"/>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4"/>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4"/>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4"/>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4"/>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4"/>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4"/>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4"/>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4"/>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4"/>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4"/>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93" name="Google Shape;8993;p74"/>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4" name="Google Shape;8994;p74"/>
          <p:cNvGrpSpPr/>
          <p:nvPr/>
        </p:nvGrpSpPr>
        <p:grpSpPr>
          <a:xfrm>
            <a:off x="5206262" y="4174817"/>
            <a:ext cx="397763" cy="262804"/>
            <a:chOff x="5206262" y="4174817"/>
            <a:chExt cx="397763" cy="262804"/>
          </a:xfrm>
        </p:grpSpPr>
        <p:sp>
          <p:nvSpPr>
            <p:cNvPr id="8995" name="Google Shape;8995;p74"/>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4"/>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4"/>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4"/>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4"/>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4"/>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4"/>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2" name="Google Shape;9002;p74"/>
          <p:cNvGrpSpPr/>
          <p:nvPr/>
        </p:nvGrpSpPr>
        <p:grpSpPr>
          <a:xfrm>
            <a:off x="5727616" y="4204699"/>
            <a:ext cx="440505" cy="290018"/>
            <a:chOff x="5727616" y="4204699"/>
            <a:chExt cx="440505" cy="290018"/>
          </a:xfrm>
        </p:grpSpPr>
        <p:sp>
          <p:nvSpPr>
            <p:cNvPr id="9003" name="Google Shape;9003;p74"/>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4"/>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4"/>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4"/>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4"/>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4"/>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4"/>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4"/>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1" name="Google Shape;9011;p74"/>
          <p:cNvGrpSpPr/>
          <p:nvPr/>
        </p:nvGrpSpPr>
        <p:grpSpPr>
          <a:xfrm>
            <a:off x="6410063" y="4135124"/>
            <a:ext cx="159950" cy="364516"/>
            <a:chOff x="6410063" y="4135124"/>
            <a:chExt cx="159950" cy="364516"/>
          </a:xfrm>
        </p:grpSpPr>
        <p:sp>
          <p:nvSpPr>
            <p:cNvPr id="9012" name="Google Shape;9012;p74"/>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4"/>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4"/>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4"/>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6" name="Google Shape;9016;p74"/>
          <p:cNvGrpSpPr/>
          <p:nvPr/>
        </p:nvGrpSpPr>
        <p:grpSpPr>
          <a:xfrm>
            <a:off x="6924652" y="4135505"/>
            <a:ext cx="214378" cy="364135"/>
            <a:chOff x="6924652" y="4135505"/>
            <a:chExt cx="214378" cy="364135"/>
          </a:xfrm>
        </p:grpSpPr>
        <p:sp>
          <p:nvSpPr>
            <p:cNvPr id="9017" name="Google Shape;9017;p74"/>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4"/>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4"/>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4"/>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1" name="Google Shape;9021;p74"/>
          <p:cNvGrpSpPr/>
          <p:nvPr/>
        </p:nvGrpSpPr>
        <p:grpSpPr>
          <a:xfrm>
            <a:off x="7384751" y="4147984"/>
            <a:ext cx="380012" cy="351274"/>
            <a:chOff x="7384751" y="4147984"/>
            <a:chExt cx="380012" cy="351274"/>
          </a:xfrm>
        </p:grpSpPr>
        <p:sp>
          <p:nvSpPr>
            <p:cNvPr id="9022" name="Google Shape;9022;p74"/>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4"/>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4"/>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4"/>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4"/>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0" name="Shape 9030"/>
        <p:cNvGrpSpPr/>
        <p:nvPr/>
      </p:nvGrpSpPr>
      <p:grpSpPr>
        <a:xfrm>
          <a:off x="0" y="0"/>
          <a:ext cx="0" cy="0"/>
          <a:chOff x="0" y="0"/>
          <a:chExt cx="0" cy="0"/>
        </a:xfrm>
      </p:grpSpPr>
      <p:sp>
        <p:nvSpPr>
          <p:cNvPr id="9031" name="Google Shape;9031;p75"/>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032" name="Google Shape;9032;p75"/>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9033" name="Google Shape;9033;p75"/>
          <p:cNvGrpSpPr/>
          <p:nvPr/>
        </p:nvGrpSpPr>
        <p:grpSpPr>
          <a:xfrm>
            <a:off x="1989449" y="4282269"/>
            <a:ext cx="374774" cy="346073"/>
            <a:chOff x="1989449" y="4282269"/>
            <a:chExt cx="374774" cy="346073"/>
          </a:xfrm>
        </p:grpSpPr>
        <p:sp>
          <p:nvSpPr>
            <p:cNvPr id="9034" name="Google Shape;9034;p75"/>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5"/>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5"/>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5"/>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5"/>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9" name="Google Shape;9039;p75"/>
          <p:cNvGrpSpPr/>
          <p:nvPr/>
        </p:nvGrpSpPr>
        <p:grpSpPr>
          <a:xfrm>
            <a:off x="2487439" y="4280740"/>
            <a:ext cx="198775" cy="348972"/>
            <a:chOff x="2487439" y="4280740"/>
            <a:chExt cx="198775" cy="348972"/>
          </a:xfrm>
        </p:grpSpPr>
        <p:sp>
          <p:nvSpPr>
            <p:cNvPr id="9040" name="Google Shape;9040;p75"/>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5"/>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5"/>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5"/>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4" name="Google Shape;9044;p75"/>
          <p:cNvGrpSpPr/>
          <p:nvPr/>
        </p:nvGrpSpPr>
        <p:grpSpPr>
          <a:xfrm>
            <a:off x="2810958" y="4273923"/>
            <a:ext cx="353145" cy="361873"/>
            <a:chOff x="2810958" y="4273923"/>
            <a:chExt cx="353145" cy="361873"/>
          </a:xfrm>
        </p:grpSpPr>
        <p:sp>
          <p:nvSpPr>
            <p:cNvPr id="9045" name="Google Shape;9045;p75"/>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5"/>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5"/>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5"/>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5"/>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5"/>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5"/>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2" name="Google Shape;9052;p75"/>
          <p:cNvGrpSpPr/>
          <p:nvPr/>
        </p:nvGrpSpPr>
        <p:grpSpPr>
          <a:xfrm>
            <a:off x="6275635" y="4282651"/>
            <a:ext cx="209383" cy="366778"/>
            <a:chOff x="6275635" y="4282651"/>
            <a:chExt cx="209383" cy="366778"/>
          </a:xfrm>
        </p:grpSpPr>
        <p:sp>
          <p:nvSpPr>
            <p:cNvPr id="9053" name="Google Shape;9053;p75"/>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5"/>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5" name="Google Shape;9055;p75"/>
          <p:cNvGrpSpPr/>
          <p:nvPr/>
        </p:nvGrpSpPr>
        <p:grpSpPr>
          <a:xfrm>
            <a:off x="6701186" y="4283033"/>
            <a:ext cx="280292" cy="366396"/>
            <a:chOff x="6701186" y="4283033"/>
            <a:chExt cx="280292" cy="366396"/>
          </a:xfrm>
        </p:grpSpPr>
        <p:sp>
          <p:nvSpPr>
            <p:cNvPr id="9056" name="Google Shape;9056;p75"/>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5"/>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8" name="Google Shape;9058;p75"/>
          <p:cNvGrpSpPr/>
          <p:nvPr/>
        </p:nvGrpSpPr>
        <p:grpSpPr>
          <a:xfrm>
            <a:off x="2609571" y="3824958"/>
            <a:ext cx="373627" cy="347347"/>
            <a:chOff x="2609571" y="3824958"/>
            <a:chExt cx="373627" cy="347347"/>
          </a:xfrm>
        </p:grpSpPr>
        <p:sp>
          <p:nvSpPr>
            <p:cNvPr id="9059" name="Google Shape;9059;p75"/>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5"/>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61" name="Google Shape;9061;p75"/>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2" name="Google Shape;9062;p75"/>
          <p:cNvGrpSpPr/>
          <p:nvPr/>
        </p:nvGrpSpPr>
        <p:grpSpPr>
          <a:xfrm>
            <a:off x="916127" y="3807056"/>
            <a:ext cx="221902" cy="380795"/>
            <a:chOff x="916127" y="3807056"/>
            <a:chExt cx="221902" cy="380795"/>
          </a:xfrm>
        </p:grpSpPr>
        <p:sp>
          <p:nvSpPr>
            <p:cNvPr id="9063" name="Google Shape;9063;p75"/>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5"/>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5"/>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5"/>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67" name="Google Shape;9067;p75"/>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5"/>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9" name="Google Shape;9069;p75"/>
          <p:cNvGrpSpPr/>
          <p:nvPr/>
        </p:nvGrpSpPr>
        <p:grpSpPr>
          <a:xfrm>
            <a:off x="3513010" y="3816134"/>
            <a:ext cx="362223" cy="361108"/>
            <a:chOff x="3513010" y="3816134"/>
            <a:chExt cx="362223" cy="361108"/>
          </a:xfrm>
        </p:grpSpPr>
        <p:sp>
          <p:nvSpPr>
            <p:cNvPr id="9070" name="Google Shape;9070;p75"/>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5"/>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5"/>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5"/>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4" name="Google Shape;9074;p75"/>
          <p:cNvGrpSpPr/>
          <p:nvPr/>
        </p:nvGrpSpPr>
        <p:grpSpPr>
          <a:xfrm>
            <a:off x="3950316" y="3820307"/>
            <a:ext cx="369805" cy="353782"/>
            <a:chOff x="3950316" y="3820307"/>
            <a:chExt cx="369805" cy="353782"/>
          </a:xfrm>
        </p:grpSpPr>
        <p:sp>
          <p:nvSpPr>
            <p:cNvPr id="9075" name="Google Shape;9075;p75"/>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5"/>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5"/>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5"/>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9" name="Google Shape;9079;p75"/>
          <p:cNvGrpSpPr/>
          <p:nvPr/>
        </p:nvGrpSpPr>
        <p:grpSpPr>
          <a:xfrm>
            <a:off x="1761909" y="3811961"/>
            <a:ext cx="307974" cy="371716"/>
            <a:chOff x="1761909" y="3811961"/>
            <a:chExt cx="307974" cy="371716"/>
          </a:xfrm>
        </p:grpSpPr>
        <p:sp>
          <p:nvSpPr>
            <p:cNvPr id="9080" name="Google Shape;9080;p75"/>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5"/>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5"/>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5"/>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5"/>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5"/>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5"/>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5"/>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5"/>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5"/>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0" name="Google Shape;9090;p75"/>
          <p:cNvGrpSpPr/>
          <p:nvPr/>
        </p:nvGrpSpPr>
        <p:grpSpPr>
          <a:xfrm>
            <a:off x="5373342" y="3808935"/>
            <a:ext cx="231395" cy="353145"/>
            <a:chOff x="5373342" y="3808935"/>
            <a:chExt cx="231395" cy="353145"/>
          </a:xfrm>
        </p:grpSpPr>
        <p:sp>
          <p:nvSpPr>
            <p:cNvPr id="9091" name="Google Shape;9091;p75"/>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5"/>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5"/>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5"/>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5"/>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5"/>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5"/>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5"/>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5"/>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0" name="Google Shape;9100;p75"/>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1" name="Google Shape;9101;p75"/>
          <p:cNvGrpSpPr/>
          <p:nvPr/>
        </p:nvGrpSpPr>
        <p:grpSpPr>
          <a:xfrm>
            <a:off x="5833775" y="3809445"/>
            <a:ext cx="235185" cy="352253"/>
            <a:chOff x="5833775" y="3809445"/>
            <a:chExt cx="235185" cy="352253"/>
          </a:xfrm>
        </p:grpSpPr>
        <p:sp>
          <p:nvSpPr>
            <p:cNvPr id="9102" name="Google Shape;9102;p75"/>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5"/>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5"/>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5" name="Google Shape;9105;p75"/>
          <p:cNvGrpSpPr/>
          <p:nvPr/>
        </p:nvGrpSpPr>
        <p:grpSpPr>
          <a:xfrm>
            <a:off x="4942472" y="3809318"/>
            <a:ext cx="238976" cy="352762"/>
            <a:chOff x="4942472" y="3809318"/>
            <a:chExt cx="238976" cy="352762"/>
          </a:xfrm>
        </p:grpSpPr>
        <p:sp>
          <p:nvSpPr>
            <p:cNvPr id="9106" name="Google Shape;9106;p75"/>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5"/>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5"/>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5"/>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5"/>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5"/>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5"/>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3" name="Google Shape;9113;p75"/>
          <p:cNvGrpSpPr/>
          <p:nvPr/>
        </p:nvGrpSpPr>
        <p:grpSpPr>
          <a:xfrm>
            <a:off x="6266525" y="3807788"/>
            <a:ext cx="260223" cy="353527"/>
            <a:chOff x="6266525" y="3807788"/>
            <a:chExt cx="260223" cy="353527"/>
          </a:xfrm>
        </p:grpSpPr>
        <p:sp>
          <p:nvSpPr>
            <p:cNvPr id="9114" name="Google Shape;9114;p75"/>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5"/>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5"/>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5"/>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8" name="Google Shape;9118;p75"/>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9" name="Google Shape;9119;p75"/>
          <p:cNvGrpSpPr/>
          <p:nvPr/>
        </p:nvGrpSpPr>
        <p:grpSpPr>
          <a:xfrm>
            <a:off x="7184363" y="3809604"/>
            <a:ext cx="202184" cy="352762"/>
            <a:chOff x="7184363" y="3809604"/>
            <a:chExt cx="202184" cy="352762"/>
          </a:xfrm>
        </p:grpSpPr>
        <p:sp>
          <p:nvSpPr>
            <p:cNvPr id="9120" name="Google Shape;9120;p75"/>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5"/>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2" name="Google Shape;9122;p75"/>
          <p:cNvGrpSpPr/>
          <p:nvPr/>
        </p:nvGrpSpPr>
        <p:grpSpPr>
          <a:xfrm>
            <a:off x="7571624" y="3808935"/>
            <a:ext cx="292047" cy="352762"/>
            <a:chOff x="7571624" y="3808935"/>
            <a:chExt cx="292047" cy="352762"/>
          </a:xfrm>
        </p:grpSpPr>
        <p:sp>
          <p:nvSpPr>
            <p:cNvPr id="9123" name="Google Shape;9123;p75"/>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5"/>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5"/>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5"/>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5"/>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5"/>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9" name="Google Shape;9129;p75"/>
          <p:cNvGrpSpPr/>
          <p:nvPr/>
        </p:nvGrpSpPr>
        <p:grpSpPr>
          <a:xfrm>
            <a:off x="2174559" y="3356116"/>
            <a:ext cx="364135" cy="359930"/>
            <a:chOff x="2174559" y="3356116"/>
            <a:chExt cx="364135" cy="359930"/>
          </a:xfrm>
        </p:grpSpPr>
        <p:sp>
          <p:nvSpPr>
            <p:cNvPr id="9130" name="Google Shape;9130;p75"/>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5"/>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2" name="Google Shape;9132;p75"/>
          <p:cNvGrpSpPr/>
          <p:nvPr/>
        </p:nvGrpSpPr>
        <p:grpSpPr>
          <a:xfrm>
            <a:off x="1731934" y="3355639"/>
            <a:ext cx="368371" cy="361554"/>
            <a:chOff x="1731934" y="3355639"/>
            <a:chExt cx="368371" cy="361554"/>
          </a:xfrm>
        </p:grpSpPr>
        <p:sp>
          <p:nvSpPr>
            <p:cNvPr id="9133" name="Google Shape;9133;p75"/>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5"/>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5" name="Google Shape;9135;p75"/>
          <p:cNvGrpSpPr/>
          <p:nvPr/>
        </p:nvGrpSpPr>
        <p:grpSpPr>
          <a:xfrm>
            <a:off x="3990517" y="3354173"/>
            <a:ext cx="279559" cy="363402"/>
            <a:chOff x="3990517" y="3354173"/>
            <a:chExt cx="279559" cy="363402"/>
          </a:xfrm>
        </p:grpSpPr>
        <p:sp>
          <p:nvSpPr>
            <p:cNvPr id="9136" name="Google Shape;9136;p75"/>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5"/>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5"/>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9" name="Google Shape;9139;p75"/>
          <p:cNvGrpSpPr/>
          <p:nvPr/>
        </p:nvGrpSpPr>
        <p:grpSpPr>
          <a:xfrm>
            <a:off x="3497847" y="3417374"/>
            <a:ext cx="379680" cy="237606"/>
            <a:chOff x="3497847" y="3417374"/>
            <a:chExt cx="379680" cy="237606"/>
          </a:xfrm>
        </p:grpSpPr>
        <p:sp>
          <p:nvSpPr>
            <p:cNvPr id="9140" name="Google Shape;9140;p75"/>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5"/>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5"/>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5"/>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4" name="Google Shape;9144;p75"/>
          <p:cNvGrpSpPr/>
          <p:nvPr/>
        </p:nvGrpSpPr>
        <p:grpSpPr>
          <a:xfrm>
            <a:off x="2612597" y="3367075"/>
            <a:ext cx="376271" cy="337982"/>
            <a:chOff x="2612597" y="3367075"/>
            <a:chExt cx="376271" cy="337982"/>
          </a:xfrm>
        </p:grpSpPr>
        <p:sp>
          <p:nvSpPr>
            <p:cNvPr id="9145" name="Google Shape;9145;p75"/>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5"/>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7" name="Google Shape;9147;p75"/>
          <p:cNvGrpSpPr/>
          <p:nvPr/>
        </p:nvGrpSpPr>
        <p:grpSpPr>
          <a:xfrm>
            <a:off x="3071914" y="3364431"/>
            <a:ext cx="343652" cy="342505"/>
            <a:chOff x="3071914" y="3364431"/>
            <a:chExt cx="343652" cy="342505"/>
          </a:xfrm>
        </p:grpSpPr>
        <p:sp>
          <p:nvSpPr>
            <p:cNvPr id="9148" name="Google Shape;9148;p75"/>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5"/>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5"/>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5"/>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5"/>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3" name="Google Shape;9153;p75"/>
          <p:cNvGrpSpPr/>
          <p:nvPr/>
        </p:nvGrpSpPr>
        <p:grpSpPr>
          <a:xfrm>
            <a:off x="897141" y="3359875"/>
            <a:ext cx="257962" cy="352762"/>
            <a:chOff x="897141" y="3359875"/>
            <a:chExt cx="257962" cy="352762"/>
          </a:xfrm>
        </p:grpSpPr>
        <p:sp>
          <p:nvSpPr>
            <p:cNvPr id="9154" name="Google Shape;9154;p75"/>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5"/>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5"/>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5"/>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5"/>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5"/>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5"/>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5"/>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2" name="Google Shape;9162;p75"/>
          <p:cNvGrpSpPr/>
          <p:nvPr/>
        </p:nvGrpSpPr>
        <p:grpSpPr>
          <a:xfrm>
            <a:off x="1333682" y="3344330"/>
            <a:ext cx="271213" cy="383088"/>
            <a:chOff x="1333682" y="3344330"/>
            <a:chExt cx="271213" cy="383088"/>
          </a:xfrm>
        </p:grpSpPr>
        <p:sp>
          <p:nvSpPr>
            <p:cNvPr id="9163" name="Google Shape;9163;p75"/>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5"/>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5"/>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5"/>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5"/>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5"/>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5"/>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5"/>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5"/>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5"/>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5"/>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4" name="Google Shape;9174;p75"/>
          <p:cNvGrpSpPr/>
          <p:nvPr/>
        </p:nvGrpSpPr>
        <p:grpSpPr>
          <a:xfrm>
            <a:off x="6664394" y="3346974"/>
            <a:ext cx="353113" cy="351998"/>
            <a:chOff x="6664394" y="3346974"/>
            <a:chExt cx="353113" cy="351998"/>
          </a:xfrm>
        </p:grpSpPr>
        <p:sp>
          <p:nvSpPr>
            <p:cNvPr id="9175" name="Google Shape;9175;p75"/>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5"/>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5"/>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5"/>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5"/>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0" name="Google Shape;9180;p75"/>
          <p:cNvGrpSpPr/>
          <p:nvPr/>
        </p:nvGrpSpPr>
        <p:grpSpPr>
          <a:xfrm>
            <a:off x="849741" y="1959307"/>
            <a:ext cx="399398" cy="375443"/>
            <a:chOff x="849741" y="1959307"/>
            <a:chExt cx="399398" cy="375443"/>
          </a:xfrm>
        </p:grpSpPr>
        <p:sp>
          <p:nvSpPr>
            <p:cNvPr id="9181" name="Google Shape;9181;p75"/>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5"/>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3" name="Google Shape;9183;p75"/>
          <p:cNvGrpSpPr/>
          <p:nvPr/>
        </p:nvGrpSpPr>
        <p:grpSpPr>
          <a:xfrm>
            <a:off x="1284212" y="1963766"/>
            <a:ext cx="379489" cy="366046"/>
            <a:chOff x="1284212" y="1963766"/>
            <a:chExt cx="379489" cy="366046"/>
          </a:xfrm>
        </p:grpSpPr>
        <p:sp>
          <p:nvSpPr>
            <p:cNvPr id="9184" name="Google Shape;9184;p75"/>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5"/>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6" name="Google Shape;9186;p75"/>
          <p:cNvGrpSpPr/>
          <p:nvPr/>
        </p:nvGrpSpPr>
        <p:grpSpPr>
          <a:xfrm>
            <a:off x="3037766" y="1969564"/>
            <a:ext cx="370219" cy="354928"/>
            <a:chOff x="3037766" y="1969564"/>
            <a:chExt cx="370219" cy="354928"/>
          </a:xfrm>
        </p:grpSpPr>
        <p:sp>
          <p:nvSpPr>
            <p:cNvPr id="9187" name="Google Shape;9187;p75"/>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5"/>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5"/>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5"/>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1" name="Google Shape;9191;p75"/>
          <p:cNvGrpSpPr/>
          <p:nvPr/>
        </p:nvGrpSpPr>
        <p:grpSpPr>
          <a:xfrm>
            <a:off x="3982553" y="1971730"/>
            <a:ext cx="304566" cy="350501"/>
            <a:chOff x="3982553" y="1971730"/>
            <a:chExt cx="304566" cy="350501"/>
          </a:xfrm>
        </p:grpSpPr>
        <p:sp>
          <p:nvSpPr>
            <p:cNvPr id="9192" name="Google Shape;9192;p75"/>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5"/>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4" name="Google Shape;9194;p75"/>
          <p:cNvGrpSpPr/>
          <p:nvPr/>
        </p:nvGrpSpPr>
        <p:grpSpPr>
          <a:xfrm>
            <a:off x="2567841" y="1994124"/>
            <a:ext cx="399812" cy="306477"/>
            <a:chOff x="2567841" y="1994124"/>
            <a:chExt cx="399812" cy="306477"/>
          </a:xfrm>
        </p:grpSpPr>
        <p:sp>
          <p:nvSpPr>
            <p:cNvPr id="9195" name="Google Shape;9195;p75"/>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5"/>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5"/>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8" name="Google Shape;9198;p75"/>
          <p:cNvGrpSpPr/>
          <p:nvPr/>
        </p:nvGrpSpPr>
        <p:grpSpPr>
          <a:xfrm>
            <a:off x="2212084" y="1960358"/>
            <a:ext cx="324698" cy="372863"/>
            <a:chOff x="2212084" y="1960358"/>
            <a:chExt cx="324698" cy="372863"/>
          </a:xfrm>
        </p:grpSpPr>
        <p:sp>
          <p:nvSpPr>
            <p:cNvPr id="9199" name="Google Shape;9199;p75"/>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5"/>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5"/>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2" name="Google Shape;9202;p75"/>
          <p:cNvGrpSpPr/>
          <p:nvPr/>
        </p:nvGrpSpPr>
        <p:grpSpPr>
          <a:xfrm>
            <a:off x="1805901" y="1960358"/>
            <a:ext cx="284847" cy="373627"/>
            <a:chOff x="1805901" y="1960358"/>
            <a:chExt cx="284847" cy="373627"/>
          </a:xfrm>
        </p:grpSpPr>
        <p:sp>
          <p:nvSpPr>
            <p:cNvPr id="9203" name="Google Shape;9203;p75"/>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5"/>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05" name="Google Shape;9205;p75"/>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5"/>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5"/>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8" name="Google Shape;9208;p75"/>
          <p:cNvGrpSpPr/>
          <p:nvPr/>
        </p:nvGrpSpPr>
        <p:grpSpPr>
          <a:xfrm>
            <a:off x="6656812" y="2029388"/>
            <a:ext cx="368690" cy="245793"/>
            <a:chOff x="6656812" y="2029388"/>
            <a:chExt cx="368690" cy="245793"/>
          </a:xfrm>
        </p:grpSpPr>
        <p:sp>
          <p:nvSpPr>
            <p:cNvPr id="9209" name="Google Shape;9209;p75"/>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75"/>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5"/>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5"/>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5"/>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5"/>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5"/>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5"/>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5"/>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5"/>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9" name="Google Shape;9219;p75"/>
          <p:cNvGrpSpPr/>
          <p:nvPr/>
        </p:nvGrpSpPr>
        <p:grpSpPr>
          <a:xfrm>
            <a:off x="4869651" y="2012218"/>
            <a:ext cx="376654" cy="281566"/>
            <a:chOff x="4869651" y="2012218"/>
            <a:chExt cx="376654" cy="281566"/>
          </a:xfrm>
        </p:grpSpPr>
        <p:sp>
          <p:nvSpPr>
            <p:cNvPr id="9220" name="Google Shape;9220;p75"/>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5"/>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5"/>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75"/>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4" name="Google Shape;9224;p75"/>
          <p:cNvGrpSpPr/>
          <p:nvPr/>
        </p:nvGrpSpPr>
        <p:grpSpPr>
          <a:xfrm>
            <a:off x="5306224" y="2012313"/>
            <a:ext cx="367925" cy="281694"/>
            <a:chOff x="5306224" y="2012313"/>
            <a:chExt cx="367925" cy="281694"/>
          </a:xfrm>
        </p:grpSpPr>
        <p:sp>
          <p:nvSpPr>
            <p:cNvPr id="9225" name="Google Shape;9225;p75"/>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5"/>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27" name="Google Shape;9227;p75"/>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8" name="Google Shape;9228;p75"/>
          <p:cNvGrpSpPr/>
          <p:nvPr/>
        </p:nvGrpSpPr>
        <p:grpSpPr>
          <a:xfrm>
            <a:off x="6195998" y="1983102"/>
            <a:ext cx="368308" cy="338746"/>
            <a:chOff x="6195998" y="1983102"/>
            <a:chExt cx="368308" cy="338746"/>
          </a:xfrm>
        </p:grpSpPr>
        <p:sp>
          <p:nvSpPr>
            <p:cNvPr id="9229" name="Google Shape;9229;p75"/>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5"/>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5"/>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2" name="Google Shape;9232;p75"/>
          <p:cNvGrpSpPr/>
          <p:nvPr/>
        </p:nvGrpSpPr>
        <p:grpSpPr>
          <a:xfrm>
            <a:off x="7542031" y="2011835"/>
            <a:ext cx="369072" cy="280037"/>
            <a:chOff x="7542031" y="2011835"/>
            <a:chExt cx="369072" cy="280037"/>
          </a:xfrm>
        </p:grpSpPr>
        <p:sp>
          <p:nvSpPr>
            <p:cNvPr id="9233" name="Google Shape;9233;p75"/>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5"/>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5"/>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5"/>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5"/>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5"/>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5"/>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5"/>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5"/>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2" name="Google Shape;9242;p75"/>
          <p:cNvGrpSpPr/>
          <p:nvPr/>
        </p:nvGrpSpPr>
        <p:grpSpPr>
          <a:xfrm>
            <a:off x="8010427" y="3348503"/>
            <a:ext cx="278795" cy="351615"/>
            <a:chOff x="8010427" y="3348503"/>
            <a:chExt cx="278795" cy="351615"/>
          </a:xfrm>
        </p:grpSpPr>
        <p:sp>
          <p:nvSpPr>
            <p:cNvPr id="9243" name="Google Shape;9243;p75"/>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5"/>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5"/>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5"/>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7" name="Google Shape;9247;p75"/>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8" name="Google Shape;9248;p75"/>
          <p:cNvGrpSpPr/>
          <p:nvPr/>
        </p:nvGrpSpPr>
        <p:grpSpPr>
          <a:xfrm>
            <a:off x="7141900" y="3349204"/>
            <a:ext cx="281057" cy="351010"/>
            <a:chOff x="7141900" y="3349204"/>
            <a:chExt cx="281057" cy="351010"/>
          </a:xfrm>
        </p:grpSpPr>
        <p:sp>
          <p:nvSpPr>
            <p:cNvPr id="9249" name="Google Shape;9249;p75"/>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5"/>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5"/>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2" name="Google Shape;9252;p75"/>
          <p:cNvGrpSpPr/>
          <p:nvPr/>
        </p:nvGrpSpPr>
        <p:grpSpPr>
          <a:xfrm>
            <a:off x="5314188" y="3350032"/>
            <a:ext cx="363752" cy="353113"/>
            <a:chOff x="5314188" y="3350032"/>
            <a:chExt cx="363752" cy="353113"/>
          </a:xfrm>
        </p:grpSpPr>
        <p:sp>
          <p:nvSpPr>
            <p:cNvPr id="9253" name="Google Shape;9253;p75"/>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5"/>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5" name="Google Shape;9255;p75"/>
          <p:cNvGrpSpPr/>
          <p:nvPr/>
        </p:nvGrpSpPr>
        <p:grpSpPr>
          <a:xfrm>
            <a:off x="6203579" y="3348981"/>
            <a:ext cx="351615" cy="350373"/>
            <a:chOff x="6203579" y="3348981"/>
            <a:chExt cx="351615" cy="350373"/>
          </a:xfrm>
        </p:grpSpPr>
        <p:sp>
          <p:nvSpPr>
            <p:cNvPr id="9256" name="Google Shape;9256;p75"/>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5"/>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5"/>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5"/>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5"/>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1" name="Google Shape;9261;p75"/>
          <p:cNvGrpSpPr/>
          <p:nvPr/>
        </p:nvGrpSpPr>
        <p:grpSpPr>
          <a:xfrm>
            <a:off x="5829984" y="3350032"/>
            <a:ext cx="220755" cy="352348"/>
            <a:chOff x="5829984" y="3350032"/>
            <a:chExt cx="220755" cy="352348"/>
          </a:xfrm>
        </p:grpSpPr>
        <p:sp>
          <p:nvSpPr>
            <p:cNvPr id="9262" name="Google Shape;9262;p75"/>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5"/>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5"/>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5"/>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6" name="Google Shape;9266;p75"/>
          <p:cNvGrpSpPr/>
          <p:nvPr/>
        </p:nvGrpSpPr>
        <p:grpSpPr>
          <a:xfrm>
            <a:off x="4882170" y="3349841"/>
            <a:ext cx="358464" cy="352316"/>
            <a:chOff x="4882170" y="3349841"/>
            <a:chExt cx="358464" cy="352316"/>
          </a:xfrm>
        </p:grpSpPr>
        <p:sp>
          <p:nvSpPr>
            <p:cNvPr id="9267" name="Google Shape;9267;p75"/>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5"/>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9" name="Google Shape;9269;p75"/>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5"/>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1" name="Google Shape;9271;p75"/>
          <p:cNvGrpSpPr/>
          <p:nvPr/>
        </p:nvGrpSpPr>
        <p:grpSpPr>
          <a:xfrm>
            <a:off x="3044965" y="2435220"/>
            <a:ext cx="400194" cy="324316"/>
            <a:chOff x="3044965" y="2435220"/>
            <a:chExt cx="400194" cy="324316"/>
          </a:xfrm>
        </p:grpSpPr>
        <p:sp>
          <p:nvSpPr>
            <p:cNvPr id="9272" name="Google Shape;9272;p75"/>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5"/>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5"/>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5" name="Google Shape;9275;p75"/>
          <p:cNvGrpSpPr/>
          <p:nvPr/>
        </p:nvGrpSpPr>
        <p:grpSpPr>
          <a:xfrm>
            <a:off x="4878379" y="2473892"/>
            <a:ext cx="367161" cy="287523"/>
            <a:chOff x="4878379" y="2473892"/>
            <a:chExt cx="367161" cy="287523"/>
          </a:xfrm>
        </p:grpSpPr>
        <p:sp>
          <p:nvSpPr>
            <p:cNvPr id="9276" name="Google Shape;9276;p75"/>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5"/>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5"/>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5"/>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5"/>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1" name="Google Shape;9281;p75"/>
          <p:cNvGrpSpPr/>
          <p:nvPr/>
        </p:nvGrpSpPr>
        <p:grpSpPr>
          <a:xfrm>
            <a:off x="1325719" y="2887689"/>
            <a:ext cx="290581" cy="372481"/>
            <a:chOff x="1325719" y="2887689"/>
            <a:chExt cx="290581" cy="372481"/>
          </a:xfrm>
        </p:grpSpPr>
        <p:sp>
          <p:nvSpPr>
            <p:cNvPr id="9282" name="Google Shape;9282;p75"/>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5"/>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4" name="Google Shape;9284;p75"/>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5" name="Google Shape;9285;p75"/>
          <p:cNvGrpSpPr/>
          <p:nvPr/>
        </p:nvGrpSpPr>
        <p:grpSpPr>
          <a:xfrm>
            <a:off x="3510335" y="2892499"/>
            <a:ext cx="360726" cy="361204"/>
            <a:chOff x="3510335" y="2892499"/>
            <a:chExt cx="360726" cy="361204"/>
          </a:xfrm>
        </p:grpSpPr>
        <p:sp>
          <p:nvSpPr>
            <p:cNvPr id="9286" name="Google Shape;9286;p75"/>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5"/>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5"/>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5"/>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5"/>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1" name="Google Shape;9291;p75"/>
          <p:cNvGrpSpPr/>
          <p:nvPr/>
        </p:nvGrpSpPr>
        <p:grpSpPr>
          <a:xfrm>
            <a:off x="3086313" y="2877049"/>
            <a:ext cx="320143" cy="392581"/>
            <a:chOff x="3086313" y="2877049"/>
            <a:chExt cx="320143" cy="392581"/>
          </a:xfrm>
        </p:grpSpPr>
        <p:sp>
          <p:nvSpPr>
            <p:cNvPr id="9292" name="Google Shape;9292;p75"/>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5"/>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5"/>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5"/>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5"/>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5"/>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5"/>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5"/>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5"/>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5"/>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5"/>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5"/>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4" name="Google Shape;9304;p75"/>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5" name="Google Shape;9305;p75"/>
          <p:cNvGrpSpPr/>
          <p:nvPr/>
        </p:nvGrpSpPr>
        <p:grpSpPr>
          <a:xfrm>
            <a:off x="861113" y="2885746"/>
            <a:ext cx="333809" cy="373277"/>
            <a:chOff x="861113" y="2885746"/>
            <a:chExt cx="333809" cy="373277"/>
          </a:xfrm>
        </p:grpSpPr>
        <p:sp>
          <p:nvSpPr>
            <p:cNvPr id="9306" name="Google Shape;9306;p75"/>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5"/>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5"/>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9" name="Google Shape;9309;p75"/>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5"/>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1" name="Google Shape;9311;p75"/>
          <p:cNvGrpSpPr/>
          <p:nvPr/>
        </p:nvGrpSpPr>
        <p:grpSpPr>
          <a:xfrm>
            <a:off x="1297654" y="1504481"/>
            <a:ext cx="349354" cy="362223"/>
            <a:chOff x="1297654" y="1504481"/>
            <a:chExt cx="349354" cy="362223"/>
          </a:xfrm>
        </p:grpSpPr>
        <p:sp>
          <p:nvSpPr>
            <p:cNvPr id="9312" name="Google Shape;9312;p75"/>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5"/>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5"/>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5" name="Google Shape;9315;p75"/>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6" name="Google Shape;9316;p75"/>
          <p:cNvGrpSpPr/>
          <p:nvPr/>
        </p:nvGrpSpPr>
        <p:grpSpPr>
          <a:xfrm>
            <a:off x="852385" y="1510916"/>
            <a:ext cx="353145" cy="351998"/>
            <a:chOff x="852385" y="1510916"/>
            <a:chExt cx="353145" cy="351998"/>
          </a:xfrm>
        </p:grpSpPr>
        <p:sp>
          <p:nvSpPr>
            <p:cNvPr id="9317" name="Google Shape;9317;p75"/>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5"/>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5"/>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0" name="Google Shape;9320;p75"/>
          <p:cNvGrpSpPr/>
          <p:nvPr/>
        </p:nvGrpSpPr>
        <p:grpSpPr>
          <a:xfrm>
            <a:off x="1745217" y="1515471"/>
            <a:ext cx="343269" cy="342505"/>
            <a:chOff x="1745217" y="1515471"/>
            <a:chExt cx="343269" cy="342505"/>
          </a:xfrm>
        </p:grpSpPr>
        <p:sp>
          <p:nvSpPr>
            <p:cNvPr id="9321" name="Google Shape;9321;p75"/>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5"/>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5"/>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5"/>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5" name="Google Shape;9325;p75"/>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6" name="Google Shape;9326;p75"/>
          <p:cNvGrpSpPr/>
          <p:nvPr/>
        </p:nvGrpSpPr>
        <p:grpSpPr>
          <a:xfrm>
            <a:off x="3042703" y="1529137"/>
            <a:ext cx="411535" cy="315587"/>
            <a:chOff x="3042703" y="1529137"/>
            <a:chExt cx="411535" cy="315587"/>
          </a:xfrm>
        </p:grpSpPr>
        <p:sp>
          <p:nvSpPr>
            <p:cNvPr id="9327" name="Google Shape;9327;p75"/>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5"/>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5"/>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5"/>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5"/>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5"/>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5"/>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5"/>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5"/>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5"/>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7" name="Google Shape;9337;p75"/>
          <p:cNvGrpSpPr/>
          <p:nvPr/>
        </p:nvGrpSpPr>
        <p:grpSpPr>
          <a:xfrm>
            <a:off x="2629289" y="1544682"/>
            <a:ext cx="350501" cy="284497"/>
            <a:chOff x="2629289" y="1544682"/>
            <a:chExt cx="350501" cy="284497"/>
          </a:xfrm>
        </p:grpSpPr>
        <p:sp>
          <p:nvSpPr>
            <p:cNvPr id="9338" name="Google Shape;9338;p75"/>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5"/>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5"/>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5"/>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5"/>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3" name="Google Shape;9343;p75"/>
          <p:cNvGrpSpPr/>
          <p:nvPr/>
        </p:nvGrpSpPr>
        <p:grpSpPr>
          <a:xfrm>
            <a:off x="5305077" y="1502633"/>
            <a:ext cx="367893" cy="365218"/>
            <a:chOff x="5305077" y="1502633"/>
            <a:chExt cx="367893" cy="365218"/>
          </a:xfrm>
        </p:grpSpPr>
        <p:sp>
          <p:nvSpPr>
            <p:cNvPr id="9344" name="Google Shape;9344;p75"/>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5"/>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6" name="Google Shape;9346;p75"/>
          <p:cNvGrpSpPr/>
          <p:nvPr/>
        </p:nvGrpSpPr>
        <p:grpSpPr>
          <a:xfrm>
            <a:off x="7100170" y="1500117"/>
            <a:ext cx="368308" cy="367033"/>
            <a:chOff x="7100170" y="1500117"/>
            <a:chExt cx="368308" cy="367033"/>
          </a:xfrm>
        </p:grpSpPr>
        <p:sp>
          <p:nvSpPr>
            <p:cNvPr id="9347" name="Google Shape;9347;p75"/>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5"/>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5"/>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5"/>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5"/>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5"/>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5"/>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5"/>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5"/>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5"/>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5"/>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5"/>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5"/>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0" name="Google Shape;9360;p75"/>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1" name="Google Shape;9361;p75"/>
          <p:cNvGrpSpPr/>
          <p:nvPr/>
        </p:nvGrpSpPr>
        <p:grpSpPr>
          <a:xfrm>
            <a:off x="6649231" y="1500021"/>
            <a:ext cx="390287" cy="367065"/>
            <a:chOff x="6649231" y="1500021"/>
            <a:chExt cx="390287" cy="367065"/>
          </a:xfrm>
        </p:grpSpPr>
        <p:sp>
          <p:nvSpPr>
            <p:cNvPr id="9362" name="Google Shape;9362;p75"/>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5"/>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5"/>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5"/>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5"/>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5"/>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5"/>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5"/>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5"/>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5"/>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5"/>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5"/>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4" name="Google Shape;9374;p75"/>
          <p:cNvGrpSpPr/>
          <p:nvPr/>
        </p:nvGrpSpPr>
        <p:grpSpPr>
          <a:xfrm>
            <a:off x="5746938" y="1543503"/>
            <a:ext cx="387261" cy="280356"/>
            <a:chOff x="5746938" y="1543503"/>
            <a:chExt cx="387261" cy="280356"/>
          </a:xfrm>
        </p:grpSpPr>
        <p:sp>
          <p:nvSpPr>
            <p:cNvPr id="9375" name="Google Shape;9375;p75"/>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5"/>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7" name="Google Shape;9377;p75"/>
          <p:cNvGrpSpPr/>
          <p:nvPr/>
        </p:nvGrpSpPr>
        <p:grpSpPr>
          <a:xfrm>
            <a:off x="6196730" y="1525346"/>
            <a:ext cx="369072" cy="317467"/>
            <a:chOff x="6196730" y="1525346"/>
            <a:chExt cx="369072" cy="317467"/>
          </a:xfrm>
        </p:grpSpPr>
        <p:sp>
          <p:nvSpPr>
            <p:cNvPr id="9378" name="Google Shape;9378;p75"/>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5"/>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5"/>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1" name="Google Shape;9381;p75"/>
          <p:cNvGrpSpPr/>
          <p:nvPr/>
        </p:nvGrpSpPr>
        <p:grpSpPr>
          <a:xfrm>
            <a:off x="4940592" y="1500690"/>
            <a:ext cx="246558" cy="367161"/>
            <a:chOff x="4940592" y="1500690"/>
            <a:chExt cx="246558" cy="367161"/>
          </a:xfrm>
        </p:grpSpPr>
        <p:sp>
          <p:nvSpPr>
            <p:cNvPr id="9382" name="Google Shape;9382;p75"/>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5"/>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5"/>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5"/>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6" name="Google Shape;9386;p75"/>
          <p:cNvGrpSpPr/>
          <p:nvPr/>
        </p:nvGrpSpPr>
        <p:grpSpPr>
          <a:xfrm>
            <a:off x="7964906" y="1499894"/>
            <a:ext cx="380858" cy="367575"/>
            <a:chOff x="7964906" y="1499894"/>
            <a:chExt cx="380858" cy="367575"/>
          </a:xfrm>
        </p:grpSpPr>
        <p:sp>
          <p:nvSpPr>
            <p:cNvPr id="9387" name="Google Shape;9387;p75"/>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5"/>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5"/>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0" name="Google Shape;9390;p75"/>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1" name="Google Shape;9391;p75"/>
          <p:cNvGrpSpPr/>
          <p:nvPr/>
        </p:nvGrpSpPr>
        <p:grpSpPr>
          <a:xfrm>
            <a:off x="8007400" y="2902278"/>
            <a:ext cx="285230" cy="355597"/>
            <a:chOff x="8007400" y="2902278"/>
            <a:chExt cx="285230" cy="355597"/>
          </a:xfrm>
        </p:grpSpPr>
        <p:sp>
          <p:nvSpPr>
            <p:cNvPr id="9392" name="Google Shape;9392;p75"/>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5"/>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4" name="Google Shape;9394;p75"/>
          <p:cNvGrpSpPr/>
          <p:nvPr/>
        </p:nvGrpSpPr>
        <p:grpSpPr>
          <a:xfrm>
            <a:off x="6219124" y="2902788"/>
            <a:ext cx="318231" cy="355470"/>
            <a:chOff x="6219124" y="2902788"/>
            <a:chExt cx="318231" cy="355470"/>
          </a:xfrm>
        </p:grpSpPr>
        <p:sp>
          <p:nvSpPr>
            <p:cNvPr id="9395" name="Google Shape;9395;p75"/>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5"/>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5"/>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8" name="Google Shape;9398;p75"/>
          <p:cNvGrpSpPr/>
          <p:nvPr/>
        </p:nvGrpSpPr>
        <p:grpSpPr>
          <a:xfrm>
            <a:off x="4969421" y="2902852"/>
            <a:ext cx="185109" cy="355406"/>
            <a:chOff x="4969421" y="2902852"/>
            <a:chExt cx="185109" cy="355406"/>
          </a:xfrm>
        </p:grpSpPr>
        <p:sp>
          <p:nvSpPr>
            <p:cNvPr id="9399" name="Google Shape;9399;p75"/>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5"/>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5"/>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5"/>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5"/>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5"/>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5" name="Google Shape;9405;p75"/>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5"/>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7" name="Google Shape;9407;p75"/>
          <p:cNvGrpSpPr/>
          <p:nvPr/>
        </p:nvGrpSpPr>
        <p:grpSpPr>
          <a:xfrm>
            <a:off x="6685259" y="2902852"/>
            <a:ext cx="311414" cy="355406"/>
            <a:chOff x="6685259" y="2902852"/>
            <a:chExt cx="311414" cy="355406"/>
          </a:xfrm>
        </p:grpSpPr>
        <p:sp>
          <p:nvSpPr>
            <p:cNvPr id="9408" name="Google Shape;9408;p75"/>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5"/>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5"/>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1" name="Google Shape;9411;p75"/>
          <p:cNvGrpSpPr/>
          <p:nvPr/>
        </p:nvGrpSpPr>
        <p:grpSpPr>
          <a:xfrm>
            <a:off x="5309250" y="2903170"/>
            <a:ext cx="359579" cy="355852"/>
            <a:chOff x="5309250" y="2903170"/>
            <a:chExt cx="359579" cy="355852"/>
          </a:xfrm>
        </p:grpSpPr>
        <p:sp>
          <p:nvSpPr>
            <p:cNvPr id="9412" name="Google Shape;9412;p75"/>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5"/>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5"/>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5" name="Google Shape;9415;p75"/>
          <p:cNvGrpSpPr/>
          <p:nvPr/>
        </p:nvGrpSpPr>
        <p:grpSpPr>
          <a:xfrm>
            <a:off x="2199565" y="2421172"/>
            <a:ext cx="312179" cy="353431"/>
            <a:chOff x="2199565" y="2421172"/>
            <a:chExt cx="312179" cy="353431"/>
          </a:xfrm>
        </p:grpSpPr>
        <p:sp>
          <p:nvSpPr>
            <p:cNvPr id="9416" name="Google Shape;9416;p75"/>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5"/>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8" name="Google Shape;9418;p75"/>
          <p:cNvGrpSpPr/>
          <p:nvPr/>
        </p:nvGrpSpPr>
        <p:grpSpPr>
          <a:xfrm>
            <a:off x="1750887" y="2425727"/>
            <a:ext cx="320143" cy="343269"/>
            <a:chOff x="1750887" y="2425727"/>
            <a:chExt cx="320143" cy="343269"/>
          </a:xfrm>
        </p:grpSpPr>
        <p:sp>
          <p:nvSpPr>
            <p:cNvPr id="9419" name="Google Shape;9419;p75"/>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5"/>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1" name="Google Shape;9421;p75"/>
          <p:cNvGrpSpPr/>
          <p:nvPr/>
        </p:nvGrpSpPr>
        <p:grpSpPr>
          <a:xfrm>
            <a:off x="1298037" y="2425727"/>
            <a:ext cx="338364" cy="342887"/>
            <a:chOff x="1298037" y="2425727"/>
            <a:chExt cx="338364" cy="342887"/>
          </a:xfrm>
        </p:grpSpPr>
        <p:sp>
          <p:nvSpPr>
            <p:cNvPr id="9422" name="Google Shape;9422;p75"/>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5"/>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5"/>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5"/>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6" name="Google Shape;9426;p75"/>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7" name="Google Shape;9427;p75"/>
          <p:cNvGrpSpPr/>
          <p:nvPr/>
        </p:nvGrpSpPr>
        <p:grpSpPr>
          <a:xfrm>
            <a:off x="3974207" y="2429009"/>
            <a:ext cx="320143" cy="338491"/>
            <a:chOff x="3974207" y="2429009"/>
            <a:chExt cx="320143" cy="338491"/>
          </a:xfrm>
        </p:grpSpPr>
        <p:sp>
          <p:nvSpPr>
            <p:cNvPr id="9428" name="Google Shape;9428;p75"/>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5"/>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0" name="Google Shape;9430;p75"/>
          <p:cNvGrpSpPr/>
          <p:nvPr/>
        </p:nvGrpSpPr>
        <p:grpSpPr>
          <a:xfrm>
            <a:off x="2623237" y="2431047"/>
            <a:ext cx="355024" cy="332630"/>
            <a:chOff x="2623237" y="2431047"/>
            <a:chExt cx="355024" cy="332630"/>
          </a:xfrm>
        </p:grpSpPr>
        <p:sp>
          <p:nvSpPr>
            <p:cNvPr id="9431" name="Google Shape;9431;p75"/>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5"/>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5"/>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5"/>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5" name="Google Shape;9435;p75"/>
          <p:cNvGrpSpPr/>
          <p:nvPr/>
        </p:nvGrpSpPr>
        <p:grpSpPr>
          <a:xfrm>
            <a:off x="6657194" y="2434073"/>
            <a:ext cx="375507" cy="367925"/>
            <a:chOff x="6657194" y="2434073"/>
            <a:chExt cx="375507" cy="367925"/>
          </a:xfrm>
        </p:grpSpPr>
        <p:sp>
          <p:nvSpPr>
            <p:cNvPr id="9436" name="Google Shape;9436;p75"/>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5"/>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5"/>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9" name="Google Shape;9439;p75"/>
          <p:cNvGrpSpPr/>
          <p:nvPr/>
        </p:nvGrpSpPr>
        <p:grpSpPr>
          <a:xfrm>
            <a:off x="7101317" y="2441655"/>
            <a:ext cx="367925" cy="352380"/>
            <a:chOff x="7101317" y="2441655"/>
            <a:chExt cx="367925" cy="352380"/>
          </a:xfrm>
        </p:grpSpPr>
        <p:sp>
          <p:nvSpPr>
            <p:cNvPr id="9440" name="Google Shape;9440;p75"/>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5"/>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2" name="Google Shape;9442;p75"/>
          <p:cNvGrpSpPr/>
          <p:nvPr/>
        </p:nvGrpSpPr>
        <p:grpSpPr>
          <a:xfrm>
            <a:off x="5756399" y="2434456"/>
            <a:ext cx="367925" cy="367161"/>
            <a:chOff x="5756399" y="2434456"/>
            <a:chExt cx="367925" cy="367161"/>
          </a:xfrm>
        </p:grpSpPr>
        <p:sp>
          <p:nvSpPr>
            <p:cNvPr id="9443" name="Google Shape;9443;p75"/>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5"/>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5"/>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5"/>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5"/>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5"/>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5"/>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0" name="Google Shape;9450;p75"/>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5"/>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2" name="Google Shape;9452;p75"/>
          <p:cNvGrpSpPr/>
          <p:nvPr/>
        </p:nvGrpSpPr>
        <p:grpSpPr>
          <a:xfrm>
            <a:off x="7964906" y="2434073"/>
            <a:ext cx="373627" cy="367925"/>
            <a:chOff x="7964906" y="2434073"/>
            <a:chExt cx="373627" cy="367925"/>
          </a:xfrm>
        </p:grpSpPr>
        <p:sp>
          <p:nvSpPr>
            <p:cNvPr id="9453" name="Google Shape;9453;p75"/>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5"/>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5" name="Google Shape;9455;p75"/>
          <p:cNvGrpSpPr/>
          <p:nvPr/>
        </p:nvGrpSpPr>
        <p:grpSpPr>
          <a:xfrm>
            <a:off x="6194086" y="2437737"/>
            <a:ext cx="369837" cy="360471"/>
            <a:chOff x="6194086" y="2437737"/>
            <a:chExt cx="369837" cy="360471"/>
          </a:xfrm>
        </p:grpSpPr>
        <p:sp>
          <p:nvSpPr>
            <p:cNvPr id="9456" name="Google Shape;9456;p75"/>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5"/>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461" name="Shape 9461"/>
        <p:cNvGrpSpPr/>
        <p:nvPr/>
      </p:nvGrpSpPr>
      <p:grpSpPr>
        <a:xfrm>
          <a:off x="0" y="0"/>
          <a:ext cx="0" cy="0"/>
          <a:chOff x="0" y="0"/>
          <a:chExt cx="0" cy="0"/>
        </a:xfrm>
      </p:grpSpPr>
      <p:sp>
        <p:nvSpPr>
          <p:cNvPr id="9462" name="Google Shape;9462;p76"/>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463" name="Google Shape;9463;p76"/>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464" name="Google Shape;9464;p76"/>
          <p:cNvGrpSpPr/>
          <p:nvPr/>
        </p:nvGrpSpPr>
        <p:grpSpPr>
          <a:xfrm>
            <a:off x="3541011" y="1508594"/>
            <a:ext cx="350166" cy="349434"/>
            <a:chOff x="3541011" y="1508594"/>
            <a:chExt cx="350166" cy="349434"/>
          </a:xfrm>
        </p:grpSpPr>
        <p:sp>
          <p:nvSpPr>
            <p:cNvPr id="9465" name="Google Shape;9465;p76"/>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6"/>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6"/>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6"/>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6"/>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6"/>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6"/>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6"/>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6"/>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6"/>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6"/>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6"/>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6"/>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8" name="Google Shape;9478;p76"/>
          <p:cNvGrpSpPr/>
          <p:nvPr/>
        </p:nvGrpSpPr>
        <p:grpSpPr>
          <a:xfrm>
            <a:off x="3122257" y="1508594"/>
            <a:ext cx="294850" cy="349434"/>
            <a:chOff x="3122257" y="1508594"/>
            <a:chExt cx="294850" cy="349434"/>
          </a:xfrm>
        </p:grpSpPr>
        <p:sp>
          <p:nvSpPr>
            <p:cNvPr id="9479" name="Google Shape;9479;p76"/>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6"/>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6"/>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6"/>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6"/>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4" name="Google Shape;9484;p76"/>
          <p:cNvGrpSpPr/>
          <p:nvPr/>
        </p:nvGrpSpPr>
        <p:grpSpPr>
          <a:xfrm>
            <a:off x="910723" y="1508212"/>
            <a:ext cx="251660" cy="350166"/>
            <a:chOff x="910723" y="1508212"/>
            <a:chExt cx="251660" cy="350166"/>
          </a:xfrm>
        </p:grpSpPr>
        <p:sp>
          <p:nvSpPr>
            <p:cNvPr id="9485" name="Google Shape;9485;p76"/>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6"/>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6"/>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6"/>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6"/>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76"/>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6"/>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6"/>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6"/>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6"/>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6"/>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6"/>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6"/>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6"/>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6"/>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6"/>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6"/>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2" name="Google Shape;9502;p76"/>
          <p:cNvGrpSpPr/>
          <p:nvPr/>
        </p:nvGrpSpPr>
        <p:grpSpPr>
          <a:xfrm>
            <a:off x="1308631" y="1507830"/>
            <a:ext cx="350166" cy="350198"/>
            <a:chOff x="1308631" y="1507830"/>
            <a:chExt cx="350166" cy="350198"/>
          </a:xfrm>
        </p:grpSpPr>
        <p:sp>
          <p:nvSpPr>
            <p:cNvPr id="9503" name="Google Shape;9503;p76"/>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6"/>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6"/>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6"/>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7" name="Google Shape;9507;p76"/>
          <p:cNvGrpSpPr/>
          <p:nvPr/>
        </p:nvGrpSpPr>
        <p:grpSpPr>
          <a:xfrm>
            <a:off x="1756921" y="1509739"/>
            <a:ext cx="345997" cy="345997"/>
            <a:chOff x="1756921" y="1509739"/>
            <a:chExt cx="345997" cy="345997"/>
          </a:xfrm>
        </p:grpSpPr>
        <p:sp>
          <p:nvSpPr>
            <p:cNvPr id="9508" name="Google Shape;9508;p76"/>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6"/>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6"/>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6"/>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6"/>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6"/>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6"/>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6"/>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6"/>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6"/>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6"/>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6"/>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6"/>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6"/>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6"/>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6"/>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6"/>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5" name="Google Shape;9525;p76"/>
          <p:cNvGrpSpPr/>
          <p:nvPr/>
        </p:nvGrpSpPr>
        <p:grpSpPr>
          <a:xfrm>
            <a:off x="2216956" y="1510503"/>
            <a:ext cx="318721" cy="345615"/>
            <a:chOff x="2216956" y="1510503"/>
            <a:chExt cx="318721" cy="345615"/>
          </a:xfrm>
        </p:grpSpPr>
        <p:sp>
          <p:nvSpPr>
            <p:cNvPr id="9526" name="Google Shape;9526;p76"/>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6"/>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6"/>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6"/>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6"/>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1" name="Google Shape;9531;p76"/>
          <p:cNvGrpSpPr/>
          <p:nvPr/>
        </p:nvGrpSpPr>
        <p:grpSpPr>
          <a:xfrm>
            <a:off x="3988156" y="1568461"/>
            <a:ext cx="349052" cy="230049"/>
            <a:chOff x="3988156" y="1568461"/>
            <a:chExt cx="349052" cy="230049"/>
          </a:xfrm>
        </p:grpSpPr>
        <p:sp>
          <p:nvSpPr>
            <p:cNvPr id="9532" name="Google Shape;9532;p76"/>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6"/>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6"/>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6"/>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6"/>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6"/>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6"/>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9" name="Google Shape;9539;p76"/>
          <p:cNvGrpSpPr/>
          <p:nvPr/>
        </p:nvGrpSpPr>
        <p:grpSpPr>
          <a:xfrm>
            <a:off x="2633037" y="1499873"/>
            <a:ext cx="379002" cy="366112"/>
            <a:chOff x="2633037" y="1499873"/>
            <a:chExt cx="379002" cy="366112"/>
          </a:xfrm>
        </p:grpSpPr>
        <p:sp>
          <p:nvSpPr>
            <p:cNvPr id="9540" name="Google Shape;9540;p76"/>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6"/>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6"/>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6"/>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6"/>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6"/>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6" name="Google Shape;9546;p76"/>
          <p:cNvGrpSpPr/>
          <p:nvPr/>
        </p:nvGrpSpPr>
        <p:grpSpPr>
          <a:xfrm>
            <a:off x="6675256" y="1516169"/>
            <a:ext cx="327823" cy="357009"/>
            <a:chOff x="6675256" y="1516169"/>
            <a:chExt cx="327823" cy="357009"/>
          </a:xfrm>
        </p:grpSpPr>
        <p:sp>
          <p:nvSpPr>
            <p:cNvPr id="9547" name="Google Shape;9547;p76"/>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6"/>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6"/>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6"/>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6"/>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6"/>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6"/>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6"/>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6"/>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6" name="Google Shape;9556;p76"/>
          <p:cNvGrpSpPr/>
          <p:nvPr/>
        </p:nvGrpSpPr>
        <p:grpSpPr>
          <a:xfrm>
            <a:off x="8020159" y="1516551"/>
            <a:ext cx="300897" cy="356627"/>
            <a:chOff x="8020159" y="1516551"/>
            <a:chExt cx="300897" cy="356627"/>
          </a:xfrm>
        </p:grpSpPr>
        <p:sp>
          <p:nvSpPr>
            <p:cNvPr id="9557" name="Google Shape;9557;p76"/>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6"/>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6"/>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6"/>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6"/>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2" name="Google Shape;9562;p76"/>
          <p:cNvGrpSpPr/>
          <p:nvPr/>
        </p:nvGrpSpPr>
        <p:grpSpPr>
          <a:xfrm>
            <a:off x="5377363" y="1516169"/>
            <a:ext cx="257357" cy="356627"/>
            <a:chOff x="5377363" y="1516169"/>
            <a:chExt cx="257357" cy="356627"/>
          </a:xfrm>
        </p:grpSpPr>
        <p:sp>
          <p:nvSpPr>
            <p:cNvPr id="9563" name="Google Shape;9563;p76"/>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6"/>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6"/>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6"/>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6"/>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6"/>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6"/>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6"/>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6"/>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6"/>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6"/>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6"/>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6"/>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6"/>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6"/>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6"/>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6"/>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0" name="Google Shape;9580;p76"/>
          <p:cNvGrpSpPr/>
          <p:nvPr/>
        </p:nvGrpSpPr>
        <p:grpSpPr>
          <a:xfrm>
            <a:off x="4880567" y="1535870"/>
            <a:ext cx="356245" cy="317607"/>
            <a:chOff x="4880567" y="1535870"/>
            <a:chExt cx="356245" cy="317607"/>
          </a:xfrm>
        </p:grpSpPr>
        <p:sp>
          <p:nvSpPr>
            <p:cNvPr id="9581" name="Google Shape;9581;p76"/>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6"/>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6"/>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6"/>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6"/>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6" name="Google Shape;9586;p76"/>
          <p:cNvGrpSpPr/>
          <p:nvPr/>
        </p:nvGrpSpPr>
        <p:grpSpPr>
          <a:xfrm>
            <a:off x="5771483" y="1515787"/>
            <a:ext cx="357359" cy="357391"/>
            <a:chOff x="5771483" y="1515787"/>
            <a:chExt cx="357359" cy="357391"/>
          </a:xfrm>
        </p:grpSpPr>
        <p:sp>
          <p:nvSpPr>
            <p:cNvPr id="9587" name="Google Shape;9587;p76"/>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6"/>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6"/>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6"/>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1" name="Google Shape;9591;p76"/>
          <p:cNvGrpSpPr/>
          <p:nvPr/>
        </p:nvGrpSpPr>
        <p:grpSpPr>
          <a:xfrm>
            <a:off x="7121669" y="1533610"/>
            <a:ext cx="321362" cy="321362"/>
            <a:chOff x="7121669" y="1533610"/>
            <a:chExt cx="321362" cy="321362"/>
          </a:xfrm>
        </p:grpSpPr>
        <p:sp>
          <p:nvSpPr>
            <p:cNvPr id="9592" name="Google Shape;9592;p76"/>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6"/>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6"/>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6"/>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6" name="Google Shape;9596;p76"/>
          <p:cNvGrpSpPr/>
          <p:nvPr/>
        </p:nvGrpSpPr>
        <p:grpSpPr>
          <a:xfrm>
            <a:off x="7562766" y="1514864"/>
            <a:ext cx="327059" cy="360192"/>
            <a:chOff x="7562766" y="1514864"/>
            <a:chExt cx="327059" cy="360192"/>
          </a:xfrm>
        </p:grpSpPr>
        <p:sp>
          <p:nvSpPr>
            <p:cNvPr id="9597" name="Google Shape;9597;p76"/>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6"/>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6"/>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6"/>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1" name="Google Shape;9601;p76"/>
          <p:cNvGrpSpPr/>
          <p:nvPr/>
        </p:nvGrpSpPr>
        <p:grpSpPr>
          <a:xfrm>
            <a:off x="6221229" y="1498673"/>
            <a:ext cx="361636" cy="362183"/>
            <a:chOff x="6259175" y="1559008"/>
            <a:chExt cx="271743" cy="272093"/>
          </a:xfrm>
        </p:grpSpPr>
        <p:sp>
          <p:nvSpPr>
            <p:cNvPr id="9602" name="Google Shape;9602;p76"/>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6"/>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6"/>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6"/>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6"/>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6"/>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6"/>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6"/>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6"/>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6"/>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6"/>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6"/>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6"/>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6"/>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6"/>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6"/>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6"/>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9" name="Google Shape;9619;p76"/>
          <p:cNvGrpSpPr/>
          <p:nvPr/>
        </p:nvGrpSpPr>
        <p:grpSpPr>
          <a:xfrm>
            <a:off x="2661459" y="2015001"/>
            <a:ext cx="322508" cy="273494"/>
            <a:chOff x="2661459" y="2015001"/>
            <a:chExt cx="322508" cy="273494"/>
          </a:xfrm>
        </p:grpSpPr>
        <p:sp>
          <p:nvSpPr>
            <p:cNvPr id="9620" name="Google Shape;9620;p76"/>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6"/>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2" name="Google Shape;9622;p76"/>
          <p:cNvGrpSpPr/>
          <p:nvPr/>
        </p:nvGrpSpPr>
        <p:grpSpPr>
          <a:xfrm>
            <a:off x="6671087" y="2009304"/>
            <a:ext cx="332757" cy="281833"/>
            <a:chOff x="6671087" y="2009304"/>
            <a:chExt cx="332757" cy="281833"/>
          </a:xfrm>
        </p:grpSpPr>
        <p:sp>
          <p:nvSpPr>
            <p:cNvPr id="9623" name="Google Shape;9623;p76"/>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6"/>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25" name="Google Shape;9625;p76"/>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6" name="Google Shape;9626;p76"/>
          <p:cNvGrpSpPr/>
          <p:nvPr/>
        </p:nvGrpSpPr>
        <p:grpSpPr>
          <a:xfrm>
            <a:off x="2201806" y="1976585"/>
            <a:ext cx="349784" cy="349434"/>
            <a:chOff x="2201806" y="1976585"/>
            <a:chExt cx="349784" cy="349434"/>
          </a:xfrm>
        </p:grpSpPr>
        <p:sp>
          <p:nvSpPr>
            <p:cNvPr id="9627" name="Google Shape;9627;p76"/>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6"/>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6"/>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6"/>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1" name="Google Shape;9631;p76"/>
          <p:cNvGrpSpPr/>
          <p:nvPr/>
        </p:nvGrpSpPr>
        <p:grpSpPr>
          <a:xfrm>
            <a:off x="3094217" y="1976585"/>
            <a:ext cx="350198" cy="350548"/>
            <a:chOff x="3094217" y="1976585"/>
            <a:chExt cx="350198" cy="350548"/>
          </a:xfrm>
        </p:grpSpPr>
        <p:sp>
          <p:nvSpPr>
            <p:cNvPr id="9632" name="Google Shape;9632;p76"/>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6"/>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6"/>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6"/>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6"/>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6"/>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6"/>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6"/>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6"/>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6"/>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6"/>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6"/>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6"/>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5" name="Google Shape;9645;p76"/>
          <p:cNvGrpSpPr/>
          <p:nvPr/>
        </p:nvGrpSpPr>
        <p:grpSpPr>
          <a:xfrm>
            <a:off x="870939" y="1975821"/>
            <a:ext cx="332375" cy="350071"/>
            <a:chOff x="870939" y="1975821"/>
            <a:chExt cx="332375" cy="350071"/>
          </a:xfrm>
        </p:grpSpPr>
        <p:sp>
          <p:nvSpPr>
            <p:cNvPr id="9646" name="Google Shape;9646;p76"/>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6"/>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6"/>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6"/>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0" name="Google Shape;9650;p76"/>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1" name="Google Shape;9651;p76"/>
          <p:cNvGrpSpPr/>
          <p:nvPr/>
        </p:nvGrpSpPr>
        <p:grpSpPr>
          <a:xfrm>
            <a:off x="3979435" y="1976585"/>
            <a:ext cx="345265" cy="349848"/>
            <a:chOff x="3979435" y="1976585"/>
            <a:chExt cx="345265" cy="349848"/>
          </a:xfrm>
        </p:grpSpPr>
        <p:sp>
          <p:nvSpPr>
            <p:cNvPr id="9652" name="Google Shape;9652;p76"/>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6"/>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6"/>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6"/>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6"/>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6"/>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6"/>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6"/>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6"/>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6"/>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6"/>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6"/>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6"/>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6"/>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6"/>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6"/>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6"/>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9" name="Google Shape;9669;p76"/>
          <p:cNvGrpSpPr/>
          <p:nvPr/>
        </p:nvGrpSpPr>
        <p:grpSpPr>
          <a:xfrm>
            <a:off x="3576626" y="1975821"/>
            <a:ext cx="284251" cy="351694"/>
            <a:chOff x="3576626" y="1975821"/>
            <a:chExt cx="284251" cy="351694"/>
          </a:xfrm>
        </p:grpSpPr>
        <p:sp>
          <p:nvSpPr>
            <p:cNvPr id="9670" name="Google Shape;9670;p76"/>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6"/>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6"/>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3" name="Google Shape;9673;p76"/>
          <p:cNvGrpSpPr/>
          <p:nvPr/>
        </p:nvGrpSpPr>
        <p:grpSpPr>
          <a:xfrm>
            <a:off x="2722090" y="2890162"/>
            <a:ext cx="238770" cy="371841"/>
            <a:chOff x="2722090" y="2890162"/>
            <a:chExt cx="238770" cy="371841"/>
          </a:xfrm>
        </p:grpSpPr>
        <p:sp>
          <p:nvSpPr>
            <p:cNvPr id="9674" name="Google Shape;9674;p76"/>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6"/>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6"/>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7" name="Google Shape;9677;p76"/>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8" name="Google Shape;9678;p76"/>
          <p:cNvGrpSpPr/>
          <p:nvPr/>
        </p:nvGrpSpPr>
        <p:grpSpPr>
          <a:xfrm>
            <a:off x="6216367" y="1970156"/>
            <a:ext cx="361147" cy="361147"/>
            <a:chOff x="6216367" y="1970156"/>
            <a:chExt cx="361147" cy="361147"/>
          </a:xfrm>
        </p:grpSpPr>
        <p:sp>
          <p:nvSpPr>
            <p:cNvPr id="9679" name="Google Shape;9679;p76"/>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6"/>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6"/>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6"/>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3" name="Google Shape;9683;p76"/>
          <p:cNvGrpSpPr/>
          <p:nvPr/>
        </p:nvGrpSpPr>
        <p:grpSpPr>
          <a:xfrm>
            <a:off x="1289311" y="2926222"/>
            <a:ext cx="408156" cy="299783"/>
            <a:chOff x="1289311" y="2926222"/>
            <a:chExt cx="408156" cy="299783"/>
          </a:xfrm>
        </p:grpSpPr>
        <p:sp>
          <p:nvSpPr>
            <p:cNvPr id="9684" name="Google Shape;9684;p76"/>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6"/>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6" name="Google Shape;9686;p76"/>
          <p:cNvGrpSpPr/>
          <p:nvPr/>
        </p:nvGrpSpPr>
        <p:grpSpPr>
          <a:xfrm>
            <a:off x="7978465" y="1969392"/>
            <a:ext cx="361147" cy="360797"/>
            <a:chOff x="7978465" y="1969392"/>
            <a:chExt cx="361147" cy="360797"/>
          </a:xfrm>
        </p:grpSpPr>
        <p:sp>
          <p:nvSpPr>
            <p:cNvPr id="9687" name="Google Shape;9687;p76"/>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6"/>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6"/>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6"/>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6"/>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6"/>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6"/>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6"/>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6"/>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6" name="Google Shape;9696;p76"/>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7" name="Google Shape;9697;p76"/>
          <p:cNvGrpSpPr/>
          <p:nvPr/>
        </p:nvGrpSpPr>
        <p:grpSpPr>
          <a:xfrm>
            <a:off x="854261" y="2908813"/>
            <a:ext cx="377474" cy="335748"/>
            <a:chOff x="854261" y="2908813"/>
            <a:chExt cx="377474" cy="335748"/>
          </a:xfrm>
        </p:grpSpPr>
        <p:sp>
          <p:nvSpPr>
            <p:cNvPr id="9698" name="Google Shape;9698;p76"/>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6"/>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6"/>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6"/>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6"/>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3" name="Google Shape;9703;p76"/>
          <p:cNvGrpSpPr/>
          <p:nvPr/>
        </p:nvGrpSpPr>
        <p:grpSpPr>
          <a:xfrm>
            <a:off x="1749728" y="2894777"/>
            <a:ext cx="386927" cy="363438"/>
            <a:chOff x="1749728" y="2894777"/>
            <a:chExt cx="386927" cy="363438"/>
          </a:xfrm>
        </p:grpSpPr>
        <p:sp>
          <p:nvSpPr>
            <p:cNvPr id="9704" name="Google Shape;9704;p76"/>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6"/>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6"/>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6"/>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6"/>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6"/>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6"/>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1" name="Google Shape;9711;p76"/>
          <p:cNvGrpSpPr/>
          <p:nvPr/>
        </p:nvGrpSpPr>
        <p:grpSpPr>
          <a:xfrm>
            <a:off x="7098912" y="1969392"/>
            <a:ext cx="359651" cy="361560"/>
            <a:chOff x="7098912" y="1969392"/>
            <a:chExt cx="359651" cy="361560"/>
          </a:xfrm>
        </p:grpSpPr>
        <p:sp>
          <p:nvSpPr>
            <p:cNvPr id="9712" name="Google Shape;9712;p76"/>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6"/>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6"/>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6"/>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6"/>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6"/>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6"/>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6"/>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6"/>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6"/>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6"/>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6"/>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6"/>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25" name="Google Shape;9725;p76"/>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6" name="Google Shape;9726;p76"/>
          <p:cNvGrpSpPr/>
          <p:nvPr/>
        </p:nvGrpSpPr>
        <p:grpSpPr>
          <a:xfrm>
            <a:off x="5352728" y="1990239"/>
            <a:ext cx="327091" cy="322508"/>
            <a:chOff x="5352728" y="1990239"/>
            <a:chExt cx="327091" cy="322508"/>
          </a:xfrm>
        </p:grpSpPr>
        <p:sp>
          <p:nvSpPr>
            <p:cNvPr id="9727" name="Google Shape;9727;p76"/>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6"/>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6"/>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0" name="Google Shape;9730;p76"/>
          <p:cNvGrpSpPr/>
          <p:nvPr/>
        </p:nvGrpSpPr>
        <p:grpSpPr>
          <a:xfrm>
            <a:off x="7538896" y="1970156"/>
            <a:ext cx="361147" cy="361529"/>
            <a:chOff x="7538896" y="1970156"/>
            <a:chExt cx="361147" cy="361529"/>
          </a:xfrm>
        </p:grpSpPr>
        <p:sp>
          <p:nvSpPr>
            <p:cNvPr id="9731" name="Google Shape;9731;p76"/>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6"/>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6"/>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6"/>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6"/>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6"/>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7" name="Google Shape;9737;p76"/>
          <p:cNvGrpSpPr/>
          <p:nvPr/>
        </p:nvGrpSpPr>
        <p:grpSpPr>
          <a:xfrm>
            <a:off x="4896099" y="1970920"/>
            <a:ext cx="358155" cy="358123"/>
            <a:chOff x="4896099" y="1970920"/>
            <a:chExt cx="358155" cy="358123"/>
          </a:xfrm>
        </p:grpSpPr>
        <p:sp>
          <p:nvSpPr>
            <p:cNvPr id="9738" name="Google Shape;9738;p76"/>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6"/>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6"/>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1" name="Google Shape;9741;p76"/>
          <p:cNvGrpSpPr/>
          <p:nvPr/>
        </p:nvGrpSpPr>
        <p:grpSpPr>
          <a:xfrm>
            <a:off x="4048787" y="2977019"/>
            <a:ext cx="283488" cy="198604"/>
            <a:chOff x="4048787" y="2977019"/>
            <a:chExt cx="283488" cy="198604"/>
          </a:xfrm>
        </p:grpSpPr>
        <p:sp>
          <p:nvSpPr>
            <p:cNvPr id="9742" name="Google Shape;9742;p76"/>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6"/>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6"/>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6"/>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6"/>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6"/>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8" name="Google Shape;9748;p76"/>
          <p:cNvGrpSpPr/>
          <p:nvPr/>
        </p:nvGrpSpPr>
        <p:grpSpPr>
          <a:xfrm>
            <a:off x="4054103" y="2430191"/>
            <a:ext cx="218687" cy="349052"/>
            <a:chOff x="4054103" y="2430191"/>
            <a:chExt cx="218687" cy="349052"/>
          </a:xfrm>
        </p:grpSpPr>
        <p:sp>
          <p:nvSpPr>
            <p:cNvPr id="9749" name="Google Shape;9749;p76"/>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6"/>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1" name="Google Shape;9751;p76"/>
          <p:cNvGrpSpPr/>
          <p:nvPr/>
        </p:nvGrpSpPr>
        <p:grpSpPr>
          <a:xfrm>
            <a:off x="2185128" y="2427549"/>
            <a:ext cx="382758" cy="356595"/>
            <a:chOff x="2185128" y="2427549"/>
            <a:chExt cx="382758" cy="356595"/>
          </a:xfrm>
        </p:grpSpPr>
        <p:sp>
          <p:nvSpPr>
            <p:cNvPr id="9752" name="Google Shape;9752;p76"/>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6"/>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6"/>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6"/>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6" name="Google Shape;9756;p76"/>
          <p:cNvGrpSpPr/>
          <p:nvPr/>
        </p:nvGrpSpPr>
        <p:grpSpPr>
          <a:xfrm>
            <a:off x="3539102" y="2427549"/>
            <a:ext cx="355099" cy="355481"/>
            <a:chOff x="3539102" y="2427549"/>
            <a:chExt cx="355099" cy="355481"/>
          </a:xfrm>
        </p:grpSpPr>
        <p:sp>
          <p:nvSpPr>
            <p:cNvPr id="9757" name="Google Shape;9757;p76"/>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6"/>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9" name="Google Shape;9759;p76"/>
          <p:cNvGrpSpPr/>
          <p:nvPr/>
        </p:nvGrpSpPr>
        <p:grpSpPr>
          <a:xfrm>
            <a:off x="2656907" y="2439293"/>
            <a:ext cx="332757" cy="332343"/>
            <a:chOff x="2656907" y="2439293"/>
            <a:chExt cx="332757" cy="332343"/>
          </a:xfrm>
        </p:grpSpPr>
        <p:sp>
          <p:nvSpPr>
            <p:cNvPr id="9760" name="Google Shape;9760;p76"/>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6"/>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6"/>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6"/>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76"/>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6"/>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6"/>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7" name="Google Shape;9767;p76"/>
          <p:cNvGrpSpPr/>
          <p:nvPr/>
        </p:nvGrpSpPr>
        <p:grpSpPr>
          <a:xfrm>
            <a:off x="1731523" y="2422616"/>
            <a:ext cx="399435" cy="365698"/>
            <a:chOff x="1731523" y="2422616"/>
            <a:chExt cx="399435" cy="365698"/>
          </a:xfrm>
        </p:grpSpPr>
        <p:sp>
          <p:nvSpPr>
            <p:cNvPr id="9768" name="Google Shape;9768;p76"/>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6"/>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6"/>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1" name="Google Shape;9771;p76"/>
          <p:cNvGrpSpPr/>
          <p:nvPr/>
        </p:nvGrpSpPr>
        <p:grpSpPr>
          <a:xfrm>
            <a:off x="3097241" y="2433564"/>
            <a:ext cx="344883" cy="343387"/>
            <a:chOff x="3097241" y="2433564"/>
            <a:chExt cx="344883" cy="343387"/>
          </a:xfrm>
        </p:grpSpPr>
        <p:sp>
          <p:nvSpPr>
            <p:cNvPr id="9772" name="Google Shape;9772;p76"/>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6"/>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6"/>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6"/>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6"/>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6"/>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6"/>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6"/>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6"/>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1" name="Google Shape;9781;p76"/>
          <p:cNvGrpSpPr/>
          <p:nvPr/>
        </p:nvGrpSpPr>
        <p:grpSpPr>
          <a:xfrm>
            <a:off x="1278299" y="2439293"/>
            <a:ext cx="410829" cy="332343"/>
            <a:chOff x="1278299" y="2439293"/>
            <a:chExt cx="410829" cy="332343"/>
          </a:xfrm>
        </p:grpSpPr>
        <p:sp>
          <p:nvSpPr>
            <p:cNvPr id="9782" name="Google Shape;9782;p76"/>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6"/>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6"/>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6"/>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6"/>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6"/>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6"/>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6"/>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0" name="Google Shape;9790;p76"/>
          <p:cNvGrpSpPr/>
          <p:nvPr/>
        </p:nvGrpSpPr>
        <p:grpSpPr>
          <a:xfrm>
            <a:off x="870939" y="2439293"/>
            <a:ext cx="331993" cy="331993"/>
            <a:chOff x="870939" y="2439293"/>
            <a:chExt cx="331993" cy="331993"/>
          </a:xfrm>
        </p:grpSpPr>
        <p:sp>
          <p:nvSpPr>
            <p:cNvPr id="9791" name="Google Shape;9791;p76"/>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6"/>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6"/>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6"/>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6"/>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6"/>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6"/>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6"/>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6"/>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6"/>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6"/>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6"/>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6"/>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6"/>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6"/>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6"/>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7" name="Google Shape;9807;p76"/>
          <p:cNvGrpSpPr/>
          <p:nvPr/>
        </p:nvGrpSpPr>
        <p:grpSpPr>
          <a:xfrm>
            <a:off x="6644957" y="2456353"/>
            <a:ext cx="371395" cy="278904"/>
            <a:chOff x="6644957" y="2456353"/>
            <a:chExt cx="371395" cy="278904"/>
          </a:xfrm>
        </p:grpSpPr>
        <p:sp>
          <p:nvSpPr>
            <p:cNvPr id="9808" name="Google Shape;9808;p76"/>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6"/>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6"/>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6"/>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6"/>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3" name="Google Shape;9813;p76"/>
          <p:cNvGrpSpPr/>
          <p:nvPr/>
        </p:nvGrpSpPr>
        <p:grpSpPr>
          <a:xfrm>
            <a:off x="5388757" y="2414659"/>
            <a:ext cx="260349" cy="362292"/>
            <a:chOff x="5388757" y="2414659"/>
            <a:chExt cx="260349" cy="362292"/>
          </a:xfrm>
        </p:grpSpPr>
        <p:sp>
          <p:nvSpPr>
            <p:cNvPr id="9814" name="Google Shape;9814;p76"/>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6"/>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6"/>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6"/>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6"/>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6"/>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6"/>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6"/>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6"/>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6"/>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6"/>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6"/>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6"/>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6"/>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6"/>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6"/>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6"/>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6"/>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6"/>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6"/>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4" name="Google Shape;9834;p76"/>
          <p:cNvGrpSpPr/>
          <p:nvPr/>
        </p:nvGrpSpPr>
        <p:grpSpPr>
          <a:xfrm>
            <a:off x="3567142" y="2905757"/>
            <a:ext cx="348288" cy="340331"/>
            <a:chOff x="3567142" y="2905757"/>
            <a:chExt cx="348288" cy="340331"/>
          </a:xfrm>
        </p:grpSpPr>
        <p:sp>
          <p:nvSpPr>
            <p:cNvPr id="9835" name="Google Shape;9835;p76"/>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6"/>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6"/>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6"/>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6"/>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0" name="Google Shape;9840;p76"/>
          <p:cNvGrpSpPr/>
          <p:nvPr/>
        </p:nvGrpSpPr>
        <p:grpSpPr>
          <a:xfrm>
            <a:off x="7967103" y="2415041"/>
            <a:ext cx="355863" cy="361911"/>
            <a:chOff x="7967103" y="2415041"/>
            <a:chExt cx="355863" cy="361911"/>
          </a:xfrm>
        </p:grpSpPr>
        <p:sp>
          <p:nvSpPr>
            <p:cNvPr id="9841" name="Google Shape;9841;p76"/>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6"/>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6"/>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6"/>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6"/>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6"/>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6"/>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6"/>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6"/>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6"/>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6"/>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2" name="Google Shape;9852;p76"/>
          <p:cNvGrpSpPr/>
          <p:nvPr/>
        </p:nvGrpSpPr>
        <p:grpSpPr>
          <a:xfrm>
            <a:off x="7529411" y="2414659"/>
            <a:ext cx="355863" cy="362292"/>
            <a:chOff x="7529411" y="2414659"/>
            <a:chExt cx="355863" cy="362292"/>
          </a:xfrm>
        </p:grpSpPr>
        <p:sp>
          <p:nvSpPr>
            <p:cNvPr id="9853" name="Google Shape;9853;p76"/>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6"/>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6"/>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6"/>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6"/>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6"/>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6"/>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6"/>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6"/>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6"/>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6"/>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6"/>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5" name="Google Shape;9865;p76"/>
          <p:cNvGrpSpPr/>
          <p:nvPr/>
        </p:nvGrpSpPr>
        <p:grpSpPr>
          <a:xfrm>
            <a:off x="5733194" y="2431718"/>
            <a:ext cx="446826" cy="327059"/>
            <a:chOff x="5733194" y="2431718"/>
            <a:chExt cx="446826" cy="327059"/>
          </a:xfrm>
        </p:grpSpPr>
        <p:sp>
          <p:nvSpPr>
            <p:cNvPr id="9866" name="Google Shape;9866;p76"/>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6"/>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6"/>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9" name="Google Shape;9869;p76"/>
          <p:cNvGrpSpPr/>
          <p:nvPr/>
        </p:nvGrpSpPr>
        <p:grpSpPr>
          <a:xfrm>
            <a:off x="4876780" y="2418064"/>
            <a:ext cx="407774" cy="356627"/>
            <a:chOff x="4876780" y="2418064"/>
            <a:chExt cx="407774" cy="356627"/>
          </a:xfrm>
        </p:grpSpPr>
        <p:sp>
          <p:nvSpPr>
            <p:cNvPr id="9870" name="Google Shape;9870;p76"/>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6"/>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6"/>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6"/>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6"/>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6"/>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6"/>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6"/>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8" name="Google Shape;9878;p76"/>
          <p:cNvGrpSpPr/>
          <p:nvPr/>
        </p:nvGrpSpPr>
        <p:grpSpPr>
          <a:xfrm>
            <a:off x="7070872" y="2410871"/>
            <a:ext cx="398321" cy="371013"/>
            <a:chOff x="7070872" y="2410871"/>
            <a:chExt cx="398321" cy="371013"/>
          </a:xfrm>
        </p:grpSpPr>
        <p:sp>
          <p:nvSpPr>
            <p:cNvPr id="9879" name="Google Shape;9879;p76"/>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6"/>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6"/>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6"/>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3" name="Google Shape;9883;p76"/>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4" name="Google Shape;9884;p76"/>
          <p:cNvGrpSpPr/>
          <p:nvPr/>
        </p:nvGrpSpPr>
        <p:grpSpPr>
          <a:xfrm>
            <a:off x="5318259" y="2982111"/>
            <a:ext cx="371013" cy="220787"/>
            <a:chOff x="5318259" y="2982111"/>
            <a:chExt cx="371013" cy="220787"/>
          </a:xfrm>
        </p:grpSpPr>
        <p:sp>
          <p:nvSpPr>
            <p:cNvPr id="9885" name="Google Shape;9885;p76"/>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76"/>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6"/>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6"/>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6"/>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6"/>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6"/>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6"/>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3" name="Google Shape;9893;p76"/>
          <p:cNvGrpSpPr/>
          <p:nvPr/>
        </p:nvGrpSpPr>
        <p:grpSpPr>
          <a:xfrm>
            <a:off x="7073928" y="2905757"/>
            <a:ext cx="371395" cy="371809"/>
            <a:chOff x="7073928" y="2905757"/>
            <a:chExt cx="371395" cy="371809"/>
          </a:xfrm>
        </p:grpSpPr>
        <p:sp>
          <p:nvSpPr>
            <p:cNvPr id="9894" name="Google Shape;9894;p76"/>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6"/>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6"/>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7" name="Google Shape;9897;p76"/>
          <p:cNvGrpSpPr/>
          <p:nvPr/>
        </p:nvGrpSpPr>
        <p:grpSpPr>
          <a:xfrm>
            <a:off x="6188327" y="2955408"/>
            <a:ext cx="371395" cy="272857"/>
            <a:chOff x="6188327" y="2955408"/>
            <a:chExt cx="371395" cy="272857"/>
          </a:xfrm>
        </p:grpSpPr>
        <p:sp>
          <p:nvSpPr>
            <p:cNvPr id="9898" name="Google Shape;9898;p76"/>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6"/>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0" name="Google Shape;9900;p76"/>
          <p:cNvGrpSpPr/>
          <p:nvPr/>
        </p:nvGrpSpPr>
        <p:grpSpPr>
          <a:xfrm>
            <a:off x="7521454" y="2906139"/>
            <a:ext cx="359651" cy="371013"/>
            <a:chOff x="7521454" y="2906139"/>
            <a:chExt cx="359651" cy="371013"/>
          </a:xfrm>
        </p:grpSpPr>
        <p:sp>
          <p:nvSpPr>
            <p:cNvPr id="9901" name="Google Shape;9901;p76"/>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6"/>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6"/>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6"/>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6"/>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6" name="Google Shape;9906;p76"/>
          <p:cNvGrpSpPr/>
          <p:nvPr/>
        </p:nvGrpSpPr>
        <p:grpSpPr>
          <a:xfrm>
            <a:off x="5782845" y="2906521"/>
            <a:ext cx="301661" cy="371013"/>
            <a:chOff x="5782845" y="2906521"/>
            <a:chExt cx="301661" cy="371013"/>
          </a:xfrm>
        </p:grpSpPr>
        <p:sp>
          <p:nvSpPr>
            <p:cNvPr id="9907" name="Google Shape;9907;p76"/>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6"/>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6"/>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0" name="Google Shape;9910;p76"/>
          <p:cNvGrpSpPr/>
          <p:nvPr/>
        </p:nvGrpSpPr>
        <p:grpSpPr>
          <a:xfrm>
            <a:off x="6630539" y="2917502"/>
            <a:ext cx="371777" cy="349434"/>
            <a:chOff x="6630539" y="2917502"/>
            <a:chExt cx="371777" cy="349434"/>
          </a:xfrm>
        </p:grpSpPr>
        <p:sp>
          <p:nvSpPr>
            <p:cNvPr id="9911" name="Google Shape;9911;p76"/>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6"/>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6"/>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6"/>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76"/>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6"/>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6"/>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8" name="Google Shape;9918;p76"/>
          <p:cNvGrpSpPr/>
          <p:nvPr/>
        </p:nvGrpSpPr>
        <p:grpSpPr>
          <a:xfrm>
            <a:off x="2171474" y="3369229"/>
            <a:ext cx="408156" cy="343737"/>
            <a:chOff x="2171474" y="3369229"/>
            <a:chExt cx="408156" cy="343737"/>
          </a:xfrm>
        </p:grpSpPr>
        <p:sp>
          <p:nvSpPr>
            <p:cNvPr id="9919" name="Google Shape;9919;p76"/>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6"/>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6"/>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6"/>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3" name="Google Shape;9923;p76"/>
          <p:cNvGrpSpPr/>
          <p:nvPr/>
        </p:nvGrpSpPr>
        <p:grpSpPr>
          <a:xfrm>
            <a:off x="4891198" y="2925108"/>
            <a:ext cx="334634" cy="334634"/>
            <a:chOff x="4891198" y="2925108"/>
            <a:chExt cx="334634" cy="334634"/>
          </a:xfrm>
        </p:grpSpPr>
        <p:sp>
          <p:nvSpPr>
            <p:cNvPr id="9924" name="Google Shape;9924;p76"/>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6"/>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6"/>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6"/>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6"/>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6"/>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6"/>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6"/>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2" name="Google Shape;9932;p76"/>
          <p:cNvGrpSpPr/>
          <p:nvPr/>
        </p:nvGrpSpPr>
        <p:grpSpPr>
          <a:xfrm>
            <a:off x="7976174" y="2925108"/>
            <a:ext cx="334666" cy="334634"/>
            <a:chOff x="7976174" y="2925108"/>
            <a:chExt cx="334666" cy="334634"/>
          </a:xfrm>
        </p:grpSpPr>
        <p:sp>
          <p:nvSpPr>
            <p:cNvPr id="9933" name="Google Shape;9933;p76"/>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6"/>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6"/>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6"/>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6"/>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6"/>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6"/>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6"/>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6"/>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2" name="Google Shape;9942;p76"/>
          <p:cNvGrpSpPr/>
          <p:nvPr/>
        </p:nvGrpSpPr>
        <p:grpSpPr>
          <a:xfrm>
            <a:off x="3091957" y="3374131"/>
            <a:ext cx="354717" cy="332757"/>
            <a:chOff x="3091957" y="3374131"/>
            <a:chExt cx="354717" cy="332757"/>
          </a:xfrm>
        </p:grpSpPr>
        <p:sp>
          <p:nvSpPr>
            <p:cNvPr id="9943" name="Google Shape;9943;p76"/>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6"/>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6"/>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6"/>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6"/>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6"/>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9" name="Google Shape;9949;p76"/>
          <p:cNvGrpSpPr/>
          <p:nvPr/>
        </p:nvGrpSpPr>
        <p:grpSpPr>
          <a:xfrm>
            <a:off x="3988156" y="3380210"/>
            <a:ext cx="353954" cy="318880"/>
            <a:chOff x="3988156" y="3380210"/>
            <a:chExt cx="353954" cy="318880"/>
          </a:xfrm>
        </p:grpSpPr>
        <p:sp>
          <p:nvSpPr>
            <p:cNvPr id="9950" name="Google Shape;9950;p76"/>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6"/>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6"/>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6"/>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6"/>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5" name="Google Shape;9955;p76"/>
          <p:cNvGrpSpPr/>
          <p:nvPr/>
        </p:nvGrpSpPr>
        <p:grpSpPr>
          <a:xfrm>
            <a:off x="3541011" y="3367320"/>
            <a:ext cx="348257" cy="346188"/>
            <a:chOff x="3541011" y="3367320"/>
            <a:chExt cx="348257" cy="346188"/>
          </a:xfrm>
        </p:grpSpPr>
        <p:sp>
          <p:nvSpPr>
            <p:cNvPr id="9956" name="Google Shape;9956;p76"/>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6"/>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6"/>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6"/>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0" name="Google Shape;9960;p76"/>
          <p:cNvGrpSpPr/>
          <p:nvPr/>
        </p:nvGrpSpPr>
        <p:grpSpPr>
          <a:xfrm>
            <a:off x="850092" y="3352934"/>
            <a:ext cx="369517" cy="375660"/>
            <a:chOff x="850092" y="3352934"/>
            <a:chExt cx="369517" cy="375660"/>
          </a:xfrm>
        </p:grpSpPr>
        <p:sp>
          <p:nvSpPr>
            <p:cNvPr id="9961" name="Google Shape;9961;p76"/>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6"/>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6"/>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6"/>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6"/>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6" name="Google Shape;9966;p76"/>
          <p:cNvGrpSpPr/>
          <p:nvPr/>
        </p:nvGrpSpPr>
        <p:grpSpPr>
          <a:xfrm>
            <a:off x="1314678" y="3358217"/>
            <a:ext cx="334666" cy="365348"/>
            <a:chOff x="1314678" y="3358217"/>
            <a:chExt cx="334666" cy="365348"/>
          </a:xfrm>
        </p:grpSpPr>
        <p:sp>
          <p:nvSpPr>
            <p:cNvPr id="9967" name="Google Shape;9967;p76"/>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6"/>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6"/>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6"/>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6"/>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2" name="Google Shape;9972;p76"/>
          <p:cNvGrpSpPr/>
          <p:nvPr/>
        </p:nvGrpSpPr>
        <p:grpSpPr>
          <a:xfrm>
            <a:off x="1748582" y="3372635"/>
            <a:ext cx="359269" cy="335780"/>
            <a:chOff x="1748582" y="3372635"/>
            <a:chExt cx="359269" cy="335780"/>
          </a:xfrm>
        </p:grpSpPr>
        <p:sp>
          <p:nvSpPr>
            <p:cNvPr id="9973" name="Google Shape;9973;p76"/>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4" name="Google Shape;9974;p76"/>
            <p:cNvGrpSpPr/>
            <p:nvPr/>
          </p:nvGrpSpPr>
          <p:grpSpPr>
            <a:xfrm>
              <a:off x="1748582" y="3372635"/>
              <a:ext cx="333520" cy="335780"/>
              <a:chOff x="1748582" y="3372635"/>
              <a:chExt cx="333520" cy="335780"/>
            </a:xfrm>
          </p:grpSpPr>
          <p:sp>
            <p:nvSpPr>
              <p:cNvPr id="9975" name="Google Shape;9975;p76"/>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6"/>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6"/>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78" name="Google Shape;9978;p76"/>
          <p:cNvGrpSpPr/>
          <p:nvPr/>
        </p:nvGrpSpPr>
        <p:grpSpPr>
          <a:xfrm>
            <a:off x="2640993" y="3357835"/>
            <a:ext cx="365348" cy="364966"/>
            <a:chOff x="2640993" y="3357835"/>
            <a:chExt cx="365348" cy="364966"/>
          </a:xfrm>
        </p:grpSpPr>
        <p:sp>
          <p:nvSpPr>
            <p:cNvPr id="9979" name="Google Shape;9979;p76"/>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6"/>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6"/>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6"/>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6"/>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6"/>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6"/>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6"/>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6"/>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6"/>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9" name="Google Shape;9989;p76"/>
          <p:cNvGrpSpPr/>
          <p:nvPr/>
        </p:nvGrpSpPr>
        <p:grpSpPr>
          <a:xfrm>
            <a:off x="4886264" y="3366174"/>
            <a:ext cx="350548" cy="350198"/>
            <a:chOff x="4886264" y="3366174"/>
            <a:chExt cx="350548" cy="350198"/>
          </a:xfrm>
        </p:grpSpPr>
        <p:sp>
          <p:nvSpPr>
            <p:cNvPr id="9990" name="Google Shape;9990;p76"/>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6"/>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6"/>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6"/>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6"/>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6"/>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6"/>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6"/>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6"/>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6"/>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6"/>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6"/>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6"/>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3" name="Google Shape;10003;p76"/>
          <p:cNvGrpSpPr/>
          <p:nvPr/>
        </p:nvGrpSpPr>
        <p:grpSpPr>
          <a:xfrm>
            <a:off x="5331913" y="3413947"/>
            <a:ext cx="347143" cy="254684"/>
            <a:chOff x="5331913" y="3413947"/>
            <a:chExt cx="347143" cy="254684"/>
          </a:xfrm>
        </p:grpSpPr>
        <p:sp>
          <p:nvSpPr>
            <p:cNvPr id="10004" name="Google Shape;10004;p76"/>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6"/>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6"/>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6"/>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6"/>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6"/>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0" name="Google Shape;10010;p76"/>
          <p:cNvGrpSpPr/>
          <p:nvPr/>
        </p:nvGrpSpPr>
        <p:grpSpPr>
          <a:xfrm>
            <a:off x="5776798" y="3409778"/>
            <a:ext cx="346379" cy="264518"/>
            <a:chOff x="5776798" y="3409778"/>
            <a:chExt cx="346379" cy="264518"/>
          </a:xfrm>
        </p:grpSpPr>
        <p:sp>
          <p:nvSpPr>
            <p:cNvPr id="10011" name="Google Shape;10011;p76"/>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6"/>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6"/>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6"/>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6"/>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6"/>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7" name="Google Shape;10017;p76"/>
          <p:cNvGrpSpPr/>
          <p:nvPr/>
        </p:nvGrpSpPr>
        <p:grpSpPr>
          <a:xfrm>
            <a:off x="7108015" y="3396505"/>
            <a:ext cx="344883" cy="290299"/>
            <a:chOff x="7108015" y="3396505"/>
            <a:chExt cx="344883" cy="290299"/>
          </a:xfrm>
        </p:grpSpPr>
        <p:sp>
          <p:nvSpPr>
            <p:cNvPr id="10018" name="Google Shape;10018;p76"/>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6"/>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6"/>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76"/>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2" name="Google Shape;10022;p76"/>
          <p:cNvGrpSpPr/>
          <p:nvPr/>
        </p:nvGrpSpPr>
        <p:grpSpPr>
          <a:xfrm>
            <a:off x="7551754" y="3390808"/>
            <a:ext cx="344883" cy="301311"/>
            <a:chOff x="7551754" y="3390808"/>
            <a:chExt cx="344883" cy="301311"/>
          </a:xfrm>
        </p:grpSpPr>
        <p:sp>
          <p:nvSpPr>
            <p:cNvPr id="10023" name="Google Shape;10023;p76"/>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6"/>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6"/>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6"/>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6"/>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6"/>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6"/>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6"/>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6"/>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6"/>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6"/>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4" name="Google Shape;10034;p76"/>
          <p:cNvGrpSpPr/>
          <p:nvPr/>
        </p:nvGrpSpPr>
        <p:grpSpPr>
          <a:xfrm>
            <a:off x="6707084" y="3387403"/>
            <a:ext cx="261145" cy="308504"/>
            <a:chOff x="6707084" y="3387403"/>
            <a:chExt cx="261145" cy="308504"/>
          </a:xfrm>
        </p:grpSpPr>
        <p:sp>
          <p:nvSpPr>
            <p:cNvPr id="10035" name="Google Shape;10035;p76"/>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76"/>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6"/>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6"/>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9" name="Google Shape;10039;p76"/>
          <p:cNvGrpSpPr/>
          <p:nvPr/>
        </p:nvGrpSpPr>
        <p:grpSpPr>
          <a:xfrm>
            <a:off x="848978" y="4297637"/>
            <a:ext cx="377824" cy="324418"/>
            <a:chOff x="848978" y="4297637"/>
            <a:chExt cx="377824" cy="324418"/>
          </a:xfrm>
        </p:grpSpPr>
        <p:sp>
          <p:nvSpPr>
            <p:cNvPr id="10040" name="Google Shape;10040;p76"/>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6"/>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2" name="Google Shape;10042;p76"/>
          <p:cNvGrpSpPr/>
          <p:nvPr/>
        </p:nvGrpSpPr>
        <p:grpSpPr>
          <a:xfrm>
            <a:off x="1754279" y="4286593"/>
            <a:ext cx="351439" cy="345965"/>
            <a:chOff x="1754279" y="4286593"/>
            <a:chExt cx="351439" cy="345965"/>
          </a:xfrm>
        </p:grpSpPr>
        <p:sp>
          <p:nvSpPr>
            <p:cNvPr id="10043" name="Google Shape;10043;p76"/>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6"/>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6"/>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6"/>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6"/>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8" name="Google Shape;10048;p76"/>
          <p:cNvGrpSpPr/>
          <p:nvPr/>
        </p:nvGrpSpPr>
        <p:grpSpPr>
          <a:xfrm>
            <a:off x="3996113" y="4291176"/>
            <a:ext cx="336512" cy="335048"/>
            <a:chOff x="3996113" y="4291176"/>
            <a:chExt cx="336512" cy="335048"/>
          </a:xfrm>
        </p:grpSpPr>
        <p:sp>
          <p:nvSpPr>
            <p:cNvPr id="10049" name="Google Shape;10049;p76"/>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6"/>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6"/>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2" name="Google Shape;10052;p76"/>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3" name="Google Shape;10053;p76"/>
          <p:cNvGrpSpPr/>
          <p:nvPr/>
        </p:nvGrpSpPr>
        <p:grpSpPr>
          <a:xfrm>
            <a:off x="2179081" y="4285511"/>
            <a:ext cx="397525" cy="348670"/>
            <a:chOff x="2179081" y="4285511"/>
            <a:chExt cx="397525" cy="348670"/>
          </a:xfrm>
        </p:grpSpPr>
        <p:sp>
          <p:nvSpPr>
            <p:cNvPr id="10054" name="Google Shape;10054;p76"/>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6"/>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6" name="Google Shape;10056;p76"/>
          <p:cNvGrpSpPr/>
          <p:nvPr/>
        </p:nvGrpSpPr>
        <p:grpSpPr>
          <a:xfrm>
            <a:off x="3584201" y="4294996"/>
            <a:ext cx="267574" cy="329415"/>
            <a:chOff x="3584201" y="4294996"/>
            <a:chExt cx="267574" cy="329415"/>
          </a:xfrm>
        </p:grpSpPr>
        <p:sp>
          <p:nvSpPr>
            <p:cNvPr id="10057" name="Google Shape;10057;p76"/>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6"/>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6"/>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6"/>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1" name="Google Shape;10061;p76"/>
          <p:cNvGrpSpPr/>
          <p:nvPr/>
        </p:nvGrpSpPr>
        <p:grpSpPr>
          <a:xfrm>
            <a:off x="3082855" y="4295728"/>
            <a:ext cx="375946" cy="327823"/>
            <a:chOff x="3082855" y="4295728"/>
            <a:chExt cx="375946" cy="327823"/>
          </a:xfrm>
        </p:grpSpPr>
        <p:sp>
          <p:nvSpPr>
            <p:cNvPr id="10062" name="Google Shape;10062;p76"/>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76"/>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6"/>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6"/>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6"/>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6"/>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6"/>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6"/>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6"/>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6"/>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6"/>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3" name="Google Shape;10073;p76"/>
          <p:cNvGrpSpPr/>
          <p:nvPr/>
        </p:nvGrpSpPr>
        <p:grpSpPr>
          <a:xfrm>
            <a:off x="2749016" y="4291176"/>
            <a:ext cx="150831" cy="336926"/>
            <a:chOff x="2749016" y="4291176"/>
            <a:chExt cx="150831" cy="336926"/>
          </a:xfrm>
        </p:grpSpPr>
        <p:sp>
          <p:nvSpPr>
            <p:cNvPr id="10074" name="Google Shape;10074;p76"/>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6"/>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6"/>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6"/>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8" name="Google Shape;10078;p76"/>
          <p:cNvGrpSpPr/>
          <p:nvPr/>
        </p:nvGrpSpPr>
        <p:grpSpPr>
          <a:xfrm>
            <a:off x="7127716" y="4279432"/>
            <a:ext cx="248254" cy="361942"/>
            <a:chOff x="7127716" y="4279432"/>
            <a:chExt cx="248254" cy="361942"/>
          </a:xfrm>
        </p:grpSpPr>
        <p:sp>
          <p:nvSpPr>
            <p:cNvPr id="10079" name="Google Shape;10079;p76"/>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6"/>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6"/>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6"/>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6"/>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6"/>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6"/>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6"/>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6"/>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8" name="Google Shape;10088;p76"/>
          <p:cNvGrpSpPr/>
          <p:nvPr/>
        </p:nvGrpSpPr>
        <p:grpSpPr>
          <a:xfrm>
            <a:off x="7565408" y="4279432"/>
            <a:ext cx="248255" cy="361942"/>
            <a:chOff x="7565408" y="4279432"/>
            <a:chExt cx="248255" cy="361942"/>
          </a:xfrm>
        </p:grpSpPr>
        <p:sp>
          <p:nvSpPr>
            <p:cNvPr id="10089" name="Google Shape;10089;p76"/>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6"/>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6"/>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6"/>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6"/>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6"/>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6"/>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6"/>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7" name="Google Shape;10097;p76"/>
          <p:cNvGrpSpPr/>
          <p:nvPr/>
        </p:nvGrpSpPr>
        <p:grpSpPr>
          <a:xfrm>
            <a:off x="6264109" y="4279432"/>
            <a:ext cx="225498" cy="361560"/>
            <a:chOff x="6264109" y="4279432"/>
            <a:chExt cx="225498" cy="361560"/>
          </a:xfrm>
        </p:grpSpPr>
        <p:sp>
          <p:nvSpPr>
            <p:cNvPr id="10098" name="Google Shape;10098;p76"/>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6"/>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0" name="Google Shape;10100;p76"/>
          <p:cNvGrpSpPr/>
          <p:nvPr/>
        </p:nvGrpSpPr>
        <p:grpSpPr>
          <a:xfrm>
            <a:off x="7929578" y="4284365"/>
            <a:ext cx="395266" cy="351312"/>
            <a:chOff x="7929578" y="4284365"/>
            <a:chExt cx="395266" cy="351312"/>
          </a:xfrm>
        </p:grpSpPr>
        <p:sp>
          <p:nvSpPr>
            <p:cNvPr id="10101" name="Google Shape;10101;p76"/>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6"/>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6"/>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6"/>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5" name="Google Shape;10105;p76"/>
          <p:cNvGrpSpPr/>
          <p:nvPr/>
        </p:nvGrpSpPr>
        <p:grpSpPr>
          <a:xfrm>
            <a:off x="6595502" y="4323777"/>
            <a:ext cx="426315" cy="332826"/>
            <a:chOff x="6639652" y="4323777"/>
            <a:chExt cx="426315" cy="332826"/>
          </a:xfrm>
        </p:grpSpPr>
        <p:sp>
          <p:nvSpPr>
            <p:cNvPr id="10106" name="Google Shape;10106;p76"/>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6"/>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6"/>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6"/>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6"/>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6"/>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6"/>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6"/>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6"/>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6"/>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6" name="Google Shape;10116;p76"/>
          <p:cNvGrpSpPr/>
          <p:nvPr/>
        </p:nvGrpSpPr>
        <p:grpSpPr>
          <a:xfrm>
            <a:off x="5357662" y="4297637"/>
            <a:ext cx="287275" cy="326296"/>
            <a:chOff x="5357662" y="4297637"/>
            <a:chExt cx="287275" cy="326296"/>
          </a:xfrm>
        </p:grpSpPr>
        <p:sp>
          <p:nvSpPr>
            <p:cNvPr id="10117" name="Google Shape;10117;p76"/>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6"/>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6"/>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6"/>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6"/>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2" name="Google Shape;10122;p76"/>
          <p:cNvGrpSpPr/>
          <p:nvPr/>
        </p:nvGrpSpPr>
        <p:grpSpPr>
          <a:xfrm>
            <a:off x="5774124" y="4294550"/>
            <a:ext cx="331611" cy="331674"/>
            <a:chOff x="5774124" y="4294550"/>
            <a:chExt cx="331611" cy="331674"/>
          </a:xfrm>
        </p:grpSpPr>
        <p:sp>
          <p:nvSpPr>
            <p:cNvPr id="10123" name="Google Shape;10123;p76"/>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6"/>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5" name="Google Shape;10125;p76"/>
          <p:cNvGrpSpPr/>
          <p:nvPr/>
        </p:nvGrpSpPr>
        <p:grpSpPr>
          <a:xfrm>
            <a:off x="4890434" y="4287389"/>
            <a:ext cx="345997" cy="346029"/>
            <a:chOff x="4890434" y="4287389"/>
            <a:chExt cx="345997" cy="346029"/>
          </a:xfrm>
        </p:grpSpPr>
        <p:sp>
          <p:nvSpPr>
            <p:cNvPr id="10126" name="Google Shape;10126;p76"/>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6"/>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6"/>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6"/>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6"/>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6"/>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6"/>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3" name="Google Shape;10133;p76"/>
          <p:cNvGrpSpPr/>
          <p:nvPr/>
        </p:nvGrpSpPr>
        <p:grpSpPr>
          <a:xfrm>
            <a:off x="2165809" y="3811059"/>
            <a:ext cx="422542" cy="342973"/>
            <a:chOff x="2165809" y="3811059"/>
            <a:chExt cx="422542" cy="342973"/>
          </a:xfrm>
        </p:grpSpPr>
        <p:sp>
          <p:nvSpPr>
            <p:cNvPr id="10134" name="Google Shape;10134;p76"/>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6"/>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6"/>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6"/>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6"/>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6"/>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76"/>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76"/>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6"/>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6"/>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6"/>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6"/>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6"/>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6"/>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6"/>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6"/>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6"/>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6"/>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2" name="Google Shape;10152;p76"/>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3" name="Google Shape;10153;p76"/>
          <p:cNvGrpSpPr/>
          <p:nvPr/>
        </p:nvGrpSpPr>
        <p:grpSpPr>
          <a:xfrm>
            <a:off x="903530" y="3806125"/>
            <a:ext cx="264550" cy="353222"/>
            <a:chOff x="903530" y="3806125"/>
            <a:chExt cx="264550" cy="353222"/>
          </a:xfrm>
        </p:grpSpPr>
        <p:sp>
          <p:nvSpPr>
            <p:cNvPr id="10154" name="Google Shape;10154;p76"/>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6"/>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76"/>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6"/>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8" name="Google Shape;10158;p76"/>
          <p:cNvGrpSpPr/>
          <p:nvPr/>
        </p:nvGrpSpPr>
        <p:grpSpPr>
          <a:xfrm>
            <a:off x="2611458" y="3816374"/>
            <a:ext cx="426329" cy="332375"/>
            <a:chOff x="2611458" y="3816374"/>
            <a:chExt cx="426329" cy="332375"/>
          </a:xfrm>
        </p:grpSpPr>
        <p:sp>
          <p:nvSpPr>
            <p:cNvPr id="10159" name="Google Shape;10159;p76"/>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6"/>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6"/>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6"/>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6"/>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6"/>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6"/>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6"/>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6"/>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6"/>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9" name="Google Shape;10169;p76"/>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0" name="Google Shape;10170;p76"/>
          <p:cNvGrpSpPr/>
          <p:nvPr/>
        </p:nvGrpSpPr>
        <p:grpSpPr>
          <a:xfrm>
            <a:off x="4019984" y="3805393"/>
            <a:ext cx="293704" cy="353954"/>
            <a:chOff x="4019984" y="3805393"/>
            <a:chExt cx="293704" cy="353954"/>
          </a:xfrm>
        </p:grpSpPr>
        <p:sp>
          <p:nvSpPr>
            <p:cNvPr id="10171" name="Google Shape;10171;p76"/>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6"/>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3" name="Google Shape;10173;p76"/>
          <p:cNvGrpSpPr/>
          <p:nvPr/>
        </p:nvGrpSpPr>
        <p:grpSpPr>
          <a:xfrm>
            <a:off x="8006505" y="3390044"/>
            <a:ext cx="323654" cy="303189"/>
            <a:chOff x="8006505" y="3390044"/>
            <a:chExt cx="323654" cy="303189"/>
          </a:xfrm>
        </p:grpSpPr>
        <p:sp>
          <p:nvSpPr>
            <p:cNvPr id="10174" name="Google Shape;10174;p76"/>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6"/>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6"/>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6"/>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6"/>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6"/>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0" name="Google Shape;10180;p76"/>
          <p:cNvGrpSpPr/>
          <p:nvPr/>
        </p:nvGrpSpPr>
        <p:grpSpPr>
          <a:xfrm>
            <a:off x="1299146" y="3806507"/>
            <a:ext cx="367990" cy="351312"/>
            <a:chOff x="1299146" y="3806507"/>
            <a:chExt cx="367990" cy="351312"/>
          </a:xfrm>
        </p:grpSpPr>
        <p:sp>
          <p:nvSpPr>
            <p:cNvPr id="10181" name="Google Shape;10181;p76"/>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6"/>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3" name="Google Shape;10183;p76"/>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4" name="Google Shape;10184;p76"/>
          <p:cNvGrpSpPr/>
          <p:nvPr/>
        </p:nvGrpSpPr>
        <p:grpSpPr>
          <a:xfrm>
            <a:off x="3095745" y="3805393"/>
            <a:ext cx="352840" cy="354717"/>
            <a:chOff x="3095745" y="3805393"/>
            <a:chExt cx="352840" cy="354717"/>
          </a:xfrm>
        </p:grpSpPr>
        <p:sp>
          <p:nvSpPr>
            <p:cNvPr id="10185" name="Google Shape;10185;p76"/>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6"/>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6"/>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6"/>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6"/>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6"/>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1" name="Google Shape;10191;p76"/>
          <p:cNvGrpSpPr/>
          <p:nvPr/>
        </p:nvGrpSpPr>
        <p:grpSpPr>
          <a:xfrm>
            <a:off x="7550258" y="3832670"/>
            <a:ext cx="371395" cy="301279"/>
            <a:chOff x="7550258" y="3832670"/>
            <a:chExt cx="371395" cy="301279"/>
          </a:xfrm>
        </p:grpSpPr>
        <p:sp>
          <p:nvSpPr>
            <p:cNvPr id="10192" name="Google Shape;10192;p76"/>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6"/>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6"/>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6"/>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6"/>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6"/>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6"/>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6"/>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6"/>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6"/>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6"/>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6"/>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6"/>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6"/>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6"/>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6"/>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6"/>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6"/>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0" name="Google Shape;10210;p76"/>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1" name="Google Shape;10211;p76"/>
          <p:cNvGrpSpPr/>
          <p:nvPr/>
        </p:nvGrpSpPr>
        <p:grpSpPr>
          <a:xfrm>
            <a:off x="6659725" y="3808035"/>
            <a:ext cx="367608" cy="350548"/>
            <a:chOff x="6659725" y="3808035"/>
            <a:chExt cx="367608" cy="350548"/>
          </a:xfrm>
        </p:grpSpPr>
        <p:sp>
          <p:nvSpPr>
            <p:cNvPr id="10212" name="Google Shape;10212;p76"/>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6"/>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4" name="Google Shape;10214;p76"/>
          <p:cNvGrpSpPr/>
          <p:nvPr/>
        </p:nvGrpSpPr>
        <p:grpSpPr>
          <a:xfrm>
            <a:off x="6219391" y="3816756"/>
            <a:ext cx="356627" cy="334252"/>
            <a:chOff x="6219391" y="3816756"/>
            <a:chExt cx="356627" cy="334252"/>
          </a:xfrm>
        </p:grpSpPr>
        <p:sp>
          <p:nvSpPr>
            <p:cNvPr id="10215" name="Google Shape;10215;p76"/>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6"/>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6"/>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6"/>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9" name="Google Shape;10219;p76"/>
          <p:cNvGrpSpPr/>
          <p:nvPr/>
        </p:nvGrpSpPr>
        <p:grpSpPr>
          <a:xfrm>
            <a:off x="5778676" y="3826972"/>
            <a:ext cx="349052" cy="313055"/>
            <a:chOff x="5778676" y="3826972"/>
            <a:chExt cx="349052" cy="313055"/>
          </a:xfrm>
        </p:grpSpPr>
        <p:sp>
          <p:nvSpPr>
            <p:cNvPr id="10220" name="Google Shape;10220;p76"/>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6"/>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6"/>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6"/>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6"/>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5" name="Google Shape;10225;p76"/>
          <p:cNvGrpSpPr/>
          <p:nvPr/>
        </p:nvGrpSpPr>
        <p:grpSpPr>
          <a:xfrm>
            <a:off x="5355784" y="3834547"/>
            <a:ext cx="299019" cy="297905"/>
            <a:chOff x="5355784" y="3834547"/>
            <a:chExt cx="299019" cy="297905"/>
          </a:xfrm>
        </p:grpSpPr>
        <p:sp>
          <p:nvSpPr>
            <p:cNvPr id="10226" name="Google Shape;10226;p76"/>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6"/>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6"/>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6"/>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0" name="Google Shape;10230;p76"/>
          <p:cNvGrpSpPr/>
          <p:nvPr/>
        </p:nvGrpSpPr>
        <p:grpSpPr>
          <a:xfrm>
            <a:off x="8036455" y="3807271"/>
            <a:ext cx="292176" cy="353985"/>
            <a:chOff x="8036455" y="3807271"/>
            <a:chExt cx="292176" cy="353985"/>
          </a:xfrm>
        </p:grpSpPr>
        <p:sp>
          <p:nvSpPr>
            <p:cNvPr id="10231" name="Google Shape;10231;p76"/>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6"/>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3" name="Google Shape;10233;p76"/>
          <p:cNvGrpSpPr/>
          <p:nvPr/>
        </p:nvGrpSpPr>
        <p:grpSpPr>
          <a:xfrm>
            <a:off x="4874902" y="3808799"/>
            <a:ext cx="345615" cy="350835"/>
            <a:chOff x="4874902" y="3808799"/>
            <a:chExt cx="345615" cy="350835"/>
          </a:xfrm>
        </p:grpSpPr>
        <p:sp>
          <p:nvSpPr>
            <p:cNvPr id="10234" name="Google Shape;10234;p76"/>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6"/>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6"/>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6"/>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6"/>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6"/>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6"/>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6"/>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6"/>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6"/>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6"/>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6"/>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6"/>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6"/>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6"/>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6"/>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6"/>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54" name="Shape 10254"/>
        <p:cNvGrpSpPr/>
        <p:nvPr/>
      </p:nvGrpSpPr>
      <p:grpSpPr>
        <a:xfrm>
          <a:off x="0" y="0"/>
          <a:ext cx="0" cy="0"/>
          <a:chOff x="0" y="0"/>
          <a:chExt cx="0" cy="0"/>
        </a:xfrm>
      </p:grpSpPr>
      <p:sp>
        <p:nvSpPr>
          <p:cNvPr id="10255" name="Google Shape;10255;p77"/>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256" name="Google Shape;10256;p77"/>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257" name="Google Shape;10257;p77"/>
          <p:cNvGrpSpPr/>
          <p:nvPr/>
        </p:nvGrpSpPr>
        <p:grpSpPr>
          <a:xfrm>
            <a:off x="2704005" y="4258781"/>
            <a:ext cx="342144" cy="362704"/>
            <a:chOff x="2704005" y="4258781"/>
            <a:chExt cx="342144" cy="362704"/>
          </a:xfrm>
        </p:grpSpPr>
        <p:sp>
          <p:nvSpPr>
            <p:cNvPr id="10258" name="Google Shape;10258;p77"/>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77"/>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7"/>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7"/>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7"/>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7"/>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7"/>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5" name="Google Shape;10265;p77"/>
          <p:cNvGrpSpPr/>
          <p:nvPr/>
        </p:nvGrpSpPr>
        <p:grpSpPr>
          <a:xfrm>
            <a:off x="2157462" y="4258496"/>
            <a:ext cx="347435" cy="363370"/>
            <a:chOff x="2157462" y="4258496"/>
            <a:chExt cx="347435" cy="363370"/>
          </a:xfrm>
        </p:grpSpPr>
        <p:sp>
          <p:nvSpPr>
            <p:cNvPr id="10266" name="Google Shape;10266;p77"/>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7"/>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7"/>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9" name="Google Shape;10269;p77"/>
          <p:cNvGrpSpPr/>
          <p:nvPr/>
        </p:nvGrpSpPr>
        <p:grpSpPr>
          <a:xfrm>
            <a:off x="4010963" y="3763781"/>
            <a:ext cx="343665" cy="363211"/>
            <a:chOff x="4010963" y="3763781"/>
            <a:chExt cx="343665" cy="363211"/>
          </a:xfrm>
        </p:grpSpPr>
        <p:sp>
          <p:nvSpPr>
            <p:cNvPr id="10270" name="Google Shape;10270;p77"/>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7"/>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7"/>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7"/>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7"/>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5" name="Google Shape;10275;p77"/>
          <p:cNvGrpSpPr/>
          <p:nvPr/>
        </p:nvGrpSpPr>
        <p:grpSpPr>
          <a:xfrm>
            <a:off x="2214042" y="3810509"/>
            <a:ext cx="368153" cy="311193"/>
            <a:chOff x="2214042" y="3810509"/>
            <a:chExt cx="368153" cy="311193"/>
          </a:xfrm>
        </p:grpSpPr>
        <p:sp>
          <p:nvSpPr>
            <p:cNvPr id="10276" name="Google Shape;10276;p77"/>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7"/>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8" name="Google Shape;10278;p77"/>
          <p:cNvGrpSpPr/>
          <p:nvPr/>
        </p:nvGrpSpPr>
        <p:grpSpPr>
          <a:xfrm>
            <a:off x="1768938" y="3782219"/>
            <a:ext cx="367805" cy="367773"/>
            <a:chOff x="1768938" y="3782219"/>
            <a:chExt cx="367805" cy="367773"/>
          </a:xfrm>
        </p:grpSpPr>
        <p:sp>
          <p:nvSpPr>
            <p:cNvPr id="10279" name="Google Shape;10279;p77"/>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7"/>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7"/>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7"/>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7"/>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4" name="Google Shape;10284;p77"/>
          <p:cNvGrpSpPr/>
          <p:nvPr/>
        </p:nvGrpSpPr>
        <p:grpSpPr>
          <a:xfrm>
            <a:off x="2681385" y="3798439"/>
            <a:ext cx="325544" cy="327413"/>
            <a:chOff x="2681385" y="3798439"/>
            <a:chExt cx="325544" cy="327413"/>
          </a:xfrm>
        </p:grpSpPr>
        <p:sp>
          <p:nvSpPr>
            <p:cNvPr id="10285" name="Google Shape;10285;p77"/>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7"/>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7"/>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7"/>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7"/>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7"/>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7"/>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2" name="Google Shape;10292;p77"/>
          <p:cNvGrpSpPr/>
          <p:nvPr/>
        </p:nvGrpSpPr>
        <p:grpSpPr>
          <a:xfrm>
            <a:off x="6243928" y="4263502"/>
            <a:ext cx="274254" cy="350824"/>
            <a:chOff x="6243928" y="4263502"/>
            <a:chExt cx="274254" cy="350824"/>
          </a:xfrm>
        </p:grpSpPr>
        <p:sp>
          <p:nvSpPr>
            <p:cNvPr id="10293" name="Google Shape;10293;p77"/>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7"/>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7"/>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7"/>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7"/>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7"/>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7"/>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7"/>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1" name="Google Shape;10301;p77"/>
          <p:cNvGrpSpPr/>
          <p:nvPr/>
        </p:nvGrpSpPr>
        <p:grpSpPr>
          <a:xfrm>
            <a:off x="3560600" y="3763338"/>
            <a:ext cx="352345" cy="363655"/>
            <a:chOff x="3560600" y="3763338"/>
            <a:chExt cx="352345" cy="363655"/>
          </a:xfrm>
        </p:grpSpPr>
        <p:sp>
          <p:nvSpPr>
            <p:cNvPr id="10302" name="Google Shape;10302;p77"/>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7"/>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7"/>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5" name="Google Shape;10305;p77"/>
          <p:cNvGrpSpPr/>
          <p:nvPr/>
        </p:nvGrpSpPr>
        <p:grpSpPr>
          <a:xfrm>
            <a:off x="5790556" y="4261252"/>
            <a:ext cx="279513" cy="356083"/>
            <a:chOff x="5790556" y="4261252"/>
            <a:chExt cx="279513" cy="356083"/>
          </a:xfrm>
        </p:grpSpPr>
        <p:sp>
          <p:nvSpPr>
            <p:cNvPr id="10306" name="Google Shape;10306;p77"/>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7"/>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7"/>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7"/>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7"/>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77"/>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7"/>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3" name="Google Shape;10313;p77"/>
          <p:cNvGrpSpPr/>
          <p:nvPr/>
        </p:nvGrpSpPr>
        <p:grpSpPr>
          <a:xfrm>
            <a:off x="5341333" y="4261252"/>
            <a:ext cx="278752" cy="356463"/>
            <a:chOff x="5341333" y="4261252"/>
            <a:chExt cx="278752" cy="356463"/>
          </a:xfrm>
        </p:grpSpPr>
        <p:sp>
          <p:nvSpPr>
            <p:cNvPr id="10314" name="Google Shape;10314;p77"/>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7"/>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7"/>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7"/>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7"/>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7"/>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7"/>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1" name="Google Shape;10321;p77"/>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2" name="Google Shape;10322;p77"/>
          <p:cNvGrpSpPr/>
          <p:nvPr/>
        </p:nvGrpSpPr>
        <p:grpSpPr>
          <a:xfrm>
            <a:off x="3103646" y="3766076"/>
            <a:ext cx="360233" cy="362451"/>
            <a:chOff x="3107608" y="3763401"/>
            <a:chExt cx="360233" cy="362451"/>
          </a:xfrm>
        </p:grpSpPr>
        <p:sp>
          <p:nvSpPr>
            <p:cNvPr id="10323" name="Google Shape;10323;p77"/>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7"/>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7"/>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6" name="Google Shape;10326;p77"/>
          <p:cNvGrpSpPr/>
          <p:nvPr/>
        </p:nvGrpSpPr>
        <p:grpSpPr>
          <a:xfrm>
            <a:off x="889343" y="3801227"/>
            <a:ext cx="351585" cy="339705"/>
            <a:chOff x="889343" y="3801227"/>
            <a:chExt cx="351585" cy="339705"/>
          </a:xfrm>
        </p:grpSpPr>
        <p:sp>
          <p:nvSpPr>
            <p:cNvPr id="10327" name="Google Shape;10327;p77"/>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7"/>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7"/>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7"/>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7"/>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2" name="Google Shape;10332;p77"/>
          <p:cNvGrpSpPr/>
          <p:nvPr/>
        </p:nvGrpSpPr>
        <p:grpSpPr>
          <a:xfrm>
            <a:off x="4896609" y="4260872"/>
            <a:ext cx="278784" cy="355323"/>
            <a:chOff x="4896609" y="4260872"/>
            <a:chExt cx="278784" cy="355323"/>
          </a:xfrm>
        </p:grpSpPr>
        <p:sp>
          <p:nvSpPr>
            <p:cNvPr id="10333" name="Google Shape;10333;p77"/>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7"/>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7"/>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7"/>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7"/>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7"/>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9" name="Google Shape;10339;p77"/>
          <p:cNvGrpSpPr/>
          <p:nvPr/>
        </p:nvGrpSpPr>
        <p:grpSpPr>
          <a:xfrm>
            <a:off x="7598438" y="4266131"/>
            <a:ext cx="260283" cy="345914"/>
            <a:chOff x="7598438" y="4266131"/>
            <a:chExt cx="260283" cy="345914"/>
          </a:xfrm>
        </p:grpSpPr>
        <p:sp>
          <p:nvSpPr>
            <p:cNvPr id="10340" name="Google Shape;10340;p77"/>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7"/>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7"/>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7"/>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77"/>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7"/>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7"/>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7" name="Google Shape;10347;p77"/>
          <p:cNvGrpSpPr/>
          <p:nvPr/>
        </p:nvGrpSpPr>
        <p:grpSpPr>
          <a:xfrm>
            <a:off x="1767069" y="3360146"/>
            <a:ext cx="286324" cy="348163"/>
            <a:chOff x="1767069" y="3360146"/>
            <a:chExt cx="286324" cy="348163"/>
          </a:xfrm>
        </p:grpSpPr>
        <p:sp>
          <p:nvSpPr>
            <p:cNvPr id="10348" name="Google Shape;10348;p77"/>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7"/>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7"/>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7"/>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7"/>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77"/>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7"/>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5" name="Google Shape;10355;p77"/>
          <p:cNvGrpSpPr/>
          <p:nvPr/>
        </p:nvGrpSpPr>
        <p:grpSpPr>
          <a:xfrm>
            <a:off x="7149944" y="4266131"/>
            <a:ext cx="260283" cy="345914"/>
            <a:chOff x="7149944" y="4266131"/>
            <a:chExt cx="260283" cy="345914"/>
          </a:xfrm>
        </p:grpSpPr>
        <p:sp>
          <p:nvSpPr>
            <p:cNvPr id="10356" name="Google Shape;10356;p77"/>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7"/>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7"/>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7"/>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7"/>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7"/>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2" name="Google Shape;10362;p77"/>
          <p:cNvGrpSpPr/>
          <p:nvPr/>
        </p:nvGrpSpPr>
        <p:grpSpPr>
          <a:xfrm>
            <a:off x="6695051" y="4259351"/>
            <a:ext cx="270104" cy="360233"/>
            <a:chOff x="6695051" y="4259351"/>
            <a:chExt cx="270104" cy="360233"/>
          </a:xfrm>
        </p:grpSpPr>
        <p:sp>
          <p:nvSpPr>
            <p:cNvPr id="10363" name="Google Shape;10363;p77"/>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7"/>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7"/>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7"/>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7" name="Google Shape;10367;p77"/>
          <p:cNvGrpSpPr/>
          <p:nvPr/>
        </p:nvGrpSpPr>
        <p:grpSpPr>
          <a:xfrm>
            <a:off x="8047661" y="4257451"/>
            <a:ext cx="277263" cy="362514"/>
            <a:chOff x="8047661" y="4257451"/>
            <a:chExt cx="277263" cy="362514"/>
          </a:xfrm>
        </p:grpSpPr>
        <p:sp>
          <p:nvSpPr>
            <p:cNvPr id="10368" name="Google Shape;10368;p77"/>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7"/>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7"/>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7"/>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2" name="Google Shape;10372;p77"/>
          <p:cNvGrpSpPr/>
          <p:nvPr/>
        </p:nvGrpSpPr>
        <p:grpSpPr>
          <a:xfrm>
            <a:off x="6248078" y="3784468"/>
            <a:ext cx="277263" cy="356115"/>
            <a:chOff x="6248078" y="3784468"/>
            <a:chExt cx="277263" cy="356115"/>
          </a:xfrm>
        </p:grpSpPr>
        <p:sp>
          <p:nvSpPr>
            <p:cNvPr id="10373" name="Google Shape;10373;p77"/>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7"/>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7"/>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7"/>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7"/>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8" name="Google Shape;10378;p77"/>
          <p:cNvGrpSpPr/>
          <p:nvPr/>
        </p:nvGrpSpPr>
        <p:grpSpPr>
          <a:xfrm>
            <a:off x="5800725" y="3785989"/>
            <a:ext cx="277644" cy="354594"/>
            <a:chOff x="5800725" y="3785989"/>
            <a:chExt cx="277644" cy="354594"/>
          </a:xfrm>
        </p:grpSpPr>
        <p:sp>
          <p:nvSpPr>
            <p:cNvPr id="10379" name="Google Shape;10379;p77"/>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7"/>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7"/>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7"/>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7"/>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7"/>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7"/>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6" name="Google Shape;10386;p77"/>
          <p:cNvGrpSpPr/>
          <p:nvPr/>
        </p:nvGrpSpPr>
        <p:grpSpPr>
          <a:xfrm>
            <a:off x="2206122" y="3360748"/>
            <a:ext cx="308183" cy="347561"/>
            <a:chOff x="2206122" y="3360748"/>
            <a:chExt cx="308183" cy="347561"/>
          </a:xfrm>
        </p:grpSpPr>
        <p:sp>
          <p:nvSpPr>
            <p:cNvPr id="10387" name="Google Shape;10387;p77"/>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7"/>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7"/>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7"/>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7"/>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2" name="Google Shape;10392;p77"/>
          <p:cNvGrpSpPr/>
          <p:nvPr/>
        </p:nvGrpSpPr>
        <p:grpSpPr>
          <a:xfrm>
            <a:off x="5353403" y="3785609"/>
            <a:ext cx="277992" cy="354974"/>
            <a:chOff x="5353403" y="3785609"/>
            <a:chExt cx="277992" cy="354974"/>
          </a:xfrm>
        </p:grpSpPr>
        <p:sp>
          <p:nvSpPr>
            <p:cNvPr id="10393" name="Google Shape;10393;p77"/>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7"/>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7"/>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7"/>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7"/>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7"/>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9" name="Google Shape;10399;p77"/>
          <p:cNvGrpSpPr/>
          <p:nvPr/>
        </p:nvGrpSpPr>
        <p:grpSpPr>
          <a:xfrm>
            <a:off x="4896229" y="3785989"/>
            <a:ext cx="278784" cy="354594"/>
            <a:chOff x="4896229" y="3785989"/>
            <a:chExt cx="278784" cy="354594"/>
          </a:xfrm>
        </p:grpSpPr>
        <p:sp>
          <p:nvSpPr>
            <p:cNvPr id="10400" name="Google Shape;10400;p77"/>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7"/>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7"/>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77"/>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7"/>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7"/>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6" name="Google Shape;10406;p77"/>
          <p:cNvGrpSpPr/>
          <p:nvPr/>
        </p:nvGrpSpPr>
        <p:grpSpPr>
          <a:xfrm>
            <a:off x="7592387" y="3787858"/>
            <a:ext cx="273874" cy="351204"/>
            <a:chOff x="7592387" y="3787858"/>
            <a:chExt cx="273874" cy="351204"/>
          </a:xfrm>
        </p:grpSpPr>
        <p:sp>
          <p:nvSpPr>
            <p:cNvPr id="10407" name="Google Shape;10407;p77"/>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77"/>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7"/>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7"/>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1" name="Google Shape;10411;p77"/>
          <p:cNvGrpSpPr/>
          <p:nvPr/>
        </p:nvGrpSpPr>
        <p:grpSpPr>
          <a:xfrm>
            <a:off x="7145794" y="3787858"/>
            <a:ext cx="274254" cy="350444"/>
            <a:chOff x="7145794" y="3787858"/>
            <a:chExt cx="274254" cy="350444"/>
          </a:xfrm>
        </p:grpSpPr>
        <p:sp>
          <p:nvSpPr>
            <p:cNvPr id="10412" name="Google Shape;10412;p77"/>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77"/>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77"/>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7"/>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77"/>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7"/>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8" name="Google Shape;10418;p77"/>
          <p:cNvGrpSpPr/>
          <p:nvPr/>
        </p:nvGrpSpPr>
        <p:grpSpPr>
          <a:xfrm>
            <a:off x="8054060" y="3787098"/>
            <a:ext cx="266334" cy="353834"/>
            <a:chOff x="8054060" y="3787098"/>
            <a:chExt cx="266334" cy="353834"/>
          </a:xfrm>
        </p:grpSpPr>
        <p:sp>
          <p:nvSpPr>
            <p:cNvPr id="10419" name="Google Shape;10419;p77"/>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7"/>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7"/>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7"/>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3" name="Google Shape;10423;p77"/>
          <p:cNvGrpSpPr/>
          <p:nvPr/>
        </p:nvGrpSpPr>
        <p:grpSpPr>
          <a:xfrm>
            <a:off x="6702211" y="3782599"/>
            <a:ext cx="270104" cy="361754"/>
            <a:chOff x="6702211" y="3782599"/>
            <a:chExt cx="270104" cy="361754"/>
          </a:xfrm>
        </p:grpSpPr>
        <p:sp>
          <p:nvSpPr>
            <p:cNvPr id="10424" name="Google Shape;10424;p77"/>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7"/>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7"/>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7"/>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7"/>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9" name="Google Shape;10429;p77"/>
          <p:cNvGrpSpPr/>
          <p:nvPr/>
        </p:nvGrpSpPr>
        <p:grpSpPr>
          <a:xfrm>
            <a:off x="3516886" y="3438727"/>
            <a:ext cx="391854" cy="269922"/>
            <a:chOff x="3516850" y="3406526"/>
            <a:chExt cx="369674" cy="254644"/>
          </a:xfrm>
        </p:grpSpPr>
        <p:sp>
          <p:nvSpPr>
            <p:cNvPr id="10430" name="Google Shape;10430;p77"/>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7"/>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7"/>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7"/>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4" name="Google Shape;10434;p77"/>
          <p:cNvGrpSpPr/>
          <p:nvPr/>
        </p:nvGrpSpPr>
        <p:grpSpPr>
          <a:xfrm>
            <a:off x="1310655" y="3360527"/>
            <a:ext cx="306314" cy="347403"/>
            <a:chOff x="1310655" y="3360527"/>
            <a:chExt cx="306314" cy="347403"/>
          </a:xfrm>
        </p:grpSpPr>
        <p:sp>
          <p:nvSpPr>
            <p:cNvPr id="10435" name="Google Shape;10435;p77"/>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7"/>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7"/>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7"/>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7"/>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0" name="Google Shape;10440;p77"/>
          <p:cNvGrpSpPr/>
          <p:nvPr/>
        </p:nvGrpSpPr>
        <p:grpSpPr>
          <a:xfrm>
            <a:off x="3119678" y="3360146"/>
            <a:ext cx="269343" cy="348543"/>
            <a:chOff x="3119678" y="3360146"/>
            <a:chExt cx="269343" cy="348543"/>
          </a:xfrm>
        </p:grpSpPr>
        <p:sp>
          <p:nvSpPr>
            <p:cNvPr id="10441" name="Google Shape;10441;p77"/>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7"/>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77"/>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7"/>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7"/>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7"/>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7"/>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8" name="Google Shape;10448;p77"/>
          <p:cNvGrpSpPr/>
          <p:nvPr/>
        </p:nvGrpSpPr>
        <p:grpSpPr>
          <a:xfrm>
            <a:off x="3967213" y="3356947"/>
            <a:ext cx="368185" cy="354753"/>
            <a:chOff x="3967213" y="3356947"/>
            <a:chExt cx="368185" cy="354753"/>
          </a:xfrm>
        </p:grpSpPr>
        <p:sp>
          <p:nvSpPr>
            <p:cNvPr id="10449" name="Google Shape;10449;p77"/>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7"/>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7"/>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77"/>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77"/>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4" name="Google Shape;10454;p77"/>
          <p:cNvGrpSpPr/>
          <p:nvPr/>
        </p:nvGrpSpPr>
        <p:grpSpPr>
          <a:xfrm>
            <a:off x="871254" y="3360146"/>
            <a:ext cx="285183" cy="347023"/>
            <a:chOff x="871254" y="3360146"/>
            <a:chExt cx="285183" cy="347023"/>
          </a:xfrm>
        </p:grpSpPr>
        <p:sp>
          <p:nvSpPr>
            <p:cNvPr id="10455" name="Google Shape;10455;p77"/>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7"/>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7"/>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7"/>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9" name="Google Shape;10459;p77"/>
          <p:cNvGrpSpPr/>
          <p:nvPr/>
        </p:nvGrpSpPr>
        <p:grpSpPr>
          <a:xfrm>
            <a:off x="2665165" y="3360146"/>
            <a:ext cx="281794" cy="349684"/>
            <a:chOff x="2665165" y="3360146"/>
            <a:chExt cx="281794" cy="349684"/>
          </a:xfrm>
        </p:grpSpPr>
        <p:sp>
          <p:nvSpPr>
            <p:cNvPr id="10460" name="Google Shape;10460;p77"/>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7"/>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7"/>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7"/>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7"/>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5" name="Google Shape;10465;p77"/>
          <p:cNvGrpSpPr/>
          <p:nvPr/>
        </p:nvGrpSpPr>
        <p:grpSpPr>
          <a:xfrm>
            <a:off x="7156344" y="3347696"/>
            <a:ext cx="264465" cy="353074"/>
            <a:chOff x="7156344" y="3347696"/>
            <a:chExt cx="264465" cy="353074"/>
          </a:xfrm>
        </p:grpSpPr>
        <p:sp>
          <p:nvSpPr>
            <p:cNvPr id="10466" name="Google Shape;10466;p77"/>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7"/>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7"/>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7"/>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7"/>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1" name="Google Shape;10471;p77"/>
          <p:cNvGrpSpPr/>
          <p:nvPr/>
        </p:nvGrpSpPr>
        <p:grpSpPr>
          <a:xfrm>
            <a:off x="6703732" y="3346936"/>
            <a:ext cx="264813" cy="352693"/>
            <a:chOff x="6703732" y="3346936"/>
            <a:chExt cx="264813" cy="352693"/>
          </a:xfrm>
        </p:grpSpPr>
        <p:sp>
          <p:nvSpPr>
            <p:cNvPr id="10472" name="Google Shape;10472;p77"/>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7"/>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7"/>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7"/>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7"/>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7" name="Google Shape;10477;p77"/>
          <p:cNvGrpSpPr/>
          <p:nvPr/>
        </p:nvGrpSpPr>
        <p:grpSpPr>
          <a:xfrm>
            <a:off x="6252228" y="3346936"/>
            <a:ext cx="265193" cy="352693"/>
            <a:chOff x="6252228" y="3346936"/>
            <a:chExt cx="265193" cy="352693"/>
          </a:xfrm>
        </p:grpSpPr>
        <p:sp>
          <p:nvSpPr>
            <p:cNvPr id="10478" name="Google Shape;10478;p77"/>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7"/>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7"/>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1" name="Google Shape;10481;p77"/>
          <p:cNvGrpSpPr/>
          <p:nvPr/>
        </p:nvGrpSpPr>
        <p:grpSpPr>
          <a:xfrm>
            <a:off x="5801105" y="3347696"/>
            <a:ext cx="264813" cy="351933"/>
            <a:chOff x="5801105" y="3347696"/>
            <a:chExt cx="264813" cy="351933"/>
          </a:xfrm>
        </p:grpSpPr>
        <p:sp>
          <p:nvSpPr>
            <p:cNvPr id="10482" name="Google Shape;10482;p77"/>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7"/>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7"/>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7"/>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6" name="Google Shape;10486;p77"/>
          <p:cNvGrpSpPr/>
          <p:nvPr/>
        </p:nvGrpSpPr>
        <p:grpSpPr>
          <a:xfrm>
            <a:off x="5349253" y="3346936"/>
            <a:ext cx="265922" cy="352693"/>
            <a:chOff x="5349253" y="3346936"/>
            <a:chExt cx="265922" cy="352693"/>
          </a:xfrm>
        </p:grpSpPr>
        <p:sp>
          <p:nvSpPr>
            <p:cNvPr id="10487" name="Google Shape;10487;p77"/>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7"/>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7"/>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7"/>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7"/>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7"/>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3" name="Google Shape;10493;p77"/>
          <p:cNvGrpSpPr/>
          <p:nvPr/>
        </p:nvGrpSpPr>
        <p:grpSpPr>
          <a:xfrm>
            <a:off x="4907159" y="3346936"/>
            <a:ext cx="264845" cy="354214"/>
            <a:chOff x="4907159" y="3346936"/>
            <a:chExt cx="264845" cy="354214"/>
          </a:xfrm>
        </p:grpSpPr>
        <p:sp>
          <p:nvSpPr>
            <p:cNvPr id="10494" name="Google Shape;10494;p77"/>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7"/>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6" name="Google Shape;10496;p77"/>
          <p:cNvGrpSpPr/>
          <p:nvPr/>
        </p:nvGrpSpPr>
        <p:grpSpPr>
          <a:xfrm>
            <a:off x="8048421" y="3334486"/>
            <a:ext cx="276503" cy="369674"/>
            <a:chOff x="8048421" y="3334486"/>
            <a:chExt cx="276503" cy="369674"/>
          </a:xfrm>
        </p:grpSpPr>
        <p:sp>
          <p:nvSpPr>
            <p:cNvPr id="10497" name="Google Shape;10497;p77"/>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7"/>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7"/>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7"/>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7"/>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7"/>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3" name="Google Shape;10503;p77"/>
          <p:cNvGrpSpPr/>
          <p:nvPr/>
        </p:nvGrpSpPr>
        <p:grpSpPr>
          <a:xfrm>
            <a:off x="7575787" y="3329955"/>
            <a:ext cx="295384" cy="376834"/>
            <a:chOff x="7575787" y="3329955"/>
            <a:chExt cx="295384" cy="376834"/>
          </a:xfrm>
        </p:grpSpPr>
        <p:sp>
          <p:nvSpPr>
            <p:cNvPr id="10504" name="Google Shape;10504;p77"/>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7"/>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7"/>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7"/>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7"/>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7"/>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0" name="Google Shape;10510;p77"/>
          <p:cNvGrpSpPr/>
          <p:nvPr/>
        </p:nvGrpSpPr>
        <p:grpSpPr>
          <a:xfrm>
            <a:off x="864062" y="2884503"/>
            <a:ext cx="264084" cy="347783"/>
            <a:chOff x="864062" y="2884503"/>
            <a:chExt cx="264084" cy="347783"/>
          </a:xfrm>
        </p:grpSpPr>
        <p:sp>
          <p:nvSpPr>
            <p:cNvPr id="10511" name="Google Shape;10511;p77"/>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7"/>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7"/>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7"/>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7"/>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7"/>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7"/>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7"/>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7"/>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7"/>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1" name="Google Shape;10521;p77"/>
          <p:cNvGrpSpPr/>
          <p:nvPr/>
        </p:nvGrpSpPr>
        <p:grpSpPr>
          <a:xfrm>
            <a:off x="3978523" y="2884661"/>
            <a:ext cx="348955" cy="346516"/>
            <a:chOff x="3978523" y="2884661"/>
            <a:chExt cx="348955" cy="346516"/>
          </a:xfrm>
        </p:grpSpPr>
        <p:sp>
          <p:nvSpPr>
            <p:cNvPr id="10522" name="Google Shape;10522;p77"/>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7"/>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7"/>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7"/>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7"/>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7"/>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7"/>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7"/>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0" name="Google Shape;10530;p77"/>
          <p:cNvGrpSpPr/>
          <p:nvPr/>
        </p:nvGrpSpPr>
        <p:grpSpPr>
          <a:xfrm>
            <a:off x="3527780" y="2885263"/>
            <a:ext cx="347435" cy="345534"/>
            <a:chOff x="3527780" y="2885263"/>
            <a:chExt cx="347435" cy="345534"/>
          </a:xfrm>
        </p:grpSpPr>
        <p:sp>
          <p:nvSpPr>
            <p:cNvPr id="10531" name="Google Shape;10531;p77"/>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7"/>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7"/>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7"/>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7"/>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7"/>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7"/>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7"/>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7"/>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7"/>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7"/>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7"/>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7"/>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7"/>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7"/>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7"/>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7"/>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7"/>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7"/>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7"/>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7"/>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7"/>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7"/>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4" name="Google Shape;10554;p77"/>
          <p:cNvGrpSpPr/>
          <p:nvPr/>
        </p:nvGrpSpPr>
        <p:grpSpPr>
          <a:xfrm>
            <a:off x="2239671" y="2884503"/>
            <a:ext cx="218053" cy="348543"/>
            <a:chOff x="2239671" y="2884503"/>
            <a:chExt cx="218053" cy="348543"/>
          </a:xfrm>
        </p:grpSpPr>
        <p:sp>
          <p:nvSpPr>
            <p:cNvPr id="10555" name="Google Shape;10555;p77"/>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7"/>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77"/>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7"/>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7"/>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0" name="Google Shape;10560;p77"/>
          <p:cNvGrpSpPr/>
          <p:nvPr/>
        </p:nvGrpSpPr>
        <p:grpSpPr>
          <a:xfrm>
            <a:off x="2691555" y="2884503"/>
            <a:ext cx="215044" cy="348924"/>
            <a:chOff x="2691555" y="2884503"/>
            <a:chExt cx="215044" cy="348924"/>
          </a:xfrm>
        </p:grpSpPr>
        <p:sp>
          <p:nvSpPr>
            <p:cNvPr id="10561" name="Google Shape;10561;p77"/>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7"/>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7"/>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4" name="Google Shape;10564;p77"/>
          <p:cNvGrpSpPr/>
          <p:nvPr/>
        </p:nvGrpSpPr>
        <p:grpSpPr>
          <a:xfrm>
            <a:off x="1770459" y="2884503"/>
            <a:ext cx="254644" cy="348828"/>
            <a:chOff x="1770459" y="2884503"/>
            <a:chExt cx="254644" cy="348828"/>
          </a:xfrm>
        </p:grpSpPr>
        <p:sp>
          <p:nvSpPr>
            <p:cNvPr id="10565" name="Google Shape;10565;p77"/>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7"/>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7"/>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7"/>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7"/>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7"/>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7"/>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7"/>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3" name="Google Shape;10573;p77"/>
          <p:cNvGrpSpPr/>
          <p:nvPr/>
        </p:nvGrpSpPr>
        <p:grpSpPr>
          <a:xfrm>
            <a:off x="1317466" y="2884883"/>
            <a:ext cx="258382" cy="348543"/>
            <a:chOff x="1317466" y="2884883"/>
            <a:chExt cx="258382" cy="348543"/>
          </a:xfrm>
        </p:grpSpPr>
        <p:sp>
          <p:nvSpPr>
            <p:cNvPr id="10574" name="Google Shape;10574;p77"/>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7"/>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7"/>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7"/>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7"/>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7"/>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7"/>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7"/>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2" name="Google Shape;10582;p77"/>
          <p:cNvGrpSpPr/>
          <p:nvPr/>
        </p:nvGrpSpPr>
        <p:grpSpPr>
          <a:xfrm>
            <a:off x="3121167" y="2884883"/>
            <a:ext cx="258414" cy="348543"/>
            <a:chOff x="3121167" y="2884883"/>
            <a:chExt cx="258414" cy="348543"/>
          </a:xfrm>
        </p:grpSpPr>
        <p:sp>
          <p:nvSpPr>
            <p:cNvPr id="10583" name="Google Shape;10583;p77"/>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7"/>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7"/>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7"/>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7"/>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7"/>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7"/>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7"/>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1" name="Google Shape;10591;p77"/>
          <p:cNvGrpSpPr/>
          <p:nvPr/>
        </p:nvGrpSpPr>
        <p:grpSpPr>
          <a:xfrm>
            <a:off x="4899999" y="2882095"/>
            <a:ext cx="271244" cy="346801"/>
            <a:chOff x="4899999" y="2882095"/>
            <a:chExt cx="271244" cy="346801"/>
          </a:xfrm>
        </p:grpSpPr>
        <p:sp>
          <p:nvSpPr>
            <p:cNvPr id="10592" name="Google Shape;10592;p77"/>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7"/>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7"/>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7"/>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7"/>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7"/>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7"/>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7"/>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7"/>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7"/>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2" name="Google Shape;10602;p77"/>
          <p:cNvGrpSpPr/>
          <p:nvPr/>
        </p:nvGrpSpPr>
        <p:grpSpPr>
          <a:xfrm>
            <a:off x="7162775" y="2881113"/>
            <a:ext cx="259523" cy="346294"/>
            <a:chOff x="7162775" y="2881113"/>
            <a:chExt cx="259523" cy="346294"/>
          </a:xfrm>
        </p:grpSpPr>
        <p:sp>
          <p:nvSpPr>
            <p:cNvPr id="10603" name="Google Shape;10603;p77"/>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7"/>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7"/>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7"/>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7"/>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7"/>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9" name="Google Shape;10609;p77"/>
          <p:cNvGrpSpPr/>
          <p:nvPr/>
        </p:nvGrpSpPr>
        <p:grpSpPr>
          <a:xfrm>
            <a:off x="6709751" y="2881842"/>
            <a:ext cx="261075" cy="347815"/>
            <a:chOff x="6709751" y="2881842"/>
            <a:chExt cx="261075" cy="347815"/>
          </a:xfrm>
        </p:grpSpPr>
        <p:sp>
          <p:nvSpPr>
            <p:cNvPr id="10610" name="Google Shape;10610;p77"/>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7"/>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7"/>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7"/>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7"/>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7"/>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6" name="Google Shape;10616;p77"/>
          <p:cNvGrpSpPr/>
          <p:nvPr/>
        </p:nvGrpSpPr>
        <p:grpSpPr>
          <a:xfrm>
            <a:off x="5807156" y="2881113"/>
            <a:ext cx="261043" cy="348163"/>
            <a:chOff x="5807156" y="2881113"/>
            <a:chExt cx="261043" cy="348163"/>
          </a:xfrm>
        </p:grpSpPr>
        <p:sp>
          <p:nvSpPr>
            <p:cNvPr id="10617" name="Google Shape;10617;p77"/>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7"/>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7"/>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7"/>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7"/>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2" name="Google Shape;10622;p77"/>
          <p:cNvGrpSpPr/>
          <p:nvPr/>
        </p:nvGrpSpPr>
        <p:grpSpPr>
          <a:xfrm>
            <a:off x="5355653" y="2881493"/>
            <a:ext cx="262184" cy="346643"/>
            <a:chOff x="5355653" y="2881493"/>
            <a:chExt cx="262184" cy="346643"/>
          </a:xfrm>
        </p:grpSpPr>
        <p:sp>
          <p:nvSpPr>
            <p:cNvPr id="10623" name="Google Shape;10623;p77"/>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7"/>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7"/>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7"/>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7"/>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8" name="Google Shape;10628;p77"/>
          <p:cNvGrpSpPr/>
          <p:nvPr/>
        </p:nvGrpSpPr>
        <p:grpSpPr>
          <a:xfrm>
            <a:off x="8055961" y="2881842"/>
            <a:ext cx="260283" cy="345914"/>
            <a:chOff x="8055961" y="2881842"/>
            <a:chExt cx="260283" cy="345914"/>
          </a:xfrm>
        </p:grpSpPr>
        <p:sp>
          <p:nvSpPr>
            <p:cNvPr id="10629" name="Google Shape;10629;p77"/>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7"/>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77"/>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77"/>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3" name="Google Shape;10633;p77"/>
          <p:cNvGrpSpPr/>
          <p:nvPr/>
        </p:nvGrpSpPr>
        <p:grpSpPr>
          <a:xfrm>
            <a:off x="7609368" y="2893912"/>
            <a:ext cx="264813" cy="353105"/>
            <a:chOff x="7609368" y="2893912"/>
            <a:chExt cx="264813" cy="353105"/>
          </a:xfrm>
        </p:grpSpPr>
        <p:sp>
          <p:nvSpPr>
            <p:cNvPr id="10634" name="Google Shape;10634;p77"/>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7"/>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7"/>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7"/>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7"/>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7"/>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0" name="Google Shape;10640;p77"/>
          <p:cNvGrpSpPr/>
          <p:nvPr/>
        </p:nvGrpSpPr>
        <p:grpSpPr>
          <a:xfrm>
            <a:off x="6248458" y="2869772"/>
            <a:ext cx="270864" cy="360645"/>
            <a:chOff x="6248458" y="2869772"/>
            <a:chExt cx="270864" cy="360645"/>
          </a:xfrm>
        </p:grpSpPr>
        <p:sp>
          <p:nvSpPr>
            <p:cNvPr id="10641" name="Google Shape;10641;p77"/>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7"/>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7"/>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7"/>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7"/>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6" name="Google Shape;10646;p77"/>
          <p:cNvGrpSpPr/>
          <p:nvPr/>
        </p:nvGrpSpPr>
        <p:grpSpPr>
          <a:xfrm>
            <a:off x="3075928" y="2445798"/>
            <a:ext cx="363243" cy="300675"/>
            <a:chOff x="3075928" y="2445798"/>
            <a:chExt cx="363243" cy="300675"/>
          </a:xfrm>
        </p:grpSpPr>
        <p:sp>
          <p:nvSpPr>
            <p:cNvPr id="10647" name="Google Shape;10647;p77"/>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7"/>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7"/>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7"/>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7"/>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7"/>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7"/>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7"/>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7"/>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7"/>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7"/>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8" name="Google Shape;10658;p77"/>
          <p:cNvGrpSpPr/>
          <p:nvPr/>
        </p:nvGrpSpPr>
        <p:grpSpPr>
          <a:xfrm>
            <a:off x="2633105" y="2431859"/>
            <a:ext cx="363243" cy="328585"/>
            <a:chOff x="2633105" y="2431859"/>
            <a:chExt cx="363243" cy="328585"/>
          </a:xfrm>
        </p:grpSpPr>
        <p:sp>
          <p:nvSpPr>
            <p:cNvPr id="10659" name="Google Shape;10659;p77"/>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77"/>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7"/>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7"/>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7"/>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7"/>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7"/>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7"/>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7" name="Google Shape;10667;p77"/>
          <p:cNvGrpSpPr/>
          <p:nvPr/>
        </p:nvGrpSpPr>
        <p:grpSpPr>
          <a:xfrm>
            <a:off x="2189142" y="2421310"/>
            <a:ext cx="365904" cy="350064"/>
            <a:chOff x="2189142" y="2421310"/>
            <a:chExt cx="365904" cy="350064"/>
          </a:xfrm>
        </p:grpSpPr>
        <p:sp>
          <p:nvSpPr>
            <p:cNvPr id="10668" name="Google Shape;10668;p77"/>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7"/>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7"/>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7"/>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7"/>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7"/>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7"/>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7"/>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7"/>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7" name="Google Shape;10677;p77"/>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78" name="Google Shape;10678;p77"/>
          <p:cNvGrpSpPr/>
          <p:nvPr/>
        </p:nvGrpSpPr>
        <p:grpSpPr>
          <a:xfrm>
            <a:off x="3961923" y="2486317"/>
            <a:ext cx="364415" cy="220936"/>
            <a:chOff x="3961923" y="2486317"/>
            <a:chExt cx="364415" cy="220936"/>
          </a:xfrm>
        </p:grpSpPr>
        <p:sp>
          <p:nvSpPr>
            <p:cNvPr id="10679" name="Google Shape;10679;p77"/>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7"/>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7"/>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77"/>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83" name="Google Shape;10683;p77"/>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84" name="Google Shape;10684;p77"/>
          <p:cNvGrpSpPr/>
          <p:nvPr/>
        </p:nvGrpSpPr>
        <p:grpSpPr>
          <a:xfrm>
            <a:off x="1303876" y="2419377"/>
            <a:ext cx="363275" cy="354626"/>
            <a:chOff x="1303876" y="2419377"/>
            <a:chExt cx="363275" cy="354626"/>
          </a:xfrm>
        </p:grpSpPr>
        <p:sp>
          <p:nvSpPr>
            <p:cNvPr id="10685" name="Google Shape;10685;p77"/>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7"/>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7"/>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7"/>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77"/>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7"/>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7"/>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7"/>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3" name="Google Shape;10693;p77"/>
          <p:cNvGrpSpPr/>
          <p:nvPr/>
        </p:nvGrpSpPr>
        <p:grpSpPr>
          <a:xfrm>
            <a:off x="861053" y="2414910"/>
            <a:ext cx="362134" cy="363623"/>
            <a:chOff x="861053" y="2414910"/>
            <a:chExt cx="362134" cy="363623"/>
          </a:xfrm>
        </p:grpSpPr>
        <p:sp>
          <p:nvSpPr>
            <p:cNvPr id="10694" name="Google Shape;10694;p77"/>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7"/>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7"/>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7"/>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7"/>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9" name="Google Shape;10699;p77"/>
          <p:cNvGrpSpPr/>
          <p:nvPr/>
        </p:nvGrpSpPr>
        <p:grpSpPr>
          <a:xfrm>
            <a:off x="7594288" y="2415259"/>
            <a:ext cx="279513" cy="355735"/>
            <a:chOff x="7594288" y="2415259"/>
            <a:chExt cx="279513" cy="355735"/>
          </a:xfrm>
        </p:grpSpPr>
        <p:sp>
          <p:nvSpPr>
            <p:cNvPr id="10700" name="Google Shape;10700;p77"/>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7"/>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7"/>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77"/>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7"/>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7"/>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6" name="Google Shape;10706;p77"/>
          <p:cNvGrpSpPr/>
          <p:nvPr/>
        </p:nvGrpSpPr>
        <p:grpSpPr>
          <a:xfrm>
            <a:off x="7145794" y="2415639"/>
            <a:ext cx="278784" cy="355735"/>
            <a:chOff x="7145794" y="2415639"/>
            <a:chExt cx="278784" cy="355735"/>
          </a:xfrm>
        </p:grpSpPr>
        <p:sp>
          <p:nvSpPr>
            <p:cNvPr id="10707" name="Google Shape;10707;p77"/>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7"/>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7"/>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7"/>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77"/>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7"/>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7"/>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7"/>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7"/>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7"/>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7" name="Google Shape;10717;p77"/>
          <p:cNvGrpSpPr/>
          <p:nvPr/>
        </p:nvGrpSpPr>
        <p:grpSpPr>
          <a:xfrm>
            <a:off x="6698441" y="2414530"/>
            <a:ext cx="277644" cy="357984"/>
            <a:chOff x="6698441" y="2414530"/>
            <a:chExt cx="277644" cy="357984"/>
          </a:xfrm>
        </p:grpSpPr>
        <p:sp>
          <p:nvSpPr>
            <p:cNvPr id="10718" name="Google Shape;10718;p77"/>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7"/>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7"/>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7"/>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7"/>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7"/>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4" name="Google Shape;10724;p77"/>
          <p:cNvGrpSpPr/>
          <p:nvPr/>
        </p:nvGrpSpPr>
        <p:grpSpPr>
          <a:xfrm>
            <a:off x="4897750" y="2415639"/>
            <a:ext cx="279513" cy="357255"/>
            <a:chOff x="4897750" y="2415639"/>
            <a:chExt cx="279513" cy="357255"/>
          </a:xfrm>
        </p:grpSpPr>
        <p:sp>
          <p:nvSpPr>
            <p:cNvPr id="10725" name="Google Shape;10725;p77"/>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7"/>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7"/>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7"/>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7"/>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7"/>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7"/>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7"/>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3" name="Google Shape;10733;p77"/>
          <p:cNvGrpSpPr/>
          <p:nvPr/>
        </p:nvGrpSpPr>
        <p:grpSpPr>
          <a:xfrm>
            <a:off x="5812066" y="2416019"/>
            <a:ext cx="264813" cy="353454"/>
            <a:chOff x="5812066" y="2416019"/>
            <a:chExt cx="264813" cy="353454"/>
          </a:xfrm>
        </p:grpSpPr>
        <p:sp>
          <p:nvSpPr>
            <p:cNvPr id="10734" name="Google Shape;10734;p77"/>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7"/>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7"/>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7"/>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7"/>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7"/>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7"/>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1" name="Google Shape;10741;p77"/>
          <p:cNvGrpSpPr/>
          <p:nvPr/>
        </p:nvGrpSpPr>
        <p:grpSpPr>
          <a:xfrm>
            <a:off x="8054820" y="2416399"/>
            <a:ext cx="264433" cy="353454"/>
            <a:chOff x="8054820" y="2416399"/>
            <a:chExt cx="264433" cy="353454"/>
          </a:xfrm>
        </p:grpSpPr>
        <p:sp>
          <p:nvSpPr>
            <p:cNvPr id="10742" name="Google Shape;10742;p77"/>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7"/>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7"/>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7"/>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7"/>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7"/>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8" name="Google Shape;10748;p77"/>
          <p:cNvGrpSpPr/>
          <p:nvPr/>
        </p:nvGrpSpPr>
        <p:grpSpPr>
          <a:xfrm>
            <a:off x="5356413" y="2413390"/>
            <a:ext cx="271212" cy="361374"/>
            <a:chOff x="5356413" y="2413390"/>
            <a:chExt cx="271212" cy="361374"/>
          </a:xfrm>
        </p:grpSpPr>
        <p:sp>
          <p:nvSpPr>
            <p:cNvPr id="10749" name="Google Shape;10749;p77"/>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7"/>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7"/>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7"/>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7"/>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4" name="Google Shape;10754;p77"/>
          <p:cNvGrpSpPr/>
          <p:nvPr/>
        </p:nvGrpSpPr>
        <p:grpSpPr>
          <a:xfrm>
            <a:off x="6255238" y="2412249"/>
            <a:ext cx="271244" cy="360994"/>
            <a:chOff x="6255238" y="2412249"/>
            <a:chExt cx="271244" cy="360994"/>
          </a:xfrm>
        </p:grpSpPr>
        <p:sp>
          <p:nvSpPr>
            <p:cNvPr id="10755" name="Google Shape;10755;p77"/>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7"/>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7"/>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7"/>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77"/>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7"/>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1" name="Google Shape;10761;p77"/>
          <p:cNvGrpSpPr/>
          <p:nvPr/>
        </p:nvGrpSpPr>
        <p:grpSpPr>
          <a:xfrm>
            <a:off x="2185372" y="1957799"/>
            <a:ext cx="366664" cy="366981"/>
            <a:chOff x="2185372" y="1957799"/>
            <a:chExt cx="366664" cy="366981"/>
          </a:xfrm>
        </p:grpSpPr>
        <p:sp>
          <p:nvSpPr>
            <p:cNvPr id="10762" name="Google Shape;10762;p77"/>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7"/>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7"/>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7"/>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7"/>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7"/>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7"/>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7"/>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0" name="Google Shape;10770;p77"/>
          <p:cNvGrpSpPr/>
          <p:nvPr/>
        </p:nvGrpSpPr>
        <p:grpSpPr>
          <a:xfrm>
            <a:off x="1737258" y="1988371"/>
            <a:ext cx="370814" cy="307359"/>
            <a:chOff x="1737258" y="1988371"/>
            <a:chExt cx="370814" cy="307359"/>
          </a:xfrm>
        </p:grpSpPr>
        <p:sp>
          <p:nvSpPr>
            <p:cNvPr id="10771" name="Google Shape;10771;p77"/>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7"/>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7"/>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7"/>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5" name="Google Shape;10775;p77"/>
          <p:cNvGrpSpPr/>
          <p:nvPr/>
        </p:nvGrpSpPr>
        <p:grpSpPr>
          <a:xfrm>
            <a:off x="848983" y="1989511"/>
            <a:ext cx="369294" cy="304350"/>
            <a:chOff x="848983" y="1989511"/>
            <a:chExt cx="369294" cy="304350"/>
          </a:xfrm>
        </p:grpSpPr>
        <p:sp>
          <p:nvSpPr>
            <p:cNvPr id="10776" name="Google Shape;10776;p77"/>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7"/>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7"/>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7"/>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7"/>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1" name="Google Shape;10781;p77"/>
          <p:cNvGrpSpPr/>
          <p:nvPr/>
        </p:nvGrpSpPr>
        <p:grpSpPr>
          <a:xfrm>
            <a:off x="3074027" y="1983777"/>
            <a:ext cx="380604" cy="313854"/>
            <a:chOff x="3074027" y="1983777"/>
            <a:chExt cx="380604" cy="313854"/>
          </a:xfrm>
        </p:grpSpPr>
        <p:sp>
          <p:nvSpPr>
            <p:cNvPr id="10782" name="Google Shape;10782;p77"/>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7"/>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77"/>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7"/>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7"/>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7" name="Google Shape;10787;p77"/>
          <p:cNvGrpSpPr/>
          <p:nvPr/>
        </p:nvGrpSpPr>
        <p:grpSpPr>
          <a:xfrm>
            <a:off x="3522521" y="1975857"/>
            <a:ext cx="367013" cy="331278"/>
            <a:chOff x="3522521" y="1975857"/>
            <a:chExt cx="367013" cy="331278"/>
          </a:xfrm>
        </p:grpSpPr>
        <p:sp>
          <p:nvSpPr>
            <p:cNvPr id="10788" name="Google Shape;10788;p77"/>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7"/>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7"/>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7"/>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7"/>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7"/>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7"/>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5" name="Google Shape;10795;p77"/>
          <p:cNvGrpSpPr/>
          <p:nvPr/>
        </p:nvGrpSpPr>
        <p:grpSpPr>
          <a:xfrm>
            <a:off x="2630824" y="1976966"/>
            <a:ext cx="368185" cy="330454"/>
            <a:chOff x="2630824" y="1976966"/>
            <a:chExt cx="368185" cy="330454"/>
          </a:xfrm>
        </p:grpSpPr>
        <p:sp>
          <p:nvSpPr>
            <p:cNvPr id="10796" name="Google Shape;10796;p77"/>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7"/>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7"/>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7"/>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7"/>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7"/>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7"/>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7"/>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4" name="Google Shape;10804;p77"/>
          <p:cNvGrpSpPr/>
          <p:nvPr/>
        </p:nvGrpSpPr>
        <p:grpSpPr>
          <a:xfrm>
            <a:off x="1293706" y="1966416"/>
            <a:ext cx="369294" cy="350444"/>
            <a:chOff x="1293706" y="1966416"/>
            <a:chExt cx="369294" cy="350444"/>
          </a:xfrm>
        </p:grpSpPr>
        <p:sp>
          <p:nvSpPr>
            <p:cNvPr id="10805" name="Google Shape;10805;p77"/>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7"/>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7"/>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7"/>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7"/>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7"/>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7"/>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7"/>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3" name="Google Shape;10813;p77"/>
          <p:cNvGrpSpPr/>
          <p:nvPr/>
        </p:nvGrpSpPr>
        <p:grpSpPr>
          <a:xfrm>
            <a:off x="3967213" y="1975477"/>
            <a:ext cx="368185" cy="331816"/>
            <a:chOff x="3967213" y="1975477"/>
            <a:chExt cx="368185" cy="331816"/>
          </a:xfrm>
        </p:grpSpPr>
        <p:sp>
          <p:nvSpPr>
            <p:cNvPr id="10814" name="Google Shape;10814;p77"/>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7"/>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7"/>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7" name="Google Shape;10817;p77"/>
          <p:cNvGrpSpPr/>
          <p:nvPr/>
        </p:nvGrpSpPr>
        <p:grpSpPr>
          <a:xfrm>
            <a:off x="8047661" y="1969046"/>
            <a:ext cx="279132" cy="356875"/>
            <a:chOff x="8047661" y="1969046"/>
            <a:chExt cx="279132" cy="356875"/>
          </a:xfrm>
        </p:grpSpPr>
        <p:sp>
          <p:nvSpPr>
            <p:cNvPr id="10818" name="Google Shape;10818;p77"/>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7"/>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7"/>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7"/>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2" name="Google Shape;10822;p77"/>
          <p:cNvGrpSpPr/>
          <p:nvPr/>
        </p:nvGrpSpPr>
        <p:grpSpPr>
          <a:xfrm>
            <a:off x="7596157" y="1968159"/>
            <a:ext cx="279544" cy="358142"/>
            <a:chOff x="7596157" y="1968159"/>
            <a:chExt cx="279544" cy="358142"/>
          </a:xfrm>
        </p:grpSpPr>
        <p:sp>
          <p:nvSpPr>
            <p:cNvPr id="10823" name="Google Shape;10823;p77"/>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7"/>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7"/>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7"/>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7"/>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7"/>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9" name="Google Shape;10829;p77"/>
          <p:cNvGrpSpPr/>
          <p:nvPr/>
        </p:nvGrpSpPr>
        <p:grpSpPr>
          <a:xfrm>
            <a:off x="7147315" y="1969046"/>
            <a:ext cx="279513" cy="357636"/>
            <a:chOff x="7147315" y="1969046"/>
            <a:chExt cx="279513" cy="357636"/>
          </a:xfrm>
        </p:grpSpPr>
        <p:sp>
          <p:nvSpPr>
            <p:cNvPr id="10830" name="Google Shape;10830;p77"/>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7"/>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7"/>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7"/>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7"/>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7"/>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7"/>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7" name="Google Shape;10837;p77"/>
          <p:cNvGrpSpPr/>
          <p:nvPr/>
        </p:nvGrpSpPr>
        <p:grpSpPr>
          <a:xfrm>
            <a:off x="6697681" y="1968317"/>
            <a:ext cx="280305" cy="359093"/>
            <a:chOff x="6697681" y="1968317"/>
            <a:chExt cx="280305" cy="359093"/>
          </a:xfrm>
        </p:grpSpPr>
        <p:sp>
          <p:nvSpPr>
            <p:cNvPr id="10838" name="Google Shape;10838;p77"/>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7"/>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7"/>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7"/>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77"/>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7"/>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7"/>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5" name="Google Shape;10845;p77"/>
          <p:cNvGrpSpPr/>
          <p:nvPr/>
        </p:nvGrpSpPr>
        <p:grpSpPr>
          <a:xfrm>
            <a:off x="6248839" y="1967937"/>
            <a:ext cx="280273" cy="358744"/>
            <a:chOff x="6248839" y="1967937"/>
            <a:chExt cx="280273" cy="358744"/>
          </a:xfrm>
        </p:grpSpPr>
        <p:sp>
          <p:nvSpPr>
            <p:cNvPr id="10846" name="Google Shape;10846;p77"/>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7"/>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7"/>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7"/>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7"/>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7"/>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2" name="Google Shape;10852;p77"/>
          <p:cNvGrpSpPr/>
          <p:nvPr/>
        </p:nvGrpSpPr>
        <p:grpSpPr>
          <a:xfrm>
            <a:off x="5801485" y="1969046"/>
            <a:ext cx="279164" cy="357794"/>
            <a:chOff x="5801485" y="1969046"/>
            <a:chExt cx="279164" cy="357794"/>
          </a:xfrm>
        </p:grpSpPr>
        <p:sp>
          <p:nvSpPr>
            <p:cNvPr id="10853" name="Google Shape;10853;p77"/>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7"/>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7"/>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7"/>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7"/>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77"/>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7"/>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7"/>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7"/>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7"/>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7"/>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77"/>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7"/>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6" name="Google Shape;10866;p77"/>
          <p:cNvGrpSpPr/>
          <p:nvPr/>
        </p:nvGrpSpPr>
        <p:grpSpPr>
          <a:xfrm>
            <a:off x="5352643" y="1969046"/>
            <a:ext cx="278404" cy="358364"/>
            <a:chOff x="5352643" y="1969046"/>
            <a:chExt cx="278404" cy="358364"/>
          </a:xfrm>
        </p:grpSpPr>
        <p:sp>
          <p:nvSpPr>
            <p:cNvPr id="10867" name="Google Shape;10867;p77"/>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7"/>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7"/>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7"/>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1" name="Google Shape;10871;p77"/>
          <p:cNvGrpSpPr/>
          <p:nvPr/>
        </p:nvGrpSpPr>
        <p:grpSpPr>
          <a:xfrm>
            <a:off x="4897750" y="1968317"/>
            <a:ext cx="279132" cy="358364"/>
            <a:chOff x="4897750" y="1968317"/>
            <a:chExt cx="279132" cy="358364"/>
          </a:xfrm>
        </p:grpSpPr>
        <p:sp>
          <p:nvSpPr>
            <p:cNvPr id="10872" name="Google Shape;10872;p77"/>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7"/>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7"/>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7"/>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7"/>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7"/>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7"/>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7"/>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7"/>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7"/>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7"/>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7"/>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7"/>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85" name="Google Shape;10885;p77"/>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6" name="Google Shape;10886;p77"/>
          <p:cNvGrpSpPr/>
          <p:nvPr/>
        </p:nvGrpSpPr>
        <p:grpSpPr>
          <a:xfrm>
            <a:off x="1767449" y="1513044"/>
            <a:ext cx="324403" cy="347783"/>
            <a:chOff x="1767449" y="1513044"/>
            <a:chExt cx="324403" cy="347783"/>
          </a:xfrm>
        </p:grpSpPr>
        <p:sp>
          <p:nvSpPr>
            <p:cNvPr id="10887" name="Google Shape;10887;p77"/>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7"/>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7"/>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7"/>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7"/>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7"/>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7"/>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7"/>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7"/>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6" name="Google Shape;10896;p77"/>
          <p:cNvGrpSpPr/>
          <p:nvPr/>
        </p:nvGrpSpPr>
        <p:grpSpPr>
          <a:xfrm>
            <a:off x="4007193" y="1512727"/>
            <a:ext cx="320633" cy="348100"/>
            <a:chOff x="4007193" y="1512727"/>
            <a:chExt cx="320633" cy="348100"/>
          </a:xfrm>
        </p:grpSpPr>
        <p:sp>
          <p:nvSpPr>
            <p:cNvPr id="10897" name="Google Shape;10897;p77"/>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7"/>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7"/>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7"/>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7"/>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2" name="Google Shape;10902;p77"/>
          <p:cNvGrpSpPr/>
          <p:nvPr/>
        </p:nvGrpSpPr>
        <p:grpSpPr>
          <a:xfrm>
            <a:off x="3530425" y="1508747"/>
            <a:ext cx="368175" cy="344594"/>
            <a:chOff x="3530425" y="1508747"/>
            <a:chExt cx="368175" cy="344594"/>
          </a:xfrm>
        </p:grpSpPr>
        <p:sp>
          <p:nvSpPr>
            <p:cNvPr id="10903" name="Google Shape;10903;p77"/>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7"/>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7"/>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7"/>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7" name="Google Shape;10907;p77"/>
          <p:cNvGrpSpPr/>
          <p:nvPr/>
        </p:nvGrpSpPr>
        <p:grpSpPr>
          <a:xfrm>
            <a:off x="3127598" y="1513234"/>
            <a:ext cx="289714" cy="347593"/>
            <a:chOff x="3127598" y="1513234"/>
            <a:chExt cx="289714" cy="347593"/>
          </a:xfrm>
        </p:grpSpPr>
        <p:sp>
          <p:nvSpPr>
            <p:cNvPr id="10908" name="Google Shape;10908;p77"/>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7"/>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7"/>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7"/>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7"/>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3" name="Google Shape;10913;p77"/>
          <p:cNvGrpSpPr/>
          <p:nvPr/>
        </p:nvGrpSpPr>
        <p:grpSpPr>
          <a:xfrm>
            <a:off x="2662884" y="1513044"/>
            <a:ext cx="322914" cy="348543"/>
            <a:chOff x="2662884" y="1513044"/>
            <a:chExt cx="322914" cy="348543"/>
          </a:xfrm>
        </p:grpSpPr>
        <p:sp>
          <p:nvSpPr>
            <p:cNvPr id="10914" name="Google Shape;10914;p77"/>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7"/>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7"/>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7"/>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7"/>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7"/>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7"/>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7"/>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7"/>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7"/>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4" name="Google Shape;10924;p77"/>
          <p:cNvGrpSpPr/>
          <p:nvPr/>
        </p:nvGrpSpPr>
        <p:grpSpPr>
          <a:xfrm>
            <a:off x="2232511" y="1512759"/>
            <a:ext cx="299534" cy="348068"/>
            <a:chOff x="2232511" y="1512759"/>
            <a:chExt cx="299534" cy="348068"/>
          </a:xfrm>
        </p:grpSpPr>
        <p:sp>
          <p:nvSpPr>
            <p:cNvPr id="10925" name="Google Shape;10925;p77"/>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7"/>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7"/>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7"/>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7"/>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7"/>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7"/>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7"/>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7"/>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7"/>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7"/>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6" name="Google Shape;10936;p77"/>
          <p:cNvGrpSpPr/>
          <p:nvPr/>
        </p:nvGrpSpPr>
        <p:grpSpPr>
          <a:xfrm>
            <a:off x="1331406" y="1513361"/>
            <a:ext cx="301784" cy="348607"/>
            <a:chOff x="1331406" y="1513361"/>
            <a:chExt cx="301784" cy="348607"/>
          </a:xfrm>
        </p:grpSpPr>
        <p:sp>
          <p:nvSpPr>
            <p:cNvPr id="10937" name="Google Shape;10937;p77"/>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7"/>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7"/>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7"/>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1" name="Google Shape;10941;p77"/>
          <p:cNvGrpSpPr/>
          <p:nvPr/>
        </p:nvGrpSpPr>
        <p:grpSpPr>
          <a:xfrm>
            <a:off x="7144274" y="1500214"/>
            <a:ext cx="282174" cy="355735"/>
            <a:chOff x="7144274" y="1500214"/>
            <a:chExt cx="282174" cy="355735"/>
          </a:xfrm>
        </p:grpSpPr>
        <p:sp>
          <p:nvSpPr>
            <p:cNvPr id="10942" name="Google Shape;10942;p77"/>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7"/>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7"/>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7"/>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7"/>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7"/>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8" name="Google Shape;10948;p77"/>
          <p:cNvGrpSpPr/>
          <p:nvPr/>
        </p:nvGrpSpPr>
        <p:grpSpPr>
          <a:xfrm>
            <a:off x="6685262" y="1500214"/>
            <a:ext cx="289682" cy="354594"/>
            <a:chOff x="6685262" y="1500214"/>
            <a:chExt cx="289682" cy="354594"/>
          </a:xfrm>
        </p:grpSpPr>
        <p:sp>
          <p:nvSpPr>
            <p:cNvPr id="10949" name="Google Shape;10949;p77"/>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7"/>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7"/>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7"/>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3" name="Google Shape;10953;p77"/>
          <p:cNvGrpSpPr/>
          <p:nvPr/>
        </p:nvGrpSpPr>
        <p:grpSpPr>
          <a:xfrm>
            <a:off x="6200938" y="1500594"/>
            <a:ext cx="322154" cy="355355"/>
            <a:chOff x="6200938" y="1500594"/>
            <a:chExt cx="322154" cy="355355"/>
          </a:xfrm>
        </p:grpSpPr>
        <p:sp>
          <p:nvSpPr>
            <p:cNvPr id="10954" name="Google Shape;10954;p77"/>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7"/>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77"/>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7"/>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7"/>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9" name="Google Shape;10959;p77"/>
          <p:cNvGrpSpPr/>
          <p:nvPr/>
        </p:nvGrpSpPr>
        <p:grpSpPr>
          <a:xfrm>
            <a:off x="5289631" y="1500214"/>
            <a:ext cx="332355" cy="354974"/>
            <a:chOff x="5289631" y="1500214"/>
            <a:chExt cx="332355" cy="354974"/>
          </a:xfrm>
        </p:grpSpPr>
        <p:sp>
          <p:nvSpPr>
            <p:cNvPr id="10960" name="Google Shape;10960;p77"/>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7"/>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7"/>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7"/>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7"/>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7"/>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6" name="Google Shape;10966;p77"/>
          <p:cNvGrpSpPr/>
          <p:nvPr/>
        </p:nvGrpSpPr>
        <p:grpSpPr>
          <a:xfrm>
            <a:off x="5748295" y="1499833"/>
            <a:ext cx="323294" cy="356115"/>
            <a:chOff x="5748295" y="1499833"/>
            <a:chExt cx="323294" cy="356115"/>
          </a:xfrm>
        </p:grpSpPr>
        <p:sp>
          <p:nvSpPr>
            <p:cNvPr id="10967" name="Google Shape;10967;p77"/>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7"/>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7"/>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7"/>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7"/>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77"/>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7"/>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4" name="Google Shape;10974;p77"/>
          <p:cNvGrpSpPr/>
          <p:nvPr/>
        </p:nvGrpSpPr>
        <p:grpSpPr>
          <a:xfrm>
            <a:off x="8047661" y="1501037"/>
            <a:ext cx="278404" cy="355260"/>
            <a:chOff x="8047661" y="1501037"/>
            <a:chExt cx="278404" cy="355260"/>
          </a:xfrm>
        </p:grpSpPr>
        <p:sp>
          <p:nvSpPr>
            <p:cNvPr id="10975" name="Google Shape;10975;p77"/>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7"/>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7"/>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7"/>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9" name="Google Shape;10979;p77"/>
          <p:cNvGrpSpPr/>
          <p:nvPr/>
        </p:nvGrpSpPr>
        <p:grpSpPr>
          <a:xfrm>
            <a:off x="4903389" y="1500214"/>
            <a:ext cx="267854" cy="355735"/>
            <a:chOff x="4903389" y="1500214"/>
            <a:chExt cx="267854" cy="355735"/>
          </a:xfrm>
        </p:grpSpPr>
        <p:sp>
          <p:nvSpPr>
            <p:cNvPr id="10980" name="Google Shape;10980;p77"/>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7"/>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7"/>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7"/>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7"/>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5" name="Google Shape;10985;p77"/>
          <p:cNvGrpSpPr/>
          <p:nvPr/>
        </p:nvGrpSpPr>
        <p:grpSpPr>
          <a:xfrm>
            <a:off x="7613518" y="1501354"/>
            <a:ext cx="264433" cy="353074"/>
            <a:chOff x="7613518" y="1501354"/>
            <a:chExt cx="264433" cy="353074"/>
          </a:xfrm>
        </p:grpSpPr>
        <p:sp>
          <p:nvSpPr>
            <p:cNvPr id="10986" name="Google Shape;10986;p77"/>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7"/>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7"/>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7"/>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7"/>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7"/>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95" name="Shape 10995"/>
        <p:cNvGrpSpPr/>
        <p:nvPr/>
      </p:nvGrpSpPr>
      <p:grpSpPr>
        <a:xfrm>
          <a:off x="0" y="0"/>
          <a:ext cx="0" cy="0"/>
          <a:chOff x="0" y="0"/>
          <a:chExt cx="0" cy="0"/>
        </a:xfrm>
      </p:grpSpPr>
      <p:sp>
        <p:nvSpPr>
          <p:cNvPr id="10996" name="Google Shape;10996;p78"/>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997" name="Google Shape;10997;p78"/>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0998" name="Google Shape;10998;p78"/>
          <p:cNvGrpSpPr/>
          <p:nvPr/>
        </p:nvGrpSpPr>
        <p:grpSpPr>
          <a:xfrm>
            <a:off x="1757085" y="1500675"/>
            <a:ext cx="371069" cy="359396"/>
            <a:chOff x="1757085" y="1500675"/>
            <a:chExt cx="371069" cy="359396"/>
          </a:xfrm>
        </p:grpSpPr>
        <p:sp>
          <p:nvSpPr>
            <p:cNvPr id="10999" name="Google Shape;10999;p78"/>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8"/>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8"/>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8"/>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8"/>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8"/>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8"/>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8"/>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8"/>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8"/>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8"/>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8"/>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8"/>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8"/>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8"/>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8"/>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8"/>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8"/>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8"/>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8"/>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8"/>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8"/>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8"/>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8"/>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8"/>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8"/>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8"/>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8"/>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8"/>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8" name="Google Shape;11028;p78"/>
          <p:cNvGrpSpPr/>
          <p:nvPr/>
        </p:nvGrpSpPr>
        <p:grpSpPr>
          <a:xfrm>
            <a:off x="2774209" y="1954691"/>
            <a:ext cx="116693" cy="374186"/>
            <a:chOff x="2774209" y="1954691"/>
            <a:chExt cx="116693" cy="374186"/>
          </a:xfrm>
        </p:grpSpPr>
        <p:sp>
          <p:nvSpPr>
            <p:cNvPr id="11029" name="Google Shape;11029;p78"/>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8"/>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1" name="Google Shape;11031;p78"/>
          <p:cNvGrpSpPr/>
          <p:nvPr/>
        </p:nvGrpSpPr>
        <p:grpSpPr>
          <a:xfrm>
            <a:off x="4017435" y="1499912"/>
            <a:ext cx="315092" cy="359397"/>
            <a:chOff x="4017435" y="1499912"/>
            <a:chExt cx="315092" cy="359397"/>
          </a:xfrm>
        </p:grpSpPr>
        <p:sp>
          <p:nvSpPr>
            <p:cNvPr id="11032" name="Google Shape;11032;p78"/>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8"/>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4" name="Google Shape;11034;p78"/>
          <p:cNvGrpSpPr/>
          <p:nvPr/>
        </p:nvGrpSpPr>
        <p:grpSpPr>
          <a:xfrm>
            <a:off x="3963652" y="1999759"/>
            <a:ext cx="374154" cy="284050"/>
            <a:chOff x="3963652" y="1999759"/>
            <a:chExt cx="374154" cy="284050"/>
          </a:xfrm>
        </p:grpSpPr>
        <p:sp>
          <p:nvSpPr>
            <p:cNvPr id="11035" name="Google Shape;11035;p78"/>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8"/>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8"/>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8" name="Google Shape;11038;p78"/>
          <p:cNvGrpSpPr/>
          <p:nvPr/>
        </p:nvGrpSpPr>
        <p:grpSpPr>
          <a:xfrm>
            <a:off x="1777536" y="2014866"/>
            <a:ext cx="376444" cy="253772"/>
            <a:chOff x="1777536" y="2014866"/>
            <a:chExt cx="376444" cy="253772"/>
          </a:xfrm>
        </p:grpSpPr>
        <p:sp>
          <p:nvSpPr>
            <p:cNvPr id="11039" name="Google Shape;11039;p78"/>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8"/>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8"/>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78"/>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78"/>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4" name="Google Shape;11044;p78"/>
          <p:cNvGrpSpPr/>
          <p:nvPr/>
        </p:nvGrpSpPr>
        <p:grpSpPr>
          <a:xfrm>
            <a:off x="1309875" y="2057326"/>
            <a:ext cx="374154" cy="169680"/>
            <a:chOff x="1309875" y="2057326"/>
            <a:chExt cx="374154" cy="169680"/>
          </a:xfrm>
        </p:grpSpPr>
        <p:sp>
          <p:nvSpPr>
            <p:cNvPr id="11045" name="Google Shape;11045;p7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7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8"/>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8"/>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8"/>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8"/>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8"/>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8"/>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6" name="Google Shape;11056;p78"/>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7" name="Google Shape;11057;p78"/>
          <p:cNvGrpSpPr/>
          <p:nvPr/>
        </p:nvGrpSpPr>
        <p:grpSpPr>
          <a:xfrm>
            <a:off x="2347450" y="1954564"/>
            <a:ext cx="113639" cy="373168"/>
            <a:chOff x="2347450" y="1954564"/>
            <a:chExt cx="113639" cy="373168"/>
          </a:xfrm>
        </p:grpSpPr>
        <p:sp>
          <p:nvSpPr>
            <p:cNvPr id="11058" name="Google Shape;11058;p78"/>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8"/>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0" name="Google Shape;11060;p78"/>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1" name="Google Shape;11061;p78"/>
          <p:cNvGrpSpPr/>
          <p:nvPr/>
        </p:nvGrpSpPr>
        <p:grpSpPr>
          <a:xfrm>
            <a:off x="3110102" y="1499880"/>
            <a:ext cx="330613" cy="358379"/>
            <a:chOff x="3110102" y="1499880"/>
            <a:chExt cx="330613" cy="358379"/>
          </a:xfrm>
        </p:grpSpPr>
        <p:sp>
          <p:nvSpPr>
            <p:cNvPr id="11062" name="Google Shape;11062;p78"/>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8"/>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8"/>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8"/>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8"/>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8"/>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8"/>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9" name="Google Shape;11069;p78"/>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0" name="Google Shape;11070;p78"/>
          <p:cNvGrpSpPr/>
          <p:nvPr/>
        </p:nvGrpSpPr>
        <p:grpSpPr>
          <a:xfrm>
            <a:off x="3485575" y="1999759"/>
            <a:ext cx="373772" cy="284050"/>
            <a:chOff x="3531200" y="1999759"/>
            <a:chExt cx="373772" cy="284050"/>
          </a:xfrm>
        </p:grpSpPr>
        <p:sp>
          <p:nvSpPr>
            <p:cNvPr id="11071" name="Google Shape;11071;p78"/>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8"/>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8"/>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8"/>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5" name="Google Shape;11075;p78"/>
          <p:cNvGrpSpPr/>
          <p:nvPr/>
        </p:nvGrpSpPr>
        <p:grpSpPr>
          <a:xfrm>
            <a:off x="2667058" y="1500293"/>
            <a:ext cx="330231" cy="359015"/>
            <a:chOff x="2667058" y="1500293"/>
            <a:chExt cx="330231" cy="359015"/>
          </a:xfrm>
        </p:grpSpPr>
        <p:sp>
          <p:nvSpPr>
            <p:cNvPr id="11076" name="Google Shape;11076;p78"/>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8"/>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8"/>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8"/>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8"/>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8"/>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8"/>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8"/>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8"/>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8"/>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8"/>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8"/>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8"/>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8"/>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8"/>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8"/>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8"/>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8"/>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4" name="Google Shape;11094;p78"/>
          <p:cNvGrpSpPr/>
          <p:nvPr/>
        </p:nvGrpSpPr>
        <p:grpSpPr>
          <a:xfrm>
            <a:off x="3567553" y="1499912"/>
            <a:ext cx="320022" cy="359778"/>
            <a:chOff x="3567553" y="1499912"/>
            <a:chExt cx="320022" cy="359778"/>
          </a:xfrm>
        </p:grpSpPr>
        <p:sp>
          <p:nvSpPr>
            <p:cNvPr id="11095" name="Google Shape;11095;p78"/>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8"/>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8"/>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8"/>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8"/>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8"/>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1" name="Google Shape;11101;p78"/>
          <p:cNvGrpSpPr/>
          <p:nvPr/>
        </p:nvGrpSpPr>
        <p:grpSpPr>
          <a:xfrm>
            <a:off x="1309875" y="1499912"/>
            <a:ext cx="359015" cy="358633"/>
            <a:chOff x="1309875" y="1499912"/>
            <a:chExt cx="359015" cy="358633"/>
          </a:xfrm>
        </p:grpSpPr>
        <p:sp>
          <p:nvSpPr>
            <p:cNvPr id="11102" name="Google Shape;11102;p78"/>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78"/>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78"/>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8"/>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8"/>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8"/>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8"/>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8"/>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78"/>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1" name="Google Shape;11111;p78"/>
          <p:cNvGrpSpPr/>
          <p:nvPr/>
        </p:nvGrpSpPr>
        <p:grpSpPr>
          <a:xfrm>
            <a:off x="2219466" y="1500293"/>
            <a:ext cx="330613" cy="359015"/>
            <a:chOff x="2219466" y="1500293"/>
            <a:chExt cx="330613" cy="359015"/>
          </a:xfrm>
        </p:grpSpPr>
        <p:sp>
          <p:nvSpPr>
            <p:cNvPr id="11112" name="Google Shape;11112;p78"/>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8"/>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4" name="Google Shape;11114;p78"/>
          <p:cNvGrpSpPr/>
          <p:nvPr/>
        </p:nvGrpSpPr>
        <p:grpSpPr>
          <a:xfrm>
            <a:off x="5343544" y="1509358"/>
            <a:ext cx="244676" cy="351095"/>
            <a:chOff x="5343544" y="1509358"/>
            <a:chExt cx="244676" cy="351095"/>
          </a:xfrm>
        </p:grpSpPr>
        <p:sp>
          <p:nvSpPr>
            <p:cNvPr id="11115" name="Google Shape;11115;p78"/>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8"/>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8"/>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8" name="Google Shape;11118;p78"/>
          <p:cNvGrpSpPr/>
          <p:nvPr/>
        </p:nvGrpSpPr>
        <p:grpSpPr>
          <a:xfrm>
            <a:off x="4882340" y="1509358"/>
            <a:ext cx="246171" cy="351095"/>
            <a:chOff x="4882340" y="1509358"/>
            <a:chExt cx="246171" cy="351095"/>
          </a:xfrm>
        </p:grpSpPr>
        <p:sp>
          <p:nvSpPr>
            <p:cNvPr id="11119" name="Google Shape;11119;p78"/>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8"/>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78"/>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78"/>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8"/>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4" name="Google Shape;11124;p78"/>
          <p:cNvGrpSpPr/>
          <p:nvPr/>
        </p:nvGrpSpPr>
        <p:grpSpPr>
          <a:xfrm>
            <a:off x="6273204" y="1509008"/>
            <a:ext cx="236343" cy="351445"/>
            <a:chOff x="6273204" y="1509008"/>
            <a:chExt cx="236343" cy="351445"/>
          </a:xfrm>
        </p:grpSpPr>
        <p:sp>
          <p:nvSpPr>
            <p:cNvPr id="11125" name="Google Shape;11125;p78"/>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8"/>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27" name="Google Shape;11127;p78"/>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28" name="Google Shape;11128;p78"/>
          <p:cNvGrpSpPr/>
          <p:nvPr/>
        </p:nvGrpSpPr>
        <p:grpSpPr>
          <a:xfrm>
            <a:off x="7219530" y="1508244"/>
            <a:ext cx="191625" cy="352209"/>
            <a:chOff x="7219530" y="1508244"/>
            <a:chExt cx="191625" cy="352209"/>
          </a:xfrm>
        </p:grpSpPr>
        <p:sp>
          <p:nvSpPr>
            <p:cNvPr id="11129" name="Google Shape;11129;p78"/>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8"/>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78"/>
          <p:cNvGrpSpPr/>
          <p:nvPr/>
        </p:nvGrpSpPr>
        <p:grpSpPr>
          <a:xfrm>
            <a:off x="7699309" y="1508626"/>
            <a:ext cx="154922" cy="351827"/>
            <a:chOff x="7699309" y="1508626"/>
            <a:chExt cx="154922" cy="351827"/>
          </a:xfrm>
        </p:grpSpPr>
        <p:sp>
          <p:nvSpPr>
            <p:cNvPr id="11132" name="Google Shape;11132;p78"/>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8"/>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8"/>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78"/>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8"/>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8"/>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8"/>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9" name="Google Shape;11139;p78"/>
          <p:cNvGrpSpPr/>
          <p:nvPr/>
        </p:nvGrpSpPr>
        <p:grpSpPr>
          <a:xfrm>
            <a:off x="8161690" y="1509008"/>
            <a:ext cx="153396" cy="351064"/>
            <a:chOff x="8161690" y="1509008"/>
            <a:chExt cx="153396" cy="351064"/>
          </a:xfrm>
        </p:grpSpPr>
        <p:sp>
          <p:nvSpPr>
            <p:cNvPr id="11140" name="Google Shape;11140;p78"/>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8"/>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8"/>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8"/>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4" name="Google Shape;11144;p78"/>
          <p:cNvGrpSpPr/>
          <p:nvPr/>
        </p:nvGrpSpPr>
        <p:grpSpPr>
          <a:xfrm>
            <a:off x="6746940" y="1508881"/>
            <a:ext cx="213221" cy="352304"/>
            <a:chOff x="6746940" y="1508881"/>
            <a:chExt cx="213221" cy="352304"/>
          </a:xfrm>
        </p:grpSpPr>
        <p:sp>
          <p:nvSpPr>
            <p:cNvPr id="11145" name="Google Shape;11145;p78"/>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8"/>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8"/>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8"/>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9" name="Google Shape;11149;p78"/>
          <p:cNvGrpSpPr/>
          <p:nvPr/>
        </p:nvGrpSpPr>
        <p:grpSpPr>
          <a:xfrm>
            <a:off x="5770336" y="2007615"/>
            <a:ext cx="350682" cy="292097"/>
            <a:chOff x="5770336" y="2007615"/>
            <a:chExt cx="350682" cy="292097"/>
          </a:xfrm>
        </p:grpSpPr>
        <p:sp>
          <p:nvSpPr>
            <p:cNvPr id="11150" name="Google Shape;11150;p78"/>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8"/>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8"/>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8"/>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4" name="Google Shape;11154;p78"/>
          <p:cNvGrpSpPr/>
          <p:nvPr/>
        </p:nvGrpSpPr>
        <p:grpSpPr>
          <a:xfrm>
            <a:off x="5326878" y="1980358"/>
            <a:ext cx="350332" cy="346229"/>
            <a:chOff x="5326878" y="1980358"/>
            <a:chExt cx="350332" cy="346229"/>
          </a:xfrm>
        </p:grpSpPr>
        <p:sp>
          <p:nvSpPr>
            <p:cNvPr id="11155" name="Google Shape;11155;p78"/>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8"/>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8"/>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8"/>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9" name="Google Shape;11159;p78"/>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0" name="Google Shape;11160;p78"/>
          <p:cNvGrpSpPr/>
          <p:nvPr/>
        </p:nvGrpSpPr>
        <p:grpSpPr>
          <a:xfrm>
            <a:off x="4883835" y="1992571"/>
            <a:ext cx="350300" cy="323043"/>
            <a:chOff x="4883835" y="1992571"/>
            <a:chExt cx="350300" cy="323043"/>
          </a:xfrm>
        </p:grpSpPr>
        <p:sp>
          <p:nvSpPr>
            <p:cNvPr id="11161" name="Google Shape;11161;p78"/>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8"/>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78"/>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8"/>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8"/>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8"/>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7" name="Google Shape;11167;p78"/>
          <p:cNvGrpSpPr/>
          <p:nvPr/>
        </p:nvGrpSpPr>
        <p:grpSpPr>
          <a:xfrm>
            <a:off x="7548967" y="1978927"/>
            <a:ext cx="333285" cy="349950"/>
            <a:chOff x="7548967" y="1978927"/>
            <a:chExt cx="333285" cy="349950"/>
          </a:xfrm>
        </p:grpSpPr>
        <p:sp>
          <p:nvSpPr>
            <p:cNvPr id="11168" name="Google Shape;11168;p78"/>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8"/>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8"/>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8"/>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8"/>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8"/>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8"/>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5" name="Google Shape;11175;p78"/>
          <p:cNvGrpSpPr/>
          <p:nvPr/>
        </p:nvGrpSpPr>
        <p:grpSpPr>
          <a:xfrm>
            <a:off x="6214142" y="1978927"/>
            <a:ext cx="346515" cy="350300"/>
            <a:chOff x="6214142" y="1978927"/>
            <a:chExt cx="346515" cy="350300"/>
          </a:xfrm>
        </p:grpSpPr>
        <p:sp>
          <p:nvSpPr>
            <p:cNvPr id="11176" name="Google Shape;11176;p78"/>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8"/>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8" name="Google Shape;11178;p78"/>
          <p:cNvGrpSpPr/>
          <p:nvPr/>
        </p:nvGrpSpPr>
        <p:grpSpPr>
          <a:xfrm>
            <a:off x="7105923" y="1978545"/>
            <a:ext cx="333285" cy="350682"/>
            <a:chOff x="7105923" y="1978545"/>
            <a:chExt cx="333285" cy="350682"/>
          </a:xfrm>
        </p:grpSpPr>
        <p:sp>
          <p:nvSpPr>
            <p:cNvPr id="11179" name="Google Shape;11179;p78"/>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8"/>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8"/>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8"/>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8"/>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8"/>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8"/>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6" name="Google Shape;11186;p78"/>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8"/>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8" name="Google Shape;11188;p78"/>
          <p:cNvGrpSpPr/>
          <p:nvPr/>
        </p:nvGrpSpPr>
        <p:grpSpPr>
          <a:xfrm>
            <a:off x="3616406" y="2422352"/>
            <a:ext cx="203393" cy="351827"/>
            <a:chOff x="3616406" y="2422352"/>
            <a:chExt cx="203393" cy="351827"/>
          </a:xfrm>
        </p:grpSpPr>
        <p:sp>
          <p:nvSpPr>
            <p:cNvPr id="11189" name="Google Shape;11189;p78"/>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8"/>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1" name="Google Shape;11191;p78"/>
          <p:cNvGrpSpPr/>
          <p:nvPr/>
        </p:nvGrpSpPr>
        <p:grpSpPr>
          <a:xfrm>
            <a:off x="878187" y="2421970"/>
            <a:ext cx="272696" cy="351827"/>
            <a:chOff x="913012" y="2421970"/>
            <a:chExt cx="272696" cy="351827"/>
          </a:xfrm>
        </p:grpSpPr>
        <p:sp>
          <p:nvSpPr>
            <p:cNvPr id="11192" name="Google Shape;11192;p78"/>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8"/>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8"/>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78"/>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6" name="Google Shape;11196;p78"/>
          <p:cNvGrpSpPr/>
          <p:nvPr/>
        </p:nvGrpSpPr>
        <p:grpSpPr>
          <a:xfrm>
            <a:off x="2274743" y="2422352"/>
            <a:ext cx="255649" cy="351445"/>
            <a:chOff x="2274743" y="2422352"/>
            <a:chExt cx="255649" cy="351445"/>
          </a:xfrm>
        </p:grpSpPr>
        <p:sp>
          <p:nvSpPr>
            <p:cNvPr id="11197" name="Google Shape;11197;p78"/>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8"/>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78"/>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0" name="Google Shape;11200;p78"/>
          <p:cNvGrpSpPr/>
          <p:nvPr/>
        </p:nvGrpSpPr>
        <p:grpSpPr>
          <a:xfrm>
            <a:off x="2708723" y="2421239"/>
            <a:ext cx="246552" cy="352558"/>
            <a:chOff x="2708723" y="2421239"/>
            <a:chExt cx="246552" cy="352558"/>
          </a:xfrm>
        </p:grpSpPr>
        <p:sp>
          <p:nvSpPr>
            <p:cNvPr id="11201" name="Google Shape;11201;p78"/>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8"/>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3" name="Google Shape;11203;p78"/>
          <p:cNvGrpSpPr/>
          <p:nvPr/>
        </p:nvGrpSpPr>
        <p:grpSpPr>
          <a:xfrm>
            <a:off x="1835485" y="2422352"/>
            <a:ext cx="259433" cy="350714"/>
            <a:chOff x="1835485" y="2422352"/>
            <a:chExt cx="259433" cy="350714"/>
          </a:xfrm>
        </p:grpSpPr>
        <p:sp>
          <p:nvSpPr>
            <p:cNvPr id="11204" name="Google Shape;11204;p78"/>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8"/>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8"/>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8"/>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8"/>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8"/>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8"/>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1" name="Google Shape;11211;p78"/>
          <p:cNvGrpSpPr/>
          <p:nvPr/>
        </p:nvGrpSpPr>
        <p:grpSpPr>
          <a:xfrm>
            <a:off x="3150240" y="2422352"/>
            <a:ext cx="212489" cy="351445"/>
            <a:chOff x="3150240" y="2422352"/>
            <a:chExt cx="212489" cy="351445"/>
          </a:xfrm>
        </p:grpSpPr>
        <p:sp>
          <p:nvSpPr>
            <p:cNvPr id="11212" name="Google Shape;11212;p78"/>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78"/>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4" name="Google Shape;11214;p78"/>
          <p:cNvGrpSpPr/>
          <p:nvPr/>
        </p:nvGrpSpPr>
        <p:grpSpPr>
          <a:xfrm>
            <a:off x="1367060" y="2422129"/>
            <a:ext cx="269261" cy="352050"/>
            <a:chOff x="1367060" y="2422129"/>
            <a:chExt cx="269261" cy="352050"/>
          </a:xfrm>
        </p:grpSpPr>
        <p:sp>
          <p:nvSpPr>
            <p:cNvPr id="11215" name="Google Shape;11215;p78"/>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78"/>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8"/>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78"/>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8"/>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8"/>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8"/>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8"/>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8"/>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8"/>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8"/>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8"/>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78"/>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8"/>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9" name="Google Shape;11229;p78"/>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0" name="Google Shape;11230;p78"/>
          <p:cNvGrpSpPr/>
          <p:nvPr/>
        </p:nvGrpSpPr>
        <p:grpSpPr>
          <a:xfrm>
            <a:off x="4882690" y="2425405"/>
            <a:ext cx="274573" cy="350682"/>
            <a:chOff x="4882690" y="2425405"/>
            <a:chExt cx="274573" cy="350682"/>
          </a:xfrm>
        </p:grpSpPr>
        <p:sp>
          <p:nvSpPr>
            <p:cNvPr id="11231" name="Google Shape;11231;p78"/>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8"/>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3" name="Google Shape;11233;p78"/>
          <p:cNvGrpSpPr/>
          <p:nvPr/>
        </p:nvGrpSpPr>
        <p:grpSpPr>
          <a:xfrm>
            <a:off x="6627639" y="2443884"/>
            <a:ext cx="355993" cy="313247"/>
            <a:chOff x="6627639" y="2443884"/>
            <a:chExt cx="355993" cy="313247"/>
          </a:xfrm>
        </p:grpSpPr>
        <p:sp>
          <p:nvSpPr>
            <p:cNvPr id="11234" name="Google Shape;11234;p78"/>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8"/>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8"/>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7" name="Google Shape;11237;p78"/>
          <p:cNvGrpSpPr/>
          <p:nvPr/>
        </p:nvGrpSpPr>
        <p:grpSpPr>
          <a:xfrm>
            <a:off x="6183451" y="2462140"/>
            <a:ext cx="351445" cy="277976"/>
            <a:chOff x="6183451" y="2462140"/>
            <a:chExt cx="351445" cy="277976"/>
          </a:xfrm>
        </p:grpSpPr>
        <p:sp>
          <p:nvSpPr>
            <p:cNvPr id="11238" name="Google Shape;11238;p78"/>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8"/>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78"/>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78"/>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8"/>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78"/>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8"/>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5" name="Google Shape;11245;p78"/>
          <p:cNvGrpSpPr/>
          <p:nvPr/>
        </p:nvGrpSpPr>
        <p:grpSpPr>
          <a:xfrm>
            <a:off x="5735477" y="2429858"/>
            <a:ext cx="353354" cy="341299"/>
            <a:chOff x="5735477" y="2429858"/>
            <a:chExt cx="353354" cy="341299"/>
          </a:xfrm>
        </p:grpSpPr>
        <p:sp>
          <p:nvSpPr>
            <p:cNvPr id="11246" name="Google Shape;11246;p78"/>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8"/>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8"/>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78"/>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8"/>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78"/>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2" name="Google Shape;11252;p78"/>
          <p:cNvGrpSpPr/>
          <p:nvPr/>
        </p:nvGrpSpPr>
        <p:grpSpPr>
          <a:xfrm>
            <a:off x="5243735" y="2446973"/>
            <a:ext cx="405255" cy="275499"/>
            <a:chOff x="5283337" y="2478774"/>
            <a:chExt cx="358633" cy="243913"/>
          </a:xfrm>
        </p:grpSpPr>
        <p:sp>
          <p:nvSpPr>
            <p:cNvPr id="11253" name="Google Shape;11253;p78"/>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8"/>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8"/>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78"/>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8"/>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8"/>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8"/>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8"/>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78"/>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8"/>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8"/>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8"/>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8"/>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8"/>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8"/>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8"/>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8"/>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0" name="Google Shape;11270;p78"/>
          <p:cNvGrpSpPr/>
          <p:nvPr/>
        </p:nvGrpSpPr>
        <p:grpSpPr>
          <a:xfrm>
            <a:off x="7964753" y="2470823"/>
            <a:ext cx="362068" cy="258670"/>
            <a:chOff x="7964753" y="2470823"/>
            <a:chExt cx="362068" cy="258670"/>
          </a:xfrm>
        </p:grpSpPr>
        <p:sp>
          <p:nvSpPr>
            <p:cNvPr id="11271" name="Google Shape;11271;p78"/>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8"/>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8"/>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8"/>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8"/>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8"/>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8"/>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8"/>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8"/>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0" name="Google Shape;11280;p78"/>
          <p:cNvGrpSpPr/>
          <p:nvPr/>
        </p:nvGrpSpPr>
        <p:grpSpPr>
          <a:xfrm>
            <a:off x="7524349" y="2456447"/>
            <a:ext cx="350332" cy="288948"/>
            <a:chOff x="7524349" y="2456447"/>
            <a:chExt cx="350332" cy="288948"/>
          </a:xfrm>
        </p:grpSpPr>
        <p:sp>
          <p:nvSpPr>
            <p:cNvPr id="11281" name="Google Shape;11281;p78"/>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8"/>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78"/>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8"/>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8"/>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6" name="Google Shape;11286;p78"/>
          <p:cNvGrpSpPr/>
          <p:nvPr/>
        </p:nvGrpSpPr>
        <p:grpSpPr>
          <a:xfrm>
            <a:off x="3972749" y="2894211"/>
            <a:ext cx="355230" cy="356725"/>
            <a:chOff x="3972749" y="2894211"/>
            <a:chExt cx="355230" cy="356725"/>
          </a:xfrm>
        </p:grpSpPr>
        <p:sp>
          <p:nvSpPr>
            <p:cNvPr id="11287" name="Google Shape;11287;p78"/>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78"/>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8"/>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8"/>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8"/>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78"/>
          <p:cNvGrpSpPr/>
          <p:nvPr/>
        </p:nvGrpSpPr>
        <p:grpSpPr>
          <a:xfrm>
            <a:off x="3527797" y="2918796"/>
            <a:ext cx="355993" cy="307904"/>
            <a:chOff x="3527797" y="2918796"/>
            <a:chExt cx="355993" cy="307904"/>
          </a:xfrm>
        </p:grpSpPr>
        <p:sp>
          <p:nvSpPr>
            <p:cNvPr id="11293" name="Google Shape;11293;p78"/>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8"/>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8"/>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8"/>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8"/>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8"/>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8"/>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78"/>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78"/>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8"/>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3" name="Google Shape;11303;p78"/>
          <p:cNvGrpSpPr/>
          <p:nvPr/>
        </p:nvGrpSpPr>
        <p:grpSpPr>
          <a:xfrm>
            <a:off x="3082845" y="2920959"/>
            <a:ext cx="356375" cy="302338"/>
            <a:chOff x="3082845" y="2920959"/>
            <a:chExt cx="356375" cy="302338"/>
          </a:xfrm>
        </p:grpSpPr>
        <p:sp>
          <p:nvSpPr>
            <p:cNvPr id="11304" name="Google Shape;11304;p78"/>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78"/>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6" name="Google Shape;11306;p78"/>
          <p:cNvGrpSpPr/>
          <p:nvPr/>
        </p:nvGrpSpPr>
        <p:grpSpPr>
          <a:xfrm>
            <a:off x="2639038" y="2894942"/>
            <a:ext cx="355612" cy="355612"/>
            <a:chOff x="2639038" y="2894942"/>
            <a:chExt cx="355612" cy="355612"/>
          </a:xfrm>
        </p:grpSpPr>
        <p:sp>
          <p:nvSpPr>
            <p:cNvPr id="11307" name="Google Shape;11307;p78"/>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8"/>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9" name="Google Shape;11309;p78"/>
          <p:cNvGrpSpPr/>
          <p:nvPr/>
        </p:nvGrpSpPr>
        <p:grpSpPr>
          <a:xfrm>
            <a:off x="2194468" y="2938865"/>
            <a:ext cx="355993" cy="267766"/>
            <a:chOff x="2194468" y="2938865"/>
            <a:chExt cx="355993" cy="267766"/>
          </a:xfrm>
        </p:grpSpPr>
        <p:sp>
          <p:nvSpPr>
            <p:cNvPr id="11310" name="Google Shape;11310;p78"/>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8"/>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8"/>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8"/>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78"/>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8"/>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78"/>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8"/>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8"/>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8"/>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8"/>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78"/>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78"/>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8"/>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8"/>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8"/>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78"/>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78"/>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8"/>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8"/>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0" name="Google Shape;11330;p78"/>
          <p:cNvGrpSpPr/>
          <p:nvPr/>
        </p:nvGrpSpPr>
        <p:grpSpPr>
          <a:xfrm>
            <a:off x="1749897" y="2894561"/>
            <a:ext cx="355993" cy="355612"/>
            <a:chOff x="1749897" y="2894561"/>
            <a:chExt cx="355993" cy="355612"/>
          </a:xfrm>
        </p:grpSpPr>
        <p:sp>
          <p:nvSpPr>
            <p:cNvPr id="11331" name="Google Shape;11331;p78"/>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8"/>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8"/>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8"/>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8"/>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8"/>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8"/>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8"/>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8"/>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8"/>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8"/>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2" name="Google Shape;11342;p78"/>
          <p:cNvGrpSpPr/>
          <p:nvPr/>
        </p:nvGrpSpPr>
        <p:grpSpPr>
          <a:xfrm>
            <a:off x="1305327" y="2894211"/>
            <a:ext cx="357520" cy="357488"/>
            <a:chOff x="1305327" y="2894211"/>
            <a:chExt cx="357520" cy="357488"/>
          </a:xfrm>
        </p:grpSpPr>
        <p:sp>
          <p:nvSpPr>
            <p:cNvPr id="11343" name="Google Shape;11343;p78"/>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78"/>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8"/>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8"/>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8"/>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8" name="Google Shape;11348;p78"/>
          <p:cNvGrpSpPr/>
          <p:nvPr/>
        </p:nvGrpSpPr>
        <p:grpSpPr>
          <a:xfrm>
            <a:off x="853950" y="2894720"/>
            <a:ext cx="364104" cy="353290"/>
            <a:chOff x="853950" y="2894720"/>
            <a:chExt cx="364104" cy="353290"/>
          </a:xfrm>
        </p:grpSpPr>
        <p:sp>
          <p:nvSpPr>
            <p:cNvPr id="11349" name="Google Shape;11349;p78"/>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8"/>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8"/>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8"/>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8"/>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8"/>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8"/>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6" name="Google Shape;11356;p78"/>
          <p:cNvGrpSpPr/>
          <p:nvPr/>
        </p:nvGrpSpPr>
        <p:grpSpPr>
          <a:xfrm>
            <a:off x="7066548" y="2912594"/>
            <a:ext cx="352209" cy="334938"/>
            <a:chOff x="7066548" y="2912594"/>
            <a:chExt cx="352209" cy="334938"/>
          </a:xfrm>
        </p:grpSpPr>
        <p:sp>
          <p:nvSpPr>
            <p:cNvPr id="11357" name="Google Shape;11357;p78"/>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8"/>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8"/>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8"/>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8"/>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8"/>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63" name="Google Shape;11363;p78"/>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78"/>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5" name="Google Shape;11365;p78"/>
          <p:cNvGrpSpPr/>
          <p:nvPr/>
        </p:nvGrpSpPr>
        <p:grpSpPr>
          <a:xfrm>
            <a:off x="7541397" y="2904802"/>
            <a:ext cx="318495" cy="352209"/>
            <a:chOff x="7541397" y="2904802"/>
            <a:chExt cx="318495" cy="352209"/>
          </a:xfrm>
        </p:grpSpPr>
        <p:sp>
          <p:nvSpPr>
            <p:cNvPr id="11366" name="Google Shape;11366;p78"/>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8"/>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8" name="Google Shape;11368;p78"/>
          <p:cNvGrpSpPr/>
          <p:nvPr/>
        </p:nvGrpSpPr>
        <p:grpSpPr>
          <a:xfrm>
            <a:off x="8003015" y="2904039"/>
            <a:ext cx="306759" cy="351445"/>
            <a:chOff x="8003015" y="2904039"/>
            <a:chExt cx="306759" cy="351445"/>
          </a:xfrm>
        </p:grpSpPr>
        <p:sp>
          <p:nvSpPr>
            <p:cNvPr id="11369" name="Google Shape;11369;p78"/>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78"/>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8"/>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78"/>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78"/>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8"/>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5" name="Google Shape;11375;p78"/>
          <p:cNvGrpSpPr/>
          <p:nvPr/>
        </p:nvGrpSpPr>
        <p:grpSpPr>
          <a:xfrm>
            <a:off x="5687770" y="2885496"/>
            <a:ext cx="369638" cy="369606"/>
            <a:chOff x="5687770" y="2885496"/>
            <a:chExt cx="369638" cy="369606"/>
          </a:xfrm>
        </p:grpSpPr>
        <p:sp>
          <p:nvSpPr>
            <p:cNvPr id="11376" name="Google Shape;11376;p78"/>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78"/>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78"/>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78"/>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78"/>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78"/>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78"/>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8"/>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78"/>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8"/>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6" name="Google Shape;11386;p78"/>
          <p:cNvGrpSpPr/>
          <p:nvPr/>
        </p:nvGrpSpPr>
        <p:grpSpPr>
          <a:xfrm>
            <a:off x="4881958" y="2904802"/>
            <a:ext cx="156417" cy="349537"/>
            <a:chOff x="4881958" y="2904802"/>
            <a:chExt cx="156417" cy="349537"/>
          </a:xfrm>
        </p:grpSpPr>
        <p:sp>
          <p:nvSpPr>
            <p:cNvPr id="11387" name="Google Shape;11387;p78"/>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8"/>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8"/>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8"/>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78"/>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78"/>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78"/>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4" name="Google Shape;11394;p78"/>
          <p:cNvGrpSpPr/>
          <p:nvPr/>
        </p:nvGrpSpPr>
        <p:grpSpPr>
          <a:xfrm>
            <a:off x="5230318" y="2886514"/>
            <a:ext cx="371133" cy="367443"/>
            <a:chOff x="5230318" y="2886514"/>
            <a:chExt cx="371133" cy="367443"/>
          </a:xfrm>
        </p:grpSpPr>
        <p:sp>
          <p:nvSpPr>
            <p:cNvPr id="11395" name="Google Shape;11395;p78"/>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8"/>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8"/>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8"/>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8"/>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8"/>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8"/>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8"/>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8"/>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4" name="Google Shape;11404;p78"/>
          <p:cNvGrpSpPr/>
          <p:nvPr/>
        </p:nvGrpSpPr>
        <p:grpSpPr>
          <a:xfrm>
            <a:off x="5748358" y="3434578"/>
            <a:ext cx="352590" cy="182561"/>
            <a:chOff x="5748358" y="3434578"/>
            <a:chExt cx="352590" cy="182561"/>
          </a:xfrm>
        </p:grpSpPr>
        <p:sp>
          <p:nvSpPr>
            <p:cNvPr id="11405" name="Google Shape;11405;p78"/>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8"/>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8"/>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8"/>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8"/>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8"/>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1" name="Google Shape;11411;p78"/>
          <p:cNvGrpSpPr/>
          <p:nvPr/>
        </p:nvGrpSpPr>
        <p:grpSpPr>
          <a:xfrm>
            <a:off x="862283" y="4274771"/>
            <a:ext cx="341204" cy="359301"/>
            <a:chOff x="862283" y="4274771"/>
            <a:chExt cx="341204" cy="359301"/>
          </a:xfrm>
        </p:grpSpPr>
        <p:sp>
          <p:nvSpPr>
            <p:cNvPr id="11412" name="Google Shape;11412;p78"/>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8"/>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8"/>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5" name="Google Shape;11415;p78"/>
          <p:cNvGrpSpPr/>
          <p:nvPr/>
        </p:nvGrpSpPr>
        <p:grpSpPr>
          <a:xfrm>
            <a:off x="1396957" y="4287365"/>
            <a:ext cx="301861" cy="332871"/>
            <a:chOff x="1396957" y="4287365"/>
            <a:chExt cx="301861" cy="332871"/>
          </a:xfrm>
        </p:grpSpPr>
        <p:sp>
          <p:nvSpPr>
            <p:cNvPr id="11416" name="Google Shape;11416;p78"/>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8"/>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8"/>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8"/>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8"/>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8"/>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8"/>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78"/>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78"/>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8"/>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8"/>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8"/>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8"/>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78"/>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78"/>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1" name="Google Shape;11431;p78"/>
          <p:cNvGrpSpPr/>
          <p:nvPr/>
        </p:nvGrpSpPr>
        <p:grpSpPr>
          <a:xfrm>
            <a:off x="1865381" y="4277506"/>
            <a:ext cx="396131" cy="355612"/>
            <a:chOff x="1865381" y="4277506"/>
            <a:chExt cx="396131" cy="355612"/>
          </a:xfrm>
        </p:grpSpPr>
        <p:sp>
          <p:nvSpPr>
            <p:cNvPr id="11432" name="Google Shape;11432;p78"/>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8"/>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8"/>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8"/>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8"/>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8"/>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8" name="Google Shape;11438;p78"/>
          <p:cNvGrpSpPr/>
          <p:nvPr/>
        </p:nvGrpSpPr>
        <p:grpSpPr>
          <a:xfrm>
            <a:off x="2411823" y="4303999"/>
            <a:ext cx="334398" cy="299953"/>
            <a:chOff x="2411823" y="4303999"/>
            <a:chExt cx="334398" cy="299953"/>
          </a:xfrm>
        </p:grpSpPr>
        <p:sp>
          <p:nvSpPr>
            <p:cNvPr id="11439" name="Google Shape;11439;p78"/>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8"/>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8"/>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8"/>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8"/>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8"/>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8"/>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6" name="Google Shape;11446;p78"/>
          <p:cNvGrpSpPr/>
          <p:nvPr/>
        </p:nvGrpSpPr>
        <p:grpSpPr>
          <a:xfrm>
            <a:off x="2903337" y="4279032"/>
            <a:ext cx="382519" cy="350682"/>
            <a:chOff x="2903337" y="4279032"/>
            <a:chExt cx="382519" cy="350682"/>
          </a:xfrm>
        </p:grpSpPr>
        <p:sp>
          <p:nvSpPr>
            <p:cNvPr id="11447" name="Google Shape;11447;p78"/>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8"/>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8"/>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8"/>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8"/>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8"/>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78"/>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8"/>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8"/>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8"/>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8"/>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8"/>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8"/>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8"/>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8"/>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2" name="Google Shape;11462;p78"/>
          <p:cNvGrpSpPr/>
          <p:nvPr/>
        </p:nvGrpSpPr>
        <p:grpSpPr>
          <a:xfrm>
            <a:off x="3927642" y="4317080"/>
            <a:ext cx="383632" cy="276449"/>
            <a:chOff x="3933342" y="4315767"/>
            <a:chExt cx="383632" cy="276449"/>
          </a:xfrm>
        </p:grpSpPr>
        <p:sp>
          <p:nvSpPr>
            <p:cNvPr id="11463" name="Google Shape;11463;p78"/>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8"/>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8"/>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8"/>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8"/>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8"/>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9" name="Google Shape;11469;p78"/>
          <p:cNvGrpSpPr/>
          <p:nvPr/>
        </p:nvGrpSpPr>
        <p:grpSpPr>
          <a:xfrm>
            <a:off x="3441065" y="4302505"/>
            <a:ext cx="337069" cy="302593"/>
            <a:chOff x="3441065" y="4302505"/>
            <a:chExt cx="337069" cy="302593"/>
          </a:xfrm>
        </p:grpSpPr>
        <p:sp>
          <p:nvSpPr>
            <p:cNvPr id="11470" name="Google Shape;11470;p78"/>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8"/>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8"/>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8"/>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8"/>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8"/>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8"/>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8"/>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78"/>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8"/>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8"/>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8"/>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8"/>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3" name="Google Shape;11483;p78"/>
          <p:cNvGrpSpPr/>
          <p:nvPr/>
        </p:nvGrpSpPr>
        <p:grpSpPr>
          <a:xfrm>
            <a:off x="3532345" y="3362635"/>
            <a:ext cx="339328" cy="336274"/>
            <a:chOff x="3532345" y="3362635"/>
            <a:chExt cx="339328" cy="336274"/>
          </a:xfrm>
        </p:grpSpPr>
        <p:sp>
          <p:nvSpPr>
            <p:cNvPr id="11484" name="Google Shape;11484;p78"/>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8"/>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78"/>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78"/>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8"/>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89" name="Google Shape;11489;p78"/>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0" name="Google Shape;11490;p78"/>
          <p:cNvGrpSpPr/>
          <p:nvPr/>
        </p:nvGrpSpPr>
        <p:grpSpPr>
          <a:xfrm>
            <a:off x="1883955" y="3808700"/>
            <a:ext cx="162873" cy="351445"/>
            <a:chOff x="1883955" y="3808700"/>
            <a:chExt cx="162873" cy="351445"/>
          </a:xfrm>
        </p:grpSpPr>
        <p:sp>
          <p:nvSpPr>
            <p:cNvPr id="11491" name="Google Shape;11491;p78"/>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8"/>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3" name="Google Shape;11493;p78"/>
          <p:cNvGrpSpPr/>
          <p:nvPr/>
        </p:nvGrpSpPr>
        <p:grpSpPr>
          <a:xfrm>
            <a:off x="939156" y="3809209"/>
            <a:ext cx="192007" cy="351318"/>
            <a:chOff x="939156" y="3809209"/>
            <a:chExt cx="192007" cy="351318"/>
          </a:xfrm>
        </p:grpSpPr>
        <p:sp>
          <p:nvSpPr>
            <p:cNvPr id="11494" name="Google Shape;11494;p78"/>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8"/>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6" name="Google Shape;11496;p78"/>
          <p:cNvGrpSpPr/>
          <p:nvPr/>
        </p:nvGrpSpPr>
        <p:grpSpPr>
          <a:xfrm>
            <a:off x="2306167" y="3809845"/>
            <a:ext cx="193915" cy="349155"/>
            <a:chOff x="2306167" y="3809845"/>
            <a:chExt cx="193915" cy="349155"/>
          </a:xfrm>
        </p:grpSpPr>
        <p:sp>
          <p:nvSpPr>
            <p:cNvPr id="11497" name="Google Shape;11497;p78"/>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78"/>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78"/>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8"/>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8"/>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8"/>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78"/>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4" name="Google Shape;11504;p78"/>
          <p:cNvGrpSpPr/>
          <p:nvPr/>
        </p:nvGrpSpPr>
        <p:grpSpPr>
          <a:xfrm>
            <a:off x="1323901" y="3807173"/>
            <a:ext cx="356343" cy="356757"/>
            <a:chOff x="1323901" y="3807173"/>
            <a:chExt cx="356343" cy="356757"/>
          </a:xfrm>
        </p:grpSpPr>
        <p:sp>
          <p:nvSpPr>
            <p:cNvPr id="11505" name="Google Shape;11505;p78"/>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8"/>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8"/>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8"/>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78"/>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8"/>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8"/>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8"/>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8"/>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8"/>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8"/>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8"/>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8"/>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8"/>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8"/>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8"/>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8"/>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8"/>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8"/>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8"/>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78"/>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78"/>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8"/>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78"/>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9" name="Google Shape;11529;p78"/>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0" name="Google Shape;11530;p78"/>
          <p:cNvGrpSpPr/>
          <p:nvPr/>
        </p:nvGrpSpPr>
        <p:grpSpPr>
          <a:xfrm>
            <a:off x="859262" y="3353920"/>
            <a:ext cx="306759" cy="351445"/>
            <a:chOff x="859262" y="3353920"/>
            <a:chExt cx="306759" cy="351445"/>
          </a:xfrm>
        </p:grpSpPr>
        <p:sp>
          <p:nvSpPr>
            <p:cNvPr id="11531" name="Google Shape;11531;p78"/>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78"/>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8"/>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8"/>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8"/>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6" name="Google Shape;11536;p78"/>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7" name="Google Shape;11537;p78"/>
          <p:cNvGrpSpPr/>
          <p:nvPr/>
        </p:nvGrpSpPr>
        <p:grpSpPr>
          <a:xfrm>
            <a:off x="3967437" y="3837102"/>
            <a:ext cx="364708" cy="295405"/>
            <a:chOff x="3967437" y="3837102"/>
            <a:chExt cx="364708" cy="295405"/>
          </a:xfrm>
        </p:grpSpPr>
        <p:sp>
          <p:nvSpPr>
            <p:cNvPr id="11538" name="Google Shape;11538;p78"/>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8"/>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8"/>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78"/>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78"/>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3" name="Google Shape;11543;p78"/>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8"/>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8"/>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6" name="Google Shape;11546;p78"/>
          <p:cNvGrpSpPr/>
          <p:nvPr/>
        </p:nvGrpSpPr>
        <p:grpSpPr>
          <a:xfrm>
            <a:off x="5811827" y="3806451"/>
            <a:ext cx="283743" cy="308444"/>
            <a:chOff x="5964227" y="3858701"/>
            <a:chExt cx="283743" cy="308444"/>
          </a:xfrm>
        </p:grpSpPr>
        <p:sp>
          <p:nvSpPr>
            <p:cNvPr id="11547" name="Google Shape;11547;p78"/>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8"/>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8"/>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78"/>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1" name="Google Shape;11551;p78"/>
          <p:cNvGrpSpPr/>
          <p:nvPr/>
        </p:nvGrpSpPr>
        <p:grpSpPr>
          <a:xfrm>
            <a:off x="6243508" y="3873073"/>
            <a:ext cx="320372" cy="213602"/>
            <a:chOff x="6395908" y="3873073"/>
            <a:chExt cx="320372" cy="213602"/>
          </a:xfrm>
        </p:grpSpPr>
        <p:sp>
          <p:nvSpPr>
            <p:cNvPr id="11552" name="Google Shape;11552;p78"/>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8"/>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78"/>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8"/>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8"/>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78"/>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8"/>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78"/>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8"/>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8"/>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2" name="Google Shape;11562;p78"/>
          <p:cNvGrpSpPr/>
          <p:nvPr/>
        </p:nvGrpSpPr>
        <p:grpSpPr>
          <a:xfrm>
            <a:off x="7262890" y="3802816"/>
            <a:ext cx="357138" cy="352018"/>
            <a:chOff x="7415290" y="3802816"/>
            <a:chExt cx="357138" cy="352018"/>
          </a:xfrm>
        </p:grpSpPr>
        <p:sp>
          <p:nvSpPr>
            <p:cNvPr id="11563" name="Google Shape;11563;p78"/>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78"/>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78"/>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8"/>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8"/>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8"/>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78"/>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8"/>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1" name="Google Shape;11571;p78"/>
          <p:cNvGrpSpPr/>
          <p:nvPr/>
        </p:nvGrpSpPr>
        <p:grpSpPr>
          <a:xfrm>
            <a:off x="6737312" y="3833413"/>
            <a:ext cx="355230" cy="293401"/>
            <a:chOff x="6889712" y="3833413"/>
            <a:chExt cx="355230" cy="293401"/>
          </a:xfrm>
        </p:grpSpPr>
        <p:sp>
          <p:nvSpPr>
            <p:cNvPr id="11572" name="Google Shape;11572;p78"/>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78"/>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78"/>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8"/>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78"/>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7" name="Google Shape;11577;p78"/>
          <p:cNvGrpSpPr/>
          <p:nvPr/>
        </p:nvGrpSpPr>
        <p:grpSpPr>
          <a:xfrm>
            <a:off x="7707152" y="3835870"/>
            <a:ext cx="282318" cy="337168"/>
            <a:chOff x="1635875" y="237775"/>
            <a:chExt cx="4370250" cy="5219325"/>
          </a:xfrm>
        </p:grpSpPr>
        <p:sp>
          <p:nvSpPr>
            <p:cNvPr id="11578" name="Google Shape;11578;p78"/>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8"/>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0" name="Google Shape;11580;p78"/>
          <p:cNvGrpSpPr/>
          <p:nvPr/>
        </p:nvGrpSpPr>
        <p:grpSpPr>
          <a:xfrm>
            <a:off x="3103963" y="3361140"/>
            <a:ext cx="297886" cy="337578"/>
            <a:chOff x="3103963" y="3361140"/>
            <a:chExt cx="297886" cy="337578"/>
          </a:xfrm>
        </p:grpSpPr>
        <p:sp>
          <p:nvSpPr>
            <p:cNvPr id="11581" name="Google Shape;11581;p78"/>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78"/>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8"/>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8"/>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8"/>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8"/>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8"/>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8"/>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8"/>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78"/>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78"/>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8"/>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8"/>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78"/>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8"/>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8"/>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78"/>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8"/>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8"/>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8"/>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8"/>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8"/>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78"/>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8"/>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5" name="Google Shape;11605;p78"/>
          <p:cNvGrpSpPr/>
          <p:nvPr/>
        </p:nvGrpSpPr>
        <p:grpSpPr>
          <a:xfrm>
            <a:off x="2667821" y="3361108"/>
            <a:ext cx="273046" cy="337801"/>
            <a:chOff x="2667821" y="3361108"/>
            <a:chExt cx="273046" cy="337801"/>
          </a:xfrm>
        </p:grpSpPr>
        <p:sp>
          <p:nvSpPr>
            <p:cNvPr id="11606" name="Google Shape;11606;p78"/>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78"/>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78"/>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8"/>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8"/>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8"/>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78"/>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8"/>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8"/>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8"/>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8"/>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8"/>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78"/>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78"/>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8"/>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8"/>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78"/>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8"/>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78"/>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5" name="Google Shape;11625;p78"/>
          <p:cNvGrpSpPr/>
          <p:nvPr/>
        </p:nvGrpSpPr>
        <p:grpSpPr>
          <a:xfrm>
            <a:off x="2212469" y="3360313"/>
            <a:ext cx="282715" cy="338660"/>
            <a:chOff x="2212469" y="3360313"/>
            <a:chExt cx="282715" cy="338660"/>
          </a:xfrm>
        </p:grpSpPr>
        <p:sp>
          <p:nvSpPr>
            <p:cNvPr id="11626" name="Google Shape;11626;p78"/>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8"/>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8"/>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9" name="Google Shape;11629;p78"/>
          <p:cNvGrpSpPr/>
          <p:nvPr/>
        </p:nvGrpSpPr>
        <p:grpSpPr>
          <a:xfrm>
            <a:off x="1768821" y="3361108"/>
            <a:ext cx="278739" cy="339073"/>
            <a:chOff x="1768821" y="3361108"/>
            <a:chExt cx="278739" cy="339073"/>
          </a:xfrm>
        </p:grpSpPr>
        <p:sp>
          <p:nvSpPr>
            <p:cNvPr id="11630" name="Google Shape;11630;p78"/>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8"/>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8"/>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8"/>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78"/>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78"/>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8"/>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78"/>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78"/>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8"/>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78"/>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1" name="Google Shape;11641;p78"/>
          <p:cNvGrpSpPr/>
          <p:nvPr/>
        </p:nvGrpSpPr>
        <p:grpSpPr>
          <a:xfrm>
            <a:off x="5337883" y="3336873"/>
            <a:ext cx="307141" cy="376826"/>
            <a:chOff x="5337883" y="3336873"/>
            <a:chExt cx="307141" cy="376826"/>
          </a:xfrm>
        </p:grpSpPr>
        <p:sp>
          <p:nvSpPr>
            <p:cNvPr id="11642" name="Google Shape;11642;p78"/>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78"/>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4" name="Google Shape;11644;p78"/>
          <p:cNvGrpSpPr/>
          <p:nvPr/>
        </p:nvGrpSpPr>
        <p:grpSpPr>
          <a:xfrm>
            <a:off x="4883835" y="3337255"/>
            <a:ext cx="323425" cy="377557"/>
            <a:chOff x="4883835" y="3337255"/>
            <a:chExt cx="323425" cy="377557"/>
          </a:xfrm>
        </p:grpSpPr>
        <p:sp>
          <p:nvSpPr>
            <p:cNvPr id="11645" name="Google Shape;11645;p78"/>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78"/>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78"/>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8" name="Google Shape;11648;p78"/>
          <p:cNvGrpSpPr/>
          <p:nvPr/>
        </p:nvGrpSpPr>
        <p:grpSpPr>
          <a:xfrm>
            <a:off x="6193310" y="3407289"/>
            <a:ext cx="352590" cy="237488"/>
            <a:chOff x="6193310" y="3407289"/>
            <a:chExt cx="352590" cy="237488"/>
          </a:xfrm>
        </p:grpSpPr>
        <p:sp>
          <p:nvSpPr>
            <p:cNvPr id="11649" name="Google Shape;11649;p78"/>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78"/>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8"/>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8"/>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8"/>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4" name="Google Shape;11654;p78"/>
          <p:cNvGrpSpPr/>
          <p:nvPr/>
        </p:nvGrpSpPr>
        <p:grpSpPr>
          <a:xfrm>
            <a:off x="6637117" y="3397843"/>
            <a:ext cx="353735" cy="254504"/>
            <a:chOff x="6637117" y="3397843"/>
            <a:chExt cx="353735" cy="254504"/>
          </a:xfrm>
        </p:grpSpPr>
        <p:sp>
          <p:nvSpPr>
            <p:cNvPr id="11655" name="Google Shape;11655;p78"/>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78"/>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78"/>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78"/>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8"/>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8"/>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1" name="Google Shape;11661;p78"/>
          <p:cNvGrpSpPr/>
          <p:nvPr/>
        </p:nvGrpSpPr>
        <p:grpSpPr>
          <a:xfrm>
            <a:off x="7075994" y="3349531"/>
            <a:ext cx="360637" cy="352336"/>
            <a:chOff x="7075994" y="3349531"/>
            <a:chExt cx="360637" cy="352336"/>
          </a:xfrm>
        </p:grpSpPr>
        <p:sp>
          <p:nvSpPr>
            <p:cNvPr id="11662" name="Google Shape;11662;p78"/>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8"/>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78"/>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78"/>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78"/>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78"/>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78"/>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9" name="Google Shape;11669;p78"/>
          <p:cNvGrpSpPr/>
          <p:nvPr/>
        </p:nvGrpSpPr>
        <p:grpSpPr>
          <a:xfrm>
            <a:off x="7651983" y="3349181"/>
            <a:ext cx="107183" cy="352399"/>
            <a:chOff x="7651983" y="3349181"/>
            <a:chExt cx="107183" cy="352399"/>
          </a:xfrm>
        </p:grpSpPr>
        <p:sp>
          <p:nvSpPr>
            <p:cNvPr id="11670" name="Google Shape;11670;p78"/>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78"/>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2" name="Google Shape;11672;p78"/>
          <p:cNvGrpSpPr/>
          <p:nvPr/>
        </p:nvGrpSpPr>
        <p:grpSpPr>
          <a:xfrm>
            <a:off x="7973468" y="3382322"/>
            <a:ext cx="352590" cy="287072"/>
            <a:chOff x="7973468" y="3382322"/>
            <a:chExt cx="352590" cy="287072"/>
          </a:xfrm>
        </p:grpSpPr>
        <p:sp>
          <p:nvSpPr>
            <p:cNvPr id="11673" name="Google Shape;11673;p78"/>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78"/>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8"/>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78"/>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78"/>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8"/>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8"/>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8"/>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78"/>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78"/>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78"/>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78"/>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688" name="Shape 11688"/>
        <p:cNvGrpSpPr/>
        <p:nvPr/>
      </p:nvGrpSpPr>
      <p:grpSpPr>
        <a:xfrm>
          <a:off x="0" y="0"/>
          <a:ext cx="0" cy="0"/>
          <a:chOff x="0" y="0"/>
          <a:chExt cx="0" cy="0"/>
        </a:xfrm>
      </p:grpSpPr>
      <p:sp>
        <p:nvSpPr>
          <p:cNvPr id="11689" name="Google Shape;11689;p7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1690" name="Google Shape;11690;p79"/>
          <p:cNvGrpSpPr/>
          <p:nvPr/>
        </p:nvGrpSpPr>
        <p:grpSpPr>
          <a:xfrm>
            <a:off x="849677" y="1500658"/>
            <a:ext cx="347872" cy="347488"/>
            <a:chOff x="849677" y="1500658"/>
            <a:chExt cx="347872" cy="347488"/>
          </a:xfrm>
        </p:grpSpPr>
        <p:sp>
          <p:nvSpPr>
            <p:cNvPr id="11691" name="Google Shape;11691;p79"/>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79"/>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9"/>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9"/>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79"/>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79"/>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7" name="Google Shape;11697;p79"/>
          <p:cNvGrpSpPr/>
          <p:nvPr/>
        </p:nvGrpSpPr>
        <p:grpSpPr>
          <a:xfrm>
            <a:off x="1415853" y="1500658"/>
            <a:ext cx="315872" cy="347488"/>
            <a:chOff x="1415853" y="1500658"/>
            <a:chExt cx="315872" cy="347488"/>
          </a:xfrm>
        </p:grpSpPr>
        <p:sp>
          <p:nvSpPr>
            <p:cNvPr id="11698" name="Google Shape;11698;p79"/>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9"/>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9"/>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79"/>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2" name="Google Shape;11702;p79"/>
          <p:cNvGrpSpPr/>
          <p:nvPr/>
        </p:nvGrpSpPr>
        <p:grpSpPr>
          <a:xfrm>
            <a:off x="4697389" y="1500658"/>
            <a:ext cx="347520" cy="347104"/>
            <a:chOff x="4697389" y="1500658"/>
            <a:chExt cx="347520" cy="347104"/>
          </a:xfrm>
        </p:grpSpPr>
        <p:sp>
          <p:nvSpPr>
            <p:cNvPr id="11703" name="Google Shape;11703;p79"/>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79"/>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9"/>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6" name="Google Shape;11706;p79"/>
          <p:cNvGrpSpPr/>
          <p:nvPr/>
        </p:nvGrpSpPr>
        <p:grpSpPr>
          <a:xfrm>
            <a:off x="3603533" y="1964946"/>
            <a:ext cx="347520" cy="353760"/>
            <a:chOff x="3603533" y="1964946"/>
            <a:chExt cx="347520" cy="353760"/>
          </a:xfrm>
        </p:grpSpPr>
        <p:sp>
          <p:nvSpPr>
            <p:cNvPr id="11707" name="Google Shape;11707;p79"/>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79"/>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9"/>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0" name="Google Shape;11710;p79"/>
          <p:cNvGrpSpPr/>
          <p:nvPr/>
        </p:nvGrpSpPr>
        <p:grpSpPr>
          <a:xfrm>
            <a:off x="1950765" y="1964338"/>
            <a:ext cx="357792" cy="352448"/>
            <a:chOff x="1950765" y="1964338"/>
            <a:chExt cx="357792" cy="352448"/>
          </a:xfrm>
        </p:grpSpPr>
        <p:sp>
          <p:nvSpPr>
            <p:cNvPr id="11711" name="Google Shape;11711;p79"/>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79"/>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79"/>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9"/>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5" name="Google Shape;11715;p79"/>
          <p:cNvGrpSpPr/>
          <p:nvPr/>
        </p:nvGrpSpPr>
        <p:grpSpPr>
          <a:xfrm>
            <a:off x="7435629" y="1964690"/>
            <a:ext cx="367712" cy="353248"/>
            <a:chOff x="7435629" y="1964690"/>
            <a:chExt cx="367712" cy="353248"/>
          </a:xfrm>
        </p:grpSpPr>
        <p:sp>
          <p:nvSpPr>
            <p:cNvPr id="11716" name="Google Shape;11716;p79"/>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9"/>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9"/>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9"/>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0" name="Google Shape;11720;p79"/>
          <p:cNvGrpSpPr/>
          <p:nvPr/>
        </p:nvGrpSpPr>
        <p:grpSpPr>
          <a:xfrm>
            <a:off x="2512749" y="1965042"/>
            <a:ext cx="333024" cy="352896"/>
            <a:chOff x="2512749" y="1965042"/>
            <a:chExt cx="333024" cy="352896"/>
          </a:xfrm>
        </p:grpSpPr>
        <p:sp>
          <p:nvSpPr>
            <p:cNvPr id="11721" name="Google Shape;11721;p79"/>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9"/>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79"/>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9"/>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9"/>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6" name="Google Shape;11726;p79"/>
          <p:cNvGrpSpPr/>
          <p:nvPr/>
        </p:nvGrpSpPr>
        <p:grpSpPr>
          <a:xfrm>
            <a:off x="1398317" y="1981778"/>
            <a:ext cx="365792" cy="335392"/>
            <a:chOff x="1398317" y="1981778"/>
            <a:chExt cx="365792" cy="335392"/>
          </a:xfrm>
        </p:grpSpPr>
        <p:sp>
          <p:nvSpPr>
            <p:cNvPr id="11727" name="Google Shape;11727;p79"/>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9"/>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9"/>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9"/>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9"/>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9"/>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3" name="Google Shape;11733;p79"/>
          <p:cNvGrpSpPr/>
          <p:nvPr/>
        </p:nvGrpSpPr>
        <p:grpSpPr>
          <a:xfrm>
            <a:off x="3052237" y="2003570"/>
            <a:ext cx="353600" cy="314752"/>
            <a:chOff x="3052237" y="2003570"/>
            <a:chExt cx="353600" cy="314752"/>
          </a:xfrm>
        </p:grpSpPr>
        <p:sp>
          <p:nvSpPr>
            <p:cNvPr id="11734" name="Google Shape;11734;p79"/>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79"/>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9"/>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7" name="Google Shape;11737;p79"/>
          <p:cNvGrpSpPr/>
          <p:nvPr/>
        </p:nvGrpSpPr>
        <p:grpSpPr>
          <a:xfrm>
            <a:off x="1404013" y="2958066"/>
            <a:ext cx="368096" cy="223968"/>
            <a:chOff x="1404013" y="2958066"/>
            <a:chExt cx="368096" cy="223968"/>
          </a:xfrm>
        </p:grpSpPr>
        <p:sp>
          <p:nvSpPr>
            <p:cNvPr id="11738" name="Google Shape;11738;p79"/>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9"/>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40" name="Google Shape;11740;p79"/>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9"/>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42" name="Google Shape;11742;p79"/>
          <p:cNvGrpSpPr/>
          <p:nvPr/>
        </p:nvGrpSpPr>
        <p:grpSpPr>
          <a:xfrm>
            <a:off x="1951149" y="2885202"/>
            <a:ext cx="370368" cy="367328"/>
            <a:chOff x="1951149" y="2885202"/>
            <a:chExt cx="370368" cy="367328"/>
          </a:xfrm>
        </p:grpSpPr>
        <p:sp>
          <p:nvSpPr>
            <p:cNvPr id="11743" name="Google Shape;11743;p79"/>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9"/>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79"/>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6" name="Google Shape;11746;p79"/>
          <p:cNvGrpSpPr/>
          <p:nvPr/>
        </p:nvGrpSpPr>
        <p:grpSpPr>
          <a:xfrm>
            <a:off x="2501677" y="2906162"/>
            <a:ext cx="367328" cy="327296"/>
            <a:chOff x="2501677" y="2906162"/>
            <a:chExt cx="367328" cy="327296"/>
          </a:xfrm>
        </p:grpSpPr>
        <p:sp>
          <p:nvSpPr>
            <p:cNvPr id="11747" name="Google Shape;11747;p79"/>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9"/>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9"/>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0" name="Google Shape;11750;p79"/>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1" name="Google Shape;11751;p79"/>
          <p:cNvGrpSpPr/>
          <p:nvPr/>
        </p:nvGrpSpPr>
        <p:grpSpPr>
          <a:xfrm>
            <a:off x="3050317" y="2893714"/>
            <a:ext cx="367712" cy="354240"/>
            <a:chOff x="3050317" y="2893714"/>
            <a:chExt cx="367712" cy="354240"/>
          </a:xfrm>
        </p:grpSpPr>
        <p:sp>
          <p:nvSpPr>
            <p:cNvPr id="11752" name="Google Shape;11752;p79"/>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79"/>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4" name="Google Shape;11754;p79"/>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9"/>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6" name="Google Shape;11756;p79"/>
          <p:cNvGrpSpPr/>
          <p:nvPr/>
        </p:nvGrpSpPr>
        <p:grpSpPr>
          <a:xfrm>
            <a:off x="7531277" y="2886354"/>
            <a:ext cx="185184" cy="367296"/>
            <a:chOff x="7531277" y="2886354"/>
            <a:chExt cx="185184" cy="367296"/>
          </a:xfrm>
        </p:grpSpPr>
        <p:sp>
          <p:nvSpPr>
            <p:cNvPr id="11757" name="Google Shape;11757;p79"/>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9"/>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9"/>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0" name="Google Shape;11760;p79"/>
          <p:cNvGrpSpPr/>
          <p:nvPr/>
        </p:nvGrpSpPr>
        <p:grpSpPr>
          <a:xfrm>
            <a:off x="6926637" y="2886738"/>
            <a:ext cx="297184" cy="367296"/>
            <a:chOff x="6926637" y="2886738"/>
            <a:chExt cx="297184" cy="367296"/>
          </a:xfrm>
        </p:grpSpPr>
        <p:sp>
          <p:nvSpPr>
            <p:cNvPr id="11761" name="Google Shape;11761;p79"/>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79"/>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79"/>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64" name="Google Shape;11764;p79"/>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9"/>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66" name="Google Shape;11766;p79"/>
          <p:cNvGrpSpPr/>
          <p:nvPr/>
        </p:nvGrpSpPr>
        <p:grpSpPr>
          <a:xfrm>
            <a:off x="6340653" y="2886354"/>
            <a:ext cx="370368" cy="368064"/>
            <a:chOff x="6340653" y="2886354"/>
            <a:chExt cx="370368" cy="368064"/>
          </a:xfrm>
        </p:grpSpPr>
        <p:sp>
          <p:nvSpPr>
            <p:cNvPr id="11767" name="Google Shape;11767;p79"/>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79"/>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79"/>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9"/>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79"/>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79"/>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3" name="Google Shape;11773;p79"/>
          <p:cNvGrpSpPr/>
          <p:nvPr/>
        </p:nvGrpSpPr>
        <p:grpSpPr>
          <a:xfrm>
            <a:off x="5246797" y="1981426"/>
            <a:ext cx="354752" cy="336512"/>
            <a:chOff x="5246797" y="1981426"/>
            <a:chExt cx="354752" cy="336512"/>
          </a:xfrm>
        </p:grpSpPr>
        <p:sp>
          <p:nvSpPr>
            <p:cNvPr id="11774" name="Google Shape;11774;p79"/>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9"/>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6" name="Google Shape;11776;p79"/>
          <p:cNvGrpSpPr/>
          <p:nvPr/>
        </p:nvGrpSpPr>
        <p:grpSpPr>
          <a:xfrm>
            <a:off x="4148749" y="2102066"/>
            <a:ext cx="355136" cy="216256"/>
            <a:chOff x="4148749" y="2102066"/>
            <a:chExt cx="355136" cy="216256"/>
          </a:xfrm>
        </p:grpSpPr>
        <p:sp>
          <p:nvSpPr>
            <p:cNvPr id="11777" name="Google Shape;11777;p79"/>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9"/>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9" name="Google Shape;11779;p79"/>
          <p:cNvGrpSpPr/>
          <p:nvPr/>
        </p:nvGrpSpPr>
        <p:grpSpPr>
          <a:xfrm>
            <a:off x="5794669" y="2001426"/>
            <a:ext cx="354752" cy="315360"/>
            <a:chOff x="5794669" y="2001426"/>
            <a:chExt cx="354752" cy="315360"/>
          </a:xfrm>
        </p:grpSpPr>
        <p:sp>
          <p:nvSpPr>
            <p:cNvPr id="11780" name="Google Shape;11780;p79"/>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79"/>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2" name="Google Shape;11782;p79"/>
          <p:cNvGrpSpPr/>
          <p:nvPr/>
        </p:nvGrpSpPr>
        <p:grpSpPr>
          <a:xfrm>
            <a:off x="6345229" y="2029842"/>
            <a:ext cx="352832" cy="289216"/>
            <a:chOff x="6345229" y="2029842"/>
            <a:chExt cx="352832" cy="289216"/>
          </a:xfrm>
        </p:grpSpPr>
        <p:sp>
          <p:nvSpPr>
            <p:cNvPr id="11783" name="Google Shape;11783;p79"/>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79"/>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5" name="Google Shape;11785;p79"/>
          <p:cNvGrpSpPr/>
          <p:nvPr/>
        </p:nvGrpSpPr>
        <p:grpSpPr>
          <a:xfrm>
            <a:off x="4697389" y="2036338"/>
            <a:ext cx="354752" cy="281984"/>
            <a:chOff x="4697389" y="2036338"/>
            <a:chExt cx="354752" cy="281984"/>
          </a:xfrm>
        </p:grpSpPr>
        <p:sp>
          <p:nvSpPr>
            <p:cNvPr id="11786" name="Google Shape;11786;p79"/>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9"/>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8" name="Google Shape;11788;p79"/>
          <p:cNvGrpSpPr/>
          <p:nvPr/>
        </p:nvGrpSpPr>
        <p:grpSpPr>
          <a:xfrm>
            <a:off x="1404013" y="2424754"/>
            <a:ext cx="353600" cy="354944"/>
            <a:chOff x="1404013" y="2424754"/>
            <a:chExt cx="353600" cy="354944"/>
          </a:xfrm>
        </p:grpSpPr>
        <p:sp>
          <p:nvSpPr>
            <p:cNvPr id="11789" name="Google Shape;11789;p79"/>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79"/>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79"/>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79"/>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9"/>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4" name="Google Shape;11794;p79"/>
          <p:cNvGrpSpPr/>
          <p:nvPr/>
        </p:nvGrpSpPr>
        <p:grpSpPr>
          <a:xfrm>
            <a:off x="854253" y="2428274"/>
            <a:ext cx="355104" cy="351040"/>
            <a:chOff x="854253" y="2428274"/>
            <a:chExt cx="355104" cy="351040"/>
          </a:xfrm>
        </p:grpSpPr>
        <p:sp>
          <p:nvSpPr>
            <p:cNvPr id="11795" name="Google Shape;11795;p79"/>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79"/>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7" name="Google Shape;11797;p79"/>
          <p:cNvGrpSpPr/>
          <p:nvPr/>
        </p:nvGrpSpPr>
        <p:grpSpPr>
          <a:xfrm>
            <a:off x="6896909" y="2440946"/>
            <a:ext cx="354752" cy="275904"/>
            <a:chOff x="6896909" y="2440946"/>
            <a:chExt cx="354752" cy="275904"/>
          </a:xfrm>
        </p:grpSpPr>
        <p:sp>
          <p:nvSpPr>
            <p:cNvPr id="11798" name="Google Shape;11798;p79"/>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9"/>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00" name="Google Shape;11800;p79"/>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01" name="Google Shape;11801;p79"/>
          <p:cNvGrpSpPr/>
          <p:nvPr/>
        </p:nvGrpSpPr>
        <p:grpSpPr>
          <a:xfrm>
            <a:off x="5265069" y="2424754"/>
            <a:ext cx="321984" cy="354560"/>
            <a:chOff x="5265069" y="2424754"/>
            <a:chExt cx="321984" cy="354560"/>
          </a:xfrm>
        </p:grpSpPr>
        <p:sp>
          <p:nvSpPr>
            <p:cNvPr id="11802" name="Google Shape;11802;p79"/>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9"/>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4" name="Google Shape;11804;p79"/>
          <p:cNvGrpSpPr/>
          <p:nvPr/>
        </p:nvGrpSpPr>
        <p:grpSpPr>
          <a:xfrm>
            <a:off x="4150669" y="2466770"/>
            <a:ext cx="355104" cy="259584"/>
            <a:chOff x="4150669" y="2466770"/>
            <a:chExt cx="355104" cy="259584"/>
          </a:xfrm>
        </p:grpSpPr>
        <p:sp>
          <p:nvSpPr>
            <p:cNvPr id="11805" name="Google Shape;11805;p79"/>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79"/>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79"/>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79"/>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9" name="Google Shape;11809;p79"/>
          <p:cNvGrpSpPr/>
          <p:nvPr/>
        </p:nvGrpSpPr>
        <p:grpSpPr>
          <a:xfrm>
            <a:off x="4699693" y="2424946"/>
            <a:ext cx="354336" cy="353984"/>
            <a:chOff x="4699693" y="2424946"/>
            <a:chExt cx="354336" cy="353984"/>
          </a:xfrm>
        </p:grpSpPr>
        <p:sp>
          <p:nvSpPr>
            <p:cNvPr id="11810" name="Google Shape;11810;p79"/>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9"/>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2" name="Google Shape;11812;p79"/>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79"/>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4" name="Google Shape;11814;p79"/>
          <p:cNvGrpSpPr/>
          <p:nvPr/>
        </p:nvGrpSpPr>
        <p:grpSpPr>
          <a:xfrm>
            <a:off x="1953037" y="2552242"/>
            <a:ext cx="355136" cy="227072"/>
            <a:chOff x="1953037" y="2552242"/>
            <a:chExt cx="355136" cy="227072"/>
          </a:xfrm>
        </p:grpSpPr>
        <p:sp>
          <p:nvSpPr>
            <p:cNvPr id="11815" name="Google Shape;11815;p79"/>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79"/>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7" name="Google Shape;11817;p79"/>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8" name="Google Shape;11818;p79"/>
          <p:cNvGrpSpPr/>
          <p:nvPr/>
        </p:nvGrpSpPr>
        <p:grpSpPr>
          <a:xfrm>
            <a:off x="2500941" y="2527218"/>
            <a:ext cx="355104" cy="250944"/>
            <a:chOff x="2500941" y="2527218"/>
            <a:chExt cx="355104" cy="250944"/>
          </a:xfrm>
        </p:grpSpPr>
        <p:sp>
          <p:nvSpPr>
            <p:cNvPr id="11819" name="Google Shape;11819;p79"/>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9"/>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9"/>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79"/>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79"/>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4" name="Google Shape;11824;p79"/>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25" name="Google Shape;11825;p79"/>
          <p:cNvGrpSpPr/>
          <p:nvPr/>
        </p:nvGrpSpPr>
        <p:grpSpPr>
          <a:xfrm>
            <a:off x="7993805" y="2427122"/>
            <a:ext cx="356256" cy="351808"/>
            <a:chOff x="7993805" y="2427122"/>
            <a:chExt cx="356256" cy="351808"/>
          </a:xfrm>
        </p:grpSpPr>
        <p:sp>
          <p:nvSpPr>
            <p:cNvPr id="11826" name="Google Shape;11826;p79"/>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9"/>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9"/>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9" name="Google Shape;11829;p79"/>
          <p:cNvGrpSpPr/>
          <p:nvPr/>
        </p:nvGrpSpPr>
        <p:grpSpPr>
          <a:xfrm>
            <a:off x="878637" y="1965010"/>
            <a:ext cx="308640" cy="353312"/>
            <a:chOff x="878637" y="1965010"/>
            <a:chExt cx="308640" cy="353312"/>
          </a:xfrm>
        </p:grpSpPr>
        <p:sp>
          <p:nvSpPr>
            <p:cNvPr id="11830" name="Google Shape;11830;p79"/>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79"/>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79"/>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3" name="Google Shape;11833;p79"/>
          <p:cNvGrpSpPr/>
          <p:nvPr/>
        </p:nvGrpSpPr>
        <p:grpSpPr>
          <a:xfrm>
            <a:off x="6896141" y="1964722"/>
            <a:ext cx="348256" cy="352448"/>
            <a:chOff x="6896141" y="1964722"/>
            <a:chExt cx="348256" cy="352448"/>
          </a:xfrm>
        </p:grpSpPr>
        <p:sp>
          <p:nvSpPr>
            <p:cNvPr id="11834" name="Google Shape;11834;p79"/>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79"/>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79"/>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7" name="Google Shape;11837;p79"/>
          <p:cNvGrpSpPr/>
          <p:nvPr/>
        </p:nvGrpSpPr>
        <p:grpSpPr>
          <a:xfrm>
            <a:off x="7989997" y="2015378"/>
            <a:ext cx="355136" cy="303328"/>
            <a:chOff x="7989997" y="2015378"/>
            <a:chExt cx="355136" cy="303328"/>
          </a:xfrm>
        </p:grpSpPr>
        <p:sp>
          <p:nvSpPr>
            <p:cNvPr id="11838" name="Google Shape;11838;p79"/>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9"/>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79"/>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1" name="Google Shape;11841;p79"/>
          <p:cNvGrpSpPr/>
          <p:nvPr/>
        </p:nvGrpSpPr>
        <p:grpSpPr>
          <a:xfrm>
            <a:off x="3598221" y="1509362"/>
            <a:ext cx="348640" cy="330784"/>
            <a:chOff x="3598221" y="1509362"/>
            <a:chExt cx="348640" cy="330784"/>
          </a:xfrm>
        </p:grpSpPr>
        <p:sp>
          <p:nvSpPr>
            <p:cNvPr id="11842" name="Google Shape;11842;p79"/>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9"/>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9"/>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79"/>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6" name="Google Shape;11846;p79"/>
          <p:cNvGrpSpPr/>
          <p:nvPr/>
        </p:nvGrpSpPr>
        <p:grpSpPr>
          <a:xfrm>
            <a:off x="5246797" y="1500658"/>
            <a:ext cx="347872" cy="347488"/>
            <a:chOff x="5246797" y="1500658"/>
            <a:chExt cx="347872" cy="347488"/>
          </a:xfrm>
        </p:grpSpPr>
        <p:sp>
          <p:nvSpPr>
            <p:cNvPr id="11847" name="Google Shape;11847;p79"/>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79"/>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9"/>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79"/>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1" name="Google Shape;11851;p79"/>
          <p:cNvGrpSpPr/>
          <p:nvPr/>
        </p:nvGrpSpPr>
        <p:grpSpPr>
          <a:xfrm>
            <a:off x="5796589" y="1500658"/>
            <a:ext cx="349024" cy="346752"/>
            <a:chOff x="5796589" y="1500658"/>
            <a:chExt cx="349024" cy="346752"/>
          </a:xfrm>
        </p:grpSpPr>
        <p:sp>
          <p:nvSpPr>
            <p:cNvPr id="11852" name="Google Shape;11852;p79"/>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3" name="Google Shape;11853;p79"/>
            <p:cNvGrpSpPr/>
            <p:nvPr/>
          </p:nvGrpSpPr>
          <p:grpSpPr>
            <a:xfrm>
              <a:off x="5796589" y="1500658"/>
              <a:ext cx="349024" cy="346752"/>
              <a:chOff x="5796589" y="1500658"/>
              <a:chExt cx="349024" cy="346752"/>
            </a:xfrm>
          </p:grpSpPr>
          <p:sp>
            <p:nvSpPr>
              <p:cNvPr id="11854" name="Google Shape;11854;p79"/>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79"/>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9"/>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9"/>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58" name="Google Shape;11858;p79"/>
          <p:cNvGrpSpPr/>
          <p:nvPr/>
        </p:nvGrpSpPr>
        <p:grpSpPr>
          <a:xfrm>
            <a:off x="6895373" y="1502578"/>
            <a:ext cx="348640" cy="343296"/>
            <a:chOff x="6895373" y="1502578"/>
            <a:chExt cx="348640" cy="343296"/>
          </a:xfrm>
        </p:grpSpPr>
        <p:sp>
          <p:nvSpPr>
            <p:cNvPr id="11859" name="Google Shape;11859;p79"/>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9"/>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9"/>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2" name="Google Shape;11862;p79"/>
          <p:cNvGrpSpPr/>
          <p:nvPr/>
        </p:nvGrpSpPr>
        <p:grpSpPr>
          <a:xfrm>
            <a:off x="4147597" y="1505458"/>
            <a:ext cx="347904" cy="336992"/>
            <a:chOff x="4147597" y="1505458"/>
            <a:chExt cx="347904" cy="336992"/>
          </a:xfrm>
        </p:grpSpPr>
        <p:sp>
          <p:nvSpPr>
            <p:cNvPr id="11863" name="Google Shape;11863;p79"/>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79"/>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79"/>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79"/>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79"/>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79"/>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9"/>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0" name="Google Shape;11870;p79"/>
          <p:cNvGrpSpPr/>
          <p:nvPr/>
        </p:nvGrpSpPr>
        <p:grpSpPr>
          <a:xfrm>
            <a:off x="2499405" y="1499890"/>
            <a:ext cx="347488" cy="348256"/>
            <a:chOff x="2499405" y="1499890"/>
            <a:chExt cx="347488" cy="348256"/>
          </a:xfrm>
        </p:grpSpPr>
        <p:sp>
          <p:nvSpPr>
            <p:cNvPr id="11871" name="Google Shape;11871;p79"/>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9"/>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9"/>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79"/>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79"/>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6" name="Google Shape;11876;p79"/>
          <p:cNvGrpSpPr/>
          <p:nvPr/>
        </p:nvGrpSpPr>
        <p:grpSpPr>
          <a:xfrm>
            <a:off x="1956845" y="1500498"/>
            <a:ext cx="331520" cy="348032"/>
            <a:chOff x="1956845" y="1500498"/>
            <a:chExt cx="331520" cy="348032"/>
          </a:xfrm>
        </p:grpSpPr>
        <p:sp>
          <p:nvSpPr>
            <p:cNvPr id="11877" name="Google Shape;11877;p79"/>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9"/>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9"/>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79"/>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79"/>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79"/>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9"/>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79"/>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9"/>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9"/>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9"/>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9"/>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9" name="Google Shape;11889;p79"/>
          <p:cNvGrpSpPr/>
          <p:nvPr/>
        </p:nvGrpSpPr>
        <p:grpSpPr>
          <a:xfrm>
            <a:off x="6345613" y="1549874"/>
            <a:ext cx="348640" cy="250656"/>
            <a:chOff x="6345613" y="1549874"/>
            <a:chExt cx="348640" cy="250656"/>
          </a:xfrm>
        </p:grpSpPr>
        <p:sp>
          <p:nvSpPr>
            <p:cNvPr id="11890" name="Google Shape;11890;p79"/>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79"/>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79"/>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9"/>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9"/>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9"/>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6" name="Google Shape;11896;p79"/>
          <p:cNvGrpSpPr/>
          <p:nvPr/>
        </p:nvGrpSpPr>
        <p:grpSpPr>
          <a:xfrm>
            <a:off x="7444781" y="1507026"/>
            <a:ext cx="348640" cy="334272"/>
            <a:chOff x="7444781" y="1507026"/>
            <a:chExt cx="348640" cy="334272"/>
          </a:xfrm>
        </p:grpSpPr>
        <p:sp>
          <p:nvSpPr>
            <p:cNvPr id="11897" name="Google Shape;11897;p79"/>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9"/>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9"/>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9"/>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9"/>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2" name="Google Shape;11902;p79"/>
          <p:cNvGrpSpPr/>
          <p:nvPr/>
        </p:nvGrpSpPr>
        <p:grpSpPr>
          <a:xfrm>
            <a:off x="7995341" y="1506738"/>
            <a:ext cx="347872" cy="334944"/>
            <a:chOff x="7995341" y="1506738"/>
            <a:chExt cx="347872" cy="334944"/>
          </a:xfrm>
        </p:grpSpPr>
        <p:sp>
          <p:nvSpPr>
            <p:cNvPr id="11903" name="Google Shape;11903;p79"/>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9"/>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9"/>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9"/>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9"/>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9"/>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9" name="Google Shape;11909;p79"/>
          <p:cNvGrpSpPr/>
          <p:nvPr/>
        </p:nvGrpSpPr>
        <p:grpSpPr>
          <a:xfrm>
            <a:off x="3048045" y="1522930"/>
            <a:ext cx="347872" cy="303904"/>
            <a:chOff x="3048045" y="1522930"/>
            <a:chExt cx="347872" cy="303904"/>
          </a:xfrm>
        </p:grpSpPr>
        <p:sp>
          <p:nvSpPr>
            <p:cNvPr id="11910" name="Google Shape;11910;p79"/>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1" name="Google Shape;11911;p79"/>
            <p:cNvGrpSpPr/>
            <p:nvPr/>
          </p:nvGrpSpPr>
          <p:grpSpPr>
            <a:xfrm>
              <a:off x="3048045" y="1522930"/>
              <a:ext cx="347872" cy="303904"/>
              <a:chOff x="3048045" y="1522930"/>
              <a:chExt cx="347872" cy="303904"/>
            </a:xfrm>
          </p:grpSpPr>
          <p:sp>
            <p:nvSpPr>
              <p:cNvPr id="11912" name="Google Shape;11912;p79"/>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79"/>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14" name="Google Shape;11914;p79"/>
          <p:cNvGrpSpPr/>
          <p:nvPr/>
        </p:nvGrpSpPr>
        <p:grpSpPr>
          <a:xfrm>
            <a:off x="1133133" y="3351922"/>
            <a:ext cx="313984" cy="358560"/>
            <a:chOff x="1133133" y="3351922"/>
            <a:chExt cx="313984" cy="358560"/>
          </a:xfrm>
        </p:grpSpPr>
        <p:sp>
          <p:nvSpPr>
            <p:cNvPr id="11915" name="Google Shape;11915;p79"/>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9"/>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9"/>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79"/>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9"/>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9"/>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9"/>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9"/>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9"/>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9"/>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79"/>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79"/>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79"/>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79"/>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79"/>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9"/>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1" name="Google Shape;11931;p79"/>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2" name="Google Shape;11932;p79"/>
          <p:cNvGrpSpPr/>
          <p:nvPr/>
        </p:nvGrpSpPr>
        <p:grpSpPr>
          <a:xfrm>
            <a:off x="2795053" y="3352594"/>
            <a:ext cx="288448" cy="357120"/>
            <a:chOff x="2795053" y="3352594"/>
            <a:chExt cx="288448" cy="357120"/>
          </a:xfrm>
        </p:grpSpPr>
        <p:sp>
          <p:nvSpPr>
            <p:cNvPr id="11933" name="Google Shape;11933;p79"/>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79"/>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79"/>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79"/>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9"/>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9"/>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9"/>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79"/>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79"/>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2" name="Google Shape;11942;p79"/>
          <p:cNvGrpSpPr/>
          <p:nvPr/>
        </p:nvGrpSpPr>
        <p:grpSpPr>
          <a:xfrm>
            <a:off x="2236525" y="3353202"/>
            <a:ext cx="304832" cy="356512"/>
            <a:chOff x="2236525" y="3353202"/>
            <a:chExt cx="304832" cy="356512"/>
          </a:xfrm>
        </p:grpSpPr>
        <p:sp>
          <p:nvSpPr>
            <p:cNvPr id="11943" name="Google Shape;11943;p79"/>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79"/>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9"/>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6" name="Google Shape;11946;p79"/>
          <p:cNvGrpSpPr/>
          <p:nvPr/>
        </p:nvGrpSpPr>
        <p:grpSpPr>
          <a:xfrm>
            <a:off x="3910637" y="3352690"/>
            <a:ext cx="256800" cy="357024"/>
            <a:chOff x="3910637" y="3352690"/>
            <a:chExt cx="256800" cy="357024"/>
          </a:xfrm>
        </p:grpSpPr>
        <p:sp>
          <p:nvSpPr>
            <p:cNvPr id="11947" name="Google Shape;11947;p79"/>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79"/>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79"/>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0" name="Google Shape;11950;p79"/>
          <p:cNvGrpSpPr/>
          <p:nvPr/>
        </p:nvGrpSpPr>
        <p:grpSpPr>
          <a:xfrm>
            <a:off x="6056429" y="3351922"/>
            <a:ext cx="360064" cy="360096"/>
            <a:chOff x="6056429" y="3351922"/>
            <a:chExt cx="360064" cy="360096"/>
          </a:xfrm>
        </p:grpSpPr>
        <p:sp>
          <p:nvSpPr>
            <p:cNvPr id="11951" name="Google Shape;11951;p79"/>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79"/>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9"/>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4" name="Google Shape;11954;p79"/>
          <p:cNvGrpSpPr/>
          <p:nvPr/>
        </p:nvGrpSpPr>
        <p:grpSpPr>
          <a:xfrm>
            <a:off x="6608877" y="3353074"/>
            <a:ext cx="357408" cy="357408"/>
            <a:chOff x="6608877" y="3353074"/>
            <a:chExt cx="357408" cy="357408"/>
          </a:xfrm>
        </p:grpSpPr>
        <p:sp>
          <p:nvSpPr>
            <p:cNvPr id="11955" name="Google Shape;11955;p79"/>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79"/>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79"/>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9"/>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9"/>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79"/>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79"/>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62" name="Google Shape;11962;p79"/>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3" name="Google Shape;11963;p79"/>
          <p:cNvGrpSpPr/>
          <p:nvPr/>
        </p:nvGrpSpPr>
        <p:grpSpPr>
          <a:xfrm>
            <a:off x="3316269" y="3352402"/>
            <a:ext cx="344832" cy="356544"/>
            <a:chOff x="3316269" y="3352402"/>
            <a:chExt cx="344832" cy="356544"/>
          </a:xfrm>
        </p:grpSpPr>
        <p:sp>
          <p:nvSpPr>
            <p:cNvPr id="11964" name="Google Shape;11964;p79"/>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9"/>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79"/>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67" name="Google Shape;11967;p79"/>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8" name="Google Shape;11968;p79"/>
          <p:cNvGrpSpPr/>
          <p:nvPr/>
        </p:nvGrpSpPr>
        <p:grpSpPr>
          <a:xfrm>
            <a:off x="4959533" y="3370226"/>
            <a:ext cx="357408" cy="323488"/>
            <a:chOff x="4959533" y="3370226"/>
            <a:chExt cx="357408" cy="323488"/>
          </a:xfrm>
        </p:grpSpPr>
        <p:sp>
          <p:nvSpPr>
            <p:cNvPr id="11969" name="Google Shape;11969;p79"/>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9"/>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1" name="Google Shape;11971;p79"/>
          <p:cNvGrpSpPr/>
          <p:nvPr/>
        </p:nvGrpSpPr>
        <p:grpSpPr>
          <a:xfrm>
            <a:off x="7158637" y="3353074"/>
            <a:ext cx="357056" cy="357408"/>
            <a:chOff x="7158637" y="3353074"/>
            <a:chExt cx="357056" cy="357408"/>
          </a:xfrm>
        </p:grpSpPr>
        <p:sp>
          <p:nvSpPr>
            <p:cNvPr id="11972" name="Google Shape;11972;p79"/>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9"/>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9"/>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9"/>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6" name="Google Shape;11976;p79"/>
          <p:cNvGrpSpPr/>
          <p:nvPr/>
        </p:nvGrpSpPr>
        <p:grpSpPr>
          <a:xfrm>
            <a:off x="5508909" y="3371506"/>
            <a:ext cx="358560" cy="319552"/>
            <a:chOff x="5508909" y="3371506"/>
            <a:chExt cx="358560" cy="319552"/>
          </a:xfrm>
        </p:grpSpPr>
        <p:sp>
          <p:nvSpPr>
            <p:cNvPr id="11977" name="Google Shape;11977;p79"/>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79"/>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79"/>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9"/>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9"/>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79"/>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9"/>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79"/>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79"/>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79"/>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90" name="Shape 11990"/>
        <p:cNvGrpSpPr/>
        <p:nvPr/>
      </p:nvGrpSpPr>
      <p:grpSpPr>
        <a:xfrm>
          <a:off x="0" y="0"/>
          <a:ext cx="0" cy="0"/>
          <a:chOff x="0" y="0"/>
          <a:chExt cx="0" cy="0"/>
        </a:xfrm>
      </p:grpSpPr>
      <p:sp>
        <p:nvSpPr>
          <p:cNvPr id="11991" name="Google Shape;11991;p8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1992" name="Google Shape;11992;p80"/>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3" name="Google Shape;11993;p80"/>
          <p:cNvGrpSpPr/>
          <p:nvPr/>
        </p:nvGrpSpPr>
        <p:grpSpPr>
          <a:xfrm>
            <a:off x="3303268" y="3817349"/>
            <a:ext cx="346056" cy="345674"/>
            <a:chOff x="3303268" y="3817349"/>
            <a:chExt cx="346056" cy="345674"/>
          </a:xfrm>
        </p:grpSpPr>
        <p:sp>
          <p:nvSpPr>
            <p:cNvPr id="11994" name="Google Shape;11994;p80"/>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80"/>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80"/>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80"/>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8" name="Google Shape;11998;p80"/>
          <p:cNvGrpSpPr/>
          <p:nvPr/>
        </p:nvGrpSpPr>
        <p:grpSpPr>
          <a:xfrm>
            <a:off x="3752358" y="3817349"/>
            <a:ext cx="346056" cy="345674"/>
            <a:chOff x="3752358" y="3817349"/>
            <a:chExt cx="346056" cy="345674"/>
          </a:xfrm>
        </p:grpSpPr>
        <p:sp>
          <p:nvSpPr>
            <p:cNvPr id="11999" name="Google Shape;11999;p80"/>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80"/>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80"/>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80"/>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3" name="Google Shape;12003;p80"/>
          <p:cNvGrpSpPr/>
          <p:nvPr/>
        </p:nvGrpSpPr>
        <p:grpSpPr>
          <a:xfrm>
            <a:off x="5100008" y="3817349"/>
            <a:ext cx="346024" cy="345674"/>
            <a:chOff x="5100008" y="3817349"/>
            <a:chExt cx="346024" cy="345674"/>
          </a:xfrm>
        </p:grpSpPr>
        <p:sp>
          <p:nvSpPr>
            <p:cNvPr id="12004" name="Google Shape;12004;p80"/>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80"/>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80"/>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7" name="Google Shape;12007;p80"/>
          <p:cNvGrpSpPr/>
          <p:nvPr/>
        </p:nvGrpSpPr>
        <p:grpSpPr>
          <a:xfrm>
            <a:off x="5998919" y="3817349"/>
            <a:ext cx="345674" cy="345674"/>
            <a:chOff x="5998919" y="3817349"/>
            <a:chExt cx="345674" cy="345674"/>
          </a:xfrm>
        </p:grpSpPr>
        <p:sp>
          <p:nvSpPr>
            <p:cNvPr id="12008" name="Google Shape;12008;p80"/>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80"/>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0"/>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1" name="Google Shape;12011;p80"/>
          <p:cNvGrpSpPr/>
          <p:nvPr/>
        </p:nvGrpSpPr>
        <p:grpSpPr>
          <a:xfrm>
            <a:off x="4201447" y="3817349"/>
            <a:ext cx="346024" cy="345674"/>
            <a:chOff x="4201447" y="3817349"/>
            <a:chExt cx="346024" cy="345674"/>
          </a:xfrm>
        </p:grpSpPr>
        <p:sp>
          <p:nvSpPr>
            <p:cNvPr id="12012" name="Google Shape;12012;p80"/>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80"/>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4" name="Google Shape;12014;p80"/>
          <p:cNvGrpSpPr/>
          <p:nvPr/>
        </p:nvGrpSpPr>
        <p:grpSpPr>
          <a:xfrm>
            <a:off x="4650919" y="3817349"/>
            <a:ext cx="346024" cy="345674"/>
            <a:chOff x="4650919" y="3817349"/>
            <a:chExt cx="346024" cy="345674"/>
          </a:xfrm>
        </p:grpSpPr>
        <p:sp>
          <p:nvSpPr>
            <p:cNvPr id="12015" name="Google Shape;12015;p80"/>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0"/>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0"/>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8" name="Google Shape;12018;p80"/>
          <p:cNvGrpSpPr/>
          <p:nvPr/>
        </p:nvGrpSpPr>
        <p:grpSpPr>
          <a:xfrm>
            <a:off x="5549861" y="3817349"/>
            <a:ext cx="345642" cy="345674"/>
            <a:chOff x="5549861" y="3817349"/>
            <a:chExt cx="345642" cy="345674"/>
          </a:xfrm>
        </p:grpSpPr>
        <p:sp>
          <p:nvSpPr>
            <p:cNvPr id="12019" name="Google Shape;12019;p80"/>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80"/>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80"/>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2" name="Google Shape;12022;p80"/>
          <p:cNvGrpSpPr/>
          <p:nvPr/>
        </p:nvGrpSpPr>
        <p:grpSpPr>
          <a:xfrm>
            <a:off x="1306445" y="3397829"/>
            <a:ext cx="367255" cy="269855"/>
            <a:chOff x="1306445" y="3397829"/>
            <a:chExt cx="367255" cy="269855"/>
          </a:xfrm>
        </p:grpSpPr>
        <p:sp>
          <p:nvSpPr>
            <p:cNvPr id="12023" name="Google Shape;12023;p80"/>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0"/>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0"/>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80"/>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80"/>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80"/>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9" name="Google Shape;12029;p80"/>
          <p:cNvGrpSpPr/>
          <p:nvPr/>
        </p:nvGrpSpPr>
        <p:grpSpPr>
          <a:xfrm>
            <a:off x="1781317" y="3391400"/>
            <a:ext cx="367255" cy="282364"/>
            <a:chOff x="1781317" y="3391400"/>
            <a:chExt cx="367255" cy="282364"/>
          </a:xfrm>
        </p:grpSpPr>
        <p:sp>
          <p:nvSpPr>
            <p:cNvPr id="12030" name="Google Shape;12030;p80"/>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80"/>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80"/>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0"/>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80"/>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80"/>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6" name="Google Shape;12036;p80"/>
          <p:cNvGrpSpPr/>
          <p:nvPr/>
        </p:nvGrpSpPr>
        <p:grpSpPr>
          <a:xfrm>
            <a:off x="3678830" y="3370933"/>
            <a:ext cx="369164" cy="323297"/>
            <a:chOff x="3678830" y="3370933"/>
            <a:chExt cx="369164" cy="323297"/>
          </a:xfrm>
        </p:grpSpPr>
        <p:sp>
          <p:nvSpPr>
            <p:cNvPr id="12037" name="Google Shape;12037;p80"/>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80"/>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80"/>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80"/>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80"/>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80"/>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0"/>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80"/>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80"/>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80"/>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80"/>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8" name="Google Shape;12048;p80"/>
          <p:cNvGrpSpPr/>
          <p:nvPr/>
        </p:nvGrpSpPr>
        <p:grpSpPr>
          <a:xfrm>
            <a:off x="859265" y="3348175"/>
            <a:ext cx="312316" cy="368400"/>
            <a:chOff x="859265" y="3348175"/>
            <a:chExt cx="312316" cy="368400"/>
          </a:xfrm>
        </p:grpSpPr>
        <p:sp>
          <p:nvSpPr>
            <p:cNvPr id="12049" name="Google Shape;12049;p80"/>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80"/>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80"/>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80"/>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80"/>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54" name="Google Shape;12054;p80"/>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55" name="Google Shape;12055;p80"/>
          <p:cNvGrpSpPr/>
          <p:nvPr/>
        </p:nvGrpSpPr>
        <p:grpSpPr>
          <a:xfrm>
            <a:off x="2766374" y="3361013"/>
            <a:ext cx="330110" cy="308908"/>
            <a:chOff x="2766264" y="3394042"/>
            <a:chExt cx="294873" cy="275934"/>
          </a:xfrm>
        </p:grpSpPr>
        <p:sp>
          <p:nvSpPr>
            <p:cNvPr id="12056" name="Google Shape;12056;p80"/>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80"/>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80"/>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0"/>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0" name="Google Shape;12060;p80"/>
          <p:cNvGrpSpPr/>
          <p:nvPr/>
        </p:nvGrpSpPr>
        <p:grpSpPr>
          <a:xfrm>
            <a:off x="3214972" y="3359188"/>
            <a:ext cx="346406" cy="347552"/>
            <a:chOff x="3214972" y="3359188"/>
            <a:chExt cx="346406" cy="347552"/>
          </a:xfrm>
        </p:grpSpPr>
        <p:sp>
          <p:nvSpPr>
            <p:cNvPr id="12061" name="Google Shape;12061;p80"/>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80"/>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80"/>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80"/>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0"/>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80"/>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80"/>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80"/>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80"/>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80"/>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80"/>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80"/>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80"/>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80"/>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5" name="Google Shape;12075;p80"/>
          <p:cNvGrpSpPr/>
          <p:nvPr/>
        </p:nvGrpSpPr>
        <p:grpSpPr>
          <a:xfrm>
            <a:off x="4629306" y="3409193"/>
            <a:ext cx="367255" cy="244486"/>
            <a:chOff x="4629306" y="3409193"/>
            <a:chExt cx="367255" cy="244486"/>
          </a:xfrm>
        </p:grpSpPr>
        <p:sp>
          <p:nvSpPr>
            <p:cNvPr id="12076" name="Google Shape;12076;p80"/>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80"/>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80"/>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80"/>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80"/>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0"/>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80"/>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80"/>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80"/>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80"/>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6" name="Google Shape;12086;p80"/>
          <p:cNvGrpSpPr/>
          <p:nvPr/>
        </p:nvGrpSpPr>
        <p:grpSpPr>
          <a:xfrm>
            <a:off x="4193490" y="3350084"/>
            <a:ext cx="289939" cy="334661"/>
            <a:chOff x="4193490" y="3350084"/>
            <a:chExt cx="289939" cy="334661"/>
          </a:xfrm>
        </p:grpSpPr>
        <p:sp>
          <p:nvSpPr>
            <p:cNvPr id="12087" name="Google Shape;12087;p80"/>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80"/>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80"/>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80"/>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80"/>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80"/>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80"/>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80"/>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80"/>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0"/>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7" name="Google Shape;12097;p80"/>
          <p:cNvGrpSpPr/>
          <p:nvPr/>
        </p:nvGrpSpPr>
        <p:grpSpPr>
          <a:xfrm>
            <a:off x="6533281" y="3351230"/>
            <a:ext cx="357037" cy="357005"/>
            <a:chOff x="6533281" y="3351230"/>
            <a:chExt cx="357037" cy="357005"/>
          </a:xfrm>
        </p:grpSpPr>
        <p:sp>
          <p:nvSpPr>
            <p:cNvPr id="12098" name="Google Shape;12098;p80"/>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80"/>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80"/>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1" name="Google Shape;12101;p80"/>
          <p:cNvGrpSpPr/>
          <p:nvPr/>
        </p:nvGrpSpPr>
        <p:grpSpPr>
          <a:xfrm>
            <a:off x="6058441" y="3351230"/>
            <a:ext cx="357387" cy="357005"/>
            <a:chOff x="6058441" y="3351230"/>
            <a:chExt cx="357387" cy="357005"/>
          </a:xfrm>
        </p:grpSpPr>
        <p:sp>
          <p:nvSpPr>
            <p:cNvPr id="12102" name="Google Shape;12102;p80"/>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80"/>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4" name="Google Shape;12104;p80"/>
          <p:cNvGrpSpPr/>
          <p:nvPr/>
        </p:nvGrpSpPr>
        <p:grpSpPr>
          <a:xfrm>
            <a:off x="7957483" y="3350848"/>
            <a:ext cx="357387" cy="357387"/>
            <a:chOff x="7957483" y="3350848"/>
            <a:chExt cx="357387" cy="357387"/>
          </a:xfrm>
        </p:grpSpPr>
        <p:sp>
          <p:nvSpPr>
            <p:cNvPr id="12105" name="Google Shape;12105;p80"/>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80"/>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80"/>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8" name="Google Shape;12108;p80"/>
          <p:cNvGrpSpPr/>
          <p:nvPr/>
        </p:nvGrpSpPr>
        <p:grpSpPr>
          <a:xfrm>
            <a:off x="7007771" y="3351230"/>
            <a:ext cx="357387" cy="357005"/>
            <a:chOff x="7007771" y="3351230"/>
            <a:chExt cx="357387" cy="357005"/>
          </a:xfrm>
        </p:grpSpPr>
        <p:sp>
          <p:nvSpPr>
            <p:cNvPr id="12109" name="Google Shape;12109;p80"/>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80"/>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0"/>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0"/>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80"/>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4" name="Google Shape;12114;p80"/>
          <p:cNvGrpSpPr/>
          <p:nvPr/>
        </p:nvGrpSpPr>
        <p:grpSpPr>
          <a:xfrm>
            <a:off x="5108729" y="3351230"/>
            <a:ext cx="357005" cy="357005"/>
            <a:chOff x="5108729" y="3351230"/>
            <a:chExt cx="357005" cy="357005"/>
          </a:xfrm>
        </p:grpSpPr>
        <p:sp>
          <p:nvSpPr>
            <p:cNvPr id="12115" name="Google Shape;12115;p80"/>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80"/>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7" name="Google Shape;12117;p80"/>
          <p:cNvGrpSpPr/>
          <p:nvPr/>
        </p:nvGrpSpPr>
        <p:grpSpPr>
          <a:xfrm>
            <a:off x="5583569" y="3351230"/>
            <a:ext cx="357419" cy="357005"/>
            <a:chOff x="5583569" y="3351230"/>
            <a:chExt cx="357419" cy="357005"/>
          </a:xfrm>
        </p:grpSpPr>
        <p:sp>
          <p:nvSpPr>
            <p:cNvPr id="12118" name="Google Shape;12118;p80"/>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80"/>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0" name="Google Shape;12120;p80"/>
          <p:cNvGrpSpPr/>
          <p:nvPr/>
        </p:nvGrpSpPr>
        <p:grpSpPr>
          <a:xfrm>
            <a:off x="7482229" y="3351230"/>
            <a:ext cx="357419" cy="357005"/>
            <a:chOff x="7482229" y="3351230"/>
            <a:chExt cx="357419" cy="357005"/>
          </a:xfrm>
        </p:grpSpPr>
        <p:sp>
          <p:nvSpPr>
            <p:cNvPr id="12121" name="Google Shape;12121;p80"/>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80"/>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0"/>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80"/>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80"/>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6" name="Google Shape;12126;p80"/>
          <p:cNvGrpSpPr/>
          <p:nvPr/>
        </p:nvGrpSpPr>
        <p:grpSpPr>
          <a:xfrm>
            <a:off x="3764485" y="2890682"/>
            <a:ext cx="222874" cy="345737"/>
            <a:chOff x="3764485" y="2890682"/>
            <a:chExt cx="222874" cy="345737"/>
          </a:xfrm>
        </p:grpSpPr>
        <p:sp>
          <p:nvSpPr>
            <p:cNvPr id="12127" name="Google Shape;12127;p80"/>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80"/>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80"/>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0" name="Google Shape;12130;p80"/>
          <p:cNvGrpSpPr/>
          <p:nvPr/>
        </p:nvGrpSpPr>
        <p:grpSpPr>
          <a:xfrm>
            <a:off x="2238616" y="2908131"/>
            <a:ext cx="422596" cy="310382"/>
            <a:chOff x="2278533" y="2937377"/>
            <a:chExt cx="346788" cy="254704"/>
          </a:xfrm>
        </p:grpSpPr>
        <p:sp>
          <p:nvSpPr>
            <p:cNvPr id="12131" name="Google Shape;12131;p80"/>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80"/>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33" name="Google Shape;12133;p80"/>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34" name="Google Shape;12134;p80"/>
          <p:cNvGrpSpPr/>
          <p:nvPr/>
        </p:nvGrpSpPr>
        <p:grpSpPr>
          <a:xfrm>
            <a:off x="1836637" y="2891510"/>
            <a:ext cx="286152" cy="346438"/>
            <a:chOff x="1836637" y="2891510"/>
            <a:chExt cx="286152" cy="346438"/>
          </a:xfrm>
        </p:grpSpPr>
        <p:sp>
          <p:nvSpPr>
            <p:cNvPr id="12135" name="Google Shape;12135;p80"/>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80"/>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80"/>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8" name="Google Shape;12138;p80"/>
          <p:cNvGrpSpPr/>
          <p:nvPr/>
        </p:nvGrpSpPr>
        <p:grpSpPr>
          <a:xfrm>
            <a:off x="5585861" y="2905929"/>
            <a:ext cx="379764" cy="337684"/>
            <a:chOff x="5585861" y="2905929"/>
            <a:chExt cx="379764" cy="337684"/>
          </a:xfrm>
        </p:grpSpPr>
        <p:sp>
          <p:nvSpPr>
            <p:cNvPr id="12139" name="Google Shape;12139;p80"/>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80"/>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80"/>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80"/>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3" name="Google Shape;12143;p80"/>
          <p:cNvGrpSpPr/>
          <p:nvPr/>
        </p:nvGrpSpPr>
        <p:grpSpPr>
          <a:xfrm>
            <a:off x="1327676" y="2910480"/>
            <a:ext cx="347934" cy="310024"/>
            <a:chOff x="1327676" y="2910480"/>
            <a:chExt cx="347934" cy="310024"/>
          </a:xfrm>
        </p:grpSpPr>
        <p:sp>
          <p:nvSpPr>
            <p:cNvPr id="12144" name="Google Shape;12144;p80"/>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80"/>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80"/>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80"/>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80"/>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49" name="Google Shape;12149;p80"/>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0" name="Google Shape;12150;p80"/>
          <p:cNvGrpSpPr/>
          <p:nvPr/>
        </p:nvGrpSpPr>
        <p:grpSpPr>
          <a:xfrm>
            <a:off x="2753401" y="2869564"/>
            <a:ext cx="382828" cy="358601"/>
            <a:chOff x="2753373" y="2902523"/>
            <a:chExt cx="347552" cy="325557"/>
          </a:xfrm>
        </p:grpSpPr>
        <p:sp>
          <p:nvSpPr>
            <p:cNvPr id="12151" name="Google Shape;12151;p80"/>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80"/>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80"/>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80"/>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80"/>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80"/>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7" name="Google Shape;12157;p80"/>
          <p:cNvGrpSpPr/>
          <p:nvPr/>
        </p:nvGrpSpPr>
        <p:grpSpPr>
          <a:xfrm>
            <a:off x="849016" y="2903255"/>
            <a:ext cx="356655" cy="335425"/>
            <a:chOff x="849016" y="2903255"/>
            <a:chExt cx="356655" cy="335425"/>
          </a:xfrm>
        </p:grpSpPr>
        <p:sp>
          <p:nvSpPr>
            <p:cNvPr id="12158" name="Google Shape;12158;p80"/>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80"/>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80"/>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0"/>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80"/>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80"/>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80"/>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80"/>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80"/>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80"/>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80"/>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9" name="Google Shape;12169;p80"/>
          <p:cNvGrpSpPr/>
          <p:nvPr/>
        </p:nvGrpSpPr>
        <p:grpSpPr>
          <a:xfrm>
            <a:off x="4210933" y="2926777"/>
            <a:ext cx="280072" cy="275520"/>
            <a:chOff x="4210933" y="2926777"/>
            <a:chExt cx="280072" cy="275520"/>
          </a:xfrm>
        </p:grpSpPr>
        <p:sp>
          <p:nvSpPr>
            <p:cNvPr id="12170" name="Google Shape;12170;p80"/>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80"/>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80"/>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80"/>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0"/>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80"/>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80"/>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80"/>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80"/>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80"/>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80"/>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80"/>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80"/>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3" name="Google Shape;12183;p80"/>
          <p:cNvGrpSpPr/>
          <p:nvPr/>
        </p:nvGrpSpPr>
        <p:grpSpPr>
          <a:xfrm>
            <a:off x="4667216" y="2915382"/>
            <a:ext cx="320273" cy="318395"/>
            <a:chOff x="4667216" y="2915382"/>
            <a:chExt cx="320273" cy="318395"/>
          </a:xfrm>
        </p:grpSpPr>
        <p:sp>
          <p:nvSpPr>
            <p:cNvPr id="12184" name="Google Shape;12184;p80"/>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80"/>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80"/>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80"/>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8" name="Google Shape;12188;p80"/>
          <p:cNvGrpSpPr/>
          <p:nvPr/>
        </p:nvGrpSpPr>
        <p:grpSpPr>
          <a:xfrm>
            <a:off x="5170480" y="2934639"/>
            <a:ext cx="261929" cy="280550"/>
            <a:chOff x="5170480" y="2934639"/>
            <a:chExt cx="261929" cy="280550"/>
          </a:xfrm>
        </p:grpSpPr>
        <p:sp>
          <p:nvSpPr>
            <p:cNvPr id="12189" name="Google Shape;12189;p80"/>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80"/>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80"/>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80"/>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80"/>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80"/>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80"/>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6" name="Google Shape;12196;p80"/>
          <p:cNvGrpSpPr/>
          <p:nvPr/>
        </p:nvGrpSpPr>
        <p:grpSpPr>
          <a:xfrm>
            <a:off x="6069423" y="2891892"/>
            <a:ext cx="362321" cy="364231"/>
            <a:chOff x="6069423" y="2891892"/>
            <a:chExt cx="362321" cy="364231"/>
          </a:xfrm>
        </p:grpSpPr>
        <p:sp>
          <p:nvSpPr>
            <p:cNvPr id="12197" name="Google Shape;12197;p80"/>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80"/>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80"/>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80"/>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80"/>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80"/>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3" name="Google Shape;12203;p80"/>
          <p:cNvGrpSpPr/>
          <p:nvPr/>
        </p:nvGrpSpPr>
        <p:grpSpPr>
          <a:xfrm>
            <a:off x="6571955" y="2919170"/>
            <a:ext cx="308878" cy="311170"/>
            <a:chOff x="6571955" y="2919170"/>
            <a:chExt cx="308878" cy="311170"/>
          </a:xfrm>
        </p:grpSpPr>
        <p:sp>
          <p:nvSpPr>
            <p:cNvPr id="12204" name="Google Shape;12204;p80"/>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80"/>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80"/>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0"/>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0"/>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80"/>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80"/>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80"/>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80"/>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80"/>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4" name="Google Shape;12214;p80"/>
          <p:cNvGrpSpPr/>
          <p:nvPr/>
        </p:nvGrpSpPr>
        <p:grpSpPr>
          <a:xfrm>
            <a:off x="7500054" y="2934735"/>
            <a:ext cx="350576" cy="280454"/>
            <a:chOff x="7500054" y="2934735"/>
            <a:chExt cx="350576" cy="280454"/>
          </a:xfrm>
        </p:grpSpPr>
        <p:sp>
          <p:nvSpPr>
            <p:cNvPr id="12215" name="Google Shape;12215;p80"/>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80"/>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80"/>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80"/>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80"/>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80"/>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80"/>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80"/>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3" name="Google Shape;12223;p80"/>
          <p:cNvGrpSpPr/>
          <p:nvPr/>
        </p:nvGrpSpPr>
        <p:grpSpPr>
          <a:xfrm>
            <a:off x="7024430" y="2874662"/>
            <a:ext cx="332012" cy="355454"/>
            <a:chOff x="7055134" y="2919170"/>
            <a:chExt cx="290321" cy="310820"/>
          </a:xfrm>
        </p:grpSpPr>
        <p:sp>
          <p:nvSpPr>
            <p:cNvPr id="12224" name="Google Shape;12224;p80"/>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80"/>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80"/>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80"/>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80"/>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80"/>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80"/>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80"/>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80"/>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80"/>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80"/>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80"/>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80"/>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80"/>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8" name="Google Shape;12238;p80"/>
          <p:cNvGrpSpPr/>
          <p:nvPr/>
        </p:nvGrpSpPr>
        <p:grpSpPr>
          <a:xfrm>
            <a:off x="7985143" y="2900613"/>
            <a:ext cx="330109" cy="347552"/>
            <a:chOff x="7985143" y="2900613"/>
            <a:chExt cx="330109" cy="347552"/>
          </a:xfrm>
        </p:grpSpPr>
        <p:sp>
          <p:nvSpPr>
            <p:cNvPr id="12239" name="Google Shape;12239;p80"/>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80"/>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80"/>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0"/>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0"/>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80"/>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0"/>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80"/>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7" name="Google Shape;12247;p80"/>
          <p:cNvGrpSpPr/>
          <p:nvPr/>
        </p:nvGrpSpPr>
        <p:grpSpPr>
          <a:xfrm>
            <a:off x="7990840" y="2435226"/>
            <a:ext cx="354363" cy="353631"/>
            <a:chOff x="7990840" y="2435226"/>
            <a:chExt cx="354363" cy="353631"/>
          </a:xfrm>
        </p:grpSpPr>
        <p:sp>
          <p:nvSpPr>
            <p:cNvPr id="12248" name="Google Shape;12248;p80"/>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80"/>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80"/>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1" name="Google Shape;12251;p80"/>
          <p:cNvGrpSpPr/>
          <p:nvPr/>
        </p:nvGrpSpPr>
        <p:grpSpPr>
          <a:xfrm>
            <a:off x="1817317" y="2480330"/>
            <a:ext cx="350958" cy="263043"/>
            <a:chOff x="1817317" y="2480330"/>
            <a:chExt cx="350958" cy="263043"/>
          </a:xfrm>
        </p:grpSpPr>
        <p:sp>
          <p:nvSpPr>
            <p:cNvPr id="12252" name="Google Shape;12252;p80"/>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0"/>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80"/>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80"/>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80"/>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7" name="Google Shape;12257;p80"/>
          <p:cNvGrpSpPr/>
          <p:nvPr/>
        </p:nvGrpSpPr>
        <p:grpSpPr>
          <a:xfrm>
            <a:off x="1341727" y="2483349"/>
            <a:ext cx="419913" cy="308109"/>
            <a:chOff x="1341727" y="2483349"/>
            <a:chExt cx="419913" cy="308109"/>
          </a:xfrm>
        </p:grpSpPr>
        <p:sp>
          <p:nvSpPr>
            <p:cNvPr id="12258" name="Google Shape;12258;p80"/>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0"/>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0"/>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1" name="Google Shape;12261;p80"/>
          <p:cNvGrpSpPr/>
          <p:nvPr/>
        </p:nvGrpSpPr>
        <p:grpSpPr>
          <a:xfrm>
            <a:off x="854332" y="2447736"/>
            <a:ext cx="376358" cy="330109"/>
            <a:chOff x="854332" y="2447736"/>
            <a:chExt cx="376358" cy="330109"/>
          </a:xfrm>
        </p:grpSpPr>
        <p:sp>
          <p:nvSpPr>
            <p:cNvPr id="12262" name="Google Shape;12262;p80"/>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80"/>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80"/>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80"/>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80"/>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80"/>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80"/>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0"/>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0" name="Google Shape;12270;p80"/>
          <p:cNvGrpSpPr/>
          <p:nvPr/>
        </p:nvGrpSpPr>
        <p:grpSpPr>
          <a:xfrm>
            <a:off x="4206763" y="2450951"/>
            <a:ext cx="322151" cy="322374"/>
            <a:chOff x="4206763" y="2450951"/>
            <a:chExt cx="322151" cy="322374"/>
          </a:xfrm>
        </p:grpSpPr>
        <p:sp>
          <p:nvSpPr>
            <p:cNvPr id="12271" name="Google Shape;12271;p80"/>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80"/>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3" name="Google Shape;12273;p80"/>
          <p:cNvGrpSpPr/>
          <p:nvPr/>
        </p:nvGrpSpPr>
        <p:grpSpPr>
          <a:xfrm>
            <a:off x="7528096" y="2450059"/>
            <a:ext cx="327976" cy="324316"/>
            <a:chOff x="7528096" y="2450059"/>
            <a:chExt cx="327976" cy="324316"/>
          </a:xfrm>
        </p:grpSpPr>
        <p:sp>
          <p:nvSpPr>
            <p:cNvPr id="12274" name="Google Shape;12274;p80"/>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0"/>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80"/>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80"/>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0"/>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9" name="Google Shape;12279;p80"/>
          <p:cNvGrpSpPr/>
          <p:nvPr/>
        </p:nvGrpSpPr>
        <p:grpSpPr>
          <a:xfrm>
            <a:off x="7077129" y="2512542"/>
            <a:ext cx="282364" cy="198619"/>
            <a:chOff x="7077129" y="2512542"/>
            <a:chExt cx="282364" cy="198619"/>
          </a:xfrm>
        </p:grpSpPr>
        <p:sp>
          <p:nvSpPr>
            <p:cNvPr id="12280" name="Google Shape;12280;p80"/>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80"/>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80"/>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80"/>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80"/>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80"/>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6" name="Google Shape;12286;p80"/>
          <p:cNvGrpSpPr/>
          <p:nvPr/>
        </p:nvGrpSpPr>
        <p:grpSpPr>
          <a:xfrm>
            <a:off x="3725461" y="2444712"/>
            <a:ext cx="334279" cy="334661"/>
            <a:chOff x="3725461" y="2444712"/>
            <a:chExt cx="334279" cy="334661"/>
          </a:xfrm>
        </p:grpSpPr>
        <p:sp>
          <p:nvSpPr>
            <p:cNvPr id="12287" name="Google Shape;12287;p80"/>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80"/>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80"/>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0"/>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80"/>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0"/>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80"/>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4" name="Google Shape;12294;p80"/>
          <p:cNvGrpSpPr/>
          <p:nvPr/>
        </p:nvGrpSpPr>
        <p:grpSpPr>
          <a:xfrm>
            <a:off x="6577238" y="2457221"/>
            <a:ext cx="332019" cy="310788"/>
            <a:chOff x="6577238" y="2457221"/>
            <a:chExt cx="332019" cy="310788"/>
          </a:xfrm>
        </p:grpSpPr>
        <p:sp>
          <p:nvSpPr>
            <p:cNvPr id="12295" name="Google Shape;12295;p80"/>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80"/>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0"/>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0"/>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80"/>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80"/>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1" name="Google Shape;12301;p80"/>
          <p:cNvGrpSpPr/>
          <p:nvPr/>
        </p:nvGrpSpPr>
        <p:grpSpPr>
          <a:xfrm>
            <a:off x="2818561" y="2439778"/>
            <a:ext cx="247892" cy="346024"/>
            <a:chOff x="2818561" y="2439778"/>
            <a:chExt cx="247892" cy="346024"/>
          </a:xfrm>
        </p:grpSpPr>
        <p:sp>
          <p:nvSpPr>
            <p:cNvPr id="12302" name="Google Shape;12302;p80"/>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80"/>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0"/>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0"/>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80"/>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80"/>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0"/>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80"/>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80"/>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80"/>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80"/>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80"/>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4" name="Google Shape;12314;p80"/>
          <p:cNvGrpSpPr/>
          <p:nvPr/>
        </p:nvGrpSpPr>
        <p:grpSpPr>
          <a:xfrm>
            <a:off x="3207778" y="2474632"/>
            <a:ext cx="419933" cy="275170"/>
            <a:chOff x="3207778" y="2474632"/>
            <a:chExt cx="419933" cy="275170"/>
          </a:xfrm>
        </p:grpSpPr>
        <p:sp>
          <p:nvSpPr>
            <p:cNvPr id="12315" name="Google Shape;12315;p80"/>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80"/>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80"/>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80"/>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80"/>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80"/>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80"/>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80"/>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80"/>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80"/>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80"/>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80"/>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80"/>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80"/>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9" name="Google Shape;12329;p80"/>
          <p:cNvGrpSpPr/>
          <p:nvPr/>
        </p:nvGrpSpPr>
        <p:grpSpPr>
          <a:xfrm>
            <a:off x="6099375" y="2456075"/>
            <a:ext cx="337684" cy="314194"/>
            <a:chOff x="6099375" y="2456075"/>
            <a:chExt cx="337684" cy="314194"/>
          </a:xfrm>
        </p:grpSpPr>
        <p:sp>
          <p:nvSpPr>
            <p:cNvPr id="12330" name="Google Shape;12330;p80"/>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80"/>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2" name="Google Shape;12332;p80"/>
          <p:cNvGrpSpPr/>
          <p:nvPr/>
        </p:nvGrpSpPr>
        <p:grpSpPr>
          <a:xfrm>
            <a:off x="2312623" y="2468584"/>
            <a:ext cx="312698" cy="286534"/>
            <a:chOff x="2312623" y="2468584"/>
            <a:chExt cx="312698" cy="286534"/>
          </a:xfrm>
        </p:grpSpPr>
        <p:sp>
          <p:nvSpPr>
            <p:cNvPr id="12333" name="Google Shape;12333;p80"/>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80"/>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80"/>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6" name="Google Shape;12336;p80"/>
          <p:cNvGrpSpPr/>
          <p:nvPr/>
        </p:nvGrpSpPr>
        <p:grpSpPr>
          <a:xfrm>
            <a:off x="5618805" y="2440924"/>
            <a:ext cx="345292" cy="342618"/>
            <a:chOff x="5618805" y="2440924"/>
            <a:chExt cx="345292" cy="342618"/>
          </a:xfrm>
        </p:grpSpPr>
        <p:sp>
          <p:nvSpPr>
            <p:cNvPr id="12337" name="Google Shape;12337;p80"/>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80"/>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80"/>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80"/>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80"/>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2" name="Google Shape;12342;p80"/>
          <p:cNvGrpSpPr/>
          <p:nvPr/>
        </p:nvGrpSpPr>
        <p:grpSpPr>
          <a:xfrm>
            <a:off x="4653179" y="2446590"/>
            <a:ext cx="377886" cy="331255"/>
            <a:chOff x="4653179" y="2446590"/>
            <a:chExt cx="377886" cy="331255"/>
          </a:xfrm>
        </p:grpSpPr>
        <p:sp>
          <p:nvSpPr>
            <p:cNvPr id="12343" name="Google Shape;12343;p80"/>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80"/>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80"/>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80"/>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7" name="Google Shape;12347;p80"/>
          <p:cNvGrpSpPr/>
          <p:nvPr/>
        </p:nvGrpSpPr>
        <p:grpSpPr>
          <a:xfrm>
            <a:off x="5184517" y="2459481"/>
            <a:ext cx="252062" cy="305122"/>
            <a:chOff x="5184517" y="2459481"/>
            <a:chExt cx="252062" cy="305122"/>
          </a:xfrm>
        </p:grpSpPr>
        <p:sp>
          <p:nvSpPr>
            <p:cNvPr id="12348" name="Google Shape;12348;p80"/>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80"/>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80"/>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80"/>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80"/>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80"/>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54" name="Google Shape;12354;p80"/>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55" name="Google Shape;12355;p80"/>
          <p:cNvGrpSpPr/>
          <p:nvPr/>
        </p:nvGrpSpPr>
        <p:grpSpPr>
          <a:xfrm>
            <a:off x="6155459" y="1969108"/>
            <a:ext cx="249770" cy="363849"/>
            <a:chOff x="6155459" y="1969108"/>
            <a:chExt cx="249770" cy="363849"/>
          </a:xfrm>
        </p:grpSpPr>
        <p:sp>
          <p:nvSpPr>
            <p:cNvPr id="12356" name="Google Shape;12356;p80"/>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80"/>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80"/>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0"/>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80"/>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0"/>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80"/>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80"/>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80"/>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5" name="Google Shape;12365;p80"/>
          <p:cNvGrpSpPr/>
          <p:nvPr/>
        </p:nvGrpSpPr>
        <p:grpSpPr>
          <a:xfrm>
            <a:off x="2280029" y="1970604"/>
            <a:ext cx="353631" cy="354395"/>
            <a:chOff x="2280029" y="1970604"/>
            <a:chExt cx="353631" cy="354395"/>
          </a:xfrm>
        </p:grpSpPr>
        <p:sp>
          <p:nvSpPr>
            <p:cNvPr id="12366" name="Google Shape;12366;p80"/>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80"/>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80"/>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80"/>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0" name="Google Shape;12370;p80"/>
          <p:cNvGrpSpPr/>
          <p:nvPr/>
        </p:nvGrpSpPr>
        <p:grpSpPr>
          <a:xfrm>
            <a:off x="8065100" y="2000174"/>
            <a:ext cx="255086" cy="301685"/>
            <a:chOff x="8065100" y="2000174"/>
            <a:chExt cx="255086" cy="301685"/>
          </a:xfrm>
        </p:grpSpPr>
        <p:sp>
          <p:nvSpPr>
            <p:cNvPr id="12371" name="Google Shape;12371;p80"/>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80"/>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0"/>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80"/>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5" name="Google Shape;12375;p80"/>
          <p:cNvGrpSpPr/>
          <p:nvPr/>
        </p:nvGrpSpPr>
        <p:grpSpPr>
          <a:xfrm>
            <a:off x="6633705" y="1969108"/>
            <a:ext cx="249420" cy="363849"/>
            <a:chOff x="6633705" y="1969108"/>
            <a:chExt cx="249420" cy="363849"/>
          </a:xfrm>
        </p:grpSpPr>
        <p:sp>
          <p:nvSpPr>
            <p:cNvPr id="12376" name="Google Shape;12376;p80"/>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0"/>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0"/>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80"/>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80"/>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0"/>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0"/>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80"/>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4" name="Google Shape;12384;p80"/>
          <p:cNvGrpSpPr/>
          <p:nvPr/>
        </p:nvGrpSpPr>
        <p:grpSpPr>
          <a:xfrm>
            <a:off x="5211031" y="1969108"/>
            <a:ext cx="226661" cy="363467"/>
            <a:chOff x="5211031" y="1969108"/>
            <a:chExt cx="226661" cy="363467"/>
          </a:xfrm>
        </p:grpSpPr>
        <p:sp>
          <p:nvSpPr>
            <p:cNvPr id="12385" name="Google Shape;12385;p80"/>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80"/>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7" name="Google Shape;12387;p80"/>
          <p:cNvGrpSpPr/>
          <p:nvPr/>
        </p:nvGrpSpPr>
        <p:grpSpPr>
          <a:xfrm>
            <a:off x="3712952" y="1970604"/>
            <a:ext cx="354363" cy="354395"/>
            <a:chOff x="3712952" y="1970604"/>
            <a:chExt cx="354363" cy="354395"/>
          </a:xfrm>
        </p:grpSpPr>
        <p:sp>
          <p:nvSpPr>
            <p:cNvPr id="12388" name="Google Shape;12388;p80"/>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80"/>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80"/>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80"/>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80"/>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80"/>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80"/>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80"/>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80"/>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7" name="Google Shape;12397;p80"/>
          <p:cNvGrpSpPr/>
          <p:nvPr/>
        </p:nvGrpSpPr>
        <p:grpSpPr>
          <a:xfrm>
            <a:off x="3235438" y="1970604"/>
            <a:ext cx="354363" cy="354745"/>
            <a:chOff x="3235438" y="1970604"/>
            <a:chExt cx="354363" cy="354745"/>
          </a:xfrm>
        </p:grpSpPr>
        <p:sp>
          <p:nvSpPr>
            <p:cNvPr id="12398" name="Google Shape;12398;p80"/>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80"/>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80"/>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80"/>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0"/>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80"/>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0"/>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80"/>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80"/>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80"/>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80"/>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80"/>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80"/>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1" name="Google Shape;12411;p80"/>
          <p:cNvGrpSpPr/>
          <p:nvPr/>
        </p:nvGrpSpPr>
        <p:grpSpPr>
          <a:xfrm>
            <a:off x="1329585" y="1989925"/>
            <a:ext cx="341472" cy="335074"/>
            <a:chOff x="1329585" y="1989925"/>
            <a:chExt cx="341472" cy="335074"/>
          </a:xfrm>
        </p:grpSpPr>
        <p:sp>
          <p:nvSpPr>
            <p:cNvPr id="12412" name="Google Shape;12412;p80"/>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80"/>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80"/>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5" name="Google Shape;12415;p80"/>
          <p:cNvGrpSpPr/>
          <p:nvPr/>
        </p:nvGrpSpPr>
        <p:grpSpPr>
          <a:xfrm>
            <a:off x="5591871" y="1989906"/>
            <a:ext cx="416649" cy="325597"/>
            <a:chOff x="5626763" y="2013829"/>
            <a:chExt cx="351722" cy="274788"/>
          </a:xfrm>
        </p:grpSpPr>
        <p:sp>
          <p:nvSpPr>
            <p:cNvPr id="12416" name="Google Shape;12416;p80"/>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0"/>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0"/>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80"/>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80"/>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80"/>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80"/>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80"/>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80"/>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80"/>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6" name="Google Shape;12426;p80"/>
          <p:cNvGrpSpPr/>
          <p:nvPr/>
        </p:nvGrpSpPr>
        <p:grpSpPr>
          <a:xfrm>
            <a:off x="7576605" y="1983877"/>
            <a:ext cx="276698" cy="333133"/>
            <a:chOff x="7576605" y="1983877"/>
            <a:chExt cx="276698" cy="333133"/>
          </a:xfrm>
        </p:grpSpPr>
        <p:sp>
          <p:nvSpPr>
            <p:cNvPr id="12427" name="Google Shape;12427;p80"/>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80"/>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9" name="Google Shape;12429;p80"/>
          <p:cNvGrpSpPr/>
          <p:nvPr/>
        </p:nvGrpSpPr>
        <p:grpSpPr>
          <a:xfrm>
            <a:off x="853568" y="1975538"/>
            <a:ext cx="337334" cy="353599"/>
            <a:chOff x="853568" y="1975538"/>
            <a:chExt cx="337334" cy="353599"/>
          </a:xfrm>
        </p:grpSpPr>
        <p:sp>
          <p:nvSpPr>
            <p:cNvPr id="12430" name="Google Shape;12430;p80"/>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80"/>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80"/>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80"/>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4" name="Google Shape;12434;p80"/>
          <p:cNvGrpSpPr/>
          <p:nvPr/>
        </p:nvGrpSpPr>
        <p:grpSpPr>
          <a:xfrm>
            <a:off x="2770052" y="2009628"/>
            <a:ext cx="327085" cy="277080"/>
            <a:chOff x="2770052" y="2009628"/>
            <a:chExt cx="327085" cy="277080"/>
          </a:xfrm>
        </p:grpSpPr>
        <p:sp>
          <p:nvSpPr>
            <p:cNvPr id="12435" name="Google Shape;12435;p80"/>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80"/>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37" name="Google Shape;12437;p80"/>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38" name="Google Shape;12438;p80"/>
          <p:cNvGrpSpPr/>
          <p:nvPr/>
        </p:nvGrpSpPr>
        <p:grpSpPr>
          <a:xfrm>
            <a:off x="4195399" y="1970604"/>
            <a:ext cx="344878" cy="343573"/>
            <a:chOff x="4195399" y="1970604"/>
            <a:chExt cx="344878" cy="343573"/>
          </a:xfrm>
        </p:grpSpPr>
        <p:sp>
          <p:nvSpPr>
            <p:cNvPr id="12439" name="Google Shape;12439;p80"/>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80"/>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0"/>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0"/>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3" name="Google Shape;12443;p80"/>
          <p:cNvGrpSpPr/>
          <p:nvPr/>
        </p:nvGrpSpPr>
        <p:grpSpPr>
          <a:xfrm>
            <a:off x="4674791" y="1977447"/>
            <a:ext cx="344528" cy="344114"/>
            <a:chOff x="4674791" y="1977447"/>
            <a:chExt cx="344528" cy="344114"/>
          </a:xfrm>
        </p:grpSpPr>
        <p:sp>
          <p:nvSpPr>
            <p:cNvPr id="12444" name="Google Shape;12444;p80"/>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80"/>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80"/>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80"/>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80"/>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0"/>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80"/>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80"/>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80"/>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0"/>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80"/>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80"/>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80"/>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80"/>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80"/>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0"/>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80"/>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80"/>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0"/>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80"/>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80"/>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80"/>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80"/>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80"/>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80"/>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80"/>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0" name="Google Shape;12470;p80"/>
          <p:cNvGrpSpPr/>
          <p:nvPr/>
        </p:nvGrpSpPr>
        <p:grpSpPr>
          <a:xfrm>
            <a:off x="6083810" y="1547297"/>
            <a:ext cx="382819" cy="310788"/>
            <a:chOff x="6083810" y="1547297"/>
            <a:chExt cx="382819" cy="310788"/>
          </a:xfrm>
        </p:grpSpPr>
        <p:sp>
          <p:nvSpPr>
            <p:cNvPr id="12471" name="Google Shape;12471;p80"/>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80"/>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80"/>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80"/>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80"/>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0"/>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80"/>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80"/>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80"/>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80"/>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80"/>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80"/>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80"/>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80"/>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80"/>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80"/>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80"/>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80"/>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9" name="Google Shape;12489;p80"/>
          <p:cNvGrpSpPr/>
          <p:nvPr/>
        </p:nvGrpSpPr>
        <p:grpSpPr>
          <a:xfrm>
            <a:off x="6558300" y="1538193"/>
            <a:ext cx="382788" cy="328613"/>
            <a:chOff x="6558300" y="1538193"/>
            <a:chExt cx="382788" cy="328613"/>
          </a:xfrm>
        </p:grpSpPr>
        <p:sp>
          <p:nvSpPr>
            <p:cNvPr id="12490" name="Google Shape;12490;p80"/>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80"/>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2" name="Google Shape;12492;p80"/>
          <p:cNvGrpSpPr/>
          <p:nvPr/>
        </p:nvGrpSpPr>
        <p:grpSpPr>
          <a:xfrm>
            <a:off x="5194002" y="1511297"/>
            <a:ext cx="259605" cy="346024"/>
            <a:chOff x="5194002" y="1511297"/>
            <a:chExt cx="259605" cy="346024"/>
          </a:xfrm>
        </p:grpSpPr>
        <p:sp>
          <p:nvSpPr>
            <p:cNvPr id="12493" name="Google Shape;12493;p80"/>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80"/>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80"/>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80"/>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7" name="Google Shape;12497;p80"/>
          <p:cNvGrpSpPr/>
          <p:nvPr/>
        </p:nvGrpSpPr>
        <p:grpSpPr>
          <a:xfrm>
            <a:off x="1394741" y="1512061"/>
            <a:ext cx="252444" cy="351722"/>
            <a:chOff x="1394741" y="1512061"/>
            <a:chExt cx="252444" cy="351722"/>
          </a:xfrm>
        </p:grpSpPr>
        <p:sp>
          <p:nvSpPr>
            <p:cNvPr id="12498" name="Google Shape;12498;p80"/>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80"/>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80"/>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80"/>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0"/>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80"/>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80"/>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80"/>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0"/>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80"/>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80"/>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80"/>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80"/>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80"/>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80"/>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80"/>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80"/>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5" name="Google Shape;12515;p80"/>
          <p:cNvGrpSpPr/>
          <p:nvPr/>
        </p:nvGrpSpPr>
        <p:grpSpPr>
          <a:xfrm>
            <a:off x="855096" y="1504485"/>
            <a:ext cx="380910" cy="339594"/>
            <a:chOff x="855096" y="1504485"/>
            <a:chExt cx="380910" cy="339594"/>
          </a:xfrm>
        </p:grpSpPr>
        <p:sp>
          <p:nvSpPr>
            <p:cNvPr id="12516" name="Google Shape;12516;p80"/>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0"/>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0"/>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80"/>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0"/>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1" name="Google Shape;12521;p80"/>
          <p:cNvGrpSpPr/>
          <p:nvPr/>
        </p:nvGrpSpPr>
        <p:grpSpPr>
          <a:xfrm>
            <a:off x="1819576" y="1511679"/>
            <a:ext cx="352103" cy="352103"/>
            <a:chOff x="1819576" y="1511679"/>
            <a:chExt cx="352103" cy="352103"/>
          </a:xfrm>
        </p:grpSpPr>
        <p:sp>
          <p:nvSpPr>
            <p:cNvPr id="12522" name="Google Shape;12522;p80"/>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80"/>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80"/>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0"/>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6" name="Google Shape;12526;p80"/>
          <p:cNvGrpSpPr/>
          <p:nvPr/>
        </p:nvGrpSpPr>
        <p:grpSpPr>
          <a:xfrm>
            <a:off x="5621097" y="1500761"/>
            <a:ext cx="371424" cy="355446"/>
            <a:chOff x="5621097" y="1500761"/>
            <a:chExt cx="371424" cy="355446"/>
          </a:xfrm>
        </p:grpSpPr>
        <p:sp>
          <p:nvSpPr>
            <p:cNvPr id="12527" name="Google Shape;12527;p80"/>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0"/>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9" name="Google Shape;12529;p80"/>
          <p:cNvGrpSpPr/>
          <p:nvPr/>
        </p:nvGrpSpPr>
        <p:grpSpPr>
          <a:xfrm>
            <a:off x="4670239" y="1541599"/>
            <a:ext cx="359679" cy="321833"/>
            <a:chOff x="4670239" y="1541599"/>
            <a:chExt cx="359679" cy="321833"/>
          </a:xfrm>
        </p:grpSpPr>
        <p:sp>
          <p:nvSpPr>
            <p:cNvPr id="12530" name="Google Shape;12530;p80"/>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80"/>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80"/>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0"/>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80"/>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5" name="Google Shape;12535;p80"/>
          <p:cNvGrpSpPr/>
          <p:nvPr/>
        </p:nvGrpSpPr>
        <p:grpSpPr>
          <a:xfrm>
            <a:off x="4212429" y="1502385"/>
            <a:ext cx="321037" cy="353822"/>
            <a:chOff x="4212429" y="1502385"/>
            <a:chExt cx="321037" cy="353822"/>
          </a:xfrm>
        </p:grpSpPr>
        <p:sp>
          <p:nvSpPr>
            <p:cNvPr id="12536" name="Google Shape;12536;p80"/>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80"/>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80"/>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0"/>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0" name="Google Shape;12540;p80"/>
          <p:cNvGrpSpPr/>
          <p:nvPr/>
        </p:nvGrpSpPr>
        <p:grpSpPr>
          <a:xfrm>
            <a:off x="2302788" y="1505981"/>
            <a:ext cx="336188" cy="335425"/>
            <a:chOff x="2302788" y="1505981"/>
            <a:chExt cx="336188" cy="335425"/>
          </a:xfrm>
        </p:grpSpPr>
        <p:sp>
          <p:nvSpPr>
            <p:cNvPr id="12541" name="Google Shape;12541;p80"/>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80"/>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80"/>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80"/>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80"/>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80"/>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0"/>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0"/>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0"/>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80"/>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0"/>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80"/>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80"/>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80"/>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80"/>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80"/>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80"/>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8" name="Google Shape;12558;p80"/>
          <p:cNvGrpSpPr/>
          <p:nvPr/>
        </p:nvGrpSpPr>
        <p:grpSpPr>
          <a:xfrm>
            <a:off x="2780301" y="1521896"/>
            <a:ext cx="333133" cy="321037"/>
            <a:chOff x="2780301" y="1521896"/>
            <a:chExt cx="333133" cy="321037"/>
          </a:xfrm>
        </p:grpSpPr>
        <p:sp>
          <p:nvSpPr>
            <p:cNvPr id="12559" name="Google Shape;12559;p80"/>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80"/>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80"/>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0"/>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0"/>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80"/>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80"/>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80"/>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80"/>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80"/>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80"/>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0"/>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0"/>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80"/>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80"/>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80"/>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80"/>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0"/>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0"/>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80"/>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79" name="Google Shape;12579;p80"/>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0"/>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80"/>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82" name="Google Shape;12582;p80"/>
          <p:cNvGrpSpPr/>
          <p:nvPr/>
        </p:nvGrpSpPr>
        <p:grpSpPr>
          <a:xfrm>
            <a:off x="3316159" y="1515085"/>
            <a:ext cx="211892" cy="339594"/>
            <a:chOff x="3316159" y="1515085"/>
            <a:chExt cx="211892" cy="339594"/>
          </a:xfrm>
        </p:grpSpPr>
        <p:sp>
          <p:nvSpPr>
            <p:cNvPr id="12583" name="Google Shape;12583;p80"/>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0"/>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80"/>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0"/>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80"/>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80"/>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9" name="Google Shape;12589;p80"/>
          <p:cNvGrpSpPr/>
          <p:nvPr/>
        </p:nvGrpSpPr>
        <p:grpSpPr>
          <a:xfrm>
            <a:off x="3716358" y="1544655"/>
            <a:ext cx="361971" cy="314958"/>
            <a:chOff x="3716358" y="1544655"/>
            <a:chExt cx="361971" cy="314958"/>
          </a:xfrm>
        </p:grpSpPr>
        <p:sp>
          <p:nvSpPr>
            <p:cNvPr id="12590" name="Google Shape;12590;p80"/>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80"/>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80"/>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80"/>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80"/>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95" name="Google Shape;12595;p80"/>
            <p:cNvGrpSpPr/>
            <p:nvPr/>
          </p:nvGrpSpPr>
          <p:grpSpPr>
            <a:xfrm>
              <a:off x="3716358" y="1544655"/>
              <a:ext cx="361971" cy="314958"/>
              <a:chOff x="3716358" y="1544655"/>
              <a:chExt cx="361971" cy="314958"/>
            </a:xfrm>
          </p:grpSpPr>
          <p:sp>
            <p:nvSpPr>
              <p:cNvPr id="12596" name="Google Shape;12596;p80"/>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0"/>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0"/>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80"/>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80"/>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01" name="Google Shape;12601;p80"/>
          <p:cNvGrpSpPr/>
          <p:nvPr/>
        </p:nvGrpSpPr>
        <p:grpSpPr>
          <a:xfrm>
            <a:off x="7011924" y="1557552"/>
            <a:ext cx="499533" cy="305136"/>
            <a:chOff x="7009649" y="1541981"/>
            <a:chExt cx="524940" cy="320655"/>
          </a:xfrm>
        </p:grpSpPr>
        <p:sp>
          <p:nvSpPr>
            <p:cNvPr id="12602" name="Google Shape;12602;p80"/>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0"/>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0"/>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80"/>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80"/>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0"/>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0"/>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0"/>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0" name="Google Shape;12610;p80"/>
          <p:cNvGrpSpPr/>
          <p:nvPr/>
        </p:nvGrpSpPr>
        <p:grpSpPr>
          <a:xfrm>
            <a:off x="8034034" y="1518109"/>
            <a:ext cx="282746" cy="340358"/>
            <a:chOff x="8034034" y="1518109"/>
            <a:chExt cx="282746" cy="340358"/>
          </a:xfrm>
        </p:grpSpPr>
        <p:sp>
          <p:nvSpPr>
            <p:cNvPr id="12611" name="Google Shape;12611;p80"/>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80"/>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80"/>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80"/>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5" name="Google Shape;12615;p80"/>
          <p:cNvGrpSpPr/>
          <p:nvPr/>
        </p:nvGrpSpPr>
        <p:grpSpPr>
          <a:xfrm>
            <a:off x="7582302" y="1499934"/>
            <a:ext cx="369133" cy="360411"/>
            <a:chOff x="7582302" y="1499934"/>
            <a:chExt cx="369133" cy="360411"/>
          </a:xfrm>
        </p:grpSpPr>
        <p:sp>
          <p:nvSpPr>
            <p:cNvPr id="12616" name="Google Shape;12616;p80"/>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80"/>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0"/>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0"/>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80"/>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624" name="Shape 12624"/>
        <p:cNvGrpSpPr/>
        <p:nvPr/>
      </p:nvGrpSpPr>
      <p:grpSpPr>
        <a:xfrm>
          <a:off x="0" y="0"/>
          <a:ext cx="0" cy="0"/>
          <a:chOff x="0" y="0"/>
          <a:chExt cx="0" cy="0"/>
        </a:xfrm>
      </p:grpSpPr>
      <p:pic>
        <p:nvPicPr>
          <p:cNvPr id="12625" name="Google Shape;12625;p8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University Digital Choice Boards by Slidesgo">
  <a:themeElements>
    <a:clrScheme name="Simple Light">
      <a:dk1>
        <a:srgbClr val="0C4F72"/>
      </a:dk1>
      <a:lt1>
        <a:srgbClr val="D62828"/>
      </a:lt1>
      <a:dk2>
        <a:srgbClr val="F77F00"/>
      </a:dk2>
      <a:lt2>
        <a:srgbClr val="FCBF49"/>
      </a:lt2>
      <a:accent1>
        <a:srgbClr val="EAE2B7"/>
      </a:accent1>
      <a:accent2>
        <a:srgbClr val="0C4F72"/>
      </a:accent2>
      <a:accent3>
        <a:srgbClr val="D62828"/>
      </a:accent3>
      <a:accent4>
        <a:srgbClr val="F77F00"/>
      </a:accent4>
      <a:accent5>
        <a:srgbClr val="FCBF49"/>
      </a:accent5>
      <a:accent6>
        <a:srgbClr val="EAE2B7"/>
      </a:accent6>
      <a:hlink>
        <a:srgbClr val="0C4F7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