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0" r:id="rId1"/>
  </p:sldMasterIdLst>
  <p:notesMasterIdLst>
    <p:notesMasterId r:id="rId29"/>
  </p:notesMasterIdLst>
  <p:sldIdLst>
    <p:sldId id="256" r:id="rId2"/>
    <p:sldId id="282"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12192000" cy="6858000"/>
  <p:notesSz cx="6858000" cy="9144000"/>
  <p:embeddedFontLst>
    <p:embeddedFont>
      <p:font typeface="Homemade Apple" panose="020B0604020202020204" charset="0"/>
      <p:regular r:id="rId30"/>
    </p:embeddedFont>
    <p:embeddedFont>
      <p:font typeface="Abril Fatface" panose="020B0604020202020204" charset="0"/>
      <p:regular r:id="rId31"/>
    </p:embeddedFont>
    <p:embeddedFont>
      <p:font typeface="Griffy" panose="020B0604020202020204" charset="0"/>
      <p:regular r:id="rId32"/>
    </p:embeddedFont>
    <p:embeddedFont>
      <p:font typeface="Just Another Hand" panose="020B0604020202020204" charset="0"/>
      <p:regular r:id="rId33"/>
    </p:embeddedFont>
    <p:embeddedFont>
      <p:font typeface="Poppins" panose="020B0604020202020204" charset="0"/>
      <p:regular r:id="rId34"/>
      <p:bold r:id="rId35"/>
      <p:italic r:id="rId36"/>
      <p:boldItalic r:id="rId37"/>
    </p:embeddedFont>
    <p:embeddedFont>
      <p:font typeface="Calibri" panose="020F0502020204030204" pitchFamily="34" charset="0"/>
      <p:regular r:id="rId38"/>
      <p:bold r:id="rId39"/>
      <p:italic r:id="rId40"/>
      <p:boldItalic r:id="rId41"/>
    </p:embeddedFont>
    <p:embeddedFont>
      <p:font typeface="Coming Soon" panose="020B0604020202020204" charset="0"/>
      <p:regular r:id="rId42"/>
    </p:embeddedFont>
    <p:embeddedFont>
      <p:font typeface="Barlow Condensed" panose="020B060402020202020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105" y="51"/>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8" name="Google Shape;128;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gbb92b7e45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6" name="Google Shape;806;gbb92b7e455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extLst>
      <p:ext uri="{BB962C8B-B14F-4D97-AF65-F5344CB8AC3E}">
        <p14:creationId xmlns:p14="http://schemas.microsoft.com/office/powerpoint/2010/main" val="8942637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9" name="Google Shape;179;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2" name="Google Shape;22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b47524fa36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0" name="Google Shape;250;gb47524fa36_0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2" name="Google Shape;292;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b47524fa36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34" name="Google Shape;334;gb47524fa36_0_8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b47524fa36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6" name="Google Shape;376;gb47524fa36_0_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gb47524fa36_0_1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8" name="Google Shape;418;gb47524fa36_0_1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gb47524fa36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0" name="Google Shape;460;gb47524fa36_0_2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2" name="Google Shape;502;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Google Shape;54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2" name="Google Shape;54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8"/>
        <p:cNvGrpSpPr/>
        <p:nvPr/>
      </p:nvGrpSpPr>
      <p:grpSpPr>
        <a:xfrm>
          <a:off x="0" y="0"/>
          <a:ext cx="0" cy="0"/>
          <a:chOff x="0" y="0"/>
          <a:chExt cx="0" cy="0"/>
        </a:xfrm>
      </p:grpSpPr>
      <p:sp>
        <p:nvSpPr>
          <p:cNvPr id="579" name="Google Shape;57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80" name="Google Shape;580;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5"/>
        <p:cNvGrpSpPr/>
        <p:nvPr/>
      </p:nvGrpSpPr>
      <p:grpSpPr>
        <a:xfrm>
          <a:off x="0" y="0"/>
          <a:ext cx="0" cy="0"/>
          <a:chOff x="0" y="0"/>
          <a:chExt cx="0" cy="0"/>
        </a:xfrm>
      </p:grpSpPr>
      <p:sp>
        <p:nvSpPr>
          <p:cNvPr id="606" name="Google Shape;606;gbaf267c0b6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7" name="Google Shape;607;gbaf267c0b6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5"/>
        <p:cNvGrpSpPr/>
        <p:nvPr/>
      </p:nvGrpSpPr>
      <p:grpSpPr>
        <a:xfrm>
          <a:off x="0" y="0"/>
          <a:ext cx="0" cy="0"/>
          <a:chOff x="0" y="0"/>
          <a:chExt cx="0" cy="0"/>
        </a:xfrm>
      </p:grpSpPr>
      <p:sp>
        <p:nvSpPr>
          <p:cNvPr id="646" name="Google Shape;646;gbaf267c0b6_0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7" name="Google Shape;647;gbaf267c0b6_0_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5"/>
        <p:cNvGrpSpPr/>
        <p:nvPr/>
      </p:nvGrpSpPr>
      <p:grpSpPr>
        <a:xfrm>
          <a:off x="0" y="0"/>
          <a:ext cx="0" cy="0"/>
          <a:chOff x="0" y="0"/>
          <a:chExt cx="0" cy="0"/>
        </a:xfrm>
      </p:grpSpPr>
      <p:sp>
        <p:nvSpPr>
          <p:cNvPr id="686" name="Google Shape;686;gbaf267c0b6_0_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7" name="Google Shape;687;gbaf267c0b6_0_8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gb5ee92970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7" name="Google Shape;727;gb5ee92970b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gbb92b7e455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7" name="Google Shape;767;gbb92b7e455_0_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228600" lvl="0" indent="-203200" algn="l" rtl="0">
              <a:lnSpc>
                <a:spcPct val="90000"/>
              </a:lnSpc>
              <a:spcBef>
                <a:spcPts val="600"/>
              </a:spcBef>
              <a:spcAft>
                <a:spcPts val="0"/>
              </a:spcAft>
              <a:buClr>
                <a:schemeClr val="dk1"/>
              </a:buClr>
              <a:buSzPts val="2000"/>
              <a:buChar char="•"/>
            </a:pPr>
            <a:r>
              <a:rPr lang="en" sz="2000">
                <a:solidFill>
                  <a:schemeClr val="dk1"/>
                </a:solidFill>
              </a:rPr>
              <a:t>Completes a career plan; demonstrates attainment of the CDOS learning standards in the areas of career exploration and development, integrated learning and universal foundation skills; satisfactorily completes the equivalent of 2 units of study (216) hours in Career and Technical Education coursework and/or work-based learning (of which at least 54 hours must be in work-based learning experiences); and has at least 1 completed employability profile; or</a:t>
            </a:r>
            <a:endParaRPr sz="2000">
              <a:solidFill>
                <a:schemeClr val="dk1"/>
              </a:solidFill>
              <a:latin typeface="Calibri"/>
              <a:ea typeface="Calibri"/>
              <a:cs typeface="Calibri"/>
              <a:sym typeface="Calibri"/>
            </a:endParaRPr>
          </a:p>
          <a:p>
            <a:pPr marL="228600" lvl="0" indent="-203200" algn="l" rtl="0">
              <a:lnSpc>
                <a:spcPct val="90000"/>
              </a:lnSpc>
              <a:spcBef>
                <a:spcPts val="600"/>
              </a:spcBef>
              <a:spcAft>
                <a:spcPts val="0"/>
              </a:spcAft>
              <a:buClr>
                <a:schemeClr val="dk1"/>
              </a:buClr>
              <a:buSzPts val="2000"/>
              <a:buChar char="•"/>
            </a:pPr>
            <a:r>
              <a:rPr lang="en" sz="2000">
                <a:solidFill>
                  <a:schemeClr val="dk1"/>
                </a:solidFill>
              </a:rPr>
              <a:t>Student meets criteria for a national work readiness credential</a:t>
            </a:r>
            <a:endParaRPr sz="2000">
              <a:solidFill>
                <a:schemeClr val="dk1"/>
              </a:solidFill>
            </a:endParaRPr>
          </a:p>
          <a:p>
            <a:pPr marL="0" lvl="0" indent="0" algn="l" rtl="0">
              <a:lnSpc>
                <a:spcPct val="90000"/>
              </a:lnSpc>
              <a:spcBef>
                <a:spcPts val="600"/>
              </a:spcBef>
              <a:spcAft>
                <a:spcPts val="0"/>
              </a:spcAft>
              <a:buNone/>
            </a:pPr>
            <a:endParaRPr sz="2000">
              <a:solidFill>
                <a:schemeClr val="dk1"/>
              </a:solidFill>
            </a:endParaRPr>
          </a:p>
          <a:p>
            <a:pPr marL="457200" lvl="0" indent="-323850" algn="l" rtl="0">
              <a:spcBef>
                <a:spcPts val="0"/>
              </a:spcBef>
              <a:spcAft>
                <a:spcPts val="0"/>
              </a:spcAft>
              <a:buClr>
                <a:schemeClr val="dk1"/>
              </a:buClr>
              <a:buSzPts val="1500"/>
              <a:buChar char="●"/>
            </a:pPr>
            <a:r>
              <a:rPr lang="en" sz="1500" b="1">
                <a:solidFill>
                  <a:schemeClr val="dk1"/>
                </a:solidFill>
              </a:rPr>
              <a:t>A student with a severe disability may be recommended by the CSE to participate in NYSAA only for selected subject areas.  In the exceptional instances when this may occur, such student may be eligible for the CDOS Commencement Credential if the student meets the credential requirements, including achievement at the commencement level of NYS CDOS Learning Standards.</a:t>
            </a:r>
            <a:endParaRPr sz="1500" b="1">
              <a:solidFill>
                <a:schemeClr val="dk1"/>
              </a:solidFill>
              <a:latin typeface="Calibri"/>
              <a:ea typeface="Calibri"/>
              <a:cs typeface="Calibri"/>
              <a:sym typeface="Calibri"/>
            </a:endParaRPr>
          </a:p>
          <a:p>
            <a:pPr marL="0" lvl="0" indent="0" algn="l" rtl="0">
              <a:spcBef>
                <a:spcPts val="0"/>
              </a:spcBef>
              <a:spcAft>
                <a:spcPts val="0"/>
              </a:spcAft>
              <a:buNone/>
            </a:pPr>
            <a:r>
              <a:rPr lang="en" sz="1200">
                <a:solidFill>
                  <a:schemeClr val="dk1"/>
                </a:solidFill>
              </a:rPr>
              <a:t>        </a:t>
            </a:r>
            <a:endParaRPr sz="1200">
              <a:solidFill>
                <a:srgbClr val="201F1E"/>
              </a:solidFill>
            </a:endParaRPr>
          </a:p>
          <a:p>
            <a:pPr marL="0" lvl="0" indent="0" algn="l" rtl="0">
              <a:spcBef>
                <a:spcPts val="0"/>
              </a:spcBef>
              <a:spcAft>
                <a:spcPts val="0"/>
              </a:spcAft>
              <a:buNone/>
            </a:pPr>
            <a:r>
              <a:rPr lang="en" sz="1200">
                <a:solidFill>
                  <a:schemeClr val="dk1"/>
                </a:solidFill>
              </a:rPr>
              <a:t>The NYS CDOS Commencement Credential is a credential recognized by the NYS Board of Regents that certifies a student has the standards-based knowledge and skills necessary for entry-level employment. The requirements to earn the credential were developed consistent with research and the guiding principles established by the Board of Regents. The requirements are rigorous in that the student must receive instruction that supports the achievement of the CDOS learning standards through access to career and technical education (CTE) coursework and/or have opportunities to engage in school supervised work-based learning experiences, either in school and/or in the community. In addition, students must participate in career planning and preparation and have an employability profile demonstrating readiness for entry-level employment.</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rgbClr val="201F1E"/>
              </a:solidFill>
            </a:endParaRPr>
          </a:p>
          <a:p>
            <a:pPr marL="0" lvl="0" indent="0" algn="l" rtl="0">
              <a:spcBef>
                <a:spcPts val="0"/>
              </a:spcBef>
              <a:spcAft>
                <a:spcPts val="0"/>
              </a:spcAft>
              <a:buNone/>
            </a:pPr>
            <a:r>
              <a:rPr lang="en" sz="1200">
                <a:solidFill>
                  <a:schemeClr val="dk1"/>
                </a:solidFill>
              </a:rPr>
              <a:t>Credential may be a supplement to a Local or Regents diploma, or, if the student is unable to meet diploma standards, the credential may be awarded as the student’s exiting credential provided the student has attended school for not less than 12 years, excluding Kindergarten.</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sz="1200">
              <a:solidFill>
                <a:srgbClr val="201F1E"/>
              </a:solidFill>
            </a:endParaRPr>
          </a:p>
          <a:p>
            <a:pPr marL="0" lvl="0" indent="0" algn="l" rtl="0">
              <a:spcBef>
                <a:spcPts val="0"/>
              </a:spcBef>
              <a:spcAft>
                <a:spcPts val="0"/>
              </a:spcAft>
              <a:buNone/>
            </a:pPr>
            <a:r>
              <a:rPr lang="en" sz="1500" b="1">
                <a:solidFill>
                  <a:schemeClr val="dk1"/>
                </a:solidFill>
              </a:rPr>
              <a:t>*Keep in mind that CDOS is not a specific track, but runs parallel to general education requirements needed for graduating with a diploma – 22 units of diploma and Regents exams.</a:t>
            </a:r>
            <a:endParaRPr sz="1500" b="1">
              <a:solidFill>
                <a:srgbClr val="201F1E"/>
              </a:solidFill>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4"/>
        <p:cNvGrpSpPr/>
        <p:nvPr/>
      </p:nvGrpSpPr>
      <p:grpSpPr>
        <a:xfrm>
          <a:off x="0" y="0"/>
          <a:ext cx="0" cy="0"/>
          <a:chOff x="0" y="0"/>
          <a:chExt cx="0" cy="0"/>
        </a:xfrm>
      </p:grpSpPr>
      <p:sp>
        <p:nvSpPr>
          <p:cNvPr id="805" name="Google Shape;805;gbb92b7e45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06" name="Google Shape;806;gbb92b7e455_0_4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1"/>
        <p:cNvGrpSpPr/>
        <p:nvPr/>
      </p:nvGrpSpPr>
      <p:grpSpPr>
        <a:xfrm>
          <a:off x="0" y="0"/>
          <a:ext cx="0" cy="0"/>
          <a:chOff x="0" y="0"/>
          <a:chExt cx="0" cy="0"/>
        </a:xfrm>
      </p:grpSpPr>
      <p:sp>
        <p:nvSpPr>
          <p:cNvPr id="832" name="Google Shape;832;gbb92b7e455_0_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3" name="Google Shape;833;gbb92b7e455_0_6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 sz="2000" b="1"/>
              <a:t>Discuss immediate and long-ranging impact on families</a:t>
            </a:r>
            <a:endParaRPr sz="2000" b="1"/>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9"/>
        <p:cNvGrpSpPr/>
        <p:nvPr/>
      </p:nvGrpSpPr>
      <p:grpSpPr>
        <a:xfrm>
          <a:off x="0" y="0"/>
          <a:ext cx="0" cy="0"/>
          <a:chOff x="0" y="0"/>
          <a:chExt cx="0" cy="0"/>
        </a:xfrm>
      </p:grpSpPr>
      <p:sp>
        <p:nvSpPr>
          <p:cNvPr id="870" name="Google Shape;87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71" name="Google Shape;871;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bb92b7e455_0_2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94" name="Google Shape;894;gbb92b7e455_0_2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5"/>
        <p:cNvGrpSpPr/>
        <p:nvPr/>
      </p:nvGrpSpPr>
      <p:grpSpPr>
        <a:xfrm>
          <a:off x="0" y="0"/>
          <a:ext cx="0" cy="0"/>
          <a:chOff x="0" y="0"/>
          <a:chExt cx="0" cy="0"/>
        </a:xfrm>
      </p:grpSpPr>
      <p:sp>
        <p:nvSpPr>
          <p:cNvPr id="916" name="Google Shape;916;gbbc372aea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17" name="Google Shape;917;gbbc372aea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0"/>
        <p:cNvGrpSpPr/>
        <p:nvPr/>
      </p:nvGrpSpPr>
      <p:grpSpPr>
        <a:xfrm>
          <a:off x="0" y="0"/>
          <a:ext cx="0" cy="0"/>
          <a:chOff x="0" y="0"/>
          <a:chExt cx="0" cy="0"/>
        </a:xfrm>
      </p:grpSpPr>
      <p:sp>
        <p:nvSpPr>
          <p:cNvPr id="941" name="Google Shape;941;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42" name="Google Shape;942;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8"/>
        <p:cNvGrpSpPr/>
        <p:nvPr/>
      </p:nvGrpSpPr>
      <p:grpSpPr>
        <a:xfrm>
          <a:off x="0" y="0"/>
          <a:ext cx="0" cy="0"/>
          <a:chOff x="0" y="0"/>
          <a:chExt cx="0" cy="0"/>
        </a:xfrm>
      </p:grpSpPr>
      <p:sp>
        <p:nvSpPr>
          <p:cNvPr id="979" name="Google Shape;979;gbbc372aea7_0_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980" name="Google Shape;980;gbbc372aea7_0_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1"/>
        <p:cNvGrpSpPr/>
        <p:nvPr/>
      </p:nvGrpSpPr>
      <p:grpSpPr>
        <a:xfrm>
          <a:off x="0" y="0"/>
          <a:ext cx="0" cy="0"/>
          <a:chOff x="0" y="0"/>
          <a:chExt cx="0" cy="0"/>
        </a:xfrm>
      </p:grpSpPr>
      <p:sp>
        <p:nvSpPr>
          <p:cNvPr id="1022" name="Google Shape;1022;gbb92b7e455_0_2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23" name="Google Shape;1023;gbb92b7e455_0_24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9"/>
        <p:cNvGrpSpPr/>
        <p:nvPr/>
      </p:nvGrpSpPr>
      <p:grpSpPr>
        <a:xfrm>
          <a:off x="0" y="0"/>
          <a:ext cx="0" cy="0"/>
          <a:chOff x="0" y="0"/>
          <a:chExt cx="0" cy="0"/>
        </a:xfrm>
      </p:grpSpPr>
      <p:sp>
        <p:nvSpPr>
          <p:cNvPr id="1050" name="Google Shape;1050;gbb92b7e455_0_2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51" name="Google Shape;1051;gbb92b7e455_0_27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3.png"/><Relationship Id="rId7" Type="http://schemas.openxmlformats.org/officeDocument/2006/relationships/hyperlink" Target="https://twitter.com/SlidesManiaSM/" TargetMode="External"/><Relationship Id="rId12" Type="http://schemas.openxmlformats.org/officeDocument/2006/relationships/image" Target="../media/image7.png"/><Relationship Id="rId2" Type="http://schemas.openxmlformats.org/officeDocument/2006/relationships/hyperlink" Target="https://slidesmania.com/" TargetMode="External"/><Relationship Id="rId1" Type="http://schemas.openxmlformats.org/officeDocument/2006/relationships/slideMaster" Target="../slideMasters/slideMaster1.xml"/><Relationship Id="rId6" Type="http://schemas.openxmlformats.org/officeDocument/2006/relationships/image" Target="../media/image4.png"/><Relationship Id="rId11" Type="http://schemas.openxmlformats.org/officeDocument/2006/relationships/hyperlink" Target="https://www.instagram.com/slidesmania/" TargetMode="External"/><Relationship Id="rId5" Type="http://schemas.openxmlformats.org/officeDocument/2006/relationships/hyperlink" Target="https://www.facebook.com/SlidesManiaSM/" TargetMode="External"/><Relationship Id="rId10" Type="http://schemas.openxmlformats.org/officeDocument/2006/relationships/image" Target="../media/image6.png"/><Relationship Id="rId4" Type="http://schemas.openxmlformats.org/officeDocument/2006/relationships/hyperlink" Target="https://slidesmania.com/questions-powerpoint-google-slides/can-i-use-these-templates/" TargetMode="External"/><Relationship Id="rId9" Type="http://schemas.openxmlformats.org/officeDocument/2006/relationships/hyperlink" Target="https://www.pinterest.com/slidesmania/"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001 Title">
  <p:cSld name="CUSTOM">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874550" y="1920550"/>
            <a:ext cx="5195400" cy="1230600"/>
          </a:xfrm>
          <a:prstGeom prst="rect">
            <a:avLst/>
          </a:prstGeom>
          <a:noFill/>
          <a:ln>
            <a:noFill/>
          </a:ln>
        </p:spPr>
        <p:txBody>
          <a:bodyPr spcFirstLastPara="1" wrap="square" lIns="121900" tIns="121900" rIns="121900" bIns="121900" anchor="t" anchorCtr="0">
            <a:noAutofit/>
          </a:bodyPr>
          <a:lstStyle>
            <a:lvl1pPr lvl="0">
              <a:lnSpc>
                <a:spcPct val="100000"/>
              </a:lnSpc>
              <a:spcBef>
                <a:spcPts val="0"/>
              </a:spcBef>
              <a:spcAft>
                <a:spcPts val="0"/>
              </a:spcAft>
              <a:buSzPts val="9000"/>
              <a:buNone/>
              <a:defRPr sz="9000"/>
            </a:lvl1pPr>
            <a:lvl2pPr lvl="1">
              <a:lnSpc>
                <a:spcPct val="100000"/>
              </a:lnSpc>
              <a:spcBef>
                <a:spcPts val="0"/>
              </a:spcBef>
              <a:spcAft>
                <a:spcPts val="0"/>
              </a:spcAft>
              <a:buSzPts val="9000"/>
              <a:buNone/>
              <a:defRPr sz="9000"/>
            </a:lvl2pPr>
            <a:lvl3pPr lvl="2">
              <a:lnSpc>
                <a:spcPct val="100000"/>
              </a:lnSpc>
              <a:spcBef>
                <a:spcPts val="0"/>
              </a:spcBef>
              <a:spcAft>
                <a:spcPts val="0"/>
              </a:spcAft>
              <a:buSzPts val="9000"/>
              <a:buNone/>
              <a:defRPr sz="9000"/>
            </a:lvl3pPr>
            <a:lvl4pPr lvl="3">
              <a:lnSpc>
                <a:spcPct val="100000"/>
              </a:lnSpc>
              <a:spcBef>
                <a:spcPts val="0"/>
              </a:spcBef>
              <a:spcAft>
                <a:spcPts val="0"/>
              </a:spcAft>
              <a:buSzPts val="9000"/>
              <a:buNone/>
              <a:defRPr sz="9000"/>
            </a:lvl4pPr>
            <a:lvl5pPr lvl="4">
              <a:lnSpc>
                <a:spcPct val="100000"/>
              </a:lnSpc>
              <a:spcBef>
                <a:spcPts val="0"/>
              </a:spcBef>
              <a:spcAft>
                <a:spcPts val="0"/>
              </a:spcAft>
              <a:buSzPts val="9000"/>
              <a:buNone/>
              <a:defRPr sz="9000"/>
            </a:lvl5pPr>
            <a:lvl6pPr lvl="5">
              <a:lnSpc>
                <a:spcPct val="100000"/>
              </a:lnSpc>
              <a:spcBef>
                <a:spcPts val="0"/>
              </a:spcBef>
              <a:spcAft>
                <a:spcPts val="0"/>
              </a:spcAft>
              <a:buSzPts val="9000"/>
              <a:buNone/>
              <a:defRPr sz="9000"/>
            </a:lvl6pPr>
            <a:lvl7pPr lvl="6">
              <a:lnSpc>
                <a:spcPct val="100000"/>
              </a:lnSpc>
              <a:spcBef>
                <a:spcPts val="0"/>
              </a:spcBef>
              <a:spcAft>
                <a:spcPts val="0"/>
              </a:spcAft>
              <a:buSzPts val="9000"/>
              <a:buNone/>
              <a:defRPr sz="9000"/>
            </a:lvl7pPr>
            <a:lvl8pPr lvl="7">
              <a:lnSpc>
                <a:spcPct val="100000"/>
              </a:lnSpc>
              <a:spcBef>
                <a:spcPts val="0"/>
              </a:spcBef>
              <a:spcAft>
                <a:spcPts val="0"/>
              </a:spcAft>
              <a:buSzPts val="9000"/>
              <a:buNone/>
              <a:defRPr sz="9000"/>
            </a:lvl8pPr>
            <a:lvl9pPr lvl="8">
              <a:lnSpc>
                <a:spcPct val="100000"/>
              </a:lnSpc>
              <a:spcBef>
                <a:spcPts val="0"/>
              </a:spcBef>
              <a:spcAft>
                <a:spcPts val="0"/>
              </a:spcAft>
              <a:buSzPts val="9000"/>
              <a:buNone/>
              <a:defRPr sz="9000"/>
            </a:lvl9pPr>
          </a:lstStyle>
          <a:p>
            <a:endParaRPr/>
          </a:p>
        </p:txBody>
      </p:sp>
      <p:sp>
        <p:nvSpPr>
          <p:cNvPr id="14" name="Google Shape;14;p2"/>
          <p:cNvSpPr txBox="1">
            <a:spLocks noGrp="1"/>
          </p:cNvSpPr>
          <p:nvPr>
            <p:ph type="subTitle" idx="1"/>
          </p:nvPr>
        </p:nvSpPr>
        <p:spPr>
          <a:xfrm>
            <a:off x="7357100" y="3085775"/>
            <a:ext cx="2879700" cy="717900"/>
          </a:xfrm>
          <a:prstGeom prst="rect">
            <a:avLst/>
          </a:prstGeom>
          <a:noFill/>
          <a:ln>
            <a:noFill/>
          </a:ln>
        </p:spPr>
        <p:txBody>
          <a:bodyPr spcFirstLastPara="1" wrap="square" lIns="121900" tIns="121900" rIns="121900" bIns="121900" anchor="t" anchorCtr="0">
            <a:noAutofit/>
          </a:bodyPr>
          <a:lstStyle>
            <a:lvl1pPr lvl="0" algn="ctr">
              <a:lnSpc>
                <a:spcPct val="115000"/>
              </a:lnSpc>
              <a:spcBef>
                <a:spcPts val="0"/>
              </a:spcBef>
              <a:spcAft>
                <a:spcPts val="0"/>
              </a:spcAft>
              <a:buSzPts val="1900"/>
              <a:buNone/>
              <a:defRPr/>
            </a:lvl1pPr>
            <a:lvl2pPr lvl="1" algn="ctr">
              <a:lnSpc>
                <a:spcPct val="115000"/>
              </a:lnSpc>
              <a:spcBef>
                <a:spcPts val="2100"/>
              </a:spcBef>
              <a:spcAft>
                <a:spcPts val="0"/>
              </a:spcAft>
              <a:buSzPts val="1900"/>
              <a:buNone/>
              <a:defRPr/>
            </a:lvl2pPr>
            <a:lvl3pPr lvl="2" algn="ctr">
              <a:lnSpc>
                <a:spcPct val="115000"/>
              </a:lnSpc>
              <a:spcBef>
                <a:spcPts val="2100"/>
              </a:spcBef>
              <a:spcAft>
                <a:spcPts val="0"/>
              </a:spcAft>
              <a:buSzPts val="1900"/>
              <a:buNone/>
              <a:defRPr/>
            </a:lvl3pPr>
            <a:lvl4pPr lvl="3" algn="ctr">
              <a:lnSpc>
                <a:spcPct val="115000"/>
              </a:lnSpc>
              <a:spcBef>
                <a:spcPts val="2100"/>
              </a:spcBef>
              <a:spcAft>
                <a:spcPts val="0"/>
              </a:spcAft>
              <a:buSzPts val="1900"/>
              <a:buNone/>
              <a:defRPr/>
            </a:lvl4pPr>
            <a:lvl5pPr lvl="4" algn="ctr">
              <a:lnSpc>
                <a:spcPct val="115000"/>
              </a:lnSpc>
              <a:spcBef>
                <a:spcPts val="2100"/>
              </a:spcBef>
              <a:spcAft>
                <a:spcPts val="0"/>
              </a:spcAft>
              <a:buSzPts val="1900"/>
              <a:buNone/>
              <a:defRPr/>
            </a:lvl5pPr>
            <a:lvl6pPr lvl="5" algn="ctr">
              <a:lnSpc>
                <a:spcPct val="115000"/>
              </a:lnSpc>
              <a:spcBef>
                <a:spcPts val="2100"/>
              </a:spcBef>
              <a:spcAft>
                <a:spcPts val="0"/>
              </a:spcAft>
              <a:buSzPts val="1900"/>
              <a:buNone/>
              <a:defRPr/>
            </a:lvl6pPr>
            <a:lvl7pPr lvl="6" algn="ctr">
              <a:lnSpc>
                <a:spcPct val="115000"/>
              </a:lnSpc>
              <a:spcBef>
                <a:spcPts val="2100"/>
              </a:spcBef>
              <a:spcAft>
                <a:spcPts val="0"/>
              </a:spcAft>
              <a:buSzPts val="1900"/>
              <a:buNone/>
              <a:defRPr/>
            </a:lvl7pPr>
            <a:lvl8pPr lvl="7" algn="ctr">
              <a:lnSpc>
                <a:spcPct val="115000"/>
              </a:lnSpc>
              <a:spcBef>
                <a:spcPts val="2100"/>
              </a:spcBef>
              <a:spcAft>
                <a:spcPts val="0"/>
              </a:spcAft>
              <a:buSzPts val="1900"/>
              <a:buNone/>
              <a:defRPr/>
            </a:lvl8pPr>
            <a:lvl9pPr lvl="8" algn="ctr">
              <a:lnSpc>
                <a:spcPct val="115000"/>
              </a:lnSpc>
              <a:spcBef>
                <a:spcPts val="2100"/>
              </a:spcBef>
              <a:spcAft>
                <a:spcPts val="2100"/>
              </a:spcAft>
              <a:buSzPts val="19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011 Background image">
  <p:cSld name="CUSTOM_10">
    <p:spTree>
      <p:nvGrpSpPr>
        <p:cNvPr id="1" name="Shape 15"/>
        <p:cNvGrpSpPr/>
        <p:nvPr/>
      </p:nvGrpSpPr>
      <p:grpSpPr>
        <a:xfrm>
          <a:off x="0" y="0"/>
          <a:ext cx="0" cy="0"/>
          <a:chOff x="0" y="0"/>
          <a:chExt cx="0" cy="0"/>
        </a:xfrm>
      </p:grpSpPr>
      <p:sp>
        <p:nvSpPr>
          <p:cNvPr id="16" name="Google Shape;16;p3"/>
          <p:cNvSpPr txBox="1">
            <a:spLocks noGrp="1"/>
          </p:cNvSpPr>
          <p:nvPr>
            <p:ph type="title"/>
          </p:nvPr>
        </p:nvSpPr>
        <p:spPr>
          <a:xfrm>
            <a:off x="7223375" y="2088000"/>
            <a:ext cx="4458300" cy="2377200"/>
          </a:xfrm>
          <a:prstGeom prst="rect">
            <a:avLst/>
          </a:prstGeom>
          <a:noFill/>
          <a:ln>
            <a:noFill/>
          </a:ln>
        </p:spPr>
        <p:txBody>
          <a:bodyPr spcFirstLastPara="1" wrap="square" lIns="121900" tIns="121900" rIns="121900" bIns="121900" anchor="ctr" anchorCtr="0">
            <a:noAutofit/>
          </a:bodyPr>
          <a:lstStyle>
            <a:lvl1pPr lvl="0" algn="r">
              <a:lnSpc>
                <a:spcPct val="100000"/>
              </a:lnSpc>
              <a:spcBef>
                <a:spcPts val="0"/>
              </a:spcBef>
              <a:spcAft>
                <a:spcPts val="0"/>
              </a:spcAft>
              <a:buClr>
                <a:schemeClr val="lt1"/>
              </a:buClr>
              <a:buSzPts val="6000"/>
              <a:buNone/>
              <a:defRPr sz="6000">
                <a:solidFill>
                  <a:schemeClr val="lt1"/>
                </a:solidFill>
              </a:defRPr>
            </a:lvl1pPr>
            <a:lvl2pPr lvl="1" algn="r">
              <a:lnSpc>
                <a:spcPct val="100000"/>
              </a:lnSpc>
              <a:spcBef>
                <a:spcPts val="0"/>
              </a:spcBef>
              <a:spcAft>
                <a:spcPts val="0"/>
              </a:spcAft>
              <a:buClr>
                <a:schemeClr val="lt1"/>
              </a:buClr>
              <a:buSzPts val="15000"/>
              <a:buNone/>
              <a:defRPr sz="15000">
                <a:solidFill>
                  <a:schemeClr val="lt1"/>
                </a:solidFill>
              </a:defRPr>
            </a:lvl2pPr>
            <a:lvl3pPr lvl="2" algn="r">
              <a:lnSpc>
                <a:spcPct val="100000"/>
              </a:lnSpc>
              <a:spcBef>
                <a:spcPts val="0"/>
              </a:spcBef>
              <a:spcAft>
                <a:spcPts val="0"/>
              </a:spcAft>
              <a:buClr>
                <a:schemeClr val="lt1"/>
              </a:buClr>
              <a:buSzPts val="15000"/>
              <a:buNone/>
              <a:defRPr sz="15000">
                <a:solidFill>
                  <a:schemeClr val="lt1"/>
                </a:solidFill>
              </a:defRPr>
            </a:lvl3pPr>
            <a:lvl4pPr lvl="3" algn="r">
              <a:lnSpc>
                <a:spcPct val="100000"/>
              </a:lnSpc>
              <a:spcBef>
                <a:spcPts val="0"/>
              </a:spcBef>
              <a:spcAft>
                <a:spcPts val="0"/>
              </a:spcAft>
              <a:buClr>
                <a:schemeClr val="lt1"/>
              </a:buClr>
              <a:buSzPts val="15000"/>
              <a:buNone/>
              <a:defRPr sz="15000">
                <a:solidFill>
                  <a:schemeClr val="lt1"/>
                </a:solidFill>
              </a:defRPr>
            </a:lvl4pPr>
            <a:lvl5pPr lvl="4" algn="r">
              <a:lnSpc>
                <a:spcPct val="100000"/>
              </a:lnSpc>
              <a:spcBef>
                <a:spcPts val="0"/>
              </a:spcBef>
              <a:spcAft>
                <a:spcPts val="0"/>
              </a:spcAft>
              <a:buClr>
                <a:schemeClr val="lt1"/>
              </a:buClr>
              <a:buSzPts val="15000"/>
              <a:buNone/>
              <a:defRPr sz="15000">
                <a:solidFill>
                  <a:schemeClr val="lt1"/>
                </a:solidFill>
              </a:defRPr>
            </a:lvl5pPr>
            <a:lvl6pPr lvl="5" algn="r">
              <a:lnSpc>
                <a:spcPct val="100000"/>
              </a:lnSpc>
              <a:spcBef>
                <a:spcPts val="0"/>
              </a:spcBef>
              <a:spcAft>
                <a:spcPts val="0"/>
              </a:spcAft>
              <a:buClr>
                <a:schemeClr val="lt1"/>
              </a:buClr>
              <a:buSzPts val="15000"/>
              <a:buNone/>
              <a:defRPr sz="15000">
                <a:solidFill>
                  <a:schemeClr val="lt1"/>
                </a:solidFill>
              </a:defRPr>
            </a:lvl6pPr>
            <a:lvl7pPr lvl="6" algn="r">
              <a:lnSpc>
                <a:spcPct val="100000"/>
              </a:lnSpc>
              <a:spcBef>
                <a:spcPts val="0"/>
              </a:spcBef>
              <a:spcAft>
                <a:spcPts val="0"/>
              </a:spcAft>
              <a:buClr>
                <a:schemeClr val="lt1"/>
              </a:buClr>
              <a:buSzPts val="15000"/>
              <a:buNone/>
              <a:defRPr sz="15000">
                <a:solidFill>
                  <a:schemeClr val="lt1"/>
                </a:solidFill>
              </a:defRPr>
            </a:lvl7pPr>
            <a:lvl8pPr lvl="7" algn="r">
              <a:lnSpc>
                <a:spcPct val="100000"/>
              </a:lnSpc>
              <a:spcBef>
                <a:spcPts val="0"/>
              </a:spcBef>
              <a:spcAft>
                <a:spcPts val="0"/>
              </a:spcAft>
              <a:buClr>
                <a:schemeClr val="lt1"/>
              </a:buClr>
              <a:buSzPts val="15000"/>
              <a:buNone/>
              <a:defRPr sz="15000">
                <a:solidFill>
                  <a:schemeClr val="lt1"/>
                </a:solidFill>
              </a:defRPr>
            </a:lvl8pPr>
            <a:lvl9pPr lvl="8" algn="r">
              <a:lnSpc>
                <a:spcPct val="100000"/>
              </a:lnSpc>
              <a:spcBef>
                <a:spcPts val="0"/>
              </a:spcBef>
              <a:spcAft>
                <a:spcPts val="0"/>
              </a:spcAft>
              <a:buClr>
                <a:schemeClr val="lt1"/>
              </a:buClr>
              <a:buSzPts val="15000"/>
              <a:buNone/>
              <a:defRPr sz="15000">
                <a:solidFill>
                  <a:schemeClr val="lt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002 Intro">
  <p:cSld name="CUSTOM_1">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6072725" y="1583975"/>
            <a:ext cx="5322600" cy="1324800"/>
          </a:xfrm>
          <a:prstGeom prst="rect">
            <a:avLst/>
          </a:prstGeom>
          <a:noFill/>
          <a:ln>
            <a:noFill/>
          </a:ln>
        </p:spPr>
        <p:txBody>
          <a:bodyPr spcFirstLastPara="1" wrap="square" lIns="121900" tIns="121900" rIns="121900" bIns="121900" anchor="t" anchorCtr="0">
            <a:noAutofit/>
          </a:bodyPr>
          <a:lstStyle>
            <a:lvl1pPr marR="0" lvl="0" algn="r">
              <a:lnSpc>
                <a:spcPct val="100000"/>
              </a:lnSpc>
              <a:spcBef>
                <a:spcPts val="0"/>
              </a:spcBef>
              <a:spcAft>
                <a:spcPts val="0"/>
              </a:spcAft>
              <a:buClr>
                <a:schemeClr val="dk1"/>
              </a:buClr>
              <a:buSzPts val="7000"/>
              <a:buFont typeface="Aldrich"/>
              <a:buNone/>
              <a:defRPr sz="7000"/>
            </a:lvl1pPr>
            <a:lvl2pPr lvl="1" algn="r">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2pPr>
            <a:lvl3pPr lvl="2" algn="r">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3pPr>
            <a:lvl4pPr lvl="3" algn="r">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4pPr>
            <a:lvl5pPr lvl="4" algn="r">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5pPr>
            <a:lvl6pPr lvl="5" algn="r">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6pPr>
            <a:lvl7pPr lvl="6" algn="r">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7pPr>
            <a:lvl8pPr lvl="7" algn="r">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8pPr>
            <a:lvl9pPr lvl="8" algn="r">
              <a:lnSpc>
                <a:spcPct val="100000"/>
              </a:lnSpc>
              <a:spcBef>
                <a:spcPts val="0"/>
              </a:spcBef>
              <a:spcAft>
                <a:spcPts val="0"/>
              </a:spcAft>
              <a:buClr>
                <a:schemeClr val="dk1"/>
              </a:buClr>
              <a:buSzPts val="7000"/>
              <a:buFont typeface="Abril Fatface"/>
              <a:buNone/>
              <a:defRPr sz="7000">
                <a:solidFill>
                  <a:schemeClr val="dk1"/>
                </a:solidFill>
                <a:latin typeface="Abril Fatface"/>
                <a:ea typeface="Abril Fatface"/>
                <a:cs typeface="Abril Fatface"/>
                <a:sym typeface="Abril Fatface"/>
              </a:defRPr>
            </a:lvl9pPr>
          </a:lstStyle>
          <a:p>
            <a:endParaRPr/>
          </a:p>
        </p:txBody>
      </p:sp>
      <p:sp>
        <p:nvSpPr>
          <p:cNvPr id="19" name="Google Shape;19;p4"/>
          <p:cNvSpPr txBox="1">
            <a:spLocks noGrp="1"/>
          </p:cNvSpPr>
          <p:nvPr>
            <p:ph type="body" idx="1"/>
          </p:nvPr>
        </p:nvSpPr>
        <p:spPr>
          <a:xfrm>
            <a:off x="6072700" y="2988275"/>
            <a:ext cx="5322600" cy="2235900"/>
          </a:xfrm>
          <a:prstGeom prst="rect">
            <a:avLst/>
          </a:prstGeom>
          <a:noFill/>
          <a:ln>
            <a:noFill/>
          </a:ln>
        </p:spPr>
        <p:txBody>
          <a:bodyPr spcFirstLastPara="1" wrap="square" lIns="121900" tIns="121900" rIns="121900" bIns="121900" anchor="t" anchorCtr="0">
            <a:noAutofit/>
          </a:bodyPr>
          <a:lstStyle>
            <a:lvl1pPr marL="457200" lvl="0" indent="-349250" algn="r">
              <a:lnSpc>
                <a:spcPct val="115000"/>
              </a:lnSpc>
              <a:spcBef>
                <a:spcPts val="0"/>
              </a:spcBef>
              <a:spcAft>
                <a:spcPts val="0"/>
              </a:spcAft>
              <a:buSzPts val="1900"/>
              <a:buChar char="●"/>
              <a:defRPr/>
            </a:lvl1pPr>
            <a:lvl2pPr marL="914400" lvl="1" indent="-349250" algn="r">
              <a:lnSpc>
                <a:spcPct val="115000"/>
              </a:lnSpc>
              <a:spcBef>
                <a:spcPts val="2100"/>
              </a:spcBef>
              <a:spcAft>
                <a:spcPts val="0"/>
              </a:spcAft>
              <a:buSzPts val="1900"/>
              <a:buChar char="○"/>
              <a:defRPr/>
            </a:lvl2pPr>
            <a:lvl3pPr marL="1371600" lvl="2" indent="-349250" algn="r">
              <a:lnSpc>
                <a:spcPct val="115000"/>
              </a:lnSpc>
              <a:spcBef>
                <a:spcPts val="2100"/>
              </a:spcBef>
              <a:spcAft>
                <a:spcPts val="0"/>
              </a:spcAft>
              <a:buSzPts val="1900"/>
              <a:buChar char="■"/>
              <a:defRPr/>
            </a:lvl3pPr>
            <a:lvl4pPr marL="1828800" lvl="3" indent="-349250" algn="r">
              <a:lnSpc>
                <a:spcPct val="115000"/>
              </a:lnSpc>
              <a:spcBef>
                <a:spcPts val="2100"/>
              </a:spcBef>
              <a:spcAft>
                <a:spcPts val="0"/>
              </a:spcAft>
              <a:buSzPts val="1900"/>
              <a:buChar char="●"/>
              <a:defRPr/>
            </a:lvl4pPr>
            <a:lvl5pPr marL="2286000" lvl="4" indent="-349250" algn="r">
              <a:lnSpc>
                <a:spcPct val="115000"/>
              </a:lnSpc>
              <a:spcBef>
                <a:spcPts val="2100"/>
              </a:spcBef>
              <a:spcAft>
                <a:spcPts val="0"/>
              </a:spcAft>
              <a:buSzPts val="1900"/>
              <a:buChar char="○"/>
              <a:defRPr/>
            </a:lvl5pPr>
            <a:lvl6pPr marL="2743200" lvl="5" indent="-349250" algn="r">
              <a:lnSpc>
                <a:spcPct val="115000"/>
              </a:lnSpc>
              <a:spcBef>
                <a:spcPts val="2100"/>
              </a:spcBef>
              <a:spcAft>
                <a:spcPts val="0"/>
              </a:spcAft>
              <a:buSzPts val="1900"/>
              <a:buChar char="■"/>
              <a:defRPr/>
            </a:lvl6pPr>
            <a:lvl7pPr marL="3200400" lvl="6" indent="-349250" algn="r">
              <a:lnSpc>
                <a:spcPct val="115000"/>
              </a:lnSpc>
              <a:spcBef>
                <a:spcPts val="2100"/>
              </a:spcBef>
              <a:spcAft>
                <a:spcPts val="0"/>
              </a:spcAft>
              <a:buSzPts val="1900"/>
              <a:buChar char="●"/>
              <a:defRPr/>
            </a:lvl7pPr>
            <a:lvl8pPr marL="3657600" lvl="7" indent="-349250" algn="r">
              <a:lnSpc>
                <a:spcPct val="115000"/>
              </a:lnSpc>
              <a:spcBef>
                <a:spcPts val="2100"/>
              </a:spcBef>
              <a:spcAft>
                <a:spcPts val="0"/>
              </a:spcAft>
              <a:buSzPts val="1900"/>
              <a:buChar char="○"/>
              <a:defRPr/>
            </a:lvl8pPr>
            <a:lvl9pPr marL="4114800" lvl="8" indent="-349250" algn="r">
              <a:lnSpc>
                <a:spcPct val="115000"/>
              </a:lnSpc>
              <a:spcBef>
                <a:spcPts val="2100"/>
              </a:spcBef>
              <a:spcAft>
                <a:spcPts val="2100"/>
              </a:spcAft>
              <a:buSzPts val="19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003 Talking Points">
  <p:cSld name="CUSTOM_2">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973675" y="898175"/>
            <a:ext cx="104361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6000"/>
              <a:buFont typeface="Aldrich"/>
              <a:buNone/>
              <a:defRPr sz="6000"/>
            </a:lvl1pPr>
            <a:lvl2pPr lvl="1"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a:endParaRPr/>
          </a:p>
        </p:txBody>
      </p:sp>
      <p:sp>
        <p:nvSpPr>
          <p:cNvPr id="22" name="Google Shape;22;p5"/>
          <p:cNvSpPr txBox="1">
            <a:spLocks noGrp="1"/>
          </p:cNvSpPr>
          <p:nvPr>
            <p:ph type="body" idx="1"/>
          </p:nvPr>
        </p:nvSpPr>
        <p:spPr>
          <a:xfrm>
            <a:off x="2657025" y="3153925"/>
            <a:ext cx="8955600" cy="28833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15000"/>
              </a:lnSpc>
              <a:spcBef>
                <a:spcPts val="210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004 Section Title">
  <p:cSld name="CUSTOM_3">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481867" y="965000"/>
            <a:ext cx="3653700" cy="46788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15000"/>
              <a:buNone/>
              <a:defRPr sz="15000"/>
            </a:lvl1pPr>
            <a:lvl2pPr lvl="1" algn="r">
              <a:lnSpc>
                <a:spcPct val="100000"/>
              </a:lnSpc>
              <a:spcBef>
                <a:spcPts val="0"/>
              </a:spcBef>
              <a:spcAft>
                <a:spcPts val="0"/>
              </a:spcAft>
              <a:buSzPts val="15000"/>
              <a:buNone/>
              <a:defRPr sz="15000"/>
            </a:lvl2pPr>
            <a:lvl3pPr lvl="2" algn="r">
              <a:lnSpc>
                <a:spcPct val="100000"/>
              </a:lnSpc>
              <a:spcBef>
                <a:spcPts val="0"/>
              </a:spcBef>
              <a:spcAft>
                <a:spcPts val="0"/>
              </a:spcAft>
              <a:buSzPts val="15000"/>
              <a:buNone/>
              <a:defRPr sz="15000"/>
            </a:lvl3pPr>
            <a:lvl4pPr lvl="3" algn="r">
              <a:lnSpc>
                <a:spcPct val="100000"/>
              </a:lnSpc>
              <a:spcBef>
                <a:spcPts val="0"/>
              </a:spcBef>
              <a:spcAft>
                <a:spcPts val="0"/>
              </a:spcAft>
              <a:buSzPts val="15000"/>
              <a:buNone/>
              <a:defRPr sz="15000"/>
            </a:lvl4pPr>
            <a:lvl5pPr lvl="4" algn="r">
              <a:lnSpc>
                <a:spcPct val="100000"/>
              </a:lnSpc>
              <a:spcBef>
                <a:spcPts val="0"/>
              </a:spcBef>
              <a:spcAft>
                <a:spcPts val="0"/>
              </a:spcAft>
              <a:buSzPts val="15000"/>
              <a:buNone/>
              <a:defRPr sz="15000"/>
            </a:lvl5pPr>
            <a:lvl6pPr lvl="5" algn="r">
              <a:lnSpc>
                <a:spcPct val="100000"/>
              </a:lnSpc>
              <a:spcBef>
                <a:spcPts val="0"/>
              </a:spcBef>
              <a:spcAft>
                <a:spcPts val="0"/>
              </a:spcAft>
              <a:buSzPts val="15000"/>
              <a:buNone/>
              <a:defRPr sz="15000"/>
            </a:lvl6pPr>
            <a:lvl7pPr lvl="6" algn="r">
              <a:lnSpc>
                <a:spcPct val="100000"/>
              </a:lnSpc>
              <a:spcBef>
                <a:spcPts val="0"/>
              </a:spcBef>
              <a:spcAft>
                <a:spcPts val="0"/>
              </a:spcAft>
              <a:buSzPts val="15000"/>
              <a:buNone/>
              <a:defRPr sz="15000"/>
            </a:lvl7pPr>
            <a:lvl8pPr lvl="7" algn="r">
              <a:lnSpc>
                <a:spcPct val="100000"/>
              </a:lnSpc>
              <a:spcBef>
                <a:spcPts val="0"/>
              </a:spcBef>
              <a:spcAft>
                <a:spcPts val="0"/>
              </a:spcAft>
              <a:buSzPts val="15000"/>
              <a:buNone/>
              <a:defRPr sz="15000"/>
            </a:lvl8pPr>
            <a:lvl9pPr lvl="8" algn="r">
              <a:lnSpc>
                <a:spcPct val="100000"/>
              </a:lnSpc>
              <a:spcBef>
                <a:spcPts val="0"/>
              </a:spcBef>
              <a:spcAft>
                <a:spcPts val="0"/>
              </a:spcAft>
              <a:buSzPts val="15000"/>
              <a:buNone/>
              <a:defRPr sz="15000"/>
            </a:lvl9pPr>
          </a:lstStyle>
          <a:p>
            <a:endParaRPr/>
          </a:p>
        </p:txBody>
      </p:sp>
      <p:sp>
        <p:nvSpPr>
          <p:cNvPr id="25" name="Google Shape;25;p6"/>
          <p:cNvSpPr txBox="1">
            <a:spLocks noGrp="1"/>
          </p:cNvSpPr>
          <p:nvPr>
            <p:ph type="subTitle" idx="1"/>
          </p:nvPr>
        </p:nvSpPr>
        <p:spPr>
          <a:xfrm>
            <a:off x="4406700" y="2031800"/>
            <a:ext cx="6831900" cy="717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3600"/>
              <a:buNone/>
              <a:defRPr sz="3600" b="1"/>
            </a:lvl1pPr>
            <a:lvl2pPr lvl="1" algn="l">
              <a:lnSpc>
                <a:spcPct val="115000"/>
              </a:lnSpc>
              <a:spcBef>
                <a:spcPts val="2100"/>
              </a:spcBef>
              <a:spcAft>
                <a:spcPts val="0"/>
              </a:spcAft>
              <a:buSzPts val="3600"/>
              <a:buNone/>
              <a:defRPr sz="3600" b="1"/>
            </a:lvl2pPr>
            <a:lvl3pPr lvl="2" algn="l">
              <a:lnSpc>
                <a:spcPct val="115000"/>
              </a:lnSpc>
              <a:spcBef>
                <a:spcPts val="2100"/>
              </a:spcBef>
              <a:spcAft>
                <a:spcPts val="0"/>
              </a:spcAft>
              <a:buSzPts val="3600"/>
              <a:buNone/>
              <a:defRPr sz="3600" b="1"/>
            </a:lvl3pPr>
            <a:lvl4pPr lvl="3" algn="l">
              <a:lnSpc>
                <a:spcPct val="115000"/>
              </a:lnSpc>
              <a:spcBef>
                <a:spcPts val="2100"/>
              </a:spcBef>
              <a:spcAft>
                <a:spcPts val="0"/>
              </a:spcAft>
              <a:buSzPts val="3600"/>
              <a:buNone/>
              <a:defRPr sz="3600" b="1"/>
            </a:lvl4pPr>
            <a:lvl5pPr lvl="4" algn="l">
              <a:lnSpc>
                <a:spcPct val="115000"/>
              </a:lnSpc>
              <a:spcBef>
                <a:spcPts val="2100"/>
              </a:spcBef>
              <a:spcAft>
                <a:spcPts val="0"/>
              </a:spcAft>
              <a:buSzPts val="3600"/>
              <a:buNone/>
              <a:defRPr sz="3600" b="1"/>
            </a:lvl5pPr>
            <a:lvl6pPr lvl="5" algn="l">
              <a:lnSpc>
                <a:spcPct val="115000"/>
              </a:lnSpc>
              <a:spcBef>
                <a:spcPts val="2100"/>
              </a:spcBef>
              <a:spcAft>
                <a:spcPts val="0"/>
              </a:spcAft>
              <a:buSzPts val="3600"/>
              <a:buNone/>
              <a:defRPr sz="3600" b="1"/>
            </a:lvl6pPr>
            <a:lvl7pPr lvl="6" algn="l">
              <a:lnSpc>
                <a:spcPct val="115000"/>
              </a:lnSpc>
              <a:spcBef>
                <a:spcPts val="2100"/>
              </a:spcBef>
              <a:spcAft>
                <a:spcPts val="0"/>
              </a:spcAft>
              <a:buSzPts val="3600"/>
              <a:buNone/>
              <a:defRPr sz="3600" b="1"/>
            </a:lvl7pPr>
            <a:lvl8pPr lvl="7" algn="l">
              <a:lnSpc>
                <a:spcPct val="115000"/>
              </a:lnSpc>
              <a:spcBef>
                <a:spcPts val="2100"/>
              </a:spcBef>
              <a:spcAft>
                <a:spcPts val="0"/>
              </a:spcAft>
              <a:buSzPts val="3600"/>
              <a:buNone/>
              <a:defRPr sz="3600" b="1"/>
            </a:lvl8pPr>
            <a:lvl9pPr lvl="8" algn="l">
              <a:lnSpc>
                <a:spcPct val="115000"/>
              </a:lnSpc>
              <a:spcBef>
                <a:spcPts val="2100"/>
              </a:spcBef>
              <a:spcAft>
                <a:spcPts val="2100"/>
              </a:spcAft>
              <a:buSzPts val="3600"/>
              <a:buNone/>
              <a:defRPr sz="3600" b="1"/>
            </a:lvl9pPr>
          </a:lstStyle>
          <a:p>
            <a:endParaRPr/>
          </a:p>
        </p:txBody>
      </p:sp>
      <p:sp>
        <p:nvSpPr>
          <p:cNvPr id="26" name="Google Shape;26;p6"/>
          <p:cNvSpPr txBox="1">
            <a:spLocks noGrp="1"/>
          </p:cNvSpPr>
          <p:nvPr>
            <p:ph type="body" idx="2"/>
          </p:nvPr>
        </p:nvSpPr>
        <p:spPr>
          <a:xfrm>
            <a:off x="4386975" y="2965625"/>
            <a:ext cx="6820500" cy="2075100"/>
          </a:xfrm>
          <a:prstGeom prst="rect">
            <a:avLst/>
          </a:prstGeom>
          <a:noFill/>
          <a:ln>
            <a:noFill/>
          </a:ln>
        </p:spPr>
        <p:txBody>
          <a:bodyPr spcFirstLastPara="1" wrap="square" lIns="121900" tIns="121900" rIns="121900" bIns="121900" anchor="ctr"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15000"/>
              </a:lnSpc>
              <a:spcBef>
                <a:spcPts val="210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005 One column">
  <p:cSld name="CUSTOM_5">
    <p:spTree>
      <p:nvGrpSpPr>
        <p:cNvPr id="1" name="Shape 27"/>
        <p:cNvGrpSpPr/>
        <p:nvPr/>
      </p:nvGrpSpPr>
      <p:grpSpPr>
        <a:xfrm>
          <a:off x="0" y="0"/>
          <a:ext cx="0" cy="0"/>
          <a:chOff x="0" y="0"/>
          <a:chExt cx="0" cy="0"/>
        </a:xfrm>
      </p:grpSpPr>
      <p:sp>
        <p:nvSpPr>
          <p:cNvPr id="28" name="Google Shape;28;p7"/>
          <p:cNvSpPr txBox="1">
            <a:spLocks noGrp="1"/>
          </p:cNvSpPr>
          <p:nvPr>
            <p:ph type="subTitle" idx="1"/>
          </p:nvPr>
        </p:nvSpPr>
        <p:spPr>
          <a:xfrm>
            <a:off x="3268277" y="2024175"/>
            <a:ext cx="4768800" cy="717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2100"/>
              <a:buNone/>
              <a:defRPr sz="2100" b="1"/>
            </a:lvl1pPr>
            <a:lvl2pPr lvl="1" algn="l">
              <a:lnSpc>
                <a:spcPct val="115000"/>
              </a:lnSpc>
              <a:spcBef>
                <a:spcPts val="2100"/>
              </a:spcBef>
              <a:spcAft>
                <a:spcPts val="0"/>
              </a:spcAft>
              <a:buSzPts val="2100"/>
              <a:buNone/>
              <a:defRPr sz="2100" b="1"/>
            </a:lvl2pPr>
            <a:lvl3pPr lvl="2" algn="l">
              <a:lnSpc>
                <a:spcPct val="115000"/>
              </a:lnSpc>
              <a:spcBef>
                <a:spcPts val="2100"/>
              </a:spcBef>
              <a:spcAft>
                <a:spcPts val="0"/>
              </a:spcAft>
              <a:buSzPts val="2100"/>
              <a:buNone/>
              <a:defRPr sz="2100" b="1"/>
            </a:lvl3pPr>
            <a:lvl4pPr lvl="3" algn="l">
              <a:lnSpc>
                <a:spcPct val="115000"/>
              </a:lnSpc>
              <a:spcBef>
                <a:spcPts val="2100"/>
              </a:spcBef>
              <a:spcAft>
                <a:spcPts val="0"/>
              </a:spcAft>
              <a:buSzPts val="2100"/>
              <a:buNone/>
              <a:defRPr sz="2100" b="1"/>
            </a:lvl4pPr>
            <a:lvl5pPr lvl="4" algn="l">
              <a:lnSpc>
                <a:spcPct val="115000"/>
              </a:lnSpc>
              <a:spcBef>
                <a:spcPts val="2100"/>
              </a:spcBef>
              <a:spcAft>
                <a:spcPts val="0"/>
              </a:spcAft>
              <a:buSzPts val="2100"/>
              <a:buNone/>
              <a:defRPr sz="2100" b="1"/>
            </a:lvl5pPr>
            <a:lvl6pPr lvl="5" algn="l">
              <a:lnSpc>
                <a:spcPct val="115000"/>
              </a:lnSpc>
              <a:spcBef>
                <a:spcPts val="2100"/>
              </a:spcBef>
              <a:spcAft>
                <a:spcPts val="0"/>
              </a:spcAft>
              <a:buSzPts val="2100"/>
              <a:buNone/>
              <a:defRPr sz="2100" b="1"/>
            </a:lvl6pPr>
            <a:lvl7pPr lvl="6" algn="l">
              <a:lnSpc>
                <a:spcPct val="115000"/>
              </a:lnSpc>
              <a:spcBef>
                <a:spcPts val="2100"/>
              </a:spcBef>
              <a:spcAft>
                <a:spcPts val="0"/>
              </a:spcAft>
              <a:buSzPts val="2100"/>
              <a:buNone/>
              <a:defRPr sz="2100" b="1"/>
            </a:lvl7pPr>
            <a:lvl8pPr lvl="7" algn="l">
              <a:lnSpc>
                <a:spcPct val="115000"/>
              </a:lnSpc>
              <a:spcBef>
                <a:spcPts val="2100"/>
              </a:spcBef>
              <a:spcAft>
                <a:spcPts val="0"/>
              </a:spcAft>
              <a:buSzPts val="2100"/>
              <a:buNone/>
              <a:defRPr sz="2100" b="1"/>
            </a:lvl8pPr>
            <a:lvl9pPr lvl="8" algn="l">
              <a:lnSpc>
                <a:spcPct val="115000"/>
              </a:lnSpc>
              <a:spcBef>
                <a:spcPts val="2100"/>
              </a:spcBef>
              <a:spcAft>
                <a:spcPts val="2100"/>
              </a:spcAft>
              <a:buSzPts val="2100"/>
              <a:buNone/>
              <a:defRPr sz="2100" b="1"/>
            </a:lvl9pPr>
          </a:lstStyle>
          <a:p>
            <a:endParaRPr/>
          </a:p>
        </p:txBody>
      </p:sp>
      <p:sp>
        <p:nvSpPr>
          <p:cNvPr id="29" name="Google Shape;29;p7"/>
          <p:cNvSpPr txBox="1">
            <a:spLocks noGrp="1"/>
          </p:cNvSpPr>
          <p:nvPr>
            <p:ph type="title"/>
          </p:nvPr>
        </p:nvSpPr>
        <p:spPr>
          <a:xfrm>
            <a:off x="3235000" y="593375"/>
            <a:ext cx="55815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6000"/>
              <a:buFont typeface="Aldrich"/>
              <a:buNone/>
              <a:defRPr sz="6000"/>
            </a:lvl1pPr>
            <a:lvl2pPr lvl="1"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a:endParaRPr/>
          </a:p>
        </p:txBody>
      </p:sp>
      <p:sp>
        <p:nvSpPr>
          <p:cNvPr id="30" name="Google Shape;30;p7"/>
          <p:cNvSpPr txBox="1">
            <a:spLocks noGrp="1"/>
          </p:cNvSpPr>
          <p:nvPr>
            <p:ph type="body" idx="2"/>
          </p:nvPr>
        </p:nvSpPr>
        <p:spPr>
          <a:xfrm>
            <a:off x="4048050" y="2684350"/>
            <a:ext cx="4907400" cy="34365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15000"/>
              </a:lnSpc>
              <a:spcBef>
                <a:spcPts val="210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006 Two columns">
  <p:cSld name="CUSTOM_4">
    <p:spTree>
      <p:nvGrpSpPr>
        <p:cNvPr id="1" name="Shape 31"/>
        <p:cNvGrpSpPr/>
        <p:nvPr/>
      </p:nvGrpSpPr>
      <p:grpSpPr>
        <a:xfrm>
          <a:off x="0" y="0"/>
          <a:ext cx="0" cy="0"/>
          <a:chOff x="0" y="0"/>
          <a:chExt cx="0" cy="0"/>
        </a:xfrm>
      </p:grpSpPr>
      <p:sp>
        <p:nvSpPr>
          <p:cNvPr id="32" name="Google Shape;32;p8"/>
          <p:cNvSpPr txBox="1">
            <a:spLocks noGrp="1"/>
          </p:cNvSpPr>
          <p:nvPr>
            <p:ph type="subTitle" idx="1"/>
          </p:nvPr>
        </p:nvSpPr>
        <p:spPr>
          <a:xfrm>
            <a:off x="448867" y="2024167"/>
            <a:ext cx="3989700" cy="717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2100"/>
              <a:buNone/>
              <a:defRPr sz="2100" b="1"/>
            </a:lvl1pPr>
            <a:lvl2pPr lvl="1" algn="l">
              <a:lnSpc>
                <a:spcPct val="115000"/>
              </a:lnSpc>
              <a:spcBef>
                <a:spcPts val="2100"/>
              </a:spcBef>
              <a:spcAft>
                <a:spcPts val="0"/>
              </a:spcAft>
              <a:buSzPts val="2100"/>
              <a:buNone/>
              <a:defRPr sz="2100" b="1"/>
            </a:lvl2pPr>
            <a:lvl3pPr lvl="2" algn="l">
              <a:lnSpc>
                <a:spcPct val="115000"/>
              </a:lnSpc>
              <a:spcBef>
                <a:spcPts val="2100"/>
              </a:spcBef>
              <a:spcAft>
                <a:spcPts val="0"/>
              </a:spcAft>
              <a:buSzPts val="2100"/>
              <a:buNone/>
              <a:defRPr sz="2100" b="1"/>
            </a:lvl3pPr>
            <a:lvl4pPr lvl="3" algn="l">
              <a:lnSpc>
                <a:spcPct val="115000"/>
              </a:lnSpc>
              <a:spcBef>
                <a:spcPts val="2100"/>
              </a:spcBef>
              <a:spcAft>
                <a:spcPts val="0"/>
              </a:spcAft>
              <a:buSzPts val="2100"/>
              <a:buNone/>
              <a:defRPr sz="2100" b="1"/>
            </a:lvl4pPr>
            <a:lvl5pPr lvl="4" algn="l">
              <a:lnSpc>
                <a:spcPct val="115000"/>
              </a:lnSpc>
              <a:spcBef>
                <a:spcPts val="2100"/>
              </a:spcBef>
              <a:spcAft>
                <a:spcPts val="0"/>
              </a:spcAft>
              <a:buSzPts val="2100"/>
              <a:buNone/>
              <a:defRPr sz="2100" b="1"/>
            </a:lvl5pPr>
            <a:lvl6pPr lvl="5" algn="l">
              <a:lnSpc>
                <a:spcPct val="115000"/>
              </a:lnSpc>
              <a:spcBef>
                <a:spcPts val="2100"/>
              </a:spcBef>
              <a:spcAft>
                <a:spcPts val="0"/>
              </a:spcAft>
              <a:buSzPts val="2100"/>
              <a:buNone/>
              <a:defRPr sz="2100" b="1"/>
            </a:lvl6pPr>
            <a:lvl7pPr lvl="6" algn="l">
              <a:lnSpc>
                <a:spcPct val="115000"/>
              </a:lnSpc>
              <a:spcBef>
                <a:spcPts val="2100"/>
              </a:spcBef>
              <a:spcAft>
                <a:spcPts val="0"/>
              </a:spcAft>
              <a:buSzPts val="2100"/>
              <a:buNone/>
              <a:defRPr sz="2100" b="1"/>
            </a:lvl7pPr>
            <a:lvl8pPr lvl="7" algn="l">
              <a:lnSpc>
                <a:spcPct val="115000"/>
              </a:lnSpc>
              <a:spcBef>
                <a:spcPts val="2100"/>
              </a:spcBef>
              <a:spcAft>
                <a:spcPts val="0"/>
              </a:spcAft>
              <a:buSzPts val="2100"/>
              <a:buNone/>
              <a:defRPr sz="2100" b="1"/>
            </a:lvl8pPr>
            <a:lvl9pPr lvl="8" algn="l">
              <a:lnSpc>
                <a:spcPct val="115000"/>
              </a:lnSpc>
              <a:spcBef>
                <a:spcPts val="2100"/>
              </a:spcBef>
              <a:spcAft>
                <a:spcPts val="2100"/>
              </a:spcAft>
              <a:buSzPts val="2100"/>
              <a:buNone/>
              <a:defRPr sz="2100" b="1"/>
            </a:lvl9pPr>
          </a:lstStyle>
          <a:p>
            <a:endParaRPr/>
          </a:p>
        </p:txBody>
      </p:sp>
      <p:sp>
        <p:nvSpPr>
          <p:cNvPr id="33" name="Google Shape;33;p8"/>
          <p:cNvSpPr txBox="1">
            <a:spLocks noGrp="1"/>
          </p:cNvSpPr>
          <p:nvPr>
            <p:ph type="subTitle" idx="2"/>
          </p:nvPr>
        </p:nvSpPr>
        <p:spPr>
          <a:xfrm>
            <a:off x="6096467" y="2024167"/>
            <a:ext cx="3989700" cy="717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2100"/>
              <a:buNone/>
              <a:defRPr sz="2100" b="1"/>
            </a:lvl1pPr>
            <a:lvl2pPr lvl="1" algn="l">
              <a:lnSpc>
                <a:spcPct val="115000"/>
              </a:lnSpc>
              <a:spcBef>
                <a:spcPts val="2100"/>
              </a:spcBef>
              <a:spcAft>
                <a:spcPts val="0"/>
              </a:spcAft>
              <a:buSzPts val="2100"/>
              <a:buNone/>
              <a:defRPr sz="2100" b="1"/>
            </a:lvl2pPr>
            <a:lvl3pPr lvl="2" algn="l">
              <a:lnSpc>
                <a:spcPct val="115000"/>
              </a:lnSpc>
              <a:spcBef>
                <a:spcPts val="2100"/>
              </a:spcBef>
              <a:spcAft>
                <a:spcPts val="0"/>
              </a:spcAft>
              <a:buSzPts val="2100"/>
              <a:buNone/>
              <a:defRPr sz="2100" b="1"/>
            </a:lvl3pPr>
            <a:lvl4pPr lvl="3" algn="l">
              <a:lnSpc>
                <a:spcPct val="115000"/>
              </a:lnSpc>
              <a:spcBef>
                <a:spcPts val="2100"/>
              </a:spcBef>
              <a:spcAft>
                <a:spcPts val="0"/>
              </a:spcAft>
              <a:buSzPts val="2100"/>
              <a:buNone/>
              <a:defRPr sz="2100" b="1"/>
            </a:lvl4pPr>
            <a:lvl5pPr lvl="4" algn="l">
              <a:lnSpc>
                <a:spcPct val="115000"/>
              </a:lnSpc>
              <a:spcBef>
                <a:spcPts val="2100"/>
              </a:spcBef>
              <a:spcAft>
                <a:spcPts val="0"/>
              </a:spcAft>
              <a:buSzPts val="2100"/>
              <a:buNone/>
              <a:defRPr sz="2100" b="1"/>
            </a:lvl5pPr>
            <a:lvl6pPr lvl="5" algn="l">
              <a:lnSpc>
                <a:spcPct val="115000"/>
              </a:lnSpc>
              <a:spcBef>
                <a:spcPts val="2100"/>
              </a:spcBef>
              <a:spcAft>
                <a:spcPts val="0"/>
              </a:spcAft>
              <a:buSzPts val="2100"/>
              <a:buNone/>
              <a:defRPr sz="2100" b="1"/>
            </a:lvl6pPr>
            <a:lvl7pPr lvl="6" algn="l">
              <a:lnSpc>
                <a:spcPct val="115000"/>
              </a:lnSpc>
              <a:spcBef>
                <a:spcPts val="2100"/>
              </a:spcBef>
              <a:spcAft>
                <a:spcPts val="0"/>
              </a:spcAft>
              <a:buSzPts val="2100"/>
              <a:buNone/>
              <a:defRPr sz="2100" b="1"/>
            </a:lvl7pPr>
            <a:lvl8pPr lvl="7" algn="l">
              <a:lnSpc>
                <a:spcPct val="115000"/>
              </a:lnSpc>
              <a:spcBef>
                <a:spcPts val="2100"/>
              </a:spcBef>
              <a:spcAft>
                <a:spcPts val="0"/>
              </a:spcAft>
              <a:buSzPts val="2100"/>
              <a:buNone/>
              <a:defRPr sz="2100" b="1"/>
            </a:lvl8pPr>
            <a:lvl9pPr lvl="8" algn="l">
              <a:lnSpc>
                <a:spcPct val="115000"/>
              </a:lnSpc>
              <a:spcBef>
                <a:spcPts val="2100"/>
              </a:spcBef>
              <a:spcAft>
                <a:spcPts val="2100"/>
              </a:spcAft>
              <a:buSzPts val="2100"/>
              <a:buNone/>
              <a:defRPr sz="2100" b="1"/>
            </a:lvl9pPr>
          </a:lstStyle>
          <a:p>
            <a:endParaRPr/>
          </a:p>
        </p:txBody>
      </p:sp>
      <p:sp>
        <p:nvSpPr>
          <p:cNvPr id="34" name="Google Shape;34;p8"/>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6000"/>
              <a:buFont typeface="Aldrich"/>
              <a:buNone/>
              <a:defRPr sz="6000"/>
            </a:lvl1pPr>
            <a:lvl2pPr lvl="1"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a:endParaRPr/>
          </a:p>
        </p:txBody>
      </p:sp>
      <p:sp>
        <p:nvSpPr>
          <p:cNvPr id="35" name="Google Shape;35;p8"/>
          <p:cNvSpPr txBox="1">
            <a:spLocks noGrp="1"/>
          </p:cNvSpPr>
          <p:nvPr>
            <p:ph type="body" idx="3"/>
          </p:nvPr>
        </p:nvSpPr>
        <p:spPr>
          <a:xfrm>
            <a:off x="1327200" y="2961200"/>
            <a:ext cx="4410300" cy="3118500"/>
          </a:xfrm>
          <a:prstGeom prst="rect">
            <a:avLst/>
          </a:prstGeom>
          <a:noFill/>
          <a:ln>
            <a:noFill/>
          </a:ln>
        </p:spPr>
        <p:txBody>
          <a:bodyPr spcFirstLastPara="1" wrap="square" lIns="121900" tIns="121900" rIns="121900" bIns="121900" anchor="t" anchorCtr="0">
            <a:noAutofit/>
          </a:bodyPr>
          <a:lstStyle>
            <a:lvl1pPr marL="457200" lvl="0" indent="-355600" algn="l">
              <a:lnSpc>
                <a:spcPct val="115000"/>
              </a:lnSpc>
              <a:spcBef>
                <a:spcPts val="0"/>
              </a:spcBef>
              <a:spcAft>
                <a:spcPts val="0"/>
              </a:spcAft>
              <a:buSzPts val="2000"/>
              <a:buChar char="●"/>
              <a:defRPr sz="2000"/>
            </a:lvl1pPr>
            <a:lvl2pPr marL="914400" lvl="1" indent="-355600" algn="l">
              <a:lnSpc>
                <a:spcPct val="115000"/>
              </a:lnSpc>
              <a:spcBef>
                <a:spcPts val="2100"/>
              </a:spcBef>
              <a:spcAft>
                <a:spcPts val="0"/>
              </a:spcAft>
              <a:buSzPts val="2000"/>
              <a:buChar char="○"/>
              <a:defRPr sz="2000"/>
            </a:lvl2pPr>
            <a:lvl3pPr marL="1371600" lvl="2" indent="-355600" algn="l">
              <a:lnSpc>
                <a:spcPct val="115000"/>
              </a:lnSpc>
              <a:spcBef>
                <a:spcPts val="2100"/>
              </a:spcBef>
              <a:spcAft>
                <a:spcPts val="0"/>
              </a:spcAft>
              <a:buSzPts val="2000"/>
              <a:buChar char="■"/>
              <a:defRPr sz="2000"/>
            </a:lvl3pPr>
            <a:lvl4pPr marL="1828800" lvl="3" indent="-355600" algn="l">
              <a:lnSpc>
                <a:spcPct val="115000"/>
              </a:lnSpc>
              <a:spcBef>
                <a:spcPts val="2100"/>
              </a:spcBef>
              <a:spcAft>
                <a:spcPts val="0"/>
              </a:spcAft>
              <a:buSzPts val="2000"/>
              <a:buChar char="●"/>
              <a:defRPr sz="2000"/>
            </a:lvl4pPr>
            <a:lvl5pPr marL="2286000" lvl="4" indent="-355600" algn="l">
              <a:lnSpc>
                <a:spcPct val="115000"/>
              </a:lnSpc>
              <a:spcBef>
                <a:spcPts val="2100"/>
              </a:spcBef>
              <a:spcAft>
                <a:spcPts val="0"/>
              </a:spcAft>
              <a:buSzPts val="2000"/>
              <a:buChar char="○"/>
              <a:defRPr sz="2000"/>
            </a:lvl5pPr>
            <a:lvl6pPr marL="2743200" lvl="5" indent="-355600" algn="l">
              <a:lnSpc>
                <a:spcPct val="115000"/>
              </a:lnSpc>
              <a:spcBef>
                <a:spcPts val="2100"/>
              </a:spcBef>
              <a:spcAft>
                <a:spcPts val="0"/>
              </a:spcAft>
              <a:buSzPts val="2000"/>
              <a:buChar char="■"/>
              <a:defRPr sz="2000"/>
            </a:lvl6pPr>
            <a:lvl7pPr marL="3200400" lvl="6" indent="-355600" algn="l">
              <a:lnSpc>
                <a:spcPct val="115000"/>
              </a:lnSpc>
              <a:spcBef>
                <a:spcPts val="2100"/>
              </a:spcBef>
              <a:spcAft>
                <a:spcPts val="0"/>
              </a:spcAft>
              <a:buSzPts val="2000"/>
              <a:buChar char="●"/>
              <a:defRPr sz="2000"/>
            </a:lvl7pPr>
            <a:lvl8pPr marL="3657600" lvl="7" indent="-355600" algn="l">
              <a:lnSpc>
                <a:spcPct val="115000"/>
              </a:lnSpc>
              <a:spcBef>
                <a:spcPts val="2100"/>
              </a:spcBef>
              <a:spcAft>
                <a:spcPts val="0"/>
              </a:spcAft>
              <a:buSzPts val="2000"/>
              <a:buChar char="○"/>
              <a:defRPr sz="2000"/>
            </a:lvl8pPr>
            <a:lvl9pPr marL="4114800" lvl="8" indent="-355600" algn="l">
              <a:lnSpc>
                <a:spcPct val="115000"/>
              </a:lnSpc>
              <a:spcBef>
                <a:spcPts val="2100"/>
              </a:spcBef>
              <a:spcAft>
                <a:spcPts val="2100"/>
              </a:spcAft>
              <a:buSzPts val="2000"/>
              <a:buChar char="■"/>
              <a:defRPr sz="2000"/>
            </a:lvl9pPr>
          </a:lstStyle>
          <a:p>
            <a:endParaRPr/>
          </a:p>
        </p:txBody>
      </p:sp>
      <p:sp>
        <p:nvSpPr>
          <p:cNvPr id="36" name="Google Shape;36;p8"/>
          <p:cNvSpPr txBox="1">
            <a:spLocks noGrp="1"/>
          </p:cNvSpPr>
          <p:nvPr>
            <p:ph type="body" idx="4"/>
          </p:nvPr>
        </p:nvSpPr>
        <p:spPr>
          <a:xfrm>
            <a:off x="6770523" y="2949450"/>
            <a:ext cx="4410600" cy="3118500"/>
          </a:xfrm>
          <a:prstGeom prst="rect">
            <a:avLst/>
          </a:prstGeom>
          <a:noFill/>
          <a:ln>
            <a:noFill/>
          </a:ln>
        </p:spPr>
        <p:txBody>
          <a:bodyPr spcFirstLastPara="1" wrap="square" lIns="121900" tIns="121900" rIns="121900" bIns="121900" anchor="t" anchorCtr="0">
            <a:noAutofit/>
          </a:bodyPr>
          <a:lstStyle>
            <a:lvl1pPr marL="457200" lvl="0" indent="-355600" algn="l">
              <a:lnSpc>
                <a:spcPct val="115000"/>
              </a:lnSpc>
              <a:spcBef>
                <a:spcPts val="0"/>
              </a:spcBef>
              <a:spcAft>
                <a:spcPts val="0"/>
              </a:spcAft>
              <a:buSzPts val="2000"/>
              <a:buChar char="●"/>
              <a:defRPr sz="2000"/>
            </a:lvl1pPr>
            <a:lvl2pPr marL="914400" lvl="1" indent="-355600" algn="l">
              <a:lnSpc>
                <a:spcPct val="115000"/>
              </a:lnSpc>
              <a:spcBef>
                <a:spcPts val="2100"/>
              </a:spcBef>
              <a:spcAft>
                <a:spcPts val="0"/>
              </a:spcAft>
              <a:buSzPts val="2000"/>
              <a:buChar char="○"/>
              <a:defRPr sz="2000"/>
            </a:lvl2pPr>
            <a:lvl3pPr marL="1371600" lvl="2" indent="-355600" algn="l">
              <a:lnSpc>
                <a:spcPct val="115000"/>
              </a:lnSpc>
              <a:spcBef>
                <a:spcPts val="2100"/>
              </a:spcBef>
              <a:spcAft>
                <a:spcPts val="0"/>
              </a:spcAft>
              <a:buSzPts val="2000"/>
              <a:buChar char="■"/>
              <a:defRPr sz="2000"/>
            </a:lvl3pPr>
            <a:lvl4pPr marL="1828800" lvl="3" indent="-355600" algn="l">
              <a:lnSpc>
                <a:spcPct val="115000"/>
              </a:lnSpc>
              <a:spcBef>
                <a:spcPts val="2100"/>
              </a:spcBef>
              <a:spcAft>
                <a:spcPts val="0"/>
              </a:spcAft>
              <a:buSzPts val="2000"/>
              <a:buChar char="●"/>
              <a:defRPr sz="2000"/>
            </a:lvl4pPr>
            <a:lvl5pPr marL="2286000" lvl="4" indent="-355600" algn="l">
              <a:lnSpc>
                <a:spcPct val="115000"/>
              </a:lnSpc>
              <a:spcBef>
                <a:spcPts val="2100"/>
              </a:spcBef>
              <a:spcAft>
                <a:spcPts val="0"/>
              </a:spcAft>
              <a:buSzPts val="2000"/>
              <a:buChar char="○"/>
              <a:defRPr sz="2000"/>
            </a:lvl5pPr>
            <a:lvl6pPr marL="2743200" lvl="5" indent="-355600" algn="l">
              <a:lnSpc>
                <a:spcPct val="115000"/>
              </a:lnSpc>
              <a:spcBef>
                <a:spcPts val="2100"/>
              </a:spcBef>
              <a:spcAft>
                <a:spcPts val="0"/>
              </a:spcAft>
              <a:buSzPts val="2000"/>
              <a:buChar char="■"/>
              <a:defRPr sz="2000"/>
            </a:lvl6pPr>
            <a:lvl7pPr marL="3200400" lvl="6" indent="-355600" algn="l">
              <a:lnSpc>
                <a:spcPct val="115000"/>
              </a:lnSpc>
              <a:spcBef>
                <a:spcPts val="2100"/>
              </a:spcBef>
              <a:spcAft>
                <a:spcPts val="0"/>
              </a:spcAft>
              <a:buSzPts val="2000"/>
              <a:buChar char="●"/>
              <a:defRPr sz="2000"/>
            </a:lvl7pPr>
            <a:lvl8pPr marL="3657600" lvl="7" indent="-355600" algn="l">
              <a:lnSpc>
                <a:spcPct val="115000"/>
              </a:lnSpc>
              <a:spcBef>
                <a:spcPts val="2100"/>
              </a:spcBef>
              <a:spcAft>
                <a:spcPts val="0"/>
              </a:spcAft>
              <a:buSzPts val="2000"/>
              <a:buChar char="○"/>
              <a:defRPr sz="2000"/>
            </a:lvl8pPr>
            <a:lvl9pPr marL="4114800" lvl="8" indent="-355600" algn="l">
              <a:lnSpc>
                <a:spcPct val="115000"/>
              </a:lnSpc>
              <a:spcBef>
                <a:spcPts val="2100"/>
              </a:spcBef>
              <a:spcAft>
                <a:spcPts val="2100"/>
              </a:spcAft>
              <a:buSzPts val="2000"/>
              <a:buChar char="■"/>
              <a:defRPr sz="2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007 Quote">
  <p:cSld name="CUSTOM_6">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558100" y="1873525"/>
            <a:ext cx="11095500" cy="3160800"/>
          </a:xfrm>
          <a:prstGeom prst="rect">
            <a:avLst/>
          </a:prstGeom>
          <a:noFill/>
          <a:ln>
            <a:noFill/>
          </a:ln>
        </p:spPr>
        <p:txBody>
          <a:bodyPr spcFirstLastPara="1" wrap="square" lIns="121900" tIns="121900" rIns="121900" bIns="121900" anchor="ctr" anchorCtr="0">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a:endParaRPr/>
          </a:p>
        </p:txBody>
      </p:sp>
      <p:sp>
        <p:nvSpPr>
          <p:cNvPr id="39" name="Google Shape;39;p9"/>
          <p:cNvSpPr txBox="1">
            <a:spLocks noGrp="1"/>
          </p:cNvSpPr>
          <p:nvPr>
            <p:ph type="subTitle" idx="1"/>
          </p:nvPr>
        </p:nvSpPr>
        <p:spPr>
          <a:xfrm>
            <a:off x="1009450" y="5614675"/>
            <a:ext cx="10622400" cy="717900"/>
          </a:xfrm>
          <a:prstGeom prst="rect">
            <a:avLst/>
          </a:prstGeom>
          <a:noFill/>
          <a:ln>
            <a:noFill/>
          </a:ln>
        </p:spPr>
        <p:txBody>
          <a:bodyPr spcFirstLastPara="1" wrap="square" lIns="121900" tIns="121900" rIns="121900" bIns="121900" anchor="b" anchorCtr="0">
            <a:noAutofit/>
          </a:bodyPr>
          <a:lstStyle>
            <a:lvl1pPr lvl="0" algn="ctr">
              <a:lnSpc>
                <a:spcPct val="100000"/>
              </a:lnSpc>
              <a:spcBef>
                <a:spcPts val="0"/>
              </a:spcBef>
              <a:spcAft>
                <a:spcPts val="0"/>
              </a:spcAft>
              <a:buSzPts val="1900"/>
              <a:buNone/>
              <a:defRPr/>
            </a:lvl1pPr>
            <a:lvl2pPr lvl="1" algn="ctr">
              <a:lnSpc>
                <a:spcPct val="100000"/>
              </a:lnSpc>
              <a:spcBef>
                <a:spcPts val="0"/>
              </a:spcBef>
              <a:spcAft>
                <a:spcPts val="0"/>
              </a:spcAft>
              <a:buSzPts val="1900"/>
              <a:buNone/>
              <a:defRPr/>
            </a:lvl2pPr>
            <a:lvl3pPr lvl="2" algn="ctr">
              <a:lnSpc>
                <a:spcPct val="100000"/>
              </a:lnSpc>
              <a:spcBef>
                <a:spcPts val="0"/>
              </a:spcBef>
              <a:spcAft>
                <a:spcPts val="0"/>
              </a:spcAft>
              <a:buSzPts val="1900"/>
              <a:buNone/>
              <a:defRPr/>
            </a:lvl3pPr>
            <a:lvl4pPr lvl="3" algn="ctr">
              <a:lnSpc>
                <a:spcPct val="100000"/>
              </a:lnSpc>
              <a:spcBef>
                <a:spcPts val="0"/>
              </a:spcBef>
              <a:spcAft>
                <a:spcPts val="0"/>
              </a:spcAft>
              <a:buSzPts val="1900"/>
              <a:buNone/>
              <a:defRPr/>
            </a:lvl4pPr>
            <a:lvl5pPr lvl="4" algn="ctr">
              <a:lnSpc>
                <a:spcPct val="100000"/>
              </a:lnSpc>
              <a:spcBef>
                <a:spcPts val="0"/>
              </a:spcBef>
              <a:spcAft>
                <a:spcPts val="0"/>
              </a:spcAft>
              <a:buSzPts val="1900"/>
              <a:buNone/>
              <a:defRPr/>
            </a:lvl5pPr>
            <a:lvl6pPr lvl="5" algn="ctr">
              <a:lnSpc>
                <a:spcPct val="100000"/>
              </a:lnSpc>
              <a:spcBef>
                <a:spcPts val="0"/>
              </a:spcBef>
              <a:spcAft>
                <a:spcPts val="0"/>
              </a:spcAft>
              <a:buSzPts val="1900"/>
              <a:buNone/>
              <a:defRPr/>
            </a:lvl6pPr>
            <a:lvl7pPr lvl="6" algn="ctr">
              <a:lnSpc>
                <a:spcPct val="100000"/>
              </a:lnSpc>
              <a:spcBef>
                <a:spcPts val="0"/>
              </a:spcBef>
              <a:spcAft>
                <a:spcPts val="0"/>
              </a:spcAft>
              <a:buSzPts val="1900"/>
              <a:buNone/>
              <a:defRPr/>
            </a:lvl7pPr>
            <a:lvl8pPr lvl="7" algn="ctr">
              <a:lnSpc>
                <a:spcPct val="100000"/>
              </a:lnSpc>
              <a:spcBef>
                <a:spcPts val="0"/>
              </a:spcBef>
              <a:spcAft>
                <a:spcPts val="0"/>
              </a:spcAft>
              <a:buSzPts val="1900"/>
              <a:buNone/>
              <a:defRPr/>
            </a:lvl8pPr>
            <a:lvl9pPr lvl="8" algn="ctr">
              <a:lnSpc>
                <a:spcPct val="100000"/>
              </a:lnSpc>
              <a:spcBef>
                <a:spcPts val="0"/>
              </a:spcBef>
              <a:spcAft>
                <a:spcPts val="0"/>
              </a:spcAft>
              <a:buSzPts val="19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008 Three columns">
  <p:cSld name="CUSTOM_8">
    <p:spTree>
      <p:nvGrpSpPr>
        <p:cNvPr id="1" name="Shape 40"/>
        <p:cNvGrpSpPr/>
        <p:nvPr/>
      </p:nvGrpSpPr>
      <p:grpSpPr>
        <a:xfrm>
          <a:off x="0" y="0"/>
          <a:ext cx="0" cy="0"/>
          <a:chOff x="0" y="0"/>
          <a:chExt cx="0" cy="0"/>
        </a:xfrm>
      </p:grpSpPr>
      <p:sp>
        <p:nvSpPr>
          <p:cNvPr id="41" name="Google Shape;41;p10"/>
          <p:cNvSpPr txBox="1">
            <a:spLocks noGrp="1"/>
          </p:cNvSpPr>
          <p:nvPr>
            <p:ph type="subTitle" idx="1"/>
          </p:nvPr>
        </p:nvSpPr>
        <p:spPr>
          <a:xfrm>
            <a:off x="1134053" y="2237200"/>
            <a:ext cx="27672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42" name="Google Shape;42;p10"/>
          <p:cNvSpPr txBox="1">
            <a:spLocks noGrp="1"/>
          </p:cNvSpPr>
          <p:nvPr>
            <p:ph type="subTitle" idx="2"/>
          </p:nvPr>
        </p:nvSpPr>
        <p:spPr>
          <a:xfrm>
            <a:off x="4609603" y="2237200"/>
            <a:ext cx="27672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43" name="Google Shape;43;p10"/>
          <p:cNvSpPr txBox="1">
            <a:spLocks noGrp="1"/>
          </p:cNvSpPr>
          <p:nvPr>
            <p:ph type="subTitle" idx="3"/>
          </p:nvPr>
        </p:nvSpPr>
        <p:spPr>
          <a:xfrm>
            <a:off x="8085153" y="2237200"/>
            <a:ext cx="27669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44" name="Google Shape;44;p10"/>
          <p:cNvSpPr txBox="1">
            <a:spLocks noGrp="1"/>
          </p:cNvSpPr>
          <p:nvPr>
            <p:ph type="title"/>
          </p:nvPr>
        </p:nvSpPr>
        <p:spPr>
          <a:xfrm>
            <a:off x="1134050" y="593375"/>
            <a:ext cx="97182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6000"/>
              <a:buFont typeface="Aldrich"/>
              <a:buNone/>
              <a:defRPr sz="6000"/>
            </a:lvl1pPr>
            <a:lvl2pPr lvl="1"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6000"/>
              <a:buFont typeface="Abril Fatface"/>
              <a:buNone/>
              <a:defRPr sz="6000">
                <a:solidFill>
                  <a:schemeClr val="dk1"/>
                </a:solidFill>
                <a:latin typeface="Abril Fatface"/>
                <a:ea typeface="Abril Fatface"/>
                <a:cs typeface="Abril Fatface"/>
                <a:sym typeface="Abril Fatface"/>
              </a:defRPr>
            </a:lvl9pPr>
          </a:lstStyle>
          <a:p>
            <a:endParaRPr/>
          </a:p>
        </p:txBody>
      </p:sp>
      <p:sp>
        <p:nvSpPr>
          <p:cNvPr id="45" name="Google Shape;45;p10"/>
          <p:cNvSpPr txBox="1">
            <a:spLocks noGrp="1"/>
          </p:cNvSpPr>
          <p:nvPr>
            <p:ph type="body" idx="4"/>
          </p:nvPr>
        </p:nvSpPr>
        <p:spPr>
          <a:xfrm>
            <a:off x="1134050" y="2979950"/>
            <a:ext cx="2767200" cy="2868900"/>
          </a:xfrm>
          <a:prstGeom prst="rect">
            <a:avLst/>
          </a:prstGeom>
          <a:noFill/>
          <a:ln>
            <a:noFill/>
          </a:ln>
        </p:spPr>
        <p:txBody>
          <a:bodyPr spcFirstLastPara="1" wrap="square" lIns="121900" tIns="121900" rIns="121900" bIns="121900"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2100"/>
              </a:spcBef>
              <a:spcAft>
                <a:spcPts val="0"/>
              </a:spcAft>
              <a:buSzPts val="1400"/>
              <a:buChar char="○"/>
              <a:defRPr sz="1400"/>
            </a:lvl2pPr>
            <a:lvl3pPr marL="1371600" lvl="2" indent="-317500" algn="l">
              <a:lnSpc>
                <a:spcPct val="115000"/>
              </a:lnSpc>
              <a:spcBef>
                <a:spcPts val="2100"/>
              </a:spcBef>
              <a:spcAft>
                <a:spcPts val="0"/>
              </a:spcAft>
              <a:buSzPts val="1400"/>
              <a:buChar char="■"/>
              <a:defRPr sz="1400"/>
            </a:lvl3pPr>
            <a:lvl4pPr marL="1828800" lvl="3" indent="-317500" algn="l">
              <a:lnSpc>
                <a:spcPct val="115000"/>
              </a:lnSpc>
              <a:spcBef>
                <a:spcPts val="2100"/>
              </a:spcBef>
              <a:spcAft>
                <a:spcPts val="0"/>
              </a:spcAft>
              <a:buSzPts val="1400"/>
              <a:buChar char="●"/>
              <a:defRPr sz="1400"/>
            </a:lvl4pPr>
            <a:lvl5pPr marL="2286000" lvl="4" indent="-317500" algn="l">
              <a:lnSpc>
                <a:spcPct val="115000"/>
              </a:lnSpc>
              <a:spcBef>
                <a:spcPts val="2100"/>
              </a:spcBef>
              <a:spcAft>
                <a:spcPts val="0"/>
              </a:spcAft>
              <a:buSzPts val="1400"/>
              <a:buChar char="○"/>
              <a:defRPr sz="1400"/>
            </a:lvl5pPr>
            <a:lvl6pPr marL="2743200" lvl="5" indent="-317500" algn="l">
              <a:lnSpc>
                <a:spcPct val="115000"/>
              </a:lnSpc>
              <a:spcBef>
                <a:spcPts val="2100"/>
              </a:spcBef>
              <a:spcAft>
                <a:spcPts val="0"/>
              </a:spcAft>
              <a:buSzPts val="1400"/>
              <a:buChar char="■"/>
              <a:defRPr sz="1400"/>
            </a:lvl6pPr>
            <a:lvl7pPr marL="3200400" lvl="6" indent="-317500" algn="l">
              <a:lnSpc>
                <a:spcPct val="115000"/>
              </a:lnSpc>
              <a:spcBef>
                <a:spcPts val="2100"/>
              </a:spcBef>
              <a:spcAft>
                <a:spcPts val="0"/>
              </a:spcAft>
              <a:buSzPts val="1400"/>
              <a:buChar char="●"/>
              <a:defRPr sz="1400"/>
            </a:lvl7pPr>
            <a:lvl8pPr marL="3657600" lvl="7" indent="-317500" algn="l">
              <a:lnSpc>
                <a:spcPct val="115000"/>
              </a:lnSpc>
              <a:spcBef>
                <a:spcPts val="2100"/>
              </a:spcBef>
              <a:spcAft>
                <a:spcPts val="0"/>
              </a:spcAft>
              <a:buSzPts val="1400"/>
              <a:buChar char="○"/>
              <a:defRPr sz="1400"/>
            </a:lvl8pPr>
            <a:lvl9pPr marL="4114800" lvl="8" indent="-317500" algn="l">
              <a:lnSpc>
                <a:spcPct val="115000"/>
              </a:lnSpc>
              <a:spcBef>
                <a:spcPts val="2100"/>
              </a:spcBef>
              <a:spcAft>
                <a:spcPts val="2100"/>
              </a:spcAft>
              <a:buSzPts val="1400"/>
              <a:buChar char="■"/>
              <a:defRPr sz="1400"/>
            </a:lvl9pPr>
          </a:lstStyle>
          <a:p>
            <a:endParaRPr/>
          </a:p>
        </p:txBody>
      </p:sp>
      <p:sp>
        <p:nvSpPr>
          <p:cNvPr id="46" name="Google Shape;46;p10"/>
          <p:cNvSpPr txBox="1">
            <a:spLocks noGrp="1"/>
          </p:cNvSpPr>
          <p:nvPr>
            <p:ph type="body" idx="5"/>
          </p:nvPr>
        </p:nvSpPr>
        <p:spPr>
          <a:xfrm>
            <a:off x="4609600" y="2979926"/>
            <a:ext cx="2767200" cy="2868900"/>
          </a:xfrm>
          <a:prstGeom prst="rect">
            <a:avLst/>
          </a:prstGeom>
          <a:noFill/>
          <a:ln>
            <a:noFill/>
          </a:ln>
        </p:spPr>
        <p:txBody>
          <a:bodyPr spcFirstLastPara="1" wrap="square" lIns="121900" tIns="121900" rIns="121900" bIns="121900"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2100"/>
              </a:spcBef>
              <a:spcAft>
                <a:spcPts val="0"/>
              </a:spcAft>
              <a:buSzPts val="1400"/>
              <a:buChar char="○"/>
              <a:defRPr sz="1400"/>
            </a:lvl2pPr>
            <a:lvl3pPr marL="1371600" lvl="2" indent="-317500" algn="l">
              <a:lnSpc>
                <a:spcPct val="115000"/>
              </a:lnSpc>
              <a:spcBef>
                <a:spcPts val="2100"/>
              </a:spcBef>
              <a:spcAft>
                <a:spcPts val="0"/>
              </a:spcAft>
              <a:buSzPts val="1400"/>
              <a:buChar char="■"/>
              <a:defRPr sz="1400"/>
            </a:lvl3pPr>
            <a:lvl4pPr marL="1828800" lvl="3" indent="-317500" algn="l">
              <a:lnSpc>
                <a:spcPct val="115000"/>
              </a:lnSpc>
              <a:spcBef>
                <a:spcPts val="2100"/>
              </a:spcBef>
              <a:spcAft>
                <a:spcPts val="0"/>
              </a:spcAft>
              <a:buSzPts val="1400"/>
              <a:buChar char="●"/>
              <a:defRPr sz="1400"/>
            </a:lvl4pPr>
            <a:lvl5pPr marL="2286000" lvl="4" indent="-317500" algn="l">
              <a:lnSpc>
                <a:spcPct val="115000"/>
              </a:lnSpc>
              <a:spcBef>
                <a:spcPts val="2100"/>
              </a:spcBef>
              <a:spcAft>
                <a:spcPts val="0"/>
              </a:spcAft>
              <a:buSzPts val="1400"/>
              <a:buChar char="○"/>
              <a:defRPr sz="1400"/>
            </a:lvl5pPr>
            <a:lvl6pPr marL="2743200" lvl="5" indent="-317500" algn="l">
              <a:lnSpc>
                <a:spcPct val="115000"/>
              </a:lnSpc>
              <a:spcBef>
                <a:spcPts val="2100"/>
              </a:spcBef>
              <a:spcAft>
                <a:spcPts val="0"/>
              </a:spcAft>
              <a:buSzPts val="1400"/>
              <a:buChar char="■"/>
              <a:defRPr sz="1400"/>
            </a:lvl6pPr>
            <a:lvl7pPr marL="3200400" lvl="6" indent="-317500" algn="l">
              <a:lnSpc>
                <a:spcPct val="115000"/>
              </a:lnSpc>
              <a:spcBef>
                <a:spcPts val="2100"/>
              </a:spcBef>
              <a:spcAft>
                <a:spcPts val="0"/>
              </a:spcAft>
              <a:buSzPts val="1400"/>
              <a:buChar char="●"/>
              <a:defRPr sz="1400"/>
            </a:lvl7pPr>
            <a:lvl8pPr marL="3657600" lvl="7" indent="-317500" algn="l">
              <a:lnSpc>
                <a:spcPct val="115000"/>
              </a:lnSpc>
              <a:spcBef>
                <a:spcPts val="2100"/>
              </a:spcBef>
              <a:spcAft>
                <a:spcPts val="0"/>
              </a:spcAft>
              <a:buSzPts val="1400"/>
              <a:buChar char="○"/>
              <a:defRPr sz="1400"/>
            </a:lvl8pPr>
            <a:lvl9pPr marL="4114800" lvl="8" indent="-317500" algn="l">
              <a:lnSpc>
                <a:spcPct val="115000"/>
              </a:lnSpc>
              <a:spcBef>
                <a:spcPts val="2100"/>
              </a:spcBef>
              <a:spcAft>
                <a:spcPts val="2100"/>
              </a:spcAft>
              <a:buSzPts val="1400"/>
              <a:buChar char="■"/>
              <a:defRPr sz="1400"/>
            </a:lvl9pPr>
          </a:lstStyle>
          <a:p>
            <a:endParaRPr/>
          </a:p>
        </p:txBody>
      </p:sp>
      <p:sp>
        <p:nvSpPr>
          <p:cNvPr id="47" name="Google Shape;47;p10"/>
          <p:cNvSpPr txBox="1">
            <a:spLocks noGrp="1"/>
          </p:cNvSpPr>
          <p:nvPr>
            <p:ph type="body" idx="6"/>
          </p:nvPr>
        </p:nvSpPr>
        <p:spPr>
          <a:xfrm>
            <a:off x="8085150" y="2979925"/>
            <a:ext cx="2767200" cy="2868900"/>
          </a:xfrm>
          <a:prstGeom prst="rect">
            <a:avLst/>
          </a:prstGeom>
          <a:noFill/>
          <a:ln>
            <a:noFill/>
          </a:ln>
        </p:spPr>
        <p:txBody>
          <a:bodyPr spcFirstLastPara="1" wrap="square" lIns="121900" tIns="121900" rIns="121900" bIns="121900"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2100"/>
              </a:spcBef>
              <a:spcAft>
                <a:spcPts val="0"/>
              </a:spcAft>
              <a:buSzPts val="1400"/>
              <a:buChar char="○"/>
              <a:defRPr sz="1400"/>
            </a:lvl2pPr>
            <a:lvl3pPr marL="1371600" lvl="2" indent="-317500" algn="l">
              <a:lnSpc>
                <a:spcPct val="115000"/>
              </a:lnSpc>
              <a:spcBef>
                <a:spcPts val="2100"/>
              </a:spcBef>
              <a:spcAft>
                <a:spcPts val="0"/>
              </a:spcAft>
              <a:buSzPts val="1400"/>
              <a:buChar char="■"/>
              <a:defRPr sz="1400"/>
            </a:lvl3pPr>
            <a:lvl4pPr marL="1828800" lvl="3" indent="-317500" algn="l">
              <a:lnSpc>
                <a:spcPct val="115000"/>
              </a:lnSpc>
              <a:spcBef>
                <a:spcPts val="2100"/>
              </a:spcBef>
              <a:spcAft>
                <a:spcPts val="0"/>
              </a:spcAft>
              <a:buSzPts val="1400"/>
              <a:buChar char="●"/>
              <a:defRPr sz="1400"/>
            </a:lvl4pPr>
            <a:lvl5pPr marL="2286000" lvl="4" indent="-317500" algn="l">
              <a:lnSpc>
                <a:spcPct val="115000"/>
              </a:lnSpc>
              <a:spcBef>
                <a:spcPts val="2100"/>
              </a:spcBef>
              <a:spcAft>
                <a:spcPts val="0"/>
              </a:spcAft>
              <a:buSzPts val="1400"/>
              <a:buChar char="○"/>
              <a:defRPr sz="1400"/>
            </a:lvl5pPr>
            <a:lvl6pPr marL="2743200" lvl="5" indent="-317500" algn="l">
              <a:lnSpc>
                <a:spcPct val="115000"/>
              </a:lnSpc>
              <a:spcBef>
                <a:spcPts val="2100"/>
              </a:spcBef>
              <a:spcAft>
                <a:spcPts val="0"/>
              </a:spcAft>
              <a:buSzPts val="1400"/>
              <a:buChar char="■"/>
              <a:defRPr sz="1400"/>
            </a:lvl6pPr>
            <a:lvl7pPr marL="3200400" lvl="6" indent="-317500" algn="l">
              <a:lnSpc>
                <a:spcPct val="115000"/>
              </a:lnSpc>
              <a:spcBef>
                <a:spcPts val="2100"/>
              </a:spcBef>
              <a:spcAft>
                <a:spcPts val="0"/>
              </a:spcAft>
              <a:buSzPts val="1400"/>
              <a:buChar char="●"/>
              <a:defRPr sz="1400"/>
            </a:lvl7pPr>
            <a:lvl8pPr marL="3657600" lvl="7" indent="-317500" algn="l">
              <a:lnSpc>
                <a:spcPct val="115000"/>
              </a:lnSpc>
              <a:spcBef>
                <a:spcPts val="2100"/>
              </a:spcBef>
              <a:spcAft>
                <a:spcPts val="0"/>
              </a:spcAft>
              <a:buSzPts val="1400"/>
              <a:buChar char="○"/>
              <a:defRPr sz="1400"/>
            </a:lvl8pPr>
            <a:lvl9pPr marL="4114800" lvl="8" indent="-317500" algn="l">
              <a:lnSpc>
                <a:spcPct val="115000"/>
              </a:lnSpc>
              <a:spcBef>
                <a:spcPts val="2100"/>
              </a:spcBef>
              <a:spcAft>
                <a:spcPts val="2100"/>
              </a:spcAft>
              <a:buSzPts val="1400"/>
              <a:buChar char="■"/>
              <a:defRPr sz="14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009 Big Title">
  <p:cSld name="CUSTOM_7">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548200" y="544275"/>
            <a:ext cx="11095500" cy="3160800"/>
          </a:xfrm>
          <a:prstGeom prst="rect">
            <a:avLst/>
          </a:prstGeom>
          <a:noFill/>
          <a:ln>
            <a:noFill/>
          </a:ln>
        </p:spPr>
        <p:txBody>
          <a:bodyPr spcFirstLastPara="1" wrap="square" lIns="121900" tIns="121900" rIns="121900" bIns="121900" anchor="b" anchorCtr="0">
            <a:noAutofit/>
          </a:bodyPr>
          <a:lstStyle>
            <a:lvl1pPr lvl="0" algn="ctr">
              <a:lnSpc>
                <a:spcPct val="100000"/>
              </a:lnSpc>
              <a:spcBef>
                <a:spcPts val="0"/>
              </a:spcBef>
              <a:spcAft>
                <a:spcPts val="0"/>
              </a:spcAft>
              <a:buSzPts val="8000"/>
              <a:buNone/>
              <a:defRPr sz="8000"/>
            </a:lvl1pPr>
            <a:lvl2pPr lvl="1" algn="ctr">
              <a:lnSpc>
                <a:spcPct val="100000"/>
              </a:lnSpc>
              <a:spcBef>
                <a:spcPts val="0"/>
              </a:spcBef>
              <a:spcAft>
                <a:spcPts val="0"/>
              </a:spcAft>
              <a:buSzPts val="8000"/>
              <a:buNone/>
              <a:defRPr sz="8000"/>
            </a:lvl2pPr>
            <a:lvl3pPr lvl="2" algn="ctr">
              <a:lnSpc>
                <a:spcPct val="100000"/>
              </a:lnSpc>
              <a:spcBef>
                <a:spcPts val="0"/>
              </a:spcBef>
              <a:spcAft>
                <a:spcPts val="0"/>
              </a:spcAft>
              <a:buSzPts val="8000"/>
              <a:buNone/>
              <a:defRPr sz="8000"/>
            </a:lvl3pPr>
            <a:lvl4pPr lvl="3" algn="ctr">
              <a:lnSpc>
                <a:spcPct val="100000"/>
              </a:lnSpc>
              <a:spcBef>
                <a:spcPts val="0"/>
              </a:spcBef>
              <a:spcAft>
                <a:spcPts val="0"/>
              </a:spcAft>
              <a:buSzPts val="8000"/>
              <a:buNone/>
              <a:defRPr sz="8000"/>
            </a:lvl4pPr>
            <a:lvl5pPr lvl="4" algn="ctr">
              <a:lnSpc>
                <a:spcPct val="100000"/>
              </a:lnSpc>
              <a:spcBef>
                <a:spcPts val="0"/>
              </a:spcBef>
              <a:spcAft>
                <a:spcPts val="0"/>
              </a:spcAft>
              <a:buSzPts val="8000"/>
              <a:buNone/>
              <a:defRPr sz="8000"/>
            </a:lvl5pPr>
            <a:lvl6pPr lvl="5" algn="ctr">
              <a:lnSpc>
                <a:spcPct val="100000"/>
              </a:lnSpc>
              <a:spcBef>
                <a:spcPts val="0"/>
              </a:spcBef>
              <a:spcAft>
                <a:spcPts val="0"/>
              </a:spcAft>
              <a:buSzPts val="8000"/>
              <a:buNone/>
              <a:defRPr sz="8000"/>
            </a:lvl6pPr>
            <a:lvl7pPr lvl="6" algn="ctr">
              <a:lnSpc>
                <a:spcPct val="100000"/>
              </a:lnSpc>
              <a:spcBef>
                <a:spcPts val="0"/>
              </a:spcBef>
              <a:spcAft>
                <a:spcPts val="0"/>
              </a:spcAft>
              <a:buSzPts val="8000"/>
              <a:buNone/>
              <a:defRPr sz="8000"/>
            </a:lvl7pPr>
            <a:lvl8pPr lvl="7" algn="ctr">
              <a:lnSpc>
                <a:spcPct val="100000"/>
              </a:lnSpc>
              <a:spcBef>
                <a:spcPts val="0"/>
              </a:spcBef>
              <a:spcAft>
                <a:spcPts val="0"/>
              </a:spcAft>
              <a:buSzPts val="8000"/>
              <a:buNone/>
              <a:defRPr sz="8000"/>
            </a:lvl8pPr>
            <a:lvl9pPr lvl="8" algn="ctr">
              <a:lnSpc>
                <a:spcPct val="100000"/>
              </a:lnSpc>
              <a:spcBef>
                <a:spcPts val="0"/>
              </a:spcBef>
              <a:spcAft>
                <a:spcPts val="0"/>
              </a:spcAft>
              <a:buSzPts val="8000"/>
              <a:buNone/>
              <a:defRPr sz="8000"/>
            </a:lvl9pPr>
          </a:lstStyle>
          <a:p>
            <a:endParaRPr/>
          </a:p>
        </p:txBody>
      </p:sp>
      <p:sp>
        <p:nvSpPr>
          <p:cNvPr id="50" name="Google Shape;50;p11"/>
          <p:cNvSpPr txBox="1">
            <a:spLocks noGrp="1"/>
          </p:cNvSpPr>
          <p:nvPr>
            <p:ph type="body" idx="1"/>
          </p:nvPr>
        </p:nvSpPr>
        <p:spPr>
          <a:xfrm>
            <a:off x="633475" y="4813250"/>
            <a:ext cx="10909200" cy="1565100"/>
          </a:xfrm>
          <a:prstGeom prst="rect">
            <a:avLst/>
          </a:prstGeom>
          <a:noFill/>
          <a:ln>
            <a:noFill/>
          </a:ln>
        </p:spPr>
        <p:txBody>
          <a:bodyPr spcFirstLastPara="1" wrap="square" lIns="121900" tIns="121900" rIns="121900" bIns="121900" anchor="t" anchorCtr="0">
            <a:noAutofit/>
          </a:bodyPr>
          <a:lstStyle>
            <a:lvl1pPr marL="457200" lvl="0" indent="-349250" algn="ctr">
              <a:lnSpc>
                <a:spcPct val="115000"/>
              </a:lnSpc>
              <a:spcBef>
                <a:spcPts val="0"/>
              </a:spcBef>
              <a:spcAft>
                <a:spcPts val="0"/>
              </a:spcAft>
              <a:buSzPts val="1900"/>
              <a:buChar char="●"/>
              <a:defRPr/>
            </a:lvl1pPr>
            <a:lvl2pPr marL="914400" lvl="1" indent="-349250" algn="ctr">
              <a:lnSpc>
                <a:spcPct val="115000"/>
              </a:lnSpc>
              <a:spcBef>
                <a:spcPts val="2100"/>
              </a:spcBef>
              <a:spcAft>
                <a:spcPts val="0"/>
              </a:spcAft>
              <a:buSzPts val="1900"/>
              <a:buChar char="○"/>
              <a:defRPr/>
            </a:lvl2pPr>
            <a:lvl3pPr marL="1371600" lvl="2" indent="-349250" algn="ctr">
              <a:lnSpc>
                <a:spcPct val="115000"/>
              </a:lnSpc>
              <a:spcBef>
                <a:spcPts val="2100"/>
              </a:spcBef>
              <a:spcAft>
                <a:spcPts val="0"/>
              </a:spcAft>
              <a:buSzPts val="1900"/>
              <a:buChar char="■"/>
              <a:defRPr/>
            </a:lvl3pPr>
            <a:lvl4pPr marL="1828800" lvl="3" indent="-349250" algn="ctr">
              <a:lnSpc>
                <a:spcPct val="115000"/>
              </a:lnSpc>
              <a:spcBef>
                <a:spcPts val="2100"/>
              </a:spcBef>
              <a:spcAft>
                <a:spcPts val="0"/>
              </a:spcAft>
              <a:buSzPts val="1900"/>
              <a:buChar char="●"/>
              <a:defRPr/>
            </a:lvl4pPr>
            <a:lvl5pPr marL="2286000" lvl="4" indent="-349250" algn="ctr">
              <a:lnSpc>
                <a:spcPct val="115000"/>
              </a:lnSpc>
              <a:spcBef>
                <a:spcPts val="2100"/>
              </a:spcBef>
              <a:spcAft>
                <a:spcPts val="0"/>
              </a:spcAft>
              <a:buSzPts val="1900"/>
              <a:buChar char="○"/>
              <a:defRPr/>
            </a:lvl5pPr>
            <a:lvl6pPr marL="2743200" lvl="5" indent="-349250" algn="ctr">
              <a:lnSpc>
                <a:spcPct val="115000"/>
              </a:lnSpc>
              <a:spcBef>
                <a:spcPts val="2100"/>
              </a:spcBef>
              <a:spcAft>
                <a:spcPts val="0"/>
              </a:spcAft>
              <a:buSzPts val="1900"/>
              <a:buChar char="■"/>
              <a:defRPr/>
            </a:lvl6pPr>
            <a:lvl7pPr marL="3200400" lvl="6" indent="-349250" algn="ctr">
              <a:lnSpc>
                <a:spcPct val="115000"/>
              </a:lnSpc>
              <a:spcBef>
                <a:spcPts val="2100"/>
              </a:spcBef>
              <a:spcAft>
                <a:spcPts val="0"/>
              </a:spcAft>
              <a:buSzPts val="1900"/>
              <a:buChar char="●"/>
              <a:defRPr/>
            </a:lvl7pPr>
            <a:lvl8pPr marL="3657600" lvl="7" indent="-349250" algn="ctr">
              <a:lnSpc>
                <a:spcPct val="115000"/>
              </a:lnSpc>
              <a:spcBef>
                <a:spcPts val="2100"/>
              </a:spcBef>
              <a:spcAft>
                <a:spcPts val="0"/>
              </a:spcAft>
              <a:buSzPts val="1900"/>
              <a:buChar char="○"/>
              <a:defRPr/>
            </a:lvl8pPr>
            <a:lvl9pPr marL="4114800" lvl="8" indent="-349250" algn="ctr">
              <a:lnSpc>
                <a:spcPct val="115000"/>
              </a:lnSpc>
              <a:spcBef>
                <a:spcPts val="2100"/>
              </a:spcBef>
              <a:spcAft>
                <a:spcPts val="2100"/>
              </a:spcAft>
              <a:buSzPts val="19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010 Text and Image">
  <p:cSld name="CUSTOM_9">
    <p:spTree>
      <p:nvGrpSpPr>
        <p:cNvPr id="1" name="Shape 51"/>
        <p:cNvGrpSpPr/>
        <p:nvPr/>
      </p:nvGrpSpPr>
      <p:grpSpPr>
        <a:xfrm>
          <a:off x="0" y="0"/>
          <a:ext cx="0" cy="0"/>
          <a:chOff x="0" y="0"/>
          <a:chExt cx="0" cy="0"/>
        </a:xfrm>
      </p:grpSpPr>
      <p:sp>
        <p:nvSpPr>
          <p:cNvPr id="52" name="Google Shape;52;p12"/>
          <p:cNvSpPr txBox="1">
            <a:spLocks noGrp="1"/>
          </p:cNvSpPr>
          <p:nvPr>
            <p:ph type="title"/>
          </p:nvPr>
        </p:nvSpPr>
        <p:spPr>
          <a:xfrm>
            <a:off x="411275" y="1727000"/>
            <a:ext cx="4458300" cy="2377200"/>
          </a:xfrm>
          <a:prstGeom prst="rect">
            <a:avLst/>
          </a:prstGeom>
          <a:noFill/>
          <a:ln>
            <a:noFill/>
          </a:ln>
        </p:spPr>
        <p:txBody>
          <a:bodyPr spcFirstLastPara="1" wrap="square" lIns="121900" tIns="121900" rIns="121900" bIns="121900" anchor="ctr" anchorCtr="0">
            <a:noAutofit/>
          </a:bodyPr>
          <a:lstStyle>
            <a:lvl1pPr lvl="0" algn="l">
              <a:lnSpc>
                <a:spcPct val="100000"/>
              </a:lnSpc>
              <a:spcBef>
                <a:spcPts val="0"/>
              </a:spcBef>
              <a:spcAft>
                <a:spcPts val="0"/>
              </a:spcAft>
              <a:buSzPts val="6000"/>
              <a:buNone/>
              <a:defRPr sz="6000"/>
            </a:lvl1pPr>
            <a:lvl2pPr lvl="1" algn="l">
              <a:lnSpc>
                <a:spcPct val="100000"/>
              </a:lnSpc>
              <a:spcBef>
                <a:spcPts val="0"/>
              </a:spcBef>
              <a:spcAft>
                <a:spcPts val="0"/>
              </a:spcAft>
              <a:buSzPts val="15000"/>
              <a:buNone/>
              <a:defRPr sz="15000"/>
            </a:lvl2pPr>
            <a:lvl3pPr lvl="2" algn="l">
              <a:lnSpc>
                <a:spcPct val="100000"/>
              </a:lnSpc>
              <a:spcBef>
                <a:spcPts val="0"/>
              </a:spcBef>
              <a:spcAft>
                <a:spcPts val="0"/>
              </a:spcAft>
              <a:buSzPts val="15000"/>
              <a:buNone/>
              <a:defRPr sz="15000"/>
            </a:lvl3pPr>
            <a:lvl4pPr lvl="3" algn="l">
              <a:lnSpc>
                <a:spcPct val="100000"/>
              </a:lnSpc>
              <a:spcBef>
                <a:spcPts val="0"/>
              </a:spcBef>
              <a:spcAft>
                <a:spcPts val="0"/>
              </a:spcAft>
              <a:buSzPts val="15000"/>
              <a:buNone/>
              <a:defRPr sz="15000"/>
            </a:lvl4pPr>
            <a:lvl5pPr lvl="4" algn="l">
              <a:lnSpc>
                <a:spcPct val="100000"/>
              </a:lnSpc>
              <a:spcBef>
                <a:spcPts val="0"/>
              </a:spcBef>
              <a:spcAft>
                <a:spcPts val="0"/>
              </a:spcAft>
              <a:buSzPts val="15000"/>
              <a:buNone/>
              <a:defRPr sz="15000"/>
            </a:lvl5pPr>
            <a:lvl6pPr lvl="5" algn="l">
              <a:lnSpc>
                <a:spcPct val="100000"/>
              </a:lnSpc>
              <a:spcBef>
                <a:spcPts val="0"/>
              </a:spcBef>
              <a:spcAft>
                <a:spcPts val="0"/>
              </a:spcAft>
              <a:buSzPts val="15000"/>
              <a:buNone/>
              <a:defRPr sz="15000"/>
            </a:lvl6pPr>
            <a:lvl7pPr lvl="6" algn="l">
              <a:lnSpc>
                <a:spcPct val="100000"/>
              </a:lnSpc>
              <a:spcBef>
                <a:spcPts val="0"/>
              </a:spcBef>
              <a:spcAft>
                <a:spcPts val="0"/>
              </a:spcAft>
              <a:buSzPts val="15000"/>
              <a:buNone/>
              <a:defRPr sz="15000"/>
            </a:lvl7pPr>
            <a:lvl8pPr lvl="7" algn="l">
              <a:lnSpc>
                <a:spcPct val="100000"/>
              </a:lnSpc>
              <a:spcBef>
                <a:spcPts val="0"/>
              </a:spcBef>
              <a:spcAft>
                <a:spcPts val="0"/>
              </a:spcAft>
              <a:buSzPts val="15000"/>
              <a:buNone/>
              <a:defRPr sz="15000"/>
            </a:lvl8pPr>
            <a:lvl9pPr lvl="8" algn="l">
              <a:lnSpc>
                <a:spcPct val="100000"/>
              </a:lnSpc>
              <a:spcBef>
                <a:spcPts val="0"/>
              </a:spcBef>
              <a:spcAft>
                <a:spcPts val="0"/>
              </a:spcAft>
              <a:buSzPts val="15000"/>
              <a:buNone/>
              <a:defRPr sz="15000"/>
            </a:lvl9pPr>
          </a:lstStyle>
          <a:p>
            <a:endParaRPr/>
          </a:p>
        </p:txBody>
      </p:sp>
      <p:sp>
        <p:nvSpPr>
          <p:cNvPr id="53" name="Google Shape;53;p12"/>
          <p:cNvSpPr txBox="1">
            <a:spLocks noGrp="1"/>
          </p:cNvSpPr>
          <p:nvPr>
            <p:ph type="subTitle" idx="1"/>
          </p:nvPr>
        </p:nvSpPr>
        <p:spPr>
          <a:xfrm>
            <a:off x="411275" y="5029775"/>
            <a:ext cx="4458300" cy="717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a:lvl1pPr>
            <a:lvl2pPr lvl="1" algn="l">
              <a:lnSpc>
                <a:spcPct val="115000"/>
              </a:lnSpc>
              <a:spcBef>
                <a:spcPts val="2100"/>
              </a:spcBef>
              <a:spcAft>
                <a:spcPts val="0"/>
              </a:spcAft>
              <a:buSzPts val="1800"/>
              <a:buNone/>
              <a:defRPr sz="1800"/>
            </a:lvl2pPr>
            <a:lvl3pPr lvl="2" algn="l">
              <a:lnSpc>
                <a:spcPct val="115000"/>
              </a:lnSpc>
              <a:spcBef>
                <a:spcPts val="2100"/>
              </a:spcBef>
              <a:spcAft>
                <a:spcPts val="0"/>
              </a:spcAft>
              <a:buSzPts val="1800"/>
              <a:buNone/>
              <a:defRPr sz="1800"/>
            </a:lvl3pPr>
            <a:lvl4pPr lvl="3" algn="l">
              <a:lnSpc>
                <a:spcPct val="115000"/>
              </a:lnSpc>
              <a:spcBef>
                <a:spcPts val="2100"/>
              </a:spcBef>
              <a:spcAft>
                <a:spcPts val="0"/>
              </a:spcAft>
              <a:buSzPts val="1800"/>
              <a:buNone/>
              <a:defRPr sz="1800"/>
            </a:lvl4pPr>
            <a:lvl5pPr lvl="4" algn="l">
              <a:lnSpc>
                <a:spcPct val="115000"/>
              </a:lnSpc>
              <a:spcBef>
                <a:spcPts val="2100"/>
              </a:spcBef>
              <a:spcAft>
                <a:spcPts val="0"/>
              </a:spcAft>
              <a:buSzPts val="1800"/>
              <a:buNone/>
              <a:defRPr sz="1800"/>
            </a:lvl5pPr>
            <a:lvl6pPr lvl="5" algn="l">
              <a:lnSpc>
                <a:spcPct val="115000"/>
              </a:lnSpc>
              <a:spcBef>
                <a:spcPts val="2100"/>
              </a:spcBef>
              <a:spcAft>
                <a:spcPts val="0"/>
              </a:spcAft>
              <a:buSzPts val="1800"/>
              <a:buNone/>
              <a:defRPr sz="1800"/>
            </a:lvl6pPr>
            <a:lvl7pPr lvl="6" algn="l">
              <a:lnSpc>
                <a:spcPct val="115000"/>
              </a:lnSpc>
              <a:spcBef>
                <a:spcPts val="2100"/>
              </a:spcBef>
              <a:spcAft>
                <a:spcPts val="0"/>
              </a:spcAft>
              <a:buSzPts val="1800"/>
              <a:buNone/>
              <a:defRPr sz="1800"/>
            </a:lvl7pPr>
            <a:lvl8pPr lvl="7" algn="l">
              <a:lnSpc>
                <a:spcPct val="115000"/>
              </a:lnSpc>
              <a:spcBef>
                <a:spcPts val="2100"/>
              </a:spcBef>
              <a:spcAft>
                <a:spcPts val="0"/>
              </a:spcAft>
              <a:buSzPts val="1800"/>
              <a:buNone/>
              <a:defRPr sz="1800"/>
            </a:lvl8pPr>
            <a:lvl9pPr lvl="8" algn="l">
              <a:lnSpc>
                <a:spcPct val="115000"/>
              </a:lnSpc>
              <a:spcBef>
                <a:spcPts val="2100"/>
              </a:spcBef>
              <a:spcAft>
                <a:spcPts val="2100"/>
              </a:spcAft>
              <a:buSzPts val="1800"/>
              <a:buNone/>
              <a:defRPr sz="18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012 Percentages">
  <p:cSld name="CUSTOM_11">
    <p:spTree>
      <p:nvGrpSpPr>
        <p:cNvPr id="1" name="Shape 54"/>
        <p:cNvGrpSpPr/>
        <p:nvPr/>
      </p:nvGrpSpPr>
      <p:grpSpPr>
        <a:xfrm>
          <a:off x="0" y="0"/>
          <a:ext cx="0" cy="0"/>
          <a:chOff x="0" y="0"/>
          <a:chExt cx="0" cy="0"/>
        </a:xfrm>
      </p:grpSpPr>
      <p:sp>
        <p:nvSpPr>
          <p:cNvPr id="55" name="Google Shape;55;p13"/>
          <p:cNvSpPr txBox="1">
            <a:spLocks noGrp="1"/>
          </p:cNvSpPr>
          <p:nvPr>
            <p:ph type="title"/>
          </p:nvPr>
        </p:nvSpPr>
        <p:spPr>
          <a:xfrm>
            <a:off x="2703038" y="1918250"/>
            <a:ext cx="3510300" cy="1257300"/>
          </a:xfrm>
          <a:prstGeom prst="rect">
            <a:avLst/>
          </a:prstGeom>
          <a:noFill/>
          <a:ln>
            <a:noFill/>
          </a:ln>
        </p:spPr>
        <p:txBody>
          <a:bodyPr spcFirstLastPara="1" wrap="square" lIns="121900" tIns="121900" rIns="121900" bIns="121900" anchor="b" anchorCtr="0">
            <a:noAutofit/>
          </a:bodyPr>
          <a:lstStyle>
            <a:lvl1pPr lvl="0" algn="r">
              <a:lnSpc>
                <a:spcPct val="100000"/>
              </a:lnSpc>
              <a:spcBef>
                <a:spcPts val="0"/>
              </a:spcBef>
              <a:spcAft>
                <a:spcPts val="0"/>
              </a:spcAft>
              <a:buSzPts val="7000"/>
              <a:buNone/>
              <a:defRPr sz="7000"/>
            </a:lvl1pPr>
            <a:lvl2pPr lvl="1" algn="r">
              <a:lnSpc>
                <a:spcPct val="100000"/>
              </a:lnSpc>
              <a:spcBef>
                <a:spcPts val="0"/>
              </a:spcBef>
              <a:spcAft>
                <a:spcPts val="0"/>
              </a:spcAft>
              <a:buSzPts val="7000"/>
              <a:buNone/>
              <a:defRPr sz="7000"/>
            </a:lvl2pPr>
            <a:lvl3pPr lvl="2" algn="r">
              <a:lnSpc>
                <a:spcPct val="100000"/>
              </a:lnSpc>
              <a:spcBef>
                <a:spcPts val="0"/>
              </a:spcBef>
              <a:spcAft>
                <a:spcPts val="0"/>
              </a:spcAft>
              <a:buSzPts val="7000"/>
              <a:buNone/>
              <a:defRPr sz="7000"/>
            </a:lvl3pPr>
            <a:lvl4pPr lvl="3" algn="r">
              <a:lnSpc>
                <a:spcPct val="100000"/>
              </a:lnSpc>
              <a:spcBef>
                <a:spcPts val="0"/>
              </a:spcBef>
              <a:spcAft>
                <a:spcPts val="0"/>
              </a:spcAft>
              <a:buSzPts val="7000"/>
              <a:buNone/>
              <a:defRPr sz="7000"/>
            </a:lvl4pPr>
            <a:lvl5pPr lvl="4" algn="r">
              <a:lnSpc>
                <a:spcPct val="100000"/>
              </a:lnSpc>
              <a:spcBef>
                <a:spcPts val="0"/>
              </a:spcBef>
              <a:spcAft>
                <a:spcPts val="0"/>
              </a:spcAft>
              <a:buSzPts val="7000"/>
              <a:buNone/>
              <a:defRPr sz="7000"/>
            </a:lvl5pPr>
            <a:lvl6pPr lvl="5" algn="r">
              <a:lnSpc>
                <a:spcPct val="100000"/>
              </a:lnSpc>
              <a:spcBef>
                <a:spcPts val="0"/>
              </a:spcBef>
              <a:spcAft>
                <a:spcPts val="0"/>
              </a:spcAft>
              <a:buSzPts val="7000"/>
              <a:buNone/>
              <a:defRPr sz="7000"/>
            </a:lvl6pPr>
            <a:lvl7pPr lvl="6" algn="r">
              <a:lnSpc>
                <a:spcPct val="100000"/>
              </a:lnSpc>
              <a:spcBef>
                <a:spcPts val="0"/>
              </a:spcBef>
              <a:spcAft>
                <a:spcPts val="0"/>
              </a:spcAft>
              <a:buSzPts val="7000"/>
              <a:buNone/>
              <a:defRPr sz="7000"/>
            </a:lvl7pPr>
            <a:lvl8pPr lvl="7" algn="r">
              <a:lnSpc>
                <a:spcPct val="100000"/>
              </a:lnSpc>
              <a:spcBef>
                <a:spcPts val="0"/>
              </a:spcBef>
              <a:spcAft>
                <a:spcPts val="0"/>
              </a:spcAft>
              <a:buSzPts val="7000"/>
              <a:buNone/>
              <a:defRPr sz="7000"/>
            </a:lvl8pPr>
            <a:lvl9pPr lvl="8" algn="r">
              <a:lnSpc>
                <a:spcPct val="100000"/>
              </a:lnSpc>
              <a:spcBef>
                <a:spcPts val="0"/>
              </a:spcBef>
              <a:spcAft>
                <a:spcPts val="0"/>
              </a:spcAft>
              <a:buSzPts val="7000"/>
              <a:buNone/>
              <a:defRPr sz="7000"/>
            </a:lvl9pPr>
          </a:lstStyle>
          <a:p>
            <a:endParaRPr/>
          </a:p>
        </p:txBody>
      </p:sp>
      <p:sp>
        <p:nvSpPr>
          <p:cNvPr id="56" name="Google Shape;56;p13"/>
          <p:cNvSpPr txBox="1">
            <a:spLocks noGrp="1"/>
          </p:cNvSpPr>
          <p:nvPr>
            <p:ph type="title" idx="2"/>
          </p:nvPr>
        </p:nvSpPr>
        <p:spPr>
          <a:xfrm>
            <a:off x="774875" y="440975"/>
            <a:ext cx="110013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6000"/>
              <a:buFont typeface="Aldrich"/>
              <a:buNone/>
              <a:defRPr sz="6000"/>
            </a:lvl1pPr>
            <a:lvl2pPr lvl="1" algn="ctr">
              <a:lnSpc>
                <a:spcPct val="100000"/>
              </a:lnSpc>
              <a:spcBef>
                <a:spcPts val="0"/>
              </a:spcBef>
              <a:spcAft>
                <a:spcPts val="0"/>
              </a:spcAft>
              <a:buClr>
                <a:schemeClr val="dk1"/>
              </a:buClr>
              <a:buSzPts val="6000"/>
              <a:buFont typeface="Griffy"/>
              <a:buNone/>
              <a:defRPr sz="6000">
                <a:solidFill>
                  <a:schemeClr val="dk1"/>
                </a:solidFill>
                <a:latin typeface="Griffy"/>
                <a:ea typeface="Griffy"/>
                <a:cs typeface="Griffy"/>
                <a:sym typeface="Griffy"/>
              </a:defRPr>
            </a:lvl2pPr>
            <a:lvl3pPr lvl="2" algn="ctr">
              <a:lnSpc>
                <a:spcPct val="100000"/>
              </a:lnSpc>
              <a:spcBef>
                <a:spcPts val="0"/>
              </a:spcBef>
              <a:spcAft>
                <a:spcPts val="0"/>
              </a:spcAft>
              <a:buClr>
                <a:schemeClr val="dk1"/>
              </a:buClr>
              <a:buSzPts val="6000"/>
              <a:buFont typeface="Griffy"/>
              <a:buNone/>
              <a:defRPr sz="6000">
                <a:solidFill>
                  <a:schemeClr val="dk1"/>
                </a:solidFill>
                <a:latin typeface="Griffy"/>
                <a:ea typeface="Griffy"/>
                <a:cs typeface="Griffy"/>
                <a:sym typeface="Griffy"/>
              </a:defRPr>
            </a:lvl3pPr>
            <a:lvl4pPr lvl="3" algn="ctr">
              <a:lnSpc>
                <a:spcPct val="100000"/>
              </a:lnSpc>
              <a:spcBef>
                <a:spcPts val="0"/>
              </a:spcBef>
              <a:spcAft>
                <a:spcPts val="0"/>
              </a:spcAft>
              <a:buClr>
                <a:schemeClr val="dk1"/>
              </a:buClr>
              <a:buSzPts val="6000"/>
              <a:buFont typeface="Griffy"/>
              <a:buNone/>
              <a:defRPr sz="6000">
                <a:solidFill>
                  <a:schemeClr val="dk1"/>
                </a:solidFill>
                <a:latin typeface="Griffy"/>
                <a:ea typeface="Griffy"/>
                <a:cs typeface="Griffy"/>
                <a:sym typeface="Griffy"/>
              </a:defRPr>
            </a:lvl4pPr>
            <a:lvl5pPr lvl="4" algn="ctr">
              <a:lnSpc>
                <a:spcPct val="100000"/>
              </a:lnSpc>
              <a:spcBef>
                <a:spcPts val="0"/>
              </a:spcBef>
              <a:spcAft>
                <a:spcPts val="0"/>
              </a:spcAft>
              <a:buClr>
                <a:schemeClr val="dk1"/>
              </a:buClr>
              <a:buSzPts val="6000"/>
              <a:buFont typeface="Griffy"/>
              <a:buNone/>
              <a:defRPr sz="6000">
                <a:solidFill>
                  <a:schemeClr val="dk1"/>
                </a:solidFill>
                <a:latin typeface="Griffy"/>
                <a:ea typeface="Griffy"/>
                <a:cs typeface="Griffy"/>
                <a:sym typeface="Griffy"/>
              </a:defRPr>
            </a:lvl5pPr>
            <a:lvl6pPr lvl="5" algn="ctr">
              <a:lnSpc>
                <a:spcPct val="100000"/>
              </a:lnSpc>
              <a:spcBef>
                <a:spcPts val="0"/>
              </a:spcBef>
              <a:spcAft>
                <a:spcPts val="0"/>
              </a:spcAft>
              <a:buClr>
                <a:schemeClr val="dk1"/>
              </a:buClr>
              <a:buSzPts val="6000"/>
              <a:buFont typeface="Griffy"/>
              <a:buNone/>
              <a:defRPr sz="6000">
                <a:solidFill>
                  <a:schemeClr val="dk1"/>
                </a:solidFill>
                <a:latin typeface="Griffy"/>
                <a:ea typeface="Griffy"/>
                <a:cs typeface="Griffy"/>
                <a:sym typeface="Griffy"/>
              </a:defRPr>
            </a:lvl6pPr>
            <a:lvl7pPr lvl="6" algn="ctr">
              <a:lnSpc>
                <a:spcPct val="100000"/>
              </a:lnSpc>
              <a:spcBef>
                <a:spcPts val="0"/>
              </a:spcBef>
              <a:spcAft>
                <a:spcPts val="0"/>
              </a:spcAft>
              <a:buClr>
                <a:schemeClr val="dk1"/>
              </a:buClr>
              <a:buSzPts val="6000"/>
              <a:buFont typeface="Griffy"/>
              <a:buNone/>
              <a:defRPr sz="6000">
                <a:solidFill>
                  <a:schemeClr val="dk1"/>
                </a:solidFill>
                <a:latin typeface="Griffy"/>
                <a:ea typeface="Griffy"/>
                <a:cs typeface="Griffy"/>
                <a:sym typeface="Griffy"/>
              </a:defRPr>
            </a:lvl7pPr>
            <a:lvl8pPr lvl="7" algn="ctr">
              <a:lnSpc>
                <a:spcPct val="100000"/>
              </a:lnSpc>
              <a:spcBef>
                <a:spcPts val="0"/>
              </a:spcBef>
              <a:spcAft>
                <a:spcPts val="0"/>
              </a:spcAft>
              <a:buClr>
                <a:schemeClr val="dk1"/>
              </a:buClr>
              <a:buSzPts val="6000"/>
              <a:buFont typeface="Griffy"/>
              <a:buNone/>
              <a:defRPr sz="6000">
                <a:solidFill>
                  <a:schemeClr val="dk1"/>
                </a:solidFill>
                <a:latin typeface="Griffy"/>
                <a:ea typeface="Griffy"/>
                <a:cs typeface="Griffy"/>
                <a:sym typeface="Griffy"/>
              </a:defRPr>
            </a:lvl8pPr>
            <a:lvl9pPr lvl="8" algn="ctr">
              <a:lnSpc>
                <a:spcPct val="100000"/>
              </a:lnSpc>
              <a:spcBef>
                <a:spcPts val="0"/>
              </a:spcBef>
              <a:spcAft>
                <a:spcPts val="0"/>
              </a:spcAft>
              <a:buClr>
                <a:schemeClr val="dk1"/>
              </a:buClr>
              <a:buSzPts val="6000"/>
              <a:buFont typeface="Griffy"/>
              <a:buNone/>
              <a:defRPr sz="6000">
                <a:solidFill>
                  <a:schemeClr val="dk1"/>
                </a:solidFill>
                <a:latin typeface="Griffy"/>
                <a:ea typeface="Griffy"/>
                <a:cs typeface="Griffy"/>
                <a:sym typeface="Griffy"/>
              </a:defRPr>
            </a:lvl9pPr>
          </a:lstStyle>
          <a:p>
            <a:endParaRPr/>
          </a:p>
        </p:txBody>
      </p:sp>
      <p:sp>
        <p:nvSpPr>
          <p:cNvPr id="57" name="Google Shape;57;p13"/>
          <p:cNvSpPr txBox="1">
            <a:spLocks noGrp="1"/>
          </p:cNvSpPr>
          <p:nvPr>
            <p:ph type="title" idx="3"/>
          </p:nvPr>
        </p:nvSpPr>
        <p:spPr>
          <a:xfrm>
            <a:off x="2703038" y="3582888"/>
            <a:ext cx="3510300" cy="1257300"/>
          </a:xfrm>
          <a:prstGeom prst="rect">
            <a:avLst/>
          </a:prstGeom>
          <a:noFill/>
          <a:ln>
            <a:noFill/>
          </a:ln>
        </p:spPr>
        <p:txBody>
          <a:bodyPr spcFirstLastPara="1" wrap="square" lIns="121900" tIns="121900" rIns="121900" bIns="121900" anchor="b" anchorCtr="0">
            <a:noAutofit/>
          </a:bodyPr>
          <a:lstStyle>
            <a:lvl1pPr lvl="0" algn="r">
              <a:lnSpc>
                <a:spcPct val="100000"/>
              </a:lnSpc>
              <a:spcBef>
                <a:spcPts val="0"/>
              </a:spcBef>
              <a:spcAft>
                <a:spcPts val="0"/>
              </a:spcAft>
              <a:buSzPts val="7000"/>
              <a:buNone/>
              <a:defRPr sz="7000"/>
            </a:lvl1pPr>
            <a:lvl2pPr lvl="1" algn="r">
              <a:lnSpc>
                <a:spcPct val="100000"/>
              </a:lnSpc>
              <a:spcBef>
                <a:spcPts val="0"/>
              </a:spcBef>
              <a:spcAft>
                <a:spcPts val="0"/>
              </a:spcAft>
              <a:buSzPts val="7000"/>
              <a:buNone/>
              <a:defRPr sz="7000"/>
            </a:lvl2pPr>
            <a:lvl3pPr lvl="2" algn="r">
              <a:lnSpc>
                <a:spcPct val="100000"/>
              </a:lnSpc>
              <a:spcBef>
                <a:spcPts val="0"/>
              </a:spcBef>
              <a:spcAft>
                <a:spcPts val="0"/>
              </a:spcAft>
              <a:buSzPts val="7000"/>
              <a:buNone/>
              <a:defRPr sz="7000"/>
            </a:lvl3pPr>
            <a:lvl4pPr lvl="3" algn="r">
              <a:lnSpc>
                <a:spcPct val="100000"/>
              </a:lnSpc>
              <a:spcBef>
                <a:spcPts val="0"/>
              </a:spcBef>
              <a:spcAft>
                <a:spcPts val="0"/>
              </a:spcAft>
              <a:buSzPts val="7000"/>
              <a:buNone/>
              <a:defRPr sz="7000"/>
            </a:lvl4pPr>
            <a:lvl5pPr lvl="4" algn="r">
              <a:lnSpc>
                <a:spcPct val="100000"/>
              </a:lnSpc>
              <a:spcBef>
                <a:spcPts val="0"/>
              </a:spcBef>
              <a:spcAft>
                <a:spcPts val="0"/>
              </a:spcAft>
              <a:buSzPts val="7000"/>
              <a:buNone/>
              <a:defRPr sz="7000"/>
            </a:lvl5pPr>
            <a:lvl6pPr lvl="5" algn="r">
              <a:lnSpc>
                <a:spcPct val="100000"/>
              </a:lnSpc>
              <a:spcBef>
                <a:spcPts val="0"/>
              </a:spcBef>
              <a:spcAft>
                <a:spcPts val="0"/>
              </a:spcAft>
              <a:buSzPts val="7000"/>
              <a:buNone/>
              <a:defRPr sz="7000"/>
            </a:lvl6pPr>
            <a:lvl7pPr lvl="6" algn="r">
              <a:lnSpc>
                <a:spcPct val="100000"/>
              </a:lnSpc>
              <a:spcBef>
                <a:spcPts val="0"/>
              </a:spcBef>
              <a:spcAft>
                <a:spcPts val="0"/>
              </a:spcAft>
              <a:buSzPts val="7000"/>
              <a:buNone/>
              <a:defRPr sz="7000"/>
            </a:lvl7pPr>
            <a:lvl8pPr lvl="7" algn="r">
              <a:lnSpc>
                <a:spcPct val="100000"/>
              </a:lnSpc>
              <a:spcBef>
                <a:spcPts val="0"/>
              </a:spcBef>
              <a:spcAft>
                <a:spcPts val="0"/>
              </a:spcAft>
              <a:buSzPts val="7000"/>
              <a:buNone/>
              <a:defRPr sz="7000"/>
            </a:lvl8pPr>
            <a:lvl9pPr lvl="8" algn="r">
              <a:lnSpc>
                <a:spcPct val="100000"/>
              </a:lnSpc>
              <a:spcBef>
                <a:spcPts val="0"/>
              </a:spcBef>
              <a:spcAft>
                <a:spcPts val="0"/>
              </a:spcAft>
              <a:buSzPts val="7000"/>
              <a:buNone/>
              <a:defRPr sz="7000"/>
            </a:lvl9pPr>
          </a:lstStyle>
          <a:p>
            <a:endParaRPr/>
          </a:p>
        </p:txBody>
      </p:sp>
      <p:sp>
        <p:nvSpPr>
          <p:cNvPr id="58" name="Google Shape;58;p13"/>
          <p:cNvSpPr txBox="1">
            <a:spLocks noGrp="1"/>
          </p:cNvSpPr>
          <p:nvPr>
            <p:ph type="title" idx="4"/>
          </p:nvPr>
        </p:nvSpPr>
        <p:spPr>
          <a:xfrm>
            <a:off x="2703038" y="5247525"/>
            <a:ext cx="3510300" cy="1257300"/>
          </a:xfrm>
          <a:prstGeom prst="rect">
            <a:avLst/>
          </a:prstGeom>
          <a:noFill/>
          <a:ln>
            <a:noFill/>
          </a:ln>
        </p:spPr>
        <p:txBody>
          <a:bodyPr spcFirstLastPara="1" wrap="square" lIns="121900" tIns="121900" rIns="121900" bIns="121900" anchor="b" anchorCtr="0">
            <a:noAutofit/>
          </a:bodyPr>
          <a:lstStyle>
            <a:lvl1pPr lvl="0" algn="r">
              <a:lnSpc>
                <a:spcPct val="100000"/>
              </a:lnSpc>
              <a:spcBef>
                <a:spcPts val="0"/>
              </a:spcBef>
              <a:spcAft>
                <a:spcPts val="0"/>
              </a:spcAft>
              <a:buSzPts val="7000"/>
              <a:buNone/>
              <a:defRPr sz="7000"/>
            </a:lvl1pPr>
            <a:lvl2pPr lvl="1" algn="r">
              <a:lnSpc>
                <a:spcPct val="100000"/>
              </a:lnSpc>
              <a:spcBef>
                <a:spcPts val="0"/>
              </a:spcBef>
              <a:spcAft>
                <a:spcPts val="0"/>
              </a:spcAft>
              <a:buSzPts val="7000"/>
              <a:buNone/>
              <a:defRPr sz="7000"/>
            </a:lvl2pPr>
            <a:lvl3pPr lvl="2" algn="r">
              <a:lnSpc>
                <a:spcPct val="100000"/>
              </a:lnSpc>
              <a:spcBef>
                <a:spcPts val="0"/>
              </a:spcBef>
              <a:spcAft>
                <a:spcPts val="0"/>
              </a:spcAft>
              <a:buSzPts val="7000"/>
              <a:buNone/>
              <a:defRPr sz="7000"/>
            </a:lvl3pPr>
            <a:lvl4pPr lvl="3" algn="r">
              <a:lnSpc>
                <a:spcPct val="100000"/>
              </a:lnSpc>
              <a:spcBef>
                <a:spcPts val="0"/>
              </a:spcBef>
              <a:spcAft>
                <a:spcPts val="0"/>
              </a:spcAft>
              <a:buSzPts val="7000"/>
              <a:buNone/>
              <a:defRPr sz="7000"/>
            </a:lvl4pPr>
            <a:lvl5pPr lvl="4" algn="r">
              <a:lnSpc>
                <a:spcPct val="100000"/>
              </a:lnSpc>
              <a:spcBef>
                <a:spcPts val="0"/>
              </a:spcBef>
              <a:spcAft>
                <a:spcPts val="0"/>
              </a:spcAft>
              <a:buSzPts val="7000"/>
              <a:buNone/>
              <a:defRPr sz="7000"/>
            </a:lvl5pPr>
            <a:lvl6pPr lvl="5" algn="r">
              <a:lnSpc>
                <a:spcPct val="100000"/>
              </a:lnSpc>
              <a:spcBef>
                <a:spcPts val="0"/>
              </a:spcBef>
              <a:spcAft>
                <a:spcPts val="0"/>
              </a:spcAft>
              <a:buSzPts val="7000"/>
              <a:buNone/>
              <a:defRPr sz="7000"/>
            </a:lvl6pPr>
            <a:lvl7pPr lvl="6" algn="r">
              <a:lnSpc>
                <a:spcPct val="100000"/>
              </a:lnSpc>
              <a:spcBef>
                <a:spcPts val="0"/>
              </a:spcBef>
              <a:spcAft>
                <a:spcPts val="0"/>
              </a:spcAft>
              <a:buSzPts val="7000"/>
              <a:buNone/>
              <a:defRPr sz="7000"/>
            </a:lvl7pPr>
            <a:lvl8pPr lvl="7" algn="r">
              <a:lnSpc>
                <a:spcPct val="100000"/>
              </a:lnSpc>
              <a:spcBef>
                <a:spcPts val="0"/>
              </a:spcBef>
              <a:spcAft>
                <a:spcPts val="0"/>
              </a:spcAft>
              <a:buSzPts val="7000"/>
              <a:buNone/>
              <a:defRPr sz="7000"/>
            </a:lvl8pPr>
            <a:lvl9pPr lvl="8" algn="r">
              <a:lnSpc>
                <a:spcPct val="100000"/>
              </a:lnSpc>
              <a:spcBef>
                <a:spcPts val="0"/>
              </a:spcBef>
              <a:spcAft>
                <a:spcPts val="0"/>
              </a:spcAft>
              <a:buSzPts val="7000"/>
              <a:buNone/>
              <a:defRPr sz="7000"/>
            </a:lvl9pPr>
          </a:lstStyle>
          <a:p>
            <a:endParaRPr/>
          </a:p>
        </p:txBody>
      </p:sp>
      <p:sp>
        <p:nvSpPr>
          <p:cNvPr id="59" name="Google Shape;59;p13"/>
          <p:cNvSpPr txBox="1">
            <a:spLocks noGrp="1"/>
          </p:cNvSpPr>
          <p:nvPr>
            <p:ph type="body" idx="1"/>
          </p:nvPr>
        </p:nvSpPr>
        <p:spPr>
          <a:xfrm>
            <a:off x="6269900" y="5399925"/>
            <a:ext cx="5448600" cy="925200"/>
          </a:xfrm>
          <a:prstGeom prst="rect">
            <a:avLst/>
          </a:prstGeom>
          <a:noFill/>
          <a:ln>
            <a:noFill/>
          </a:ln>
        </p:spPr>
        <p:txBody>
          <a:bodyPr spcFirstLastPara="1" wrap="square" lIns="121900" tIns="121900" rIns="121900" bIns="121900" anchor="b" anchorCtr="0">
            <a:noAutofit/>
          </a:bodyPr>
          <a:lstStyle>
            <a:lvl1pPr marL="457200" lvl="0" indent="-355600" algn="l">
              <a:lnSpc>
                <a:spcPct val="100000"/>
              </a:lnSpc>
              <a:spcBef>
                <a:spcPts val="0"/>
              </a:spcBef>
              <a:spcAft>
                <a:spcPts val="0"/>
              </a:spcAft>
              <a:buSzPts val="2000"/>
              <a:buChar char="●"/>
              <a:defRPr/>
            </a:lvl1pPr>
            <a:lvl2pPr marL="914400" lvl="1" indent="-355600" algn="l">
              <a:lnSpc>
                <a:spcPct val="100000"/>
              </a:lnSpc>
              <a:spcBef>
                <a:spcPts val="0"/>
              </a:spcBef>
              <a:spcAft>
                <a:spcPts val="0"/>
              </a:spcAft>
              <a:buSzPts val="2000"/>
              <a:buChar char="○"/>
              <a:defRPr/>
            </a:lvl2pPr>
            <a:lvl3pPr marL="1371600" lvl="2" indent="-355600" algn="l">
              <a:lnSpc>
                <a:spcPct val="100000"/>
              </a:lnSpc>
              <a:spcBef>
                <a:spcPts val="0"/>
              </a:spcBef>
              <a:spcAft>
                <a:spcPts val="0"/>
              </a:spcAft>
              <a:buSzPts val="2000"/>
              <a:buChar char="■"/>
              <a:defRPr/>
            </a:lvl3pPr>
            <a:lvl4pPr marL="1828800" lvl="3" indent="-355600" algn="l">
              <a:lnSpc>
                <a:spcPct val="100000"/>
              </a:lnSpc>
              <a:spcBef>
                <a:spcPts val="0"/>
              </a:spcBef>
              <a:spcAft>
                <a:spcPts val="0"/>
              </a:spcAft>
              <a:buSzPts val="2000"/>
              <a:buChar char="●"/>
              <a:defRPr/>
            </a:lvl4pPr>
            <a:lvl5pPr marL="2286000" lvl="4" indent="-355600" algn="l">
              <a:lnSpc>
                <a:spcPct val="100000"/>
              </a:lnSpc>
              <a:spcBef>
                <a:spcPts val="0"/>
              </a:spcBef>
              <a:spcAft>
                <a:spcPts val="0"/>
              </a:spcAft>
              <a:buSzPts val="2000"/>
              <a:buChar char="○"/>
              <a:defRPr/>
            </a:lvl5pPr>
            <a:lvl6pPr marL="2743200" lvl="5" indent="-355600" algn="l">
              <a:lnSpc>
                <a:spcPct val="100000"/>
              </a:lnSpc>
              <a:spcBef>
                <a:spcPts val="0"/>
              </a:spcBef>
              <a:spcAft>
                <a:spcPts val="0"/>
              </a:spcAft>
              <a:buSzPts val="2000"/>
              <a:buChar char="■"/>
              <a:defRPr/>
            </a:lvl6pPr>
            <a:lvl7pPr marL="3200400" lvl="6" indent="-355600" algn="l">
              <a:lnSpc>
                <a:spcPct val="100000"/>
              </a:lnSpc>
              <a:spcBef>
                <a:spcPts val="0"/>
              </a:spcBef>
              <a:spcAft>
                <a:spcPts val="0"/>
              </a:spcAft>
              <a:buSzPts val="2000"/>
              <a:buChar char="●"/>
              <a:defRPr/>
            </a:lvl7pPr>
            <a:lvl8pPr marL="3657600" lvl="7" indent="-355600" algn="l">
              <a:lnSpc>
                <a:spcPct val="100000"/>
              </a:lnSpc>
              <a:spcBef>
                <a:spcPts val="0"/>
              </a:spcBef>
              <a:spcAft>
                <a:spcPts val="0"/>
              </a:spcAft>
              <a:buSzPts val="2000"/>
              <a:buChar char="○"/>
              <a:defRPr/>
            </a:lvl8pPr>
            <a:lvl9pPr marL="4114800" lvl="8" indent="-355600" algn="l">
              <a:lnSpc>
                <a:spcPct val="100000"/>
              </a:lnSpc>
              <a:spcBef>
                <a:spcPts val="0"/>
              </a:spcBef>
              <a:spcAft>
                <a:spcPts val="0"/>
              </a:spcAft>
              <a:buSzPts val="2000"/>
              <a:buChar char="■"/>
              <a:defRPr/>
            </a:lvl9pPr>
          </a:lstStyle>
          <a:p>
            <a:endParaRPr/>
          </a:p>
        </p:txBody>
      </p:sp>
      <p:sp>
        <p:nvSpPr>
          <p:cNvPr id="60" name="Google Shape;60;p13"/>
          <p:cNvSpPr txBox="1">
            <a:spLocks noGrp="1"/>
          </p:cNvSpPr>
          <p:nvPr>
            <p:ph type="body" idx="5"/>
          </p:nvPr>
        </p:nvSpPr>
        <p:spPr>
          <a:xfrm>
            <a:off x="6269900" y="3657625"/>
            <a:ext cx="5448600" cy="925200"/>
          </a:xfrm>
          <a:prstGeom prst="rect">
            <a:avLst/>
          </a:prstGeom>
          <a:noFill/>
          <a:ln>
            <a:noFill/>
          </a:ln>
        </p:spPr>
        <p:txBody>
          <a:bodyPr spcFirstLastPara="1" wrap="square" lIns="121900" tIns="121900" rIns="121900" bIns="121900" anchor="b" anchorCtr="0">
            <a:noAutofit/>
          </a:bodyPr>
          <a:lstStyle>
            <a:lvl1pPr marL="457200" lvl="0" indent="-355600" algn="l">
              <a:lnSpc>
                <a:spcPct val="100000"/>
              </a:lnSpc>
              <a:spcBef>
                <a:spcPts val="0"/>
              </a:spcBef>
              <a:spcAft>
                <a:spcPts val="0"/>
              </a:spcAft>
              <a:buSzPts val="2000"/>
              <a:buChar char="●"/>
              <a:defRPr/>
            </a:lvl1pPr>
            <a:lvl2pPr marL="914400" lvl="1" indent="-355600" algn="l">
              <a:lnSpc>
                <a:spcPct val="100000"/>
              </a:lnSpc>
              <a:spcBef>
                <a:spcPts val="0"/>
              </a:spcBef>
              <a:spcAft>
                <a:spcPts val="0"/>
              </a:spcAft>
              <a:buSzPts val="2000"/>
              <a:buChar char="○"/>
              <a:defRPr/>
            </a:lvl2pPr>
            <a:lvl3pPr marL="1371600" lvl="2" indent="-355600" algn="l">
              <a:lnSpc>
                <a:spcPct val="100000"/>
              </a:lnSpc>
              <a:spcBef>
                <a:spcPts val="0"/>
              </a:spcBef>
              <a:spcAft>
                <a:spcPts val="0"/>
              </a:spcAft>
              <a:buSzPts val="2000"/>
              <a:buChar char="■"/>
              <a:defRPr/>
            </a:lvl3pPr>
            <a:lvl4pPr marL="1828800" lvl="3" indent="-355600" algn="l">
              <a:lnSpc>
                <a:spcPct val="100000"/>
              </a:lnSpc>
              <a:spcBef>
                <a:spcPts val="0"/>
              </a:spcBef>
              <a:spcAft>
                <a:spcPts val="0"/>
              </a:spcAft>
              <a:buSzPts val="2000"/>
              <a:buChar char="●"/>
              <a:defRPr/>
            </a:lvl4pPr>
            <a:lvl5pPr marL="2286000" lvl="4" indent="-355600" algn="l">
              <a:lnSpc>
                <a:spcPct val="100000"/>
              </a:lnSpc>
              <a:spcBef>
                <a:spcPts val="0"/>
              </a:spcBef>
              <a:spcAft>
                <a:spcPts val="0"/>
              </a:spcAft>
              <a:buSzPts val="2000"/>
              <a:buChar char="○"/>
              <a:defRPr/>
            </a:lvl5pPr>
            <a:lvl6pPr marL="2743200" lvl="5" indent="-355600" algn="l">
              <a:lnSpc>
                <a:spcPct val="100000"/>
              </a:lnSpc>
              <a:spcBef>
                <a:spcPts val="0"/>
              </a:spcBef>
              <a:spcAft>
                <a:spcPts val="0"/>
              </a:spcAft>
              <a:buSzPts val="2000"/>
              <a:buChar char="■"/>
              <a:defRPr/>
            </a:lvl6pPr>
            <a:lvl7pPr marL="3200400" lvl="6" indent="-355600" algn="l">
              <a:lnSpc>
                <a:spcPct val="100000"/>
              </a:lnSpc>
              <a:spcBef>
                <a:spcPts val="0"/>
              </a:spcBef>
              <a:spcAft>
                <a:spcPts val="0"/>
              </a:spcAft>
              <a:buSzPts val="2000"/>
              <a:buChar char="●"/>
              <a:defRPr/>
            </a:lvl7pPr>
            <a:lvl8pPr marL="3657600" lvl="7" indent="-355600" algn="l">
              <a:lnSpc>
                <a:spcPct val="100000"/>
              </a:lnSpc>
              <a:spcBef>
                <a:spcPts val="0"/>
              </a:spcBef>
              <a:spcAft>
                <a:spcPts val="0"/>
              </a:spcAft>
              <a:buSzPts val="2000"/>
              <a:buChar char="○"/>
              <a:defRPr/>
            </a:lvl8pPr>
            <a:lvl9pPr marL="4114800" lvl="8" indent="-355600" algn="l">
              <a:lnSpc>
                <a:spcPct val="100000"/>
              </a:lnSpc>
              <a:spcBef>
                <a:spcPts val="0"/>
              </a:spcBef>
              <a:spcAft>
                <a:spcPts val="0"/>
              </a:spcAft>
              <a:buSzPts val="2000"/>
              <a:buChar char="■"/>
              <a:defRPr/>
            </a:lvl9pPr>
          </a:lstStyle>
          <a:p>
            <a:endParaRPr/>
          </a:p>
        </p:txBody>
      </p:sp>
      <p:sp>
        <p:nvSpPr>
          <p:cNvPr id="61" name="Google Shape;61;p13"/>
          <p:cNvSpPr txBox="1">
            <a:spLocks noGrp="1"/>
          </p:cNvSpPr>
          <p:nvPr>
            <p:ph type="body" idx="6"/>
          </p:nvPr>
        </p:nvSpPr>
        <p:spPr>
          <a:xfrm>
            <a:off x="6269900" y="1915325"/>
            <a:ext cx="5448600" cy="925200"/>
          </a:xfrm>
          <a:prstGeom prst="rect">
            <a:avLst/>
          </a:prstGeom>
          <a:noFill/>
          <a:ln>
            <a:noFill/>
          </a:ln>
        </p:spPr>
        <p:txBody>
          <a:bodyPr spcFirstLastPara="1" wrap="square" lIns="121900" tIns="121900" rIns="121900" bIns="121900" anchor="b" anchorCtr="0">
            <a:noAutofit/>
          </a:bodyPr>
          <a:lstStyle>
            <a:lvl1pPr marL="457200" lvl="0" indent="-355600" algn="l">
              <a:lnSpc>
                <a:spcPct val="100000"/>
              </a:lnSpc>
              <a:spcBef>
                <a:spcPts val="0"/>
              </a:spcBef>
              <a:spcAft>
                <a:spcPts val="0"/>
              </a:spcAft>
              <a:buSzPts val="2000"/>
              <a:buChar char="●"/>
              <a:defRPr/>
            </a:lvl1pPr>
            <a:lvl2pPr marL="914400" lvl="1" indent="-355600" algn="l">
              <a:lnSpc>
                <a:spcPct val="100000"/>
              </a:lnSpc>
              <a:spcBef>
                <a:spcPts val="0"/>
              </a:spcBef>
              <a:spcAft>
                <a:spcPts val="0"/>
              </a:spcAft>
              <a:buSzPts val="2000"/>
              <a:buChar char="○"/>
              <a:defRPr/>
            </a:lvl2pPr>
            <a:lvl3pPr marL="1371600" lvl="2" indent="-355600" algn="l">
              <a:lnSpc>
                <a:spcPct val="100000"/>
              </a:lnSpc>
              <a:spcBef>
                <a:spcPts val="0"/>
              </a:spcBef>
              <a:spcAft>
                <a:spcPts val="0"/>
              </a:spcAft>
              <a:buSzPts val="2000"/>
              <a:buChar char="■"/>
              <a:defRPr/>
            </a:lvl3pPr>
            <a:lvl4pPr marL="1828800" lvl="3" indent="-355600" algn="l">
              <a:lnSpc>
                <a:spcPct val="100000"/>
              </a:lnSpc>
              <a:spcBef>
                <a:spcPts val="0"/>
              </a:spcBef>
              <a:spcAft>
                <a:spcPts val="0"/>
              </a:spcAft>
              <a:buSzPts val="2000"/>
              <a:buChar char="●"/>
              <a:defRPr/>
            </a:lvl4pPr>
            <a:lvl5pPr marL="2286000" lvl="4" indent="-355600" algn="l">
              <a:lnSpc>
                <a:spcPct val="100000"/>
              </a:lnSpc>
              <a:spcBef>
                <a:spcPts val="0"/>
              </a:spcBef>
              <a:spcAft>
                <a:spcPts val="0"/>
              </a:spcAft>
              <a:buSzPts val="2000"/>
              <a:buChar char="○"/>
              <a:defRPr/>
            </a:lvl5pPr>
            <a:lvl6pPr marL="2743200" lvl="5" indent="-355600" algn="l">
              <a:lnSpc>
                <a:spcPct val="100000"/>
              </a:lnSpc>
              <a:spcBef>
                <a:spcPts val="0"/>
              </a:spcBef>
              <a:spcAft>
                <a:spcPts val="0"/>
              </a:spcAft>
              <a:buSzPts val="2000"/>
              <a:buChar char="■"/>
              <a:defRPr/>
            </a:lvl6pPr>
            <a:lvl7pPr marL="3200400" lvl="6" indent="-355600" algn="l">
              <a:lnSpc>
                <a:spcPct val="100000"/>
              </a:lnSpc>
              <a:spcBef>
                <a:spcPts val="0"/>
              </a:spcBef>
              <a:spcAft>
                <a:spcPts val="0"/>
              </a:spcAft>
              <a:buSzPts val="2000"/>
              <a:buChar char="●"/>
              <a:defRPr/>
            </a:lvl7pPr>
            <a:lvl8pPr marL="3657600" lvl="7" indent="-355600" algn="l">
              <a:lnSpc>
                <a:spcPct val="100000"/>
              </a:lnSpc>
              <a:spcBef>
                <a:spcPts val="0"/>
              </a:spcBef>
              <a:spcAft>
                <a:spcPts val="0"/>
              </a:spcAft>
              <a:buSzPts val="2000"/>
              <a:buChar char="○"/>
              <a:defRPr/>
            </a:lvl8pPr>
            <a:lvl9pPr marL="4114800" lvl="8" indent="-355600" algn="l">
              <a:lnSpc>
                <a:spcPct val="100000"/>
              </a:lnSpc>
              <a:spcBef>
                <a:spcPts val="0"/>
              </a:spcBef>
              <a:spcAft>
                <a:spcPts val="0"/>
              </a:spcAft>
              <a:buSzPts val="20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013 Six columns">
  <p:cSld name="CUSTOM_12">
    <p:spTree>
      <p:nvGrpSpPr>
        <p:cNvPr id="1" name="Shape 62"/>
        <p:cNvGrpSpPr/>
        <p:nvPr/>
      </p:nvGrpSpPr>
      <p:grpSpPr>
        <a:xfrm>
          <a:off x="0" y="0"/>
          <a:ext cx="0" cy="0"/>
          <a:chOff x="0" y="0"/>
          <a:chExt cx="0" cy="0"/>
        </a:xfrm>
      </p:grpSpPr>
      <p:sp>
        <p:nvSpPr>
          <p:cNvPr id="63" name="Google Shape;63;p14"/>
          <p:cNvSpPr txBox="1">
            <a:spLocks noGrp="1"/>
          </p:cNvSpPr>
          <p:nvPr>
            <p:ph type="subTitle" idx="1"/>
          </p:nvPr>
        </p:nvSpPr>
        <p:spPr>
          <a:xfrm>
            <a:off x="2910425" y="1858800"/>
            <a:ext cx="25452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64" name="Google Shape;64;p14"/>
          <p:cNvSpPr txBox="1">
            <a:spLocks noGrp="1"/>
          </p:cNvSpPr>
          <p:nvPr>
            <p:ph type="subTitle" idx="2"/>
          </p:nvPr>
        </p:nvSpPr>
        <p:spPr>
          <a:xfrm>
            <a:off x="2910425" y="3410725"/>
            <a:ext cx="25452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65" name="Google Shape;65;p14"/>
          <p:cNvSpPr txBox="1">
            <a:spLocks noGrp="1"/>
          </p:cNvSpPr>
          <p:nvPr>
            <p:ph type="subTitle" idx="3"/>
          </p:nvPr>
        </p:nvSpPr>
        <p:spPr>
          <a:xfrm>
            <a:off x="5807197" y="3363243"/>
            <a:ext cx="25452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66" name="Google Shape;66;p14"/>
          <p:cNvSpPr txBox="1">
            <a:spLocks noGrp="1"/>
          </p:cNvSpPr>
          <p:nvPr>
            <p:ph type="subTitle" idx="4"/>
          </p:nvPr>
        </p:nvSpPr>
        <p:spPr>
          <a:xfrm>
            <a:off x="5807207" y="1876150"/>
            <a:ext cx="25452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67" name="Google Shape;67;p14"/>
          <p:cNvSpPr txBox="1">
            <a:spLocks noGrp="1"/>
          </p:cNvSpPr>
          <p:nvPr>
            <p:ph type="subTitle" idx="5"/>
          </p:nvPr>
        </p:nvSpPr>
        <p:spPr>
          <a:xfrm>
            <a:off x="8823328" y="1840350"/>
            <a:ext cx="25452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68" name="Google Shape;68;p14"/>
          <p:cNvSpPr txBox="1">
            <a:spLocks noGrp="1"/>
          </p:cNvSpPr>
          <p:nvPr>
            <p:ph type="subTitle" idx="6"/>
          </p:nvPr>
        </p:nvSpPr>
        <p:spPr>
          <a:xfrm>
            <a:off x="8823328" y="3345805"/>
            <a:ext cx="25452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69" name="Google Shape;69;p14"/>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4000"/>
              <a:buFont typeface="Aldrich"/>
              <a:buNone/>
              <a:defRPr/>
            </a:lvl1pPr>
            <a:lvl2pPr lvl="1"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70" name="Google Shape;70;p14"/>
          <p:cNvSpPr txBox="1">
            <a:spLocks noGrp="1"/>
          </p:cNvSpPr>
          <p:nvPr>
            <p:ph type="body" idx="7"/>
          </p:nvPr>
        </p:nvSpPr>
        <p:spPr>
          <a:xfrm>
            <a:off x="5807207" y="2285000"/>
            <a:ext cx="2545200" cy="834000"/>
          </a:xfrm>
          <a:prstGeom prst="rect">
            <a:avLst/>
          </a:prstGeom>
          <a:noFill/>
          <a:ln>
            <a:noFill/>
          </a:ln>
        </p:spPr>
        <p:txBody>
          <a:bodyPr spcFirstLastPara="1" wrap="square" lIns="121900" tIns="121900" rIns="121900" bIns="121900"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2100"/>
              </a:spcBef>
              <a:spcAft>
                <a:spcPts val="0"/>
              </a:spcAft>
              <a:buSzPts val="1400"/>
              <a:buChar char="○"/>
              <a:defRPr sz="1400"/>
            </a:lvl2pPr>
            <a:lvl3pPr marL="1371600" lvl="2" indent="-317500" algn="l">
              <a:lnSpc>
                <a:spcPct val="115000"/>
              </a:lnSpc>
              <a:spcBef>
                <a:spcPts val="2100"/>
              </a:spcBef>
              <a:spcAft>
                <a:spcPts val="0"/>
              </a:spcAft>
              <a:buSzPts val="1400"/>
              <a:buChar char="■"/>
              <a:defRPr sz="1400"/>
            </a:lvl3pPr>
            <a:lvl4pPr marL="1828800" lvl="3" indent="-317500" algn="l">
              <a:lnSpc>
                <a:spcPct val="115000"/>
              </a:lnSpc>
              <a:spcBef>
                <a:spcPts val="2100"/>
              </a:spcBef>
              <a:spcAft>
                <a:spcPts val="0"/>
              </a:spcAft>
              <a:buSzPts val="1400"/>
              <a:buChar char="●"/>
              <a:defRPr sz="1400"/>
            </a:lvl4pPr>
            <a:lvl5pPr marL="2286000" lvl="4" indent="-317500" algn="l">
              <a:lnSpc>
                <a:spcPct val="115000"/>
              </a:lnSpc>
              <a:spcBef>
                <a:spcPts val="2100"/>
              </a:spcBef>
              <a:spcAft>
                <a:spcPts val="0"/>
              </a:spcAft>
              <a:buSzPts val="1400"/>
              <a:buChar char="○"/>
              <a:defRPr sz="1400"/>
            </a:lvl5pPr>
            <a:lvl6pPr marL="2743200" lvl="5" indent="-317500" algn="l">
              <a:lnSpc>
                <a:spcPct val="115000"/>
              </a:lnSpc>
              <a:spcBef>
                <a:spcPts val="2100"/>
              </a:spcBef>
              <a:spcAft>
                <a:spcPts val="0"/>
              </a:spcAft>
              <a:buSzPts val="1400"/>
              <a:buChar char="■"/>
              <a:defRPr sz="1400"/>
            </a:lvl6pPr>
            <a:lvl7pPr marL="3200400" lvl="6" indent="-317500" algn="l">
              <a:lnSpc>
                <a:spcPct val="115000"/>
              </a:lnSpc>
              <a:spcBef>
                <a:spcPts val="2100"/>
              </a:spcBef>
              <a:spcAft>
                <a:spcPts val="0"/>
              </a:spcAft>
              <a:buSzPts val="1400"/>
              <a:buChar char="●"/>
              <a:defRPr sz="1400"/>
            </a:lvl7pPr>
            <a:lvl8pPr marL="3657600" lvl="7" indent="-317500" algn="l">
              <a:lnSpc>
                <a:spcPct val="115000"/>
              </a:lnSpc>
              <a:spcBef>
                <a:spcPts val="2100"/>
              </a:spcBef>
              <a:spcAft>
                <a:spcPts val="0"/>
              </a:spcAft>
              <a:buSzPts val="1400"/>
              <a:buChar char="○"/>
              <a:defRPr sz="1400"/>
            </a:lvl8pPr>
            <a:lvl9pPr marL="4114800" lvl="8" indent="-317500" algn="l">
              <a:lnSpc>
                <a:spcPct val="115000"/>
              </a:lnSpc>
              <a:spcBef>
                <a:spcPts val="2100"/>
              </a:spcBef>
              <a:spcAft>
                <a:spcPts val="2100"/>
              </a:spcAft>
              <a:buSzPts val="1400"/>
              <a:buChar char="■"/>
              <a:defRPr sz="1400"/>
            </a:lvl9pPr>
          </a:lstStyle>
          <a:p>
            <a:endParaRPr/>
          </a:p>
        </p:txBody>
      </p:sp>
      <p:sp>
        <p:nvSpPr>
          <p:cNvPr id="71" name="Google Shape;71;p14"/>
          <p:cNvSpPr txBox="1">
            <a:spLocks noGrp="1"/>
          </p:cNvSpPr>
          <p:nvPr>
            <p:ph type="body" idx="8"/>
          </p:nvPr>
        </p:nvSpPr>
        <p:spPr>
          <a:xfrm>
            <a:off x="8823328" y="3762625"/>
            <a:ext cx="2545200" cy="834000"/>
          </a:xfrm>
          <a:prstGeom prst="rect">
            <a:avLst/>
          </a:prstGeom>
          <a:noFill/>
          <a:ln>
            <a:noFill/>
          </a:ln>
        </p:spPr>
        <p:txBody>
          <a:bodyPr spcFirstLastPara="1" wrap="square" lIns="121900" tIns="121900" rIns="121900" bIns="121900"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2100"/>
              </a:spcBef>
              <a:spcAft>
                <a:spcPts val="0"/>
              </a:spcAft>
              <a:buSzPts val="1400"/>
              <a:buChar char="○"/>
              <a:defRPr sz="1400"/>
            </a:lvl2pPr>
            <a:lvl3pPr marL="1371600" lvl="2" indent="-317500" algn="l">
              <a:lnSpc>
                <a:spcPct val="115000"/>
              </a:lnSpc>
              <a:spcBef>
                <a:spcPts val="2100"/>
              </a:spcBef>
              <a:spcAft>
                <a:spcPts val="0"/>
              </a:spcAft>
              <a:buSzPts val="1400"/>
              <a:buChar char="■"/>
              <a:defRPr sz="1400"/>
            </a:lvl3pPr>
            <a:lvl4pPr marL="1828800" lvl="3" indent="-317500" algn="l">
              <a:lnSpc>
                <a:spcPct val="115000"/>
              </a:lnSpc>
              <a:spcBef>
                <a:spcPts val="2100"/>
              </a:spcBef>
              <a:spcAft>
                <a:spcPts val="0"/>
              </a:spcAft>
              <a:buSzPts val="1400"/>
              <a:buChar char="●"/>
              <a:defRPr sz="1400"/>
            </a:lvl4pPr>
            <a:lvl5pPr marL="2286000" lvl="4" indent="-317500" algn="l">
              <a:lnSpc>
                <a:spcPct val="115000"/>
              </a:lnSpc>
              <a:spcBef>
                <a:spcPts val="2100"/>
              </a:spcBef>
              <a:spcAft>
                <a:spcPts val="0"/>
              </a:spcAft>
              <a:buSzPts val="1400"/>
              <a:buChar char="○"/>
              <a:defRPr sz="1400"/>
            </a:lvl5pPr>
            <a:lvl6pPr marL="2743200" lvl="5" indent="-317500" algn="l">
              <a:lnSpc>
                <a:spcPct val="115000"/>
              </a:lnSpc>
              <a:spcBef>
                <a:spcPts val="2100"/>
              </a:spcBef>
              <a:spcAft>
                <a:spcPts val="0"/>
              </a:spcAft>
              <a:buSzPts val="1400"/>
              <a:buChar char="■"/>
              <a:defRPr sz="1400"/>
            </a:lvl6pPr>
            <a:lvl7pPr marL="3200400" lvl="6" indent="-317500" algn="l">
              <a:lnSpc>
                <a:spcPct val="115000"/>
              </a:lnSpc>
              <a:spcBef>
                <a:spcPts val="2100"/>
              </a:spcBef>
              <a:spcAft>
                <a:spcPts val="0"/>
              </a:spcAft>
              <a:buSzPts val="1400"/>
              <a:buChar char="●"/>
              <a:defRPr sz="1400"/>
            </a:lvl7pPr>
            <a:lvl8pPr marL="3657600" lvl="7" indent="-317500" algn="l">
              <a:lnSpc>
                <a:spcPct val="115000"/>
              </a:lnSpc>
              <a:spcBef>
                <a:spcPts val="2100"/>
              </a:spcBef>
              <a:spcAft>
                <a:spcPts val="0"/>
              </a:spcAft>
              <a:buSzPts val="1400"/>
              <a:buChar char="○"/>
              <a:defRPr sz="1400"/>
            </a:lvl8pPr>
            <a:lvl9pPr marL="4114800" lvl="8" indent="-317500" algn="l">
              <a:lnSpc>
                <a:spcPct val="115000"/>
              </a:lnSpc>
              <a:spcBef>
                <a:spcPts val="2100"/>
              </a:spcBef>
              <a:spcAft>
                <a:spcPts val="2100"/>
              </a:spcAft>
              <a:buSzPts val="1400"/>
              <a:buChar char="■"/>
              <a:defRPr sz="1400"/>
            </a:lvl9pPr>
          </a:lstStyle>
          <a:p>
            <a:endParaRPr/>
          </a:p>
        </p:txBody>
      </p:sp>
      <p:sp>
        <p:nvSpPr>
          <p:cNvPr id="72" name="Google Shape;72;p14"/>
          <p:cNvSpPr txBox="1">
            <a:spLocks noGrp="1"/>
          </p:cNvSpPr>
          <p:nvPr>
            <p:ph type="body" idx="9"/>
          </p:nvPr>
        </p:nvSpPr>
        <p:spPr>
          <a:xfrm>
            <a:off x="8823328" y="2238625"/>
            <a:ext cx="2545200" cy="834000"/>
          </a:xfrm>
          <a:prstGeom prst="rect">
            <a:avLst/>
          </a:prstGeom>
          <a:noFill/>
          <a:ln>
            <a:noFill/>
          </a:ln>
        </p:spPr>
        <p:txBody>
          <a:bodyPr spcFirstLastPara="1" wrap="square" lIns="121900" tIns="121900" rIns="121900" bIns="121900"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2100"/>
              </a:spcBef>
              <a:spcAft>
                <a:spcPts val="0"/>
              </a:spcAft>
              <a:buSzPts val="1400"/>
              <a:buChar char="○"/>
              <a:defRPr sz="1400"/>
            </a:lvl2pPr>
            <a:lvl3pPr marL="1371600" lvl="2" indent="-317500" algn="l">
              <a:lnSpc>
                <a:spcPct val="115000"/>
              </a:lnSpc>
              <a:spcBef>
                <a:spcPts val="2100"/>
              </a:spcBef>
              <a:spcAft>
                <a:spcPts val="0"/>
              </a:spcAft>
              <a:buSzPts val="1400"/>
              <a:buChar char="■"/>
              <a:defRPr sz="1400"/>
            </a:lvl3pPr>
            <a:lvl4pPr marL="1828800" lvl="3" indent="-317500" algn="l">
              <a:lnSpc>
                <a:spcPct val="115000"/>
              </a:lnSpc>
              <a:spcBef>
                <a:spcPts val="2100"/>
              </a:spcBef>
              <a:spcAft>
                <a:spcPts val="0"/>
              </a:spcAft>
              <a:buSzPts val="1400"/>
              <a:buChar char="●"/>
              <a:defRPr sz="1400"/>
            </a:lvl4pPr>
            <a:lvl5pPr marL="2286000" lvl="4" indent="-317500" algn="l">
              <a:lnSpc>
                <a:spcPct val="115000"/>
              </a:lnSpc>
              <a:spcBef>
                <a:spcPts val="2100"/>
              </a:spcBef>
              <a:spcAft>
                <a:spcPts val="0"/>
              </a:spcAft>
              <a:buSzPts val="1400"/>
              <a:buChar char="○"/>
              <a:defRPr sz="1400"/>
            </a:lvl5pPr>
            <a:lvl6pPr marL="2743200" lvl="5" indent="-317500" algn="l">
              <a:lnSpc>
                <a:spcPct val="115000"/>
              </a:lnSpc>
              <a:spcBef>
                <a:spcPts val="2100"/>
              </a:spcBef>
              <a:spcAft>
                <a:spcPts val="0"/>
              </a:spcAft>
              <a:buSzPts val="1400"/>
              <a:buChar char="■"/>
              <a:defRPr sz="1400"/>
            </a:lvl6pPr>
            <a:lvl7pPr marL="3200400" lvl="6" indent="-317500" algn="l">
              <a:lnSpc>
                <a:spcPct val="115000"/>
              </a:lnSpc>
              <a:spcBef>
                <a:spcPts val="2100"/>
              </a:spcBef>
              <a:spcAft>
                <a:spcPts val="0"/>
              </a:spcAft>
              <a:buSzPts val="1400"/>
              <a:buChar char="●"/>
              <a:defRPr sz="1400"/>
            </a:lvl7pPr>
            <a:lvl8pPr marL="3657600" lvl="7" indent="-317500" algn="l">
              <a:lnSpc>
                <a:spcPct val="115000"/>
              </a:lnSpc>
              <a:spcBef>
                <a:spcPts val="2100"/>
              </a:spcBef>
              <a:spcAft>
                <a:spcPts val="0"/>
              </a:spcAft>
              <a:buSzPts val="1400"/>
              <a:buChar char="○"/>
              <a:defRPr sz="1400"/>
            </a:lvl8pPr>
            <a:lvl9pPr marL="4114800" lvl="8" indent="-317500" algn="l">
              <a:lnSpc>
                <a:spcPct val="115000"/>
              </a:lnSpc>
              <a:spcBef>
                <a:spcPts val="2100"/>
              </a:spcBef>
              <a:spcAft>
                <a:spcPts val="2100"/>
              </a:spcAft>
              <a:buSzPts val="1400"/>
              <a:buChar char="■"/>
              <a:defRPr sz="1400"/>
            </a:lvl9pPr>
          </a:lstStyle>
          <a:p>
            <a:endParaRPr/>
          </a:p>
        </p:txBody>
      </p:sp>
      <p:sp>
        <p:nvSpPr>
          <p:cNvPr id="73" name="Google Shape;73;p14"/>
          <p:cNvSpPr txBox="1">
            <a:spLocks noGrp="1"/>
          </p:cNvSpPr>
          <p:nvPr>
            <p:ph type="body" idx="13"/>
          </p:nvPr>
        </p:nvSpPr>
        <p:spPr>
          <a:xfrm>
            <a:off x="2910425" y="2285000"/>
            <a:ext cx="2545200" cy="834000"/>
          </a:xfrm>
          <a:prstGeom prst="rect">
            <a:avLst/>
          </a:prstGeom>
          <a:noFill/>
          <a:ln>
            <a:noFill/>
          </a:ln>
        </p:spPr>
        <p:txBody>
          <a:bodyPr spcFirstLastPara="1" wrap="square" lIns="121900" tIns="121900" rIns="121900" bIns="121900"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2100"/>
              </a:spcBef>
              <a:spcAft>
                <a:spcPts val="0"/>
              </a:spcAft>
              <a:buSzPts val="1400"/>
              <a:buChar char="○"/>
              <a:defRPr sz="1400"/>
            </a:lvl2pPr>
            <a:lvl3pPr marL="1371600" lvl="2" indent="-317500" algn="l">
              <a:lnSpc>
                <a:spcPct val="115000"/>
              </a:lnSpc>
              <a:spcBef>
                <a:spcPts val="2100"/>
              </a:spcBef>
              <a:spcAft>
                <a:spcPts val="0"/>
              </a:spcAft>
              <a:buSzPts val="1400"/>
              <a:buChar char="■"/>
              <a:defRPr sz="1400"/>
            </a:lvl3pPr>
            <a:lvl4pPr marL="1828800" lvl="3" indent="-317500" algn="l">
              <a:lnSpc>
                <a:spcPct val="115000"/>
              </a:lnSpc>
              <a:spcBef>
                <a:spcPts val="2100"/>
              </a:spcBef>
              <a:spcAft>
                <a:spcPts val="0"/>
              </a:spcAft>
              <a:buSzPts val="1400"/>
              <a:buChar char="●"/>
              <a:defRPr sz="1400"/>
            </a:lvl4pPr>
            <a:lvl5pPr marL="2286000" lvl="4" indent="-317500" algn="l">
              <a:lnSpc>
                <a:spcPct val="115000"/>
              </a:lnSpc>
              <a:spcBef>
                <a:spcPts val="2100"/>
              </a:spcBef>
              <a:spcAft>
                <a:spcPts val="0"/>
              </a:spcAft>
              <a:buSzPts val="1400"/>
              <a:buChar char="○"/>
              <a:defRPr sz="1400"/>
            </a:lvl5pPr>
            <a:lvl6pPr marL="2743200" lvl="5" indent="-317500" algn="l">
              <a:lnSpc>
                <a:spcPct val="115000"/>
              </a:lnSpc>
              <a:spcBef>
                <a:spcPts val="2100"/>
              </a:spcBef>
              <a:spcAft>
                <a:spcPts val="0"/>
              </a:spcAft>
              <a:buSzPts val="1400"/>
              <a:buChar char="■"/>
              <a:defRPr sz="1400"/>
            </a:lvl6pPr>
            <a:lvl7pPr marL="3200400" lvl="6" indent="-317500" algn="l">
              <a:lnSpc>
                <a:spcPct val="115000"/>
              </a:lnSpc>
              <a:spcBef>
                <a:spcPts val="2100"/>
              </a:spcBef>
              <a:spcAft>
                <a:spcPts val="0"/>
              </a:spcAft>
              <a:buSzPts val="1400"/>
              <a:buChar char="●"/>
              <a:defRPr sz="1400"/>
            </a:lvl7pPr>
            <a:lvl8pPr marL="3657600" lvl="7" indent="-317500" algn="l">
              <a:lnSpc>
                <a:spcPct val="115000"/>
              </a:lnSpc>
              <a:spcBef>
                <a:spcPts val="2100"/>
              </a:spcBef>
              <a:spcAft>
                <a:spcPts val="0"/>
              </a:spcAft>
              <a:buSzPts val="1400"/>
              <a:buChar char="○"/>
              <a:defRPr sz="1400"/>
            </a:lvl8pPr>
            <a:lvl9pPr marL="4114800" lvl="8" indent="-317500" algn="l">
              <a:lnSpc>
                <a:spcPct val="115000"/>
              </a:lnSpc>
              <a:spcBef>
                <a:spcPts val="2100"/>
              </a:spcBef>
              <a:spcAft>
                <a:spcPts val="2100"/>
              </a:spcAft>
              <a:buSzPts val="1400"/>
              <a:buChar char="■"/>
              <a:defRPr sz="1400"/>
            </a:lvl9pPr>
          </a:lstStyle>
          <a:p>
            <a:endParaRPr/>
          </a:p>
        </p:txBody>
      </p:sp>
      <p:sp>
        <p:nvSpPr>
          <p:cNvPr id="74" name="Google Shape;74;p14"/>
          <p:cNvSpPr txBox="1">
            <a:spLocks noGrp="1"/>
          </p:cNvSpPr>
          <p:nvPr>
            <p:ph type="body" idx="14"/>
          </p:nvPr>
        </p:nvSpPr>
        <p:spPr>
          <a:xfrm>
            <a:off x="5807197" y="3780063"/>
            <a:ext cx="2545200" cy="834000"/>
          </a:xfrm>
          <a:prstGeom prst="rect">
            <a:avLst/>
          </a:prstGeom>
          <a:noFill/>
          <a:ln>
            <a:noFill/>
          </a:ln>
        </p:spPr>
        <p:txBody>
          <a:bodyPr spcFirstLastPara="1" wrap="square" lIns="121900" tIns="121900" rIns="121900" bIns="121900"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2100"/>
              </a:spcBef>
              <a:spcAft>
                <a:spcPts val="0"/>
              </a:spcAft>
              <a:buSzPts val="1400"/>
              <a:buChar char="○"/>
              <a:defRPr sz="1400"/>
            </a:lvl2pPr>
            <a:lvl3pPr marL="1371600" lvl="2" indent="-317500" algn="l">
              <a:lnSpc>
                <a:spcPct val="115000"/>
              </a:lnSpc>
              <a:spcBef>
                <a:spcPts val="2100"/>
              </a:spcBef>
              <a:spcAft>
                <a:spcPts val="0"/>
              </a:spcAft>
              <a:buSzPts val="1400"/>
              <a:buChar char="■"/>
              <a:defRPr sz="1400"/>
            </a:lvl3pPr>
            <a:lvl4pPr marL="1828800" lvl="3" indent="-317500" algn="l">
              <a:lnSpc>
                <a:spcPct val="115000"/>
              </a:lnSpc>
              <a:spcBef>
                <a:spcPts val="2100"/>
              </a:spcBef>
              <a:spcAft>
                <a:spcPts val="0"/>
              </a:spcAft>
              <a:buSzPts val="1400"/>
              <a:buChar char="●"/>
              <a:defRPr sz="1400"/>
            </a:lvl4pPr>
            <a:lvl5pPr marL="2286000" lvl="4" indent="-317500" algn="l">
              <a:lnSpc>
                <a:spcPct val="115000"/>
              </a:lnSpc>
              <a:spcBef>
                <a:spcPts val="2100"/>
              </a:spcBef>
              <a:spcAft>
                <a:spcPts val="0"/>
              </a:spcAft>
              <a:buSzPts val="1400"/>
              <a:buChar char="○"/>
              <a:defRPr sz="1400"/>
            </a:lvl5pPr>
            <a:lvl6pPr marL="2743200" lvl="5" indent="-317500" algn="l">
              <a:lnSpc>
                <a:spcPct val="115000"/>
              </a:lnSpc>
              <a:spcBef>
                <a:spcPts val="2100"/>
              </a:spcBef>
              <a:spcAft>
                <a:spcPts val="0"/>
              </a:spcAft>
              <a:buSzPts val="1400"/>
              <a:buChar char="■"/>
              <a:defRPr sz="1400"/>
            </a:lvl6pPr>
            <a:lvl7pPr marL="3200400" lvl="6" indent="-317500" algn="l">
              <a:lnSpc>
                <a:spcPct val="115000"/>
              </a:lnSpc>
              <a:spcBef>
                <a:spcPts val="2100"/>
              </a:spcBef>
              <a:spcAft>
                <a:spcPts val="0"/>
              </a:spcAft>
              <a:buSzPts val="1400"/>
              <a:buChar char="●"/>
              <a:defRPr sz="1400"/>
            </a:lvl7pPr>
            <a:lvl8pPr marL="3657600" lvl="7" indent="-317500" algn="l">
              <a:lnSpc>
                <a:spcPct val="115000"/>
              </a:lnSpc>
              <a:spcBef>
                <a:spcPts val="2100"/>
              </a:spcBef>
              <a:spcAft>
                <a:spcPts val="0"/>
              </a:spcAft>
              <a:buSzPts val="1400"/>
              <a:buChar char="○"/>
              <a:defRPr sz="1400"/>
            </a:lvl8pPr>
            <a:lvl9pPr marL="4114800" lvl="8" indent="-317500" algn="l">
              <a:lnSpc>
                <a:spcPct val="115000"/>
              </a:lnSpc>
              <a:spcBef>
                <a:spcPts val="2100"/>
              </a:spcBef>
              <a:spcAft>
                <a:spcPts val="2100"/>
              </a:spcAft>
              <a:buSzPts val="1400"/>
              <a:buChar char="■"/>
              <a:defRPr sz="1400"/>
            </a:lvl9pPr>
          </a:lstStyle>
          <a:p>
            <a:endParaRPr/>
          </a:p>
        </p:txBody>
      </p:sp>
      <p:sp>
        <p:nvSpPr>
          <p:cNvPr id="75" name="Google Shape;75;p14"/>
          <p:cNvSpPr txBox="1">
            <a:spLocks noGrp="1"/>
          </p:cNvSpPr>
          <p:nvPr>
            <p:ph type="body" idx="15"/>
          </p:nvPr>
        </p:nvSpPr>
        <p:spPr>
          <a:xfrm>
            <a:off x="2910425" y="3809000"/>
            <a:ext cx="2545200" cy="834000"/>
          </a:xfrm>
          <a:prstGeom prst="rect">
            <a:avLst/>
          </a:prstGeom>
          <a:noFill/>
          <a:ln>
            <a:noFill/>
          </a:ln>
        </p:spPr>
        <p:txBody>
          <a:bodyPr spcFirstLastPara="1" wrap="square" lIns="121900" tIns="121900" rIns="121900" bIns="121900" anchor="t" anchorCtr="0">
            <a:noAutofit/>
          </a:bodyPr>
          <a:lstStyle>
            <a:lvl1pPr marL="457200" lvl="0" indent="-317500" algn="l">
              <a:lnSpc>
                <a:spcPct val="115000"/>
              </a:lnSpc>
              <a:spcBef>
                <a:spcPts val="0"/>
              </a:spcBef>
              <a:spcAft>
                <a:spcPts val="0"/>
              </a:spcAft>
              <a:buSzPts val="1400"/>
              <a:buChar char="●"/>
              <a:defRPr sz="1400"/>
            </a:lvl1pPr>
            <a:lvl2pPr marL="914400" lvl="1" indent="-317500" algn="l">
              <a:lnSpc>
                <a:spcPct val="115000"/>
              </a:lnSpc>
              <a:spcBef>
                <a:spcPts val="2100"/>
              </a:spcBef>
              <a:spcAft>
                <a:spcPts val="0"/>
              </a:spcAft>
              <a:buSzPts val="1400"/>
              <a:buChar char="○"/>
              <a:defRPr sz="1400"/>
            </a:lvl2pPr>
            <a:lvl3pPr marL="1371600" lvl="2" indent="-317500" algn="l">
              <a:lnSpc>
                <a:spcPct val="115000"/>
              </a:lnSpc>
              <a:spcBef>
                <a:spcPts val="2100"/>
              </a:spcBef>
              <a:spcAft>
                <a:spcPts val="0"/>
              </a:spcAft>
              <a:buSzPts val="1400"/>
              <a:buChar char="■"/>
              <a:defRPr sz="1400"/>
            </a:lvl3pPr>
            <a:lvl4pPr marL="1828800" lvl="3" indent="-317500" algn="l">
              <a:lnSpc>
                <a:spcPct val="115000"/>
              </a:lnSpc>
              <a:spcBef>
                <a:spcPts val="2100"/>
              </a:spcBef>
              <a:spcAft>
                <a:spcPts val="0"/>
              </a:spcAft>
              <a:buSzPts val="1400"/>
              <a:buChar char="●"/>
              <a:defRPr sz="1400"/>
            </a:lvl4pPr>
            <a:lvl5pPr marL="2286000" lvl="4" indent="-317500" algn="l">
              <a:lnSpc>
                <a:spcPct val="115000"/>
              </a:lnSpc>
              <a:spcBef>
                <a:spcPts val="2100"/>
              </a:spcBef>
              <a:spcAft>
                <a:spcPts val="0"/>
              </a:spcAft>
              <a:buSzPts val="1400"/>
              <a:buChar char="○"/>
              <a:defRPr sz="1400"/>
            </a:lvl5pPr>
            <a:lvl6pPr marL="2743200" lvl="5" indent="-317500" algn="l">
              <a:lnSpc>
                <a:spcPct val="115000"/>
              </a:lnSpc>
              <a:spcBef>
                <a:spcPts val="2100"/>
              </a:spcBef>
              <a:spcAft>
                <a:spcPts val="0"/>
              </a:spcAft>
              <a:buSzPts val="1400"/>
              <a:buChar char="■"/>
              <a:defRPr sz="1400"/>
            </a:lvl6pPr>
            <a:lvl7pPr marL="3200400" lvl="6" indent="-317500" algn="l">
              <a:lnSpc>
                <a:spcPct val="115000"/>
              </a:lnSpc>
              <a:spcBef>
                <a:spcPts val="2100"/>
              </a:spcBef>
              <a:spcAft>
                <a:spcPts val="0"/>
              </a:spcAft>
              <a:buSzPts val="1400"/>
              <a:buChar char="●"/>
              <a:defRPr sz="1400"/>
            </a:lvl7pPr>
            <a:lvl8pPr marL="3657600" lvl="7" indent="-317500" algn="l">
              <a:lnSpc>
                <a:spcPct val="115000"/>
              </a:lnSpc>
              <a:spcBef>
                <a:spcPts val="2100"/>
              </a:spcBef>
              <a:spcAft>
                <a:spcPts val="0"/>
              </a:spcAft>
              <a:buSzPts val="1400"/>
              <a:buChar char="○"/>
              <a:defRPr sz="1400"/>
            </a:lvl8pPr>
            <a:lvl9pPr marL="4114800" lvl="8" indent="-317500" algn="l">
              <a:lnSpc>
                <a:spcPct val="115000"/>
              </a:lnSpc>
              <a:spcBef>
                <a:spcPts val="2100"/>
              </a:spcBef>
              <a:spcAft>
                <a:spcPts val="2100"/>
              </a:spcAft>
              <a:buSzPts val="1400"/>
              <a:buChar char="■"/>
              <a:defRPr sz="14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014 Map">
  <p:cSld name="CUSTOM_13">
    <p:spTree>
      <p:nvGrpSpPr>
        <p:cNvPr id="1" name="Shape 76"/>
        <p:cNvGrpSpPr/>
        <p:nvPr/>
      </p:nvGrpSpPr>
      <p:grpSpPr>
        <a:xfrm>
          <a:off x="0" y="0"/>
          <a:ext cx="0" cy="0"/>
          <a:chOff x="0" y="0"/>
          <a:chExt cx="0" cy="0"/>
        </a:xfrm>
      </p:grpSpPr>
      <p:sp>
        <p:nvSpPr>
          <p:cNvPr id="77" name="Google Shape;77;p15"/>
          <p:cNvSpPr txBox="1">
            <a:spLocks noGrp="1"/>
          </p:cNvSpPr>
          <p:nvPr>
            <p:ph type="subTitle" idx="1"/>
          </p:nvPr>
        </p:nvSpPr>
        <p:spPr>
          <a:xfrm>
            <a:off x="8225931" y="1882375"/>
            <a:ext cx="33978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78" name="Google Shape;78;p15"/>
          <p:cNvSpPr txBox="1">
            <a:spLocks noGrp="1"/>
          </p:cNvSpPr>
          <p:nvPr>
            <p:ph type="subTitle" idx="2"/>
          </p:nvPr>
        </p:nvSpPr>
        <p:spPr>
          <a:xfrm>
            <a:off x="8225931" y="4102757"/>
            <a:ext cx="3397800" cy="606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1800"/>
              <a:buNone/>
              <a:defRPr sz="1800" b="1"/>
            </a:lvl1pPr>
            <a:lvl2pPr lvl="1" algn="l">
              <a:lnSpc>
                <a:spcPct val="115000"/>
              </a:lnSpc>
              <a:spcBef>
                <a:spcPts val="2100"/>
              </a:spcBef>
              <a:spcAft>
                <a:spcPts val="0"/>
              </a:spcAft>
              <a:buSzPts val="1800"/>
              <a:buNone/>
              <a:defRPr sz="1800" b="1"/>
            </a:lvl2pPr>
            <a:lvl3pPr lvl="2" algn="l">
              <a:lnSpc>
                <a:spcPct val="115000"/>
              </a:lnSpc>
              <a:spcBef>
                <a:spcPts val="2100"/>
              </a:spcBef>
              <a:spcAft>
                <a:spcPts val="0"/>
              </a:spcAft>
              <a:buSzPts val="1800"/>
              <a:buNone/>
              <a:defRPr sz="1800" b="1"/>
            </a:lvl3pPr>
            <a:lvl4pPr lvl="3" algn="l">
              <a:lnSpc>
                <a:spcPct val="115000"/>
              </a:lnSpc>
              <a:spcBef>
                <a:spcPts val="2100"/>
              </a:spcBef>
              <a:spcAft>
                <a:spcPts val="0"/>
              </a:spcAft>
              <a:buSzPts val="1800"/>
              <a:buNone/>
              <a:defRPr sz="1800" b="1"/>
            </a:lvl4pPr>
            <a:lvl5pPr lvl="4" algn="l">
              <a:lnSpc>
                <a:spcPct val="115000"/>
              </a:lnSpc>
              <a:spcBef>
                <a:spcPts val="2100"/>
              </a:spcBef>
              <a:spcAft>
                <a:spcPts val="0"/>
              </a:spcAft>
              <a:buSzPts val="1800"/>
              <a:buNone/>
              <a:defRPr sz="1800" b="1"/>
            </a:lvl5pPr>
            <a:lvl6pPr lvl="5" algn="l">
              <a:lnSpc>
                <a:spcPct val="115000"/>
              </a:lnSpc>
              <a:spcBef>
                <a:spcPts val="2100"/>
              </a:spcBef>
              <a:spcAft>
                <a:spcPts val="0"/>
              </a:spcAft>
              <a:buSzPts val="1800"/>
              <a:buNone/>
              <a:defRPr sz="1800" b="1"/>
            </a:lvl6pPr>
            <a:lvl7pPr lvl="6" algn="l">
              <a:lnSpc>
                <a:spcPct val="115000"/>
              </a:lnSpc>
              <a:spcBef>
                <a:spcPts val="2100"/>
              </a:spcBef>
              <a:spcAft>
                <a:spcPts val="0"/>
              </a:spcAft>
              <a:buSzPts val="1800"/>
              <a:buNone/>
              <a:defRPr sz="1800" b="1"/>
            </a:lvl7pPr>
            <a:lvl8pPr lvl="7" algn="l">
              <a:lnSpc>
                <a:spcPct val="115000"/>
              </a:lnSpc>
              <a:spcBef>
                <a:spcPts val="2100"/>
              </a:spcBef>
              <a:spcAft>
                <a:spcPts val="0"/>
              </a:spcAft>
              <a:buSzPts val="1800"/>
              <a:buNone/>
              <a:defRPr sz="1800" b="1"/>
            </a:lvl8pPr>
            <a:lvl9pPr lvl="8" algn="l">
              <a:lnSpc>
                <a:spcPct val="115000"/>
              </a:lnSpc>
              <a:spcBef>
                <a:spcPts val="2100"/>
              </a:spcBef>
              <a:spcAft>
                <a:spcPts val="2100"/>
              </a:spcAft>
              <a:buSzPts val="1800"/>
              <a:buNone/>
              <a:defRPr sz="1800" b="1"/>
            </a:lvl9pPr>
          </a:lstStyle>
          <a:p>
            <a:endParaRPr/>
          </a:p>
        </p:txBody>
      </p:sp>
      <p:sp>
        <p:nvSpPr>
          <p:cNvPr id="79" name="Google Shape;79;p15"/>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4000"/>
              <a:buFont typeface="Aldrich"/>
              <a:buNone/>
              <a:defRPr/>
            </a:lvl1pPr>
            <a:lvl2pPr lvl="1"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80" name="Google Shape;80;p15"/>
          <p:cNvSpPr txBox="1">
            <a:spLocks noGrp="1"/>
          </p:cNvSpPr>
          <p:nvPr>
            <p:ph type="body" idx="3"/>
          </p:nvPr>
        </p:nvSpPr>
        <p:spPr>
          <a:xfrm>
            <a:off x="8225925" y="2318375"/>
            <a:ext cx="3397800" cy="1553400"/>
          </a:xfrm>
          <a:prstGeom prst="rect">
            <a:avLst/>
          </a:prstGeom>
          <a:noFill/>
          <a:ln>
            <a:noFill/>
          </a:ln>
        </p:spPr>
        <p:txBody>
          <a:bodyPr spcFirstLastPara="1" wrap="square" lIns="121900" tIns="121900" rIns="121900" bIns="121900" anchor="t" anchorCtr="0">
            <a:noAutofit/>
          </a:bodyPr>
          <a:lstStyle>
            <a:lvl1pPr marL="457200" lvl="0" indent="-317500" algn="l">
              <a:lnSpc>
                <a:spcPct val="100000"/>
              </a:lnSpc>
              <a:spcBef>
                <a:spcPts val="0"/>
              </a:spcBef>
              <a:spcAft>
                <a:spcPts val="0"/>
              </a:spcAft>
              <a:buSzPts val="1400"/>
              <a:buChar char="●"/>
              <a:defRPr sz="1400"/>
            </a:lvl1pPr>
            <a:lvl2pPr marL="914400" lvl="1" indent="-317500" algn="l">
              <a:lnSpc>
                <a:spcPct val="100000"/>
              </a:lnSpc>
              <a:spcBef>
                <a:spcPts val="0"/>
              </a:spcBef>
              <a:spcAft>
                <a:spcPts val="0"/>
              </a:spcAft>
              <a:buSzPts val="1400"/>
              <a:buChar char="○"/>
              <a:defRPr sz="1400"/>
            </a:lvl2pPr>
            <a:lvl3pPr marL="1371600" lvl="2" indent="-317500" algn="l">
              <a:lnSpc>
                <a:spcPct val="100000"/>
              </a:lnSpc>
              <a:spcBef>
                <a:spcPts val="0"/>
              </a:spcBef>
              <a:spcAft>
                <a:spcPts val="0"/>
              </a:spcAft>
              <a:buSzPts val="1400"/>
              <a:buChar char="■"/>
              <a:defRPr sz="1400"/>
            </a:lvl3pPr>
            <a:lvl4pPr marL="1828800" lvl="3" indent="-317500" algn="l">
              <a:lnSpc>
                <a:spcPct val="100000"/>
              </a:lnSpc>
              <a:spcBef>
                <a:spcPts val="0"/>
              </a:spcBef>
              <a:spcAft>
                <a:spcPts val="0"/>
              </a:spcAft>
              <a:buSzPts val="1400"/>
              <a:buChar char="●"/>
              <a:defRPr sz="1400"/>
            </a:lvl4pPr>
            <a:lvl5pPr marL="2286000" lvl="4" indent="-317500" algn="l">
              <a:lnSpc>
                <a:spcPct val="100000"/>
              </a:lnSpc>
              <a:spcBef>
                <a:spcPts val="0"/>
              </a:spcBef>
              <a:spcAft>
                <a:spcPts val="0"/>
              </a:spcAft>
              <a:buSzPts val="1400"/>
              <a:buChar char="○"/>
              <a:defRPr sz="1400"/>
            </a:lvl5pPr>
            <a:lvl6pPr marL="2743200" lvl="5" indent="-317500" algn="l">
              <a:lnSpc>
                <a:spcPct val="100000"/>
              </a:lnSpc>
              <a:spcBef>
                <a:spcPts val="0"/>
              </a:spcBef>
              <a:spcAft>
                <a:spcPts val="0"/>
              </a:spcAft>
              <a:buSzPts val="1400"/>
              <a:buChar char="■"/>
              <a:defRPr sz="1400"/>
            </a:lvl6pPr>
            <a:lvl7pPr marL="3200400" lvl="6" indent="-317500" algn="l">
              <a:lnSpc>
                <a:spcPct val="100000"/>
              </a:lnSpc>
              <a:spcBef>
                <a:spcPts val="0"/>
              </a:spcBef>
              <a:spcAft>
                <a:spcPts val="0"/>
              </a:spcAft>
              <a:buSzPts val="1400"/>
              <a:buChar char="●"/>
              <a:defRPr sz="1400"/>
            </a:lvl7pPr>
            <a:lvl8pPr marL="3657600" lvl="7" indent="-317500" algn="l">
              <a:lnSpc>
                <a:spcPct val="100000"/>
              </a:lnSpc>
              <a:spcBef>
                <a:spcPts val="0"/>
              </a:spcBef>
              <a:spcAft>
                <a:spcPts val="0"/>
              </a:spcAft>
              <a:buSzPts val="1400"/>
              <a:buChar char="○"/>
              <a:defRPr sz="1400"/>
            </a:lvl8pPr>
            <a:lvl9pPr marL="4114800" lvl="8" indent="-317500" algn="l">
              <a:lnSpc>
                <a:spcPct val="100000"/>
              </a:lnSpc>
              <a:spcBef>
                <a:spcPts val="0"/>
              </a:spcBef>
              <a:spcAft>
                <a:spcPts val="0"/>
              </a:spcAft>
              <a:buSzPts val="1400"/>
              <a:buChar char="■"/>
              <a:defRPr sz="1400"/>
            </a:lvl9pPr>
          </a:lstStyle>
          <a:p>
            <a:endParaRPr/>
          </a:p>
        </p:txBody>
      </p:sp>
      <p:sp>
        <p:nvSpPr>
          <p:cNvPr id="81" name="Google Shape;81;p15"/>
          <p:cNvSpPr txBox="1">
            <a:spLocks noGrp="1"/>
          </p:cNvSpPr>
          <p:nvPr>
            <p:ph type="body" idx="4"/>
          </p:nvPr>
        </p:nvSpPr>
        <p:spPr>
          <a:xfrm>
            <a:off x="8225925" y="4506700"/>
            <a:ext cx="3397800" cy="1553400"/>
          </a:xfrm>
          <a:prstGeom prst="rect">
            <a:avLst/>
          </a:prstGeom>
          <a:noFill/>
          <a:ln>
            <a:noFill/>
          </a:ln>
        </p:spPr>
        <p:txBody>
          <a:bodyPr spcFirstLastPara="1" wrap="square" lIns="121900" tIns="121900" rIns="121900" bIns="121900" anchor="t" anchorCtr="0">
            <a:noAutofit/>
          </a:bodyPr>
          <a:lstStyle>
            <a:lvl1pPr marL="457200" lvl="0" indent="-317500" algn="l">
              <a:lnSpc>
                <a:spcPct val="100000"/>
              </a:lnSpc>
              <a:spcBef>
                <a:spcPts val="0"/>
              </a:spcBef>
              <a:spcAft>
                <a:spcPts val="0"/>
              </a:spcAft>
              <a:buSzPts val="1400"/>
              <a:buChar char="●"/>
              <a:defRPr sz="1400"/>
            </a:lvl1pPr>
            <a:lvl2pPr marL="914400" lvl="1" indent="-317500" algn="l">
              <a:lnSpc>
                <a:spcPct val="100000"/>
              </a:lnSpc>
              <a:spcBef>
                <a:spcPts val="0"/>
              </a:spcBef>
              <a:spcAft>
                <a:spcPts val="0"/>
              </a:spcAft>
              <a:buSzPts val="1400"/>
              <a:buChar char="○"/>
              <a:defRPr sz="1400"/>
            </a:lvl2pPr>
            <a:lvl3pPr marL="1371600" lvl="2" indent="-317500" algn="l">
              <a:lnSpc>
                <a:spcPct val="100000"/>
              </a:lnSpc>
              <a:spcBef>
                <a:spcPts val="0"/>
              </a:spcBef>
              <a:spcAft>
                <a:spcPts val="0"/>
              </a:spcAft>
              <a:buSzPts val="1400"/>
              <a:buChar char="■"/>
              <a:defRPr sz="1400"/>
            </a:lvl3pPr>
            <a:lvl4pPr marL="1828800" lvl="3" indent="-317500" algn="l">
              <a:lnSpc>
                <a:spcPct val="100000"/>
              </a:lnSpc>
              <a:spcBef>
                <a:spcPts val="0"/>
              </a:spcBef>
              <a:spcAft>
                <a:spcPts val="0"/>
              </a:spcAft>
              <a:buSzPts val="1400"/>
              <a:buChar char="●"/>
              <a:defRPr sz="1400"/>
            </a:lvl4pPr>
            <a:lvl5pPr marL="2286000" lvl="4" indent="-317500" algn="l">
              <a:lnSpc>
                <a:spcPct val="100000"/>
              </a:lnSpc>
              <a:spcBef>
                <a:spcPts val="0"/>
              </a:spcBef>
              <a:spcAft>
                <a:spcPts val="0"/>
              </a:spcAft>
              <a:buSzPts val="1400"/>
              <a:buChar char="○"/>
              <a:defRPr sz="1400"/>
            </a:lvl5pPr>
            <a:lvl6pPr marL="2743200" lvl="5" indent="-317500" algn="l">
              <a:lnSpc>
                <a:spcPct val="100000"/>
              </a:lnSpc>
              <a:spcBef>
                <a:spcPts val="0"/>
              </a:spcBef>
              <a:spcAft>
                <a:spcPts val="0"/>
              </a:spcAft>
              <a:buSzPts val="1400"/>
              <a:buChar char="■"/>
              <a:defRPr sz="1400"/>
            </a:lvl6pPr>
            <a:lvl7pPr marL="3200400" lvl="6" indent="-317500" algn="l">
              <a:lnSpc>
                <a:spcPct val="100000"/>
              </a:lnSpc>
              <a:spcBef>
                <a:spcPts val="0"/>
              </a:spcBef>
              <a:spcAft>
                <a:spcPts val="0"/>
              </a:spcAft>
              <a:buSzPts val="1400"/>
              <a:buChar char="●"/>
              <a:defRPr sz="1400"/>
            </a:lvl7pPr>
            <a:lvl8pPr marL="3657600" lvl="7" indent="-317500" algn="l">
              <a:lnSpc>
                <a:spcPct val="100000"/>
              </a:lnSpc>
              <a:spcBef>
                <a:spcPts val="0"/>
              </a:spcBef>
              <a:spcAft>
                <a:spcPts val="0"/>
              </a:spcAft>
              <a:buSzPts val="1400"/>
              <a:buChar char="○"/>
              <a:defRPr sz="1400"/>
            </a:lvl8pPr>
            <a:lvl9pPr marL="4114800" lvl="8" indent="-317500" algn="l">
              <a:lnSpc>
                <a:spcPct val="100000"/>
              </a:lnSpc>
              <a:spcBef>
                <a:spcPts val="0"/>
              </a:spcBef>
              <a:spcAft>
                <a:spcPts val="0"/>
              </a:spcAft>
              <a:buSzPts val="1400"/>
              <a:buChar char="■"/>
              <a:defRPr sz="14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015 Timeline">
  <p:cSld name="CUSTOM_14">
    <p:spTree>
      <p:nvGrpSpPr>
        <p:cNvPr id="1" name="Shape 82"/>
        <p:cNvGrpSpPr/>
        <p:nvPr/>
      </p:nvGrpSpPr>
      <p:grpSpPr>
        <a:xfrm>
          <a:off x="0" y="0"/>
          <a:ext cx="0" cy="0"/>
          <a:chOff x="0" y="0"/>
          <a:chExt cx="0" cy="0"/>
        </a:xfrm>
      </p:grpSpPr>
      <p:sp>
        <p:nvSpPr>
          <p:cNvPr id="83" name="Google Shape;83;p16"/>
          <p:cNvSpPr txBox="1">
            <a:spLocks noGrp="1"/>
          </p:cNvSpPr>
          <p:nvPr>
            <p:ph type="subTitle" idx="1"/>
          </p:nvPr>
        </p:nvSpPr>
        <p:spPr>
          <a:xfrm>
            <a:off x="415600" y="2316000"/>
            <a:ext cx="1997700" cy="606900"/>
          </a:xfrm>
          <a:prstGeom prst="rect">
            <a:avLst/>
          </a:prstGeom>
          <a:noFill/>
          <a:ln>
            <a:noFill/>
          </a:ln>
        </p:spPr>
        <p:txBody>
          <a:bodyPr spcFirstLastPara="1" wrap="square" lIns="121900" tIns="121900" rIns="121900" bIns="121900" anchor="t" anchorCtr="0">
            <a:noAutofit/>
          </a:bodyPr>
          <a:lstStyle>
            <a:lvl1pPr lvl="0" algn="ctr">
              <a:lnSpc>
                <a:spcPct val="115000"/>
              </a:lnSpc>
              <a:spcBef>
                <a:spcPts val="0"/>
              </a:spcBef>
              <a:spcAft>
                <a:spcPts val="0"/>
              </a:spcAft>
              <a:buSzPts val="2200"/>
              <a:buNone/>
              <a:defRPr sz="2200" b="1"/>
            </a:lvl1pPr>
            <a:lvl2pPr lvl="1" algn="ctr">
              <a:lnSpc>
                <a:spcPct val="115000"/>
              </a:lnSpc>
              <a:spcBef>
                <a:spcPts val="210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84" name="Google Shape;84;p16"/>
          <p:cNvSpPr txBox="1">
            <a:spLocks noGrp="1"/>
          </p:cNvSpPr>
          <p:nvPr>
            <p:ph type="subTitle" idx="2"/>
          </p:nvPr>
        </p:nvSpPr>
        <p:spPr>
          <a:xfrm>
            <a:off x="2775377" y="2316000"/>
            <a:ext cx="1997700" cy="606900"/>
          </a:xfrm>
          <a:prstGeom prst="rect">
            <a:avLst/>
          </a:prstGeom>
          <a:noFill/>
          <a:ln>
            <a:noFill/>
          </a:ln>
        </p:spPr>
        <p:txBody>
          <a:bodyPr spcFirstLastPara="1" wrap="square" lIns="121900" tIns="121900" rIns="121900" bIns="121900" anchor="t" anchorCtr="0">
            <a:noAutofit/>
          </a:bodyPr>
          <a:lstStyle>
            <a:lvl1pPr lvl="0" algn="ctr">
              <a:lnSpc>
                <a:spcPct val="115000"/>
              </a:lnSpc>
              <a:spcBef>
                <a:spcPts val="0"/>
              </a:spcBef>
              <a:spcAft>
                <a:spcPts val="0"/>
              </a:spcAft>
              <a:buSzPts val="2200"/>
              <a:buNone/>
              <a:defRPr sz="2200" b="1"/>
            </a:lvl1pPr>
            <a:lvl2pPr lvl="1" algn="ctr">
              <a:lnSpc>
                <a:spcPct val="115000"/>
              </a:lnSpc>
              <a:spcBef>
                <a:spcPts val="210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85" name="Google Shape;85;p16"/>
          <p:cNvSpPr txBox="1">
            <a:spLocks noGrp="1"/>
          </p:cNvSpPr>
          <p:nvPr>
            <p:ph type="subTitle" idx="3"/>
          </p:nvPr>
        </p:nvSpPr>
        <p:spPr>
          <a:xfrm>
            <a:off x="5135153" y="2342500"/>
            <a:ext cx="1997700" cy="606900"/>
          </a:xfrm>
          <a:prstGeom prst="rect">
            <a:avLst/>
          </a:prstGeom>
          <a:noFill/>
          <a:ln>
            <a:noFill/>
          </a:ln>
        </p:spPr>
        <p:txBody>
          <a:bodyPr spcFirstLastPara="1" wrap="square" lIns="121900" tIns="121900" rIns="121900" bIns="121900" anchor="t" anchorCtr="0">
            <a:noAutofit/>
          </a:bodyPr>
          <a:lstStyle>
            <a:lvl1pPr lvl="0" algn="ctr">
              <a:lnSpc>
                <a:spcPct val="115000"/>
              </a:lnSpc>
              <a:spcBef>
                <a:spcPts val="0"/>
              </a:spcBef>
              <a:spcAft>
                <a:spcPts val="0"/>
              </a:spcAft>
              <a:buSzPts val="2200"/>
              <a:buNone/>
              <a:defRPr sz="2200" b="1"/>
            </a:lvl1pPr>
            <a:lvl2pPr lvl="1" algn="ctr">
              <a:lnSpc>
                <a:spcPct val="115000"/>
              </a:lnSpc>
              <a:spcBef>
                <a:spcPts val="210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86" name="Google Shape;86;p16"/>
          <p:cNvSpPr txBox="1">
            <a:spLocks noGrp="1"/>
          </p:cNvSpPr>
          <p:nvPr>
            <p:ph type="subTitle" idx="4"/>
          </p:nvPr>
        </p:nvSpPr>
        <p:spPr>
          <a:xfrm>
            <a:off x="7494930" y="2342500"/>
            <a:ext cx="1997700" cy="606900"/>
          </a:xfrm>
          <a:prstGeom prst="rect">
            <a:avLst/>
          </a:prstGeom>
          <a:noFill/>
          <a:ln>
            <a:noFill/>
          </a:ln>
        </p:spPr>
        <p:txBody>
          <a:bodyPr spcFirstLastPara="1" wrap="square" lIns="121900" tIns="121900" rIns="121900" bIns="121900" anchor="t" anchorCtr="0">
            <a:noAutofit/>
          </a:bodyPr>
          <a:lstStyle>
            <a:lvl1pPr lvl="0" algn="ctr">
              <a:lnSpc>
                <a:spcPct val="115000"/>
              </a:lnSpc>
              <a:spcBef>
                <a:spcPts val="0"/>
              </a:spcBef>
              <a:spcAft>
                <a:spcPts val="0"/>
              </a:spcAft>
              <a:buSzPts val="2200"/>
              <a:buNone/>
              <a:defRPr sz="2200" b="1"/>
            </a:lvl1pPr>
            <a:lvl2pPr lvl="1" algn="ctr">
              <a:lnSpc>
                <a:spcPct val="115000"/>
              </a:lnSpc>
              <a:spcBef>
                <a:spcPts val="210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87" name="Google Shape;87;p16"/>
          <p:cNvSpPr txBox="1">
            <a:spLocks noGrp="1"/>
          </p:cNvSpPr>
          <p:nvPr>
            <p:ph type="subTitle" idx="5"/>
          </p:nvPr>
        </p:nvSpPr>
        <p:spPr>
          <a:xfrm>
            <a:off x="9854707" y="2316000"/>
            <a:ext cx="1997700" cy="606900"/>
          </a:xfrm>
          <a:prstGeom prst="rect">
            <a:avLst/>
          </a:prstGeom>
          <a:noFill/>
          <a:ln>
            <a:noFill/>
          </a:ln>
        </p:spPr>
        <p:txBody>
          <a:bodyPr spcFirstLastPara="1" wrap="square" lIns="121900" tIns="121900" rIns="121900" bIns="121900" anchor="t" anchorCtr="0">
            <a:noAutofit/>
          </a:bodyPr>
          <a:lstStyle>
            <a:lvl1pPr lvl="0" algn="ctr">
              <a:lnSpc>
                <a:spcPct val="115000"/>
              </a:lnSpc>
              <a:spcBef>
                <a:spcPts val="0"/>
              </a:spcBef>
              <a:spcAft>
                <a:spcPts val="0"/>
              </a:spcAft>
              <a:buSzPts val="2200"/>
              <a:buNone/>
              <a:defRPr sz="2200" b="1"/>
            </a:lvl1pPr>
            <a:lvl2pPr lvl="1" algn="ctr">
              <a:lnSpc>
                <a:spcPct val="115000"/>
              </a:lnSpc>
              <a:spcBef>
                <a:spcPts val="2100"/>
              </a:spcBef>
              <a:spcAft>
                <a:spcPts val="0"/>
              </a:spcAft>
              <a:buSzPts val="2200"/>
              <a:buNone/>
              <a:defRPr sz="2200" b="1"/>
            </a:lvl2pPr>
            <a:lvl3pPr lvl="2" algn="ctr">
              <a:lnSpc>
                <a:spcPct val="115000"/>
              </a:lnSpc>
              <a:spcBef>
                <a:spcPts val="2100"/>
              </a:spcBef>
              <a:spcAft>
                <a:spcPts val="0"/>
              </a:spcAft>
              <a:buSzPts val="2200"/>
              <a:buNone/>
              <a:defRPr sz="2200" b="1"/>
            </a:lvl3pPr>
            <a:lvl4pPr lvl="3" algn="ctr">
              <a:lnSpc>
                <a:spcPct val="115000"/>
              </a:lnSpc>
              <a:spcBef>
                <a:spcPts val="2100"/>
              </a:spcBef>
              <a:spcAft>
                <a:spcPts val="0"/>
              </a:spcAft>
              <a:buSzPts val="2200"/>
              <a:buNone/>
              <a:defRPr sz="2200" b="1"/>
            </a:lvl4pPr>
            <a:lvl5pPr lvl="4" algn="ctr">
              <a:lnSpc>
                <a:spcPct val="115000"/>
              </a:lnSpc>
              <a:spcBef>
                <a:spcPts val="2100"/>
              </a:spcBef>
              <a:spcAft>
                <a:spcPts val="0"/>
              </a:spcAft>
              <a:buSzPts val="2200"/>
              <a:buNone/>
              <a:defRPr sz="2200" b="1"/>
            </a:lvl5pPr>
            <a:lvl6pPr lvl="5" algn="ctr">
              <a:lnSpc>
                <a:spcPct val="115000"/>
              </a:lnSpc>
              <a:spcBef>
                <a:spcPts val="2100"/>
              </a:spcBef>
              <a:spcAft>
                <a:spcPts val="0"/>
              </a:spcAft>
              <a:buSzPts val="2200"/>
              <a:buNone/>
              <a:defRPr sz="2200" b="1"/>
            </a:lvl6pPr>
            <a:lvl7pPr lvl="6" algn="ctr">
              <a:lnSpc>
                <a:spcPct val="115000"/>
              </a:lnSpc>
              <a:spcBef>
                <a:spcPts val="2100"/>
              </a:spcBef>
              <a:spcAft>
                <a:spcPts val="0"/>
              </a:spcAft>
              <a:buSzPts val="2200"/>
              <a:buNone/>
              <a:defRPr sz="2200" b="1"/>
            </a:lvl7pPr>
            <a:lvl8pPr lvl="7" algn="ctr">
              <a:lnSpc>
                <a:spcPct val="115000"/>
              </a:lnSpc>
              <a:spcBef>
                <a:spcPts val="2100"/>
              </a:spcBef>
              <a:spcAft>
                <a:spcPts val="0"/>
              </a:spcAft>
              <a:buSzPts val="2200"/>
              <a:buNone/>
              <a:defRPr sz="2200" b="1"/>
            </a:lvl8pPr>
            <a:lvl9pPr lvl="8" algn="ctr">
              <a:lnSpc>
                <a:spcPct val="115000"/>
              </a:lnSpc>
              <a:spcBef>
                <a:spcPts val="2100"/>
              </a:spcBef>
              <a:spcAft>
                <a:spcPts val="2100"/>
              </a:spcAft>
              <a:buSzPts val="2200"/>
              <a:buNone/>
              <a:defRPr sz="2200" b="1"/>
            </a:lvl9pPr>
          </a:lstStyle>
          <a:p>
            <a:endParaRPr/>
          </a:p>
        </p:txBody>
      </p:sp>
      <p:sp>
        <p:nvSpPr>
          <p:cNvPr id="88" name="Google Shape;88;p16"/>
          <p:cNvSpPr txBox="1">
            <a:spLocks noGrp="1"/>
          </p:cNvSpPr>
          <p:nvPr>
            <p:ph type="title"/>
          </p:nvPr>
        </p:nvSpPr>
        <p:spPr>
          <a:xfrm>
            <a:off x="415600" y="974367"/>
            <a:ext cx="113607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4000"/>
              <a:buFont typeface="Aldrich"/>
              <a:buNone/>
              <a:defRPr/>
            </a:lvl1pPr>
            <a:lvl2pPr lvl="1"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89" name="Google Shape;89;p16"/>
          <p:cNvSpPr txBox="1">
            <a:spLocks noGrp="1"/>
          </p:cNvSpPr>
          <p:nvPr>
            <p:ph type="body" idx="6"/>
          </p:nvPr>
        </p:nvSpPr>
        <p:spPr>
          <a:xfrm>
            <a:off x="415600"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210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90" name="Google Shape;90;p16"/>
          <p:cNvSpPr txBox="1">
            <a:spLocks noGrp="1"/>
          </p:cNvSpPr>
          <p:nvPr>
            <p:ph type="body" idx="7"/>
          </p:nvPr>
        </p:nvSpPr>
        <p:spPr>
          <a:xfrm>
            <a:off x="2775375"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210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91" name="Google Shape;91;p16"/>
          <p:cNvSpPr txBox="1">
            <a:spLocks noGrp="1"/>
          </p:cNvSpPr>
          <p:nvPr>
            <p:ph type="body" idx="8"/>
          </p:nvPr>
        </p:nvSpPr>
        <p:spPr>
          <a:xfrm>
            <a:off x="5135150"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210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92" name="Google Shape;92;p16"/>
          <p:cNvSpPr txBox="1">
            <a:spLocks noGrp="1"/>
          </p:cNvSpPr>
          <p:nvPr>
            <p:ph type="body" idx="9"/>
          </p:nvPr>
        </p:nvSpPr>
        <p:spPr>
          <a:xfrm>
            <a:off x="7494925"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210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
        <p:nvSpPr>
          <p:cNvPr id="93" name="Google Shape;93;p16"/>
          <p:cNvSpPr txBox="1">
            <a:spLocks noGrp="1"/>
          </p:cNvSpPr>
          <p:nvPr>
            <p:ph type="body" idx="13"/>
          </p:nvPr>
        </p:nvSpPr>
        <p:spPr>
          <a:xfrm>
            <a:off x="9854700" y="3238625"/>
            <a:ext cx="1997700" cy="2330100"/>
          </a:xfrm>
          <a:prstGeom prst="rect">
            <a:avLst/>
          </a:prstGeom>
          <a:noFill/>
          <a:ln>
            <a:noFill/>
          </a:ln>
        </p:spPr>
        <p:txBody>
          <a:bodyPr spcFirstLastPara="1" wrap="square" lIns="121900" tIns="121900" rIns="121900" bIns="121900" anchor="t" anchorCtr="0">
            <a:no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2100"/>
              </a:spcBef>
              <a:spcAft>
                <a:spcPts val="0"/>
              </a:spcAft>
              <a:buSzPts val="1600"/>
              <a:buChar char="○"/>
              <a:defRPr sz="1600"/>
            </a:lvl2pPr>
            <a:lvl3pPr marL="1371600" lvl="2" indent="-330200" algn="l">
              <a:lnSpc>
                <a:spcPct val="115000"/>
              </a:lnSpc>
              <a:spcBef>
                <a:spcPts val="2100"/>
              </a:spcBef>
              <a:spcAft>
                <a:spcPts val="0"/>
              </a:spcAft>
              <a:buSzPts val="1600"/>
              <a:buChar char="■"/>
              <a:defRPr sz="1600"/>
            </a:lvl3pPr>
            <a:lvl4pPr marL="1828800" lvl="3" indent="-330200" algn="l">
              <a:lnSpc>
                <a:spcPct val="115000"/>
              </a:lnSpc>
              <a:spcBef>
                <a:spcPts val="2100"/>
              </a:spcBef>
              <a:spcAft>
                <a:spcPts val="0"/>
              </a:spcAft>
              <a:buSzPts val="1600"/>
              <a:buChar char="●"/>
              <a:defRPr sz="1600"/>
            </a:lvl4pPr>
            <a:lvl5pPr marL="2286000" lvl="4" indent="-330200" algn="l">
              <a:lnSpc>
                <a:spcPct val="115000"/>
              </a:lnSpc>
              <a:spcBef>
                <a:spcPts val="2100"/>
              </a:spcBef>
              <a:spcAft>
                <a:spcPts val="0"/>
              </a:spcAft>
              <a:buSzPts val="1600"/>
              <a:buChar char="○"/>
              <a:defRPr sz="1600"/>
            </a:lvl5pPr>
            <a:lvl6pPr marL="2743200" lvl="5" indent="-330200" algn="l">
              <a:lnSpc>
                <a:spcPct val="115000"/>
              </a:lnSpc>
              <a:spcBef>
                <a:spcPts val="2100"/>
              </a:spcBef>
              <a:spcAft>
                <a:spcPts val="0"/>
              </a:spcAft>
              <a:buSzPts val="1600"/>
              <a:buChar char="■"/>
              <a:defRPr sz="1600"/>
            </a:lvl6pPr>
            <a:lvl7pPr marL="3200400" lvl="6" indent="-330200" algn="l">
              <a:lnSpc>
                <a:spcPct val="115000"/>
              </a:lnSpc>
              <a:spcBef>
                <a:spcPts val="2100"/>
              </a:spcBef>
              <a:spcAft>
                <a:spcPts val="0"/>
              </a:spcAft>
              <a:buSzPts val="1600"/>
              <a:buChar char="●"/>
              <a:defRPr sz="1600"/>
            </a:lvl7pPr>
            <a:lvl8pPr marL="3657600" lvl="7" indent="-330200" algn="l">
              <a:lnSpc>
                <a:spcPct val="115000"/>
              </a:lnSpc>
              <a:spcBef>
                <a:spcPts val="2100"/>
              </a:spcBef>
              <a:spcAft>
                <a:spcPts val="0"/>
              </a:spcAft>
              <a:buSzPts val="1600"/>
              <a:buChar char="○"/>
              <a:defRPr sz="1600"/>
            </a:lvl8pPr>
            <a:lvl9pPr marL="4114800" lvl="8" indent="-330200" algn="l">
              <a:lnSpc>
                <a:spcPct val="115000"/>
              </a:lnSpc>
              <a:spcBef>
                <a:spcPts val="2100"/>
              </a:spcBef>
              <a:spcAft>
                <a:spcPts val="2100"/>
              </a:spcAft>
              <a:buSzPts val="1600"/>
              <a:buChar char="■"/>
              <a:defRPr sz="16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016 Title and text left">
  <p:cSld name="CUSTOM_15">
    <p:spTree>
      <p:nvGrpSpPr>
        <p:cNvPr id="1" name="Shape 94"/>
        <p:cNvGrpSpPr/>
        <p:nvPr/>
      </p:nvGrpSpPr>
      <p:grpSpPr>
        <a:xfrm>
          <a:off x="0" y="0"/>
          <a:ext cx="0" cy="0"/>
          <a:chOff x="0" y="0"/>
          <a:chExt cx="0" cy="0"/>
        </a:xfrm>
      </p:grpSpPr>
      <p:sp>
        <p:nvSpPr>
          <p:cNvPr id="95" name="Google Shape;95;p17"/>
          <p:cNvSpPr txBox="1">
            <a:spLocks noGrp="1"/>
          </p:cNvSpPr>
          <p:nvPr>
            <p:ph type="title"/>
          </p:nvPr>
        </p:nvSpPr>
        <p:spPr>
          <a:xfrm>
            <a:off x="644200" y="974375"/>
            <a:ext cx="5581500" cy="763500"/>
          </a:xfrm>
          <a:prstGeom prst="rect">
            <a:avLst/>
          </a:prstGeom>
          <a:noFill/>
          <a:ln>
            <a:noFill/>
          </a:ln>
        </p:spPr>
        <p:txBody>
          <a:bodyPr spcFirstLastPara="1" wrap="square" lIns="121900" tIns="121900" rIns="121900" bIns="121900" anchor="t" anchorCtr="0">
            <a:noAutofit/>
          </a:bodyPr>
          <a:lstStyle>
            <a:lvl1pPr marR="0" lvl="0" algn="r">
              <a:lnSpc>
                <a:spcPct val="100000"/>
              </a:lnSpc>
              <a:spcBef>
                <a:spcPts val="0"/>
              </a:spcBef>
              <a:spcAft>
                <a:spcPts val="0"/>
              </a:spcAft>
              <a:buClr>
                <a:schemeClr val="dk1"/>
              </a:buClr>
              <a:buSzPts val="4000"/>
              <a:buFont typeface="Aldrich"/>
              <a:buNone/>
              <a:defRPr/>
            </a:lvl1pPr>
            <a:lvl2pPr lvl="1"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r">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96" name="Google Shape;96;p17"/>
          <p:cNvSpPr txBox="1">
            <a:spLocks noGrp="1"/>
          </p:cNvSpPr>
          <p:nvPr>
            <p:ph type="body" idx="1"/>
          </p:nvPr>
        </p:nvSpPr>
        <p:spPr>
          <a:xfrm>
            <a:off x="644050" y="2097700"/>
            <a:ext cx="5581500" cy="3565800"/>
          </a:xfrm>
          <a:prstGeom prst="rect">
            <a:avLst/>
          </a:prstGeom>
          <a:noFill/>
          <a:ln>
            <a:noFill/>
          </a:ln>
        </p:spPr>
        <p:txBody>
          <a:bodyPr spcFirstLastPara="1" wrap="square" lIns="121900" tIns="121900" rIns="121900" bIns="121900" anchor="t" anchorCtr="0">
            <a:noAutofit/>
          </a:bodyPr>
          <a:lstStyle>
            <a:lvl1pPr marL="457200" lvl="0" indent="-349250" algn="r">
              <a:lnSpc>
                <a:spcPct val="115000"/>
              </a:lnSpc>
              <a:spcBef>
                <a:spcPts val="0"/>
              </a:spcBef>
              <a:spcAft>
                <a:spcPts val="0"/>
              </a:spcAft>
              <a:buSzPts val="1900"/>
              <a:buChar char="●"/>
              <a:defRPr/>
            </a:lvl1pPr>
            <a:lvl2pPr marL="914400" lvl="1" indent="-349250" algn="r">
              <a:lnSpc>
                <a:spcPct val="115000"/>
              </a:lnSpc>
              <a:spcBef>
                <a:spcPts val="2100"/>
              </a:spcBef>
              <a:spcAft>
                <a:spcPts val="0"/>
              </a:spcAft>
              <a:buSzPts val="1900"/>
              <a:buChar char="○"/>
              <a:defRPr/>
            </a:lvl2pPr>
            <a:lvl3pPr marL="1371600" lvl="2" indent="-349250" algn="r">
              <a:lnSpc>
                <a:spcPct val="115000"/>
              </a:lnSpc>
              <a:spcBef>
                <a:spcPts val="2100"/>
              </a:spcBef>
              <a:spcAft>
                <a:spcPts val="0"/>
              </a:spcAft>
              <a:buSzPts val="1900"/>
              <a:buChar char="■"/>
              <a:defRPr/>
            </a:lvl3pPr>
            <a:lvl4pPr marL="1828800" lvl="3" indent="-349250" algn="r">
              <a:lnSpc>
                <a:spcPct val="115000"/>
              </a:lnSpc>
              <a:spcBef>
                <a:spcPts val="2100"/>
              </a:spcBef>
              <a:spcAft>
                <a:spcPts val="0"/>
              </a:spcAft>
              <a:buSzPts val="1900"/>
              <a:buChar char="●"/>
              <a:defRPr/>
            </a:lvl4pPr>
            <a:lvl5pPr marL="2286000" lvl="4" indent="-349250" algn="r">
              <a:lnSpc>
                <a:spcPct val="115000"/>
              </a:lnSpc>
              <a:spcBef>
                <a:spcPts val="2100"/>
              </a:spcBef>
              <a:spcAft>
                <a:spcPts val="0"/>
              </a:spcAft>
              <a:buSzPts val="1900"/>
              <a:buChar char="○"/>
              <a:defRPr/>
            </a:lvl5pPr>
            <a:lvl6pPr marL="2743200" lvl="5" indent="-349250" algn="r">
              <a:lnSpc>
                <a:spcPct val="115000"/>
              </a:lnSpc>
              <a:spcBef>
                <a:spcPts val="2100"/>
              </a:spcBef>
              <a:spcAft>
                <a:spcPts val="0"/>
              </a:spcAft>
              <a:buSzPts val="1900"/>
              <a:buChar char="■"/>
              <a:defRPr/>
            </a:lvl6pPr>
            <a:lvl7pPr marL="3200400" lvl="6" indent="-349250" algn="r">
              <a:lnSpc>
                <a:spcPct val="115000"/>
              </a:lnSpc>
              <a:spcBef>
                <a:spcPts val="2100"/>
              </a:spcBef>
              <a:spcAft>
                <a:spcPts val="0"/>
              </a:spcAft>
              <a:buSzPts val="1900"/>
              <a:buChar char="●"/>
              <a:defRPr/>
            </a:lvl7pPr>
            <a:lvl8pPr marL="3657600" lvl="7" indent="-349250" algn="r">
              <a:lnSpc>
                <a:spcPct val="115000"/>
              </a:lnSpc>
              <a:spcBef>
                <a:spcPts val="2100"/>
              </a:spcBef>
              <a:spcAft>
                <a:spcPts val="0"/>
              </a:spcAft>
              <a:buSzPts val="1900"/>
              <a:buChar char="○"/>
              <a:defRPr/>
            </a:lvl8pPr>
            <a:lvl9pPr marL="4114800" lvl="8" indent="-349250" algn="r">
              <a:lnSpc>
                <a:spcPct val="115000"/>
              </a:lnSpc>
              <a:spcBef>
                <a:spcPts val="2100"/>
              </a:spcBef>
              <a:spcAft>
                <a:spcPts val="2100"/>
              </a:spcAft>
              <a:buSzPts val="19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017 Title and text right">
  <p:cSld name="CUSTOM_16">
    <p:spTree>
      <p:nvGrpSpPr>
        <p:cNvPr id="1" name="Shape 97"/>
        <p:cNvGrpSpPr/>
        <p:nvPr/>
      </p:nvGrpSpPr>
      <p:grpSpPr>
        <a:xfrm>
          <a:off x="0" y="0"/>
          <a:ext cx="0" cy="0"/>
          <a:chOff x="0" y="0"/>
          <a:chExt cx="0" cy="0"/>
        </a:xfrm>
      </p:grpSpPr>
      <p:sp>
        <p:nvSpPr>
          <p:cNvPr id="98" name="Google Shape;98;p18"/>
          <p:cNvSpPr txBox="1">
            <a:spLocks noGrp="1"/>
          </p:cNvSpPr>
          <p:nvPr>
            <p:ph type="title"/>
          </p:nvPr>
        </p:nvSpPr>
        <p:spPr>
          <a:xfrm>
            <a:off x="5978200" y="974375"/>
            <a:ext cx="55815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4000"/>
              <a:buFont typeface="Aldrich"/>
              <a:buNone/>
              <a:defRPr/>
            </a:lvl1pPr>
            <a:lvl2pPr lvl="1"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a:endParaRPr/>
          </a:p>
        </p:txBody>
      </p:sp>
      <p:sp>
        <p:nvSpPr>
          <p:cNvPr id="99" name="Google Shape;99;p18"/>
          <p:cNvSpPr txBox="1">
            <a:spLocks noGrp="1"/>
          </p:cNvSpPr>
          <p:nvPr>
            <p:ph type="body" idx="1"/>
          </p:nvPr>
        </p:nvSpPr>
        <p:spPr>
          <a:xfrm>
            <a:off x="5978300" y="2508425"/>
            <a:ext cx="5581500" cy="3106800"/>
          </a:xfrm>
          <a:prstGeom prst="rect">
            <a:avLst/>
          </a:prstGeom>
          <a:noFill/>
          <a:ln>
            <a:noFill/>
          </a:ln>
        </p:spPr>
        <p:txBody>
          <a:bodyPr spcFirstLastPara="1" wrap="square" lIns="121900" tIns="121900" rIns="121900" bIns="121900" anchor="t" anchorCtr="0">
            <a:noAutofit/>
          </a:bodyPr>
          <a:lstStyle>
            <a:lvl1pPr marL="457200" lvl="0" indent="-349250" algn="l">
              <a:lnSpc>
                <a:spcPct val="115000"/>
              </a:lnSpc>
              <a:spcBef>
                <a:spcPts val="0"/>
              </a:spcBef>
              <a:spcAft>
                <a:spcPts val="0"/>
              </a:spcAft>
              <a:buSzPts val="1900"/>
              <a:buChar char="●"/>
              <a:defRPr/>
            </a:lvl1pPr>
            <a:lvl2pPr marL="914400" lvl="1" indent="-349250" algn="l">
              <a:lnSpc>
                <a:spcPct val="115000"/>
              </a:lnSpc>
              <a:spcBef>
                <a:spcPts val="2100"/>
              </a:spcBef>
              <a:spcAft>
                <a:spcPts val="0"/>
              </a:spcAft>
              <a:buSzPts val="1900"/>
              <a:buChar char="○"/>
              <a:defRPr/>
            </a:lvl2pPr>
            <a:lvl3pPr marL="1371600" lvl="2" indent="-349250" algn="l">
              <a:lnSpc>
                <a:spcPct val="115000"/>
              </a:lnSpc>
              <a:spcBef>
                <a:spcPts val="2100"/>
              </a:spcBef>
              <a:spcAft>
                <a:spcPts val="0"/>
              </a:spcAft>
              <a:buSzPts val="1900"/>
              <a:buChar char="■"/>
              <a:defRPr/>
            </a:lvl3pPr>
            <a:lvl4pPr marL="1828800" lvl="3" indent="-349250" algn="l">
              <a:lnSpc>
                <a:spcPct val="115000"/>
              </a:lnSpc>
              <a:spcBef>
                <a:spcPts val="2100"/>
              </a:spcBef>
              <a:spcAft>
                <a:spcPts val="0"/>
              </a:spcAft>
              <a:buSzPts val="1900"/>
              <a:buChar char="●"/>
              <a:defRPr/>
            </a:lvl4pPr>
            <a:lvl5pPr marL="2286000" lvl="4" indent="-349250" algn="l">
              <a:lnSpc>
                <a:spcPct val="115000"/>
              </a:lnSpc>
              <a:spcBef>
                <a:spcPts val="2100"/>
              </a:spcBef>
              <a:spcAft>
                <a:spcPts val="0"/>
              </a:spcAft>
              <a:buSzPts val="1900"/>
              <a:buChar char="○"/>
              <a:defRPr/>
            </a:lvl5pPr>
            <a:lvl6pPr marL="2743200" lvl="5" indent="-349250" algn="l">
              <a:lnSpc>
                <a:spcPct val="115000"/>
              </a:lnSpc>
              <a:spcBef>
                <a:spcPts val="2100"/>
              </a:spcBef>
              <a:spcAft>
                <a:spcPts val="0"/>
              </a:spcAft>
              <a:buSzPts val="1900"/>
              <a:buChar char="■"/>
              <a:defRPr/>
            </a:lvl6pPr>
            <a:lvl7pPr marL="3200400" lvl="6" indent="-349250" algn="l">
              <a:lnSpc>
                <a:spcPct val="115000"/>
              </a:lnSpc>
              <a:spcBef>
                <a:spcPts val="2100"/>
              </a:spcBef>
              <a:spcAft>
                <a:spcPts val="0"/>
              </a:spcAft>
              <a:buSzPts val="1900"/>
              <a:buChar char="●"/>
              <a:defRPr/>
            </a:lvl7pPr>
            <a:lvl8pPr marL="3657600" lvl="7" indent="-349250" algn="l">
              <a:lnSpc>
                <a:spcPct val="115000"/>
              </a:lnSpc>
              <a:spcBef>
                <a:spcPts val="2100"/>
              </a:spcBef>
              <a:spcAft>
                <a:spcPts val="0"/>
              </a:spcAft>
              <a:buSzPts val="1900"/>
              <a:buChar char="○"/>
              <a:defRPr/>
            </a:lvl8pPr>
            <a:lvl9pPr marL="4114800" lvl="8" indent="-349250" algn="l">
              <a:lnSpc>
                <a:spcPct val="115000"/>
              </a:lnSpc>
              <a:spcBef>
                <a:spcPts val="2100"/>
              </a:spcBef>
              <a:spcAft>
                <a:spcPts val="2100"/>
              </a:spcAft>
              <a:buSzPts val="19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018 Custom Layout 1">
  <p:cSld name="CUSTOM_17">
    <p:spTree>
      <p:nvGrpSpPr>
        <p:cNvPr id="1" name="Shape 100"/>
        <p:cNvGrpSpPr/>
        <p:nvPr/>
      </p:nvGrpSpPr>
      <p:grpSpPr>
        <a:xfrm>
          <a:off x="0" y="0"/>
          <a:ext cx="0" cy="0"/>
          <a:chOff x="0" y="0"/>
          <a:chExt cx="0" cy="0"/>
        </a:xfrm>
      </p:grpSpPr>
      <p:sp>
        <p:nvSpPr>
          <p:cNvPr id="101" name="Google Shape;101;p19"/>
          <p:cNvSpPr txBox="1">
            <a:spLocks noGrp="1"/>
          </p:cNvSpPr>
          <p:nvPr>
            <p:ph type="subTitle" idx="1"/>
          </p:nvPr>
        </p:nvSpPr>
        <p:spPr>
          <a:xfrm>
            <a:off x="6130600" y="2516825"/>
            <a:ext cx="5581500" cy="717900"/>
          </a:xfrm>
          <a:prstGeom prst="rect">
            <a:avLst/>
          </a:prstGeom>
          <a:noFill/>
          <a:ln>
            <a:noFill/>
          </a:ln>
        </p:spPr>
        <p:txBody>
          <a:bodyPr spcFirstLastPara="1" wrap="square" lIns="121900" tIns="121900" rIns="121900" bIns="121900" anchor="t" anchorCtr="0">
            <a:noAutofit/>
          </a:bodyPr>
          <a:lstStyle>
            <a:lvl1pPr lvl="0" algn="l">
              <a:lnSpc>
                <a:spcPct val="115000"/>
              </a:lnSpc>
              <a:spcBef>
                <a:spcPts val="0"/>
              </a:spcBef>
              <a:spcAft>
                <a:spcPts val="0"/>
              </a:spcAft>
              <a:buSzPts val="2100"/>
              <a:buNone/>
              <a:defRPr sz="2100" b="1"/>
            </a:lvl1pPr>
            <a:lvl2pPr lvl="1" algn="l">
              <a:lnSpc>
                <a:spcPct val="115000"/>
              </a:lnSpc>
              <a:spcBef>
                <a:spcPts val="2100"/>
              </a:spcBef>
              <a:spcAft>
                <a:spcPts val="0"/>
              </a:spcAft>
              <a:buSzPts val="2100"/>
              <a:buNone/>
              <a:defRPr sz="2100" b="1"/>
            </a:lvl2pPr>
            <a:lvl3pPr lvl="2" algn="l">
              <a:lnSpc>
                <a:spcPct val="115000"/>
              </a:lnSpc>
              <a:spcBef>
                <a:spcPts val="2100"/>
              </a:spcBef>
              <a:spcAft>
                <a:spcPts val="0"/>
              </a:spcAft>
              <a:buSzPts val="2100"/>
              <a:buNone/>
              <a:defRPr sz="2100" b="1"/>
            </a:lvl3pPr>
            <a:lvl4pPr lvl="3" algn="l">
              <a:lnSpc>
                <a:spcPct val="115000"/>
              </a:lnSpc>
              <a:spcBef>
                <a:spcPts val="2100"/>
              </a:spcBef>
              <a:spcAft>
                <a:spcPts val="0"/>
              </a:spcAft>
              <a:buSzPts val="2100"/>
              <a:buNone/>
              <a:defRPr sz="2100" b="1"/>
            </a:lvl4pPr>
            <a:lvl5pPr lvl="4" algn="l">
              <a:lnSpc>
                <a:spcPct val="115000"/>
              </a:lnSpc>
              <a:spcBef>
                <a:spcPts val="2100"/>
              </a:spcBef>
              <a:spcAft>
                <a:spcPts val="0"/>
              </a:spcAft>
              <a:buSzPts val="2100"/>
              <a:buNone/>
              <a:defRPr sz="2100" b="1"/>
            </a:lvl5pPr>
            <a:lvl6pPr lvl="5" algn="l">
              <a:lnSpc>
                <a:spcPct val="115000"/>
              </a:lnSpc>
              <a:spcBef>
                <a:spcPts val="2100"/>
              </a:spcBef>
              <a:spcAft>
                <a:spcPts val="0"/>
              </a:spcAft>
              <a:buSzPts val="2100"/>
              <a:buNone/>
              <a:defRPr sz="2100" b="1"/>
            </a:lvl6pPr>
            <a:lvl7pPr lvl="6" algn="l">
              <a:lnSpc>
                <a:spcPct val="115000"/>
              </a:lnSpc>
              <a:spcBef>
                <a:spcPts val="2100"/>
              </a:spcBef>
              <a:spcAft>
                <a:spcPts val="0"/>
              </a:spcAft>
              <a:buSzPts val="2100"/>
              <a:buNone/>
              <a:defRPr sz="2100" b="1"/>
            </a:lvl7pPr>
            <a:lvl8pPr lvl="7" algn="l">
              <a:lnSpc>
                <a:spcPct val="115000"/>
              </a:lnSpc>
              <a:spcBef>
                <a:spcPts val="2100"/>
              </a:spcBef>
              <a:spcAft>
                <a:spcPts val="0"/>
              </a:spcAft>
              <a:buSzPts val="2100"/>
              <a:buNone/>
              <a:defRPr sz="2100" b="1"/>
            </a:lvl8pPr>
            <a:lvl9pPr lvl="8" algn="l">
              <a:lnSpc>
                <a:spcPct val="115000"/>
              </a:lnSpc>
              <a:spcBef>
                <a:spcPts val="2100"/>
              </a:spcBef>
              <a:spcAft>
                <a:spcPts val="2100"/>
              </a:spcAft>
              <a:buSzPts val="2100"/>
              <a:buNone/>
              <a:defRPr sz="2100" b="1"/>
            </a:lvl9pPr>
          </a:lstStyle>
          <a:p>
            <a:endParaRPr/>
          </a:p>
        </p:txBody>
      </p:sp>
      <p:sp>
        <p:nvSpPr>
          <p:cNvPr id="102" name="Google Shape;102;p19"/>
          <p:cNvSpPr txBox="1">
            <a:spLocks noGrp="1"/>
          </p:cNvSpPr>
          <p:nvPr>
            <p:ph type="title"/>
          </p:nvPr>
        </p:nvSpPr>
        <p:spPr>
          <a:xfrm>
            <a:off x="6130600" y="974375"/>
            <a:ext cx="5581500" cy="763500"/>
          </a:xfrm>
          <a:prstGeom prst="rect">
            <a:avLst/>
          </a:prstGeom>
          <a:noFill/>
          <a:ln>
            <a:noFill/>
          </a:ln>
        </p:spPr>
        <p:txBody>
          <a:bodyPr spcFirstLastPara="1" wrap="square" lIns="121900" tIns="121900" rIns="121900" bIns="121900" anchor="t" anchorCtr="0">
            <a:noAutofit/>
          </a:bodyPr>
          <a:lstStyle>
            <a:lvl1pPr marR="0" lvl="0" algn="l">
              <a:lnSpc>
                <a:spcPct val="100000"/>
              </a:lnSpc>
              <a:spcBef>
                <a:spcPts val="0"/>
              </a:spcBef>
              <a:spcAft>
                <a:spcPts val="0"/>
              </a:spcAft>
              <a:buClr>
                <a:schemeClr val="dk1"/>
              </a:buClr>
              <a:buSzPts val="7000"/>
              <a:buFont typeface="Aldrich"/>
              <a:buNone/>
              <a:defRPr sz="7000"/>
            </a:lvl1pPr>
            <a:lvl2pPr lvl="1" algn="l">
              <a:lnSpc>
                <a:spcPct val="100000"/>
              </a:lnSpc>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algn="l">
              <a:lnSpc>
                <a:spcPct val="100000"/>
              </a:lnSpc>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algn="l">
              <a:lnSpc>
                <a:spcPct val="100000"/>
              </a:lnSpc>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algn="l">
              <a:lnSpc>
                <a:spcPct val="100000"/>
              </a:lnSpc>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algn="l">
              <a:lnSpc>
                <a:spcPct val="100000"/>
              </a:lnSpc>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algn="l">
              <a:lnSpc>
                <a:spcPct val="100000"/>
              </a:lnSpc>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algn="l">
              <a:lnSpc>
                <a:spcPct val="100000"/>
              </a:lnSpc>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algn="l">
              <a:lnSpc>
                <a:spcPct val="100000"/>
              </a:lnSpc>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a:endParaRPr/>
          </a:p>
        </p:txBody>
      </p:sp>
      <p:sp>
        <p:nvSpPr>
          <p:cNvPr id="103" name="Google Shape;103;p19"/>
          <p:cNvSpPr txBox="1">
            <a:spLocks noGrp="1"/>
          </p:cNvSpPr>
          <p:nvPr>
            <p:ph type="body" idx="2"/>
          </p:nvPr>
        </p:nvSpPr>
        <p:spPr>
          <a:xfrm>
            <a:off x="6130650" y="3381625"/>
            <a:ext cx="5581500" cy="1341600"/>
          </a:xfrm>
          <a:prstGeom prst="rect">
            <a:avLst/>
          </a:prstGeom>
          <a:noFill/>
          <a:ln>
            <a:noFill/>
          </a:ln>
        </p:spPr>
        <p:txBody>
          <a:bodyPr spcFirstLastPara="1" wrap="square" lIns="121900" tIns="121900" rIns="121900" bIns="121900" anchor="t" anchorCtr="0">
            <a:noAutofit/>
          </a:bodyPr>
          <a:lstStyle>
            <a:lvl1pPr marL="457200" lvl="0" indent="-349250" algn="l">
              <a:lnSpc>
                <a:spcPct val="100000"/>
              </a:lnSpc>
              <a:spcBef>
                <a:spcPts val="0"/>
              </a:spcBef>
              <a:spcAft>
                <a:spcPts val="0"/>
              </a:spcAft>
              <a:buSzPts val="1900"/>
              <a:buChar char="●"/>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0"/>
              </a:spcBef>
              <a:spcAft>
                <a:spcPts val="0"/>
              </a:spcAft>
              <a:buSzPts val="1900"/>
              <a:buChar char="■"/>
              <a:defRPr/>
            </a:lvl3pPr>
            <a:lvl4pPr marL="1828800" lvl="3" indent="-349250" algn="l">
              <a:lnSpc>
                <a:spcPct val="100000"/>
              </a:lnSpc>
              <a:spcBef>
                <a:spcPts val="0"/>
              </a:spcBef>
              <a:spcAft>
                <a:spcPts val="0"/>
              </a:spcAft>
              <a:buSzPts val="1900"/>
              <a:buChar char="●"/>
              <a:defRPr/>
            </a:lvl4pPr>
            <a:lvl5pPr marL="2286000" lvl="4" indent="-349250" algn="l">
              <a:lnSpc>
                <a:spcPct val="100000"/>
              </a:lnSpc>
              <a:spcBef>
                <a:spcPts val="0"/>
              </a:spcBef>
              <a:spcAft>
                <a:spcPts val="0"/>
              </a:spcAft>
              <a:buSzPts val="1900"/>
              <a:buChar char="○"/>
              <a:defRPr/>
            </a:lvl5pPr>
            <a:lvl6pPr marL="2743200" lvl="5" indent="-349250" algn="l">
              <a:lnSpc>
                <a:spcPct val="100000"/>
              </a:lnSpc>
              <a:spcBef>
                <a:spcPts val="0"/>
              </a:spcBef>
              <a:spcAft>
                <a:spcPts val="0"/>
              </a:spcAft>
              <a:buSzPts val="1900"/>
              <a:buChar char="■"/>
              <a:defRPr/>
            </a:lvl6pPr>
            <a:lvl7pPr marL="3200400" lvl="6" indent="-349250" algn="l">
              <a:lnSpc>
                <a:spcPct val="100000"/>
              </a:lnSpc>
              <a:spcBef>
                <a:spcPts val="0"/>
              </a:spcBef>
              <a:spcAft>
                <a:spcPts val="0"/>
              </a:spcAft>
              <a:buSzPts val="1900"/>
              <a:buChar char="●"/>
              <a:defRPr/>
            </a:lvl7pPr>
            <a:lvl8pPr marL="3657600" lvl="7" indent="-349250" algn="l">
              <a:lnSpc>
                <a:spcPct val="100000"/>
              </a:lnSpc>
              <a:spcBef>
                <a:spcPts val="0"/>
              </a:spcBef>
              <a:spcAft>
                <a:spcPts val="0"/>
              </a:spcAft>
              <a:buSzPts val="1900"/>
              <a:buChar char="○"/>
              <a:defRPr/>
            </a:lvl8pPr>
            <a:lvl9pPr marL="4114800" lvl="8" indent="-349250" algn="l">
              <a:lnSpc>
                <a:spcPct val="100000"/>
              </a:lnSpc>
              <a:spcBef>
                <a:spcPts val="0"/>
              </a:spcBef>
              <a:spcAft>
                <a:spcPts val="0"/>
              </a:spcAft>
              <a:buSzPts val="19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Just title">
  <p:cSld name="CUSTOM_18">
    <p:spTree>
      <p:nvGrpSpPr>
        <p:cNvPr id="1" name="Shape 104"/>
        <p:cNvGrpSpPr/>
        <p:nvPr/>
      </p:nvGrpSpPr>
      <p:grpSpPr>
        <a:xfrm>
          <a:off x="0" y="0"/>
          <a:ext cx="0" cy="0"/>
          <a:chOff x="0" y="0"/>
          <a:chExt cx="0" cy="0"/>
        </a:xfrm>
      </p:grpSpPr>
      <p:sp>
        <p:nvSpPr>
          <p:cNvPr id="105" name="Google Shape;105;p20"/>
          <p:cNvSpPr txBox="1">
            <a:spLocks noGrp="1"/>
          </p:cNvSpPr>
          <p:nvPr>
            <p:ph type="title"/>
          </p:nvPr>
        </p:nvSpPr>
        <p:spPr>
          <a:xfrm>
            <a:off x="415650" y="421105"/>
            <a:ext cx="11360700" cy="1230600"/>
          </a:xfrm>
          <a:prstGeom prst="rect">
            <a:avLst/>
          </a:prstGeom>
          <a:noFill/>
          <a:ln>
            <a:noFill/>
          </a:ln>
        </p:spPr>
        <p:txBody>
          <a:bodyPr spcFirstLastPara="1" wrap="square" lIns="121900" tIns="121900" rIns="121900" bIns="121900" anchor="t" anchorCtr="0">
            <a:noAutofit/>
          </a:bodyPr>
          <a:lstStyle>
            <a:lvl1pPr lvl="0" algn="ctr">
              <a:lnSpc>
                <a:spcPct val="100000"/>
              </a:lnSpc>
              <a:spcBef>
                <a:spcPts val="0"/>
              </a:spcBef>
              <a:spcAft>
                <a:spcPts val="0"/>
              </a:spcAft>
              <a:buSzPts val="5000"/>
              <a:buNone/>
              <a:defRPr sz="5000"/>
            </a:lvl1pPr>
            <a:lvl2pPr lvl="1" algn="ctr">
              <a:lnSpc>
                <a:spcPct val="100000"/>
              </a:lnSpc>
              <a:spcBef>
                <a:spcPts val="0"/>
              </a:spcBef>
              <a:spcAft>
                <a:spcPts val="0"/>
              </a:spcAft>
              <a:buSzPts val="7000"/>
              <a:buNone/>
              <a:defRPr sz="7000"/>
            </a:lvl2pPr>
            <a:lvl3pPr lvl="2" algn="ctr">
              <a:lnSpc>
                <a:spcPct val="100000"/>
              </a:lnSpc>
              <a:spcBef>
                <a:spcPts val="0"/>
              </a:spcBef>
              <a:spcAft>
                <a:spcPts val="0"/>
              </a:spcAft>
              <a:buSzPts val="7000"/>
              <a:buNone/>
              <a:defRPr sz="7000"/>
            </a:lvl3pPr>
            <a:lvl4pPr lvl="3" algn="ctr">
              <a:lnSpc>
                <a:spcPct val="100000"/>
              </a:lnSpc>
              <a:spcBef>
                <a:spcPts val="0"/>
              </a:spcBef>
              <a:spcAft>
                <a:spcPts val="0"/>
              </a:spcAft>
              <a:buSzPts val="7000"/>
              <a:buNone/>
              <a:defRPr sz="7000"/>
            </a:lvl4pPr>
            <a:lvl5pPr lvl="4" algn="ctr">
              <a:lnSpc>
                <a:spcPct val="100000"/>
              </a:lnSpc>
              <a:spcBef>
                <a:spcPts val="0"/>
              </a:spcBef>
              <a:spcAft>
                <a:spcPts val="0"/>
              </a:spcAft>
              <a:buSzPts val="7000"/>
              <a:buNone/>
              <a:defRPr sz="7000"/>
            </a:lvl5pPr>
            <a:lvl6pPr lvl="5" algn="ctr">
              <a:lnSpc>
                <a:spcPct val="100000"/>
              </a:lnSpc>
              <a:spcBef>
                <a:spcPts val="0"/>
              </a:spcBef>
              <a:spcAft>
                <a:spcPts val="0"/>
              </a:spcAft>
              <a:buSzPts val="7000"/>
              <a:buNone/>
              <a:defRPr sz="7000"/>
            </a:lvl6pPr>
            <a:lvl7pPr lvl="6" algn="ctr">
              <a:lnSpc>
                <a:spcPct val="100000"/>
              </a:lnSpc>
              <a:spcBef>
                <a:spcPts val="0"/>
              </a:spcBef>
              <a:spcAft>
                <a:spcPts val="0"/>
              </a:spcAft>
              <a:buSzPts val="7000"/>
              <a:buNone/>
              <a:defRPr sz="7000"/>
            </a:lvl7pPr>
            <a:lvl8pPr lvl="7" algn="ctr">
              <a:lnSpc>
                <a:spcPct val="100000"/>
              </a:lnSpc>
              <a:spcBef>
                <a:spcPts val="0"/>
              </a:spcBef>
              <a:spcAft>
                <a:spcPts val="0"/>
              </a:spcAft>
              <a:buSzPts val="7000"/>
              <a:buNone/>
              <a:defRPr sz="7000"/>
            </a:lvl8pPr>
            <a:lvl9pPr lvl="8" algn="ctr">
              <a:lnSpc>
                <a:spcPct val="100000"/>
              </a:lnSpc>
              <a:spcBef>
                <a:spcPts val="0"/>
              </a:spcBef>
              <a:spcAft>
                <a:spcPts val="0"/>
              </a:spcAft>
              <a:buSzPts val="7000"/>
              <a:buNone/>
              <a:defRPr sz="70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Just title 1">
  <p:cSld name="CUSTOM_18_1">
    <p:spTree>
      <p:nvGrpSpPr>
        <p:cNvPr id="1" name="Shape 106"/>
        <p:cNvGrpSpPr/>
        <p:nvPr/>
      </p:nvGrpSpPr>
      <p:grpSpPr>
        <a:xfrm>
          <a:off x="0" y="0"/>
          <a:ext cx="0" cy="0"/>
          <a:chOff x="0" y="0"/>
          <a:chExt cx="0" cy="0"/>
        </a:xfrm>
      </p:grpSpPr>
      <p:sp>
        <p:nvSpPr>
          <p:cNvPr id="107" name="Google Shape;107;p21"/>
          <p:cNvSpPr txBox="1">
            <a:spLocks noGrp="1"/>
          </p:cNvSpPr>
          <p:nvPr>
            <p:ph type="title"/>
          </p:nvPr>
        </p:nvSpPr>
        <p:spPr>
          <a:xfrm>
            <a:off x="415650" y="421105"/>
            <a:ext cx="11360700" cy="1230600"/>
          </a:xfrm>
          <a:prstGeom prst="rect">
            <a:avLst/>
          </a:prstGeom>
          <a:noFill/>
          <a:ln>
            <a:noFill/>
          </a:ln>
        </p:spPr>
        <p:txBody>
          <a:bodyPr spcFirstLastPara="1" wrap="square" lIns="121900" tIns="121900" rIns="121900" bIns="121900" anchor="t" anchorCtr="0">
            <a:noAutofit/>
          </a:bodyPr>
          <a:lstStyle>
            <a:lvl1pPr lvl="0" algn="ctr" rtl="0">
              <a:lnSpc>
                <a:spcPct val="100000"/>
              </a:lnSpc>
              <a:spcBef>
                <a:spcPts val="0"/>
              </a:spcBef>
              <a:spcAft>
                <a:spcPts val="0"/>
              </a:spcAft>
              <a:buSzPts val="5000"/>
              <a:buNone/>
              <a:defRPr sz="5000"/>
            </a:lvl1pPr>
            <a:lvl2pPr lvl="1" algn="ctr" rtl="0">
              <a:lnSpc>
                <a:spcPct val="100000"/>
              </a:lnSpc>
              <a:spcBef>
                <a:spcPts val="0"/>
              </a:spcBef>
              <a:spcAft>
                <a:spcPts val="0"/>
              </a:spcAft>
              <a:buSzPts val="7000"/>
              <a:buNone/>
              <a:defRPr sz="7000"/>
            </a:lvl2pPr>
            <a:lvl3pPr lvl="2" algn="ctr" rtl="0">
              <a:lnSpc>
                <a:spcPct val="100000"/>
              </a:lnSpc>
              <a:spcBef>
                <a:spcPts val="0"/>
              </a:spcBef>
              <a:spcAft>
                <a:spcPts val="0"/>
              </a:spcAft>
              <a:buSzPts val="7000"/>
              <a:buNone/>
              <a:defRPr sz="7000"/>
            </a:lvl3pPr>
            <a:lvl4pPr lvl="3" algn="ctr" rtl="0">
              <a:lnSpc>
                <a:spcPct val="100000"/>
              </a:lnSpc>
              <a:spcBef>
                <a:spcPts val="0"/>
              </a:spcBef>
              <a:spcAft>
                <a:spcPts val="0"/>
              </a:spcAft>
              <a:buSzPts val="7000"/>
              <a:buNone/>
              <a:defRPr sz="7000"/>
            </a:lvl4pPr>
            <a:lvl5pPr lvl="4" algn="ctr" rtl="0">
              <a:lnSpc>
                <a:spcPct val="100000"/>
              </a:lnSpc>
              <a:spcBef>
                <a:spcPts val="0"/>
              </a:spcBef>
              <a:spcAft>
                <a:spcPts val="0"/>
              </a:spcAft>
              <a:buSzPts val="7000"/>
              <a:buNone/>
              <a:defRPr sz="7000"/>
            </a:lvl5pPr>
            <a:lvl6pPr lvl="5" algn="ctr" rtl="0">
              <a:lnSpc>
                <a:spcPct val="100000"/>
              </a:lnSpc>
              <a:spcBef>
                <a:spcPts val="0"/>
              </a:spcBef>
              <a:spcAft>
                <a:spcPts val="0"/>
              </a:spcAft>
              <a:buSzPts val="7000"/>
              <a:buNone/>
              <a:defRPr sz="7000"/>
            </a:lvl6pPr>
            <a:lvl7pPr lvl="6" algn="ctr" rtl="0">
              <a:lnSpc>
                <a:spcPct val="100000"/>
              </a:lnSpc>
              <a:spcBef>
                <a:spcPts val="0"/>
              </a:spcBef>
              <a:spcAft>
                <a:spcPts val="0"/>
              </a:spcAft>
              <a:buSzPts val="7000"/>
              <a:buNone/>
              <a:defRPr sz="7000"/>
            </a:lvl7pPr>
            <a:lvl8pPr lvl="7" algn="ctr" rtl="0">
              <a:lnSpc>
                <a:spcPct val="100000"/>
              </a:lnSpc>
              <a:spcBef>
                <a:spcPts val="0"/>
              </a:spcBef>
              <a:spcAft>
                <a:spcPts val="0"/>
              </a:spcAft>
              <a:buSzPts val="7000"/>
              <a:buNone/>
              <a:defRPr sz="7000"/>
            </a:lvl8pPr>
            <a:lvl9pPr lvl="8" algn="ctr" rtl="0">
              <a:lnSpc>
                <a:spcPct val="100000"/>
              </a:lnSpc>
              <a:spcBef>
                <a:spcPts val="0"/>
              </a:spcBef>
              <a:spcAft>
                <a:spcPts val="0"/>
              </a:spcAft>
              <a:buSzPts val="7000"/>
              <a:buNone/>
              <a:defRPr sz="7000"/>
            </a:lvl9pPr>
          </a:lstStyle>
          <a:p>
            <a:endParaRPr/>
          </a:p>
        </p:txBody>
      </p:sp>
      <p:pic>
        <p:nvPicPr>
          <p:cNvPr id="108" name="Google Shape;108;p21"/>
          <p:cNvPicPr preferRelativeResize="0"/>
          <p:nvPr/>
        </p:nvPicPr>
        <p:blipFill rotWithShape="1">
          <a:blip r:embed="rId2">
            <a:alphaModFix/>
          </a:blip>
          <a:srcRect t="289"/>
          <a:stretch/>
        </p:blipFill>
        <p:spPr>
          <a:xfrm rot="5400000">
            <a:off x="2697455" y="-2702130"/>
            <a:ext cx="6853373" cy="12257636"/>
          </a:xfrm>
          <a:custGeom>
            <a:avLst/>
            <a:gdLst/>
            <a:ahLst/>
            <a:cxnLst/>
            <a:rect l="l" t="t" r="r" b="b"/>
            <a:pathLst>
              <a:path w="6853373" h="12288357" extrusionOk="0">
                <a:moveTo>
                  <a:pt x="300866" y="11963891"/>
                </a:moveTo>
                <a:lnTo>
                  <a:pt x="6565981" y="11963891"/>
                </a:lnTo>
                <a:lnTo>
                  <a:pt x="6565981" y="324464"/>
                </a:lnTo>
                <a:lnTo>
                  <a:pt x="300866" y="324464"/>
                </a:lnTo>
                <a:close/>
                <a:moveTo>
                  <a:pt x="0" y="12288357"/>
                </a:moveTo>
                <a:lnTo>
                  <a:pt x="0" y="0"/>
                </a:lnTo>
                <a:lnTo>
                  <a:pt x="6853373" y="0"/>
                </a:lnTo>
                <a:lnTo>
                  <a:pt x="6853373" y="12288357"/>
                </a:lnTo>
                <a:close/>
              </a:path>
            </a:pathLst>
          </a:custGeom>
          <a:noFill/>
          <a:ln>
            <a:noFill/>
          </a:ln>
          <a:effectLst>
            <a:outerShdw blurRad="50800" dist="38100" dir="13500000" algn="br" rotWithShape="0">
              <a:srgbClr val="000000">
                <a:alpha val="40000"/>
              </a:srgbClr>
            </a:outerShdw>
          </a:effec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Just title 1 1">
  <p:cSld name="CUSTOM_18_1_1">
    <p:spTree>
      <p:nvGrpSpPr>
        <p:cNvPr id="1" name="Shape 109"/>
        <p:cNvGrpSpPr/>
        <p:nvPr/>
      </p:nvGrpSpPr>
      <p:grpSpPr>
        <a:xfrm>
          <a:off x="0" y="0"/>
          <a:ext cx="0" cy="0"/>
          <a:chOff x="0" y="0"/>
          <a:chExt cx="0" cy="0"/>
        </a:xfrm>
      </p:grpSpPr>
      <p:sp>
        <p:nvSpPr>
          <p:cNvPr id="110" name="Google Shape;110;p22"/>
          <p:cNvSpPr txBox="1">
            <a:spLocks noGrp="1"/>
          </p:cNvSpPr>
          <p:nvPr>
            <p:ph type="title"/>
          </p:nvPr>
        </p:nvSpPr>
        <p:spPr>
          <a:xfrm>
            <a:off x="415650" y="421105"/>
            <a:ext cx="11360700" cy="1230600"/>
          </a:xfrm>
          <a:prstGeom prst="rect">
            <a:avLst/>
          </a:prstGeom>
          <a:noFill/>
          <a:ln>
            <a:noFill/>
          </a:ln>
        </p:spPr>
        <p:txBody>
          <a:bodyPr spcFirstLastPara="1" wrap="square" lIns="121900" tIns="121900" rIns="121900" bIns="121900" anchor="t" anchorCtr="0">
            <a:noAutofit/>
          </a:bodyPr>
          <a:lstStyle>
            <a:lvl1pPr lvl="0" algn="ctr" rtl="0">
              <a:lnSpc>
                <a:spcPct val="100000"/>
              </a:lnSpc>
              <a:spcBef>
                <a:spcPts val="0"/>
              </a:spcBef>
              <a:spcAft>
                <a:spcPts val="0"/>
              </a:spcAft>
              <a:buSzPts val="5000"/>
              <a:buNone/>
              <a:defRPr sz="5000"/>
            </a:lvl1pPr>
            <a:lvl2pPr lvl="1" algn="ctr" rtl="0">
              <a:lnSpc>
                <a:spcPct val="100000"/>
              </a:lnSpc>
              <a:spcBef>
                <a:spcPts val="0"/>
              </a:spcBef>
              <a:spcAft>
                <a:spcPts val="0"/>
              </a:spcAft>
              <a:buSzPts val="7000"/>
              <a:buNone/>
              <a:defRPr sz="7000"/>
            </a:lvl2pPr>
            <a:lvl3pPr lvl="2" algn="ctr" rtl="0">
              <a:lnSpc>
                <a:spcPct val="100000"/>
              </a:lnSpc>
              <a:spcBef>
                <a:spcPts val="0"/>
              </a:spcBef>
              <a:spcAft>
                <a:spcPts val="0"/>
              </a:spcAft>
              <a:buSzPts val="7000"/>
              <a:buNone/>
              <a:defRPr sz="7000"/>
            </a:lvl3pPr>
            <a:lvl4pPr lvl="3" algn="ctr" rtl="0">
              <a:lnSpc>
                <a:spcPct val="100000"/>
              </a:lnSpc>
              <a:spcBef>
                <a:spcPts val="0"/>
              </a:spcBef>
              <a:spcAft>
                <a:spcPts val="0"/>
              </a:spcAft>
              <a:buSzPts val="7000"/>
              <a:buNone/>
              <a:defRPr sz="7000"/>
            </a:lvl4pPr>
            <a:lvl5pPr lvl="4" algn="ctr" rtl="0">
              <a:lnSpc>
                <a:spcPct val="100000"/>
              </a:lnSpc>
              <a:spcBef>
                <a:spcPts val="0"/>
              </a:spcBef>
              <a:spcAft>
                <a:spcPts val="0"/>
              </a:spcAft>
              <a:buSzPts val="7000"/>
              <a:buNone/>
              <a:defRPr sz="7000"/>
            </a:lvl5pPr>
            <a:lvl6pPr lvl="5" algn="ctr" rtl="0">
              <a:lnSpc>
                <a:spcPct val="100000"/>
              </a:lnSpc>
              <a:spcBef>
                <a:spcPts val="0"/>
              </a:spcBef>
              <a:spcAft>
                <a:spcPts val="0"/>
              </a:spcAft>
              <a:buSzPts val="7000"/>
              <a:buNone/>
              <a:defRPr sz="7000"/>
            </a:lvl6pPr>
            <a:lvl7pPr lvl="6" algn="ctr" rtl="0">
              <a:lnSpc>
                <a:spcPct val="100000"/>
              </a:lnSpc>
              <a:spcBef>
                <a:spcPts val="0"/>
              </a:spcBef>
              <a:spcAft>
                <a:spcPts val="0"/>
              </a:spcAft>
              <a:buSzPts val="7000"/>
              <a:buNone/>
              <a:defRPr sz="7000"/>
            </a:lvl7pPr>
            <a:lvl8pPr lvl="7" algn="ctr" rtl="0">
              <a:lnSpc>
                <a:spcPct val="100000"/>
              </a:lnSpc>
              <a:spcBef>
                <a:spcPts val="0"/>
              </a:spcBef>
              <a:spcAft>
                <a:spcPts val="0"/>
              </a:spcAft>
              <a:buSzPts val="7000"/>
              <a:buNone/>
              <a:defRPr sz="7000"/>
            </a:lvl8pPr>
            <a:lvl9pPr lvl="8" algn="ctr" rtl="0">
              <a:lnSpc>
                <a:spcPct val="100000"/>
              </a:lnSpc>
              <a:spcBef>
                <a:spcPts val="0"/>
              </a:spcBef>
              <a:spcAft>
                <a:spcPts val="0"/>
              </a:spcAft>
              <a:buSzPts val="7000"/>
              <a:buNone/>
              <a:defRPr sz="7000"/>
            </a:lvl9pPr>
          </a:lstStyle>
          <a:p>
            <a:endParaRPr/>
          </a:p>
        </p:txBody>
      </p:sp>
      <p:sp>
        <p:nvSpPr>
          <p:cNvPr id="111" name="Google Shape;111;p22"/>
          <p:cNvSpPr/>
          <p:nvPr/>
        </p:nvSpPr>
        <p:spPr>
          <a:xfrm>
            <a:off x="0" y="6563875"/>
            <a:ext cx="12192000" cy="294000"/>
          </a:xfrm>
          <a:prstGeom prst="trapezoid">
            <a:avLst>
              <a:gd name="adj" fmla="val 107636"/>
            </a:avLst>
          </a:prstGeom>
          <a:solidFill>
            <a:srgbClr val="3B3B3B"/>
          </a:solidFill>
          <a:ln w="9525" cap="flat" cmpd="sng">
            <a:solidFill>
              <a:schemeClr val="dk1"/>
            </a:solidFill>
            <a:prstDash val="solid"/>
            <a:round/>
            <a:headEnd type="none" w="sm" len="sm"/>
            <a:tailEnd type="none" w="sm" len="sm"/>
          </a:ln>
          <a:effectLst>
            <a:outerShdw blurRad="50800" dist="38100" dir="16200000"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2" name="Google Shape;112;p22"/>
          <p:cNvSpPr/>
          <p:nvPr/>
        </p:nvSpPr>
        <p:spPr>
          <a:xfrm rot="5400000">
            <a:off x="-3282000" y="3282000"/>
            <a:ext cx="6858000" cy="294000"/>
          </a:xfrm>
          <a:prstGeom prst="trapezoid">
            <a:avLst>
              <a:gd name="adj" fmla="val 93614"/>
            </a:avLst>
          </a:prstGeom>
          <a:solidFill>
            <a:srgbClr val="3B3B3B"/>
          </a:solidFill>
          <a:ln w="9525" cap="flat" cmpd="sng">
            <a:solidFill>
              <a:schemeClr val="dk1"/>
            </a:solidFill>
            <a:prstDash val="solid"/>
            <a:round/>
            <a:headEnd type="none" w="sm" len="sm"/>
            <a:tailEnd type="none" w="sm" len="sm"/>
          </a:ln>
          <a:effectLst>
            <a:outerShdw blurRad="50800" dist="38100" algn="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3" name="Google Shape;113;p22"/>
          <p:cNvSpPr/>
          <p:nvPr/>
        </p:nvSpPr>
        <p:spPr>
          <a:xfrm rot="10800000">
            <a:off x="0" y="0"/>
            <a:ext cx="12192000" cy="294000"/>
          </a:xfrm>
          <a:prstGeom prst="trapezoid">
            <a:avLst>
              <a:gd name="adj" fmla="val 107636"/>
            </a:avLst>
          </a:prstGeom>
          <a:solidFill>
            <a:srgbClr val="3B3B3B"/>
          </a:solidFill>
          <a:ln w="9525" cap="flat" cmpd="sng">
            <a:solidFill>
              <a:schemeClr val="dk1"/>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4" name="Google Shape;114;p22"/>
          <p:cNvSpPr/>
          <p:nvPr/>
        </p:nvSpPr>
        <p:spPr>
          <a:xfrm rot="-5400000" flipH="1">
            <a:off x="8615950" y="3282000"/>
            <a:ext cx="6858000" cy="294000"/>
          </a:xfrm>
          <a:prstGeom prst="trapezoid">
            <a:avLst>
              <a:gd name="adj" fmla="val 93614"/>
            </a:avLst>
          </a:prstGeom>
          <a:solidFill>
            <a:srgbClr val="3B3B3B"/>
          </a:solidFill>
          <a:ln w="9525" cap="flat" cmpd="sng">
            <a:solidFill>
              <a:schemeClr val="dk1"/>
            </a:solidFill>
            <a:prstDash val="solid"/>
            <a:round/>
            <a:headEnd type="none" w="sm" len="sm"/>
            <a:tailEnd type="none" w="sm" len="sm"/>
          </a:ln>
          <a:effectLst>
            <a:outerShdw blurRad="50800" dist="38100" dir="10800000" algn="r"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00 DO NOT REMOVE · SlidesMania">
  <p:cSld name="CUSTOM_19">
    <p:spTree>
      <p:nvGrpSpPr>
        <p:cNvPr id="1" name="Shape 115"/>
        <p:cNvGrpSpPr/>
        <p:nvPr/>
      </p:nvGrpSpPr>
      <p:grpSpPr>
        <a:xfrm>
          <a:off x="0" y="0"/>
          <a:ext cx="0" cy="0"/>
          <a:chOff x="0" y="0"/>
          <a:chExt cx="0" cy="0"/>
        </a:xfrm>
      </p:grpSpPr>
      <p:grpSp>
        <p:nvGrpSpPr>
          <p:cNvPr id="116" name="Google Shape;116;p23"/>
          <p:cNvGrpSpPr/>
          <p:nvPr/>
        </p:nvGrpSpPr>
        <p:grpSpPr>
          <a:xfrm>
            <a:off x="0" y="0"/>
            <a:ext cx="12192000" cy="6858000"/>
            <a:chOff x="0" y="0"/>
            <a:chExt cx="12192000" cy="6858000"/>
          </a:xfrm>
        </p:grpSpPr>
        <p:sp>
          <p:nvSpPr>
            <p:cNvPr id="117" name="Google Shape;117;p23"/>
            <p:cNvSpPr/>
            <p:nvPr/>
          </p:nvSpPr>
          <p:spPr>
            <a:xfrm>
              <a:off x="0" y="0"/>
              <a:ext cx="12192000" cy="6858000"/>
            </a:xfrm>
            <a:prstGeom prst="rect">
              <a:avLst/>
            </a:prstGeom>
            <a:solidFill>
              <a:srgbClr val="FFFFFF"/>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18" name="Google Shape;118;p23">
              <a:hlinkClick r:id="rId2"/>
            </p:cNvPr>
            <p:cNvPicPr preferRelativeResize="0"/>
            <p:nvPr/>
          </p:nvPicPr>
          <p:blipFill rotWithShape="1">
            <a:blip r:embed="rId3">
              <a:alphaModFix/>
            </a:blip>
            <a:srcRect/>
            <a:stretch/>
          </p:blipFill>
          <p:spPr>
            <a:xfrm>
              <a:off x="465600" y="331100"/>
              <a:ext cx="5101466" cy="2201299"/>
            </a:xfrm>
            <a:prstGeom prst="rect">
              <a:avLst/>
            </a:prstGeom>
            <a:noFill/>
            <a:ln>
              <a:noFill/>
            </a:ln>
          </p:spPr>
        </p:pic>
        <p:sp>
          <p:nvSpPr>
            <p:cNvPr id="119" name="Google Shape;119;p23"/>
            <p:cNvSpPr txBox="1"/>
            <p:nvPr/>
          </p:nvSpPr>
          <p:spPr>
            <a:xfrm>
              <a:off x="463500" y="2858061"/>
              <a:ext cx="8956500" cy="2442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en" sz="3600" b="1" i="0" u="none" strike="noStrike" cap="none">
                  <a:solidFill>
                    <a:srgbClr val="3F3F3F"/>
                  </a:solidFill>
                  <a:latin typeface="Poppins"/>
                  <a:ea typeface="Poppins"/>
                  <a:cs typeface="Poppins"/>
                  <a:sym typeface="Poppins"/>
                </a:rPr>
                <a:t>Free </a:t>
              </a:r>
              <a:r>
                <a:rPr lang="en" sz="3600" b="0" i="0" u="none" strike="noStrike" cap="none">
                  <a:solidFill>
                    <a:srgbClr val="3F3F3F"/>
                  </a:solidFill>
                  <a:latin typeface="Poppins"/>
                  <a:ea typeface="Poppins"/>
                  <a:cs typeface="Poppins"/>
                  <a:sym typeface="Poppins"/>
                </a:rPr>
                <a:t>themes and templates for </a:t>
              </a:r>
              <a:r>
                <a:rPr lang="en" sz="3600" b="1" i="0" u="none" strike="noStrike" cap="none">
                  <a:solidFill>
                    <a:srgbClr val="3F3F3F"/>
                  </a:solidFill>
                  <a:latin typeface="Poppins"/>
                  <a:ea typeface="Poppins"/>
                  <a:cs typeface="Poppins"/>
                  <a:sym typeface="Poppins"/>
                </a:rPr>
                <a:t>Google Slides</a:t>
              </a:r>
              <a:r>
                <a:rPr lang="en" sz="3600" b="0" i="0" u="none" strike="noStrike" cap="none">
                  <a:solidFill>
                    <a:srgbClr val="3F3F3F"/>
                  </a:solidFill>
                  <a:latin typeface="Poppins"/>
                  <a:ea typeface="Poppins"/>
                  <a:cs typeface="Poppins"/>
                  <a:sym typeface="Poppins"/>
                </a:rPr>
                <a:t> or </a:t>
              </a:r>
              <a:r>
                <a:rPr lang="en" sz="3600" b="1" i="0" u="none" strike="noStrike" cap="none">
                  <a:solidFill>
                    <a:srgbClr val="3F3F3F"/>
                  </a:solidFill>
                  <a:latin typeface="Poppins"/>
                  <a:ea typeface="Poppins"/>
                  <a:cs typeface="Poppins"/>
                  <a:sym typeface="Poppins"/>
                </a:rPr>
                <a:t>PowerPoint</a:t>
              </a:r>
              <a:endParaRPr sz="3600" b="1" i="0" u="none" strike="noStrike" cap="none">
                <a:solidFill>
                  <a:srgbClr val="3F3F3F"/>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rgbClr val="3F3F3F"/>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3600"/>
                <a:buFont typeface="Arial"/>
                <a:buNone/>
              </a:pPr>
              <a:endParaRPr sz="3600" b="1" i="0" u="none" strike="noStrike" cap="none">
                <a:solidFill>
                  <a:srgbClr val="3F3F3F"/>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3000"/>
                <a:buFont typeface="Arial"/>
                <a:buNone/>
              </a:pPr>
              <a:r>
                <a:rPr lang="en" sz="3000" b="1" i="0" u="none" strike="noStrike" cap="none">
                  <a:solidFill>
                    <a:srgbClr val="FFCB25"/>
                  </a:solidFill>
                  <a:latin typeface="Poppins"/>
                  <a:ea typeface="Poppins"/>
                  <a:cs typeface="Poppins"/>
                  <a:sym typeface="Poppins"/>
                </a:rPr>
                <a:t>NOT to be sold as is or modified!</a:t>
              </a:r>
              <a:endParaRPr sz="3000" b="1" i="0" u="none" strike="noStrike" cap="none">
                <a:solidFill>
                  <a:srgbClr val="FFCB25"/>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2700"/>
                <a:buFont typeface="Arial"/>
                <a:buNone/>
              </a:pPr>
              <a:r>
                <a:rPr lang="en" sz="2700" b="0" i="0" u="none" strike="noStrike" cap="none">
                  <a:solidFill>
                    <a:srgbClr val="3F3F3F"/>
                  </a:solidFill>
                  <a:latin typeface="Poppins"/>
                  <a:ea typeface="Poppins"/>
                  <a:cs typeface="Poppins"/>
                  <a:sym typeface="Poppins"/>
                </a:rPr>
                <a:t>Read </a:t>
              </a:r>
              <a:r>
                <a:rPr lang="en" sz="2700" b="0" i="0" u="sng" strike="noStrike" cap="none">
                  <a:solidFill>
                    <a:srgbClr val="3F3F3F"/>
                  </a:solidFill>
                  <a:latin typeface="Poppins"/>
                  <a:ea typeface="Poppins"/>
                  <a:cs typeface="Poppins"/>
                  <a:sym typeface="Poppins"/>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FAQ</a:t>
              </a:r>
              <a:r>
                <a:rPr lang="en" sz="4400" b="1" i="0" u="none" strike="noStrike" cap="none">
                  <a:solidFill>
                    <a:srgbClr val="FFCB25"/>
                  </a:solidFill>
                  <a:latin typeface="Poppins"/>
                  <a:ea typeface="Poppins"/>
                  <a:cs typeface="Poppins"/>
                  <a:sym typeface="Poppins"/>
                </a:rPr>
                <a:t> </a:t>
              </a:r>
              <a:r>
                <a:rPr lang="en" sz="2700" b="0" i="0" u="none" strike="noStrike" cap="none">
                  <a:solidFill>
                    <a:srgbClr val="3F3F3F"/>
                  </a:solidFill>
                  <a:latin typeface="Poppins"/>
                  <a:ea typeface="Poppins"/>
                  <a:cs typeface="Poppins"/>
                  <a:sym typeface="Poppins"/>
                </a:rPr>
                <a:t>on slidesmania.com</a:t>
              </a:r>
              <a:endParaRPr sz="2700" b="0" i="0" u="none" strike="noStrike" cap="none">
                <a:solidFill>
                  <a:srgbClr val="3F3F3F"/>
                </a:solidFill>
                <a:latin typeface="Poppins"/>
                <a:ea typeface="Poppins"/>
                <a:cs typeface="Poppins"/>
                <a:sym typeface="Poppins"/>
              </a:endParaRPr>
            </a:p>
            <a:p>
              <a:pPr marL="0" marR="0" lvl="0" indent="0" algn="l" rtl="0">
                <a:lnSpc>
                  <a:spcPct val="100000"/>
                </a:lnSpc>
                <a:spcBef>
                  <a:spcPts val="0"/>
                </a:spcBef>
                <a:spcAft>
                  <a:spcPts val="0"/>
                </a:spcAft>
                <a:buClr>
                  <a:srgbClr val="000000"/>
                </a:buClr>
                <a:buSzPts val="2000"/>
                <a:buFont typeface="Arial"/>
                <a:buNone/>
              </a:pPr>
              <a:r>
                <a:rPr lang="en" sz="2000" b="0" i="0" u="none" strike="noStrike" cap="none">
                  <a:solidFill>
                    <a:srgbClr val="3F3F3F"/>
                  </a:solidFill>
                  <a:latin typeface="Poppins"/>
                  <a:ea typeface="Poppins"/>
                  <a:cs typeface="Poppins"/>
                  <a:sym typeface="Poppins"/>
                </a:rPr>
                <a:t>Do not remove the slidesmania.com text on the sides.</a:t>
              </a:r>
              <a:endParaRPr sz="2000" b="0" i="0" u="none" strike="noStrike" cap="none">
                <a:solidFill>
                  <a:srgbClr val="3F3F3F"/>
                </a:solidFill>
                <a:latin typeface="Poppins"/>
                <a:ea typeface="Poppins"/>
                <a:cs typeface="Poppins"/>
                <a:sym typeface="Poppins"/>
              </a:endParaRPr>
            </a:p>
          </p:txBody>
        </p:sp>
        <p:cxnSp>
          <p:nvCxnSpPr>
            <p:cNvPr id="120" name="Google Shape;120;p23"/>
            <p:cNvCxnSpPr/>
            <p:nvPr/>
          </p:nvCxnSpPr>
          <p:spPr>
            <a:xfrm>
              <a:off x="10423367" y="5688858"/>
              <a:ext cx="1495200" cy="12900"/>
            </a:xfrm>
            <a:prstGeom prst="straightConnector1">
              <a:avLst/>
            </a:prstGeom>
            <a:noFill/>
            <a:ln w="38100" cap="flat" cmpd="sng">
              <a:solidFill>
                <a:srgbClr val="FFCB25"/>
              </a:solidFill>
              <a:prstDash val="solid"/>
              <a:round/>
              <a:headEnd type="none" w="sm" len="sm"/>
              <a:tailEnd type="none" w="sm" len="sm"/>
            </a:ln>
          </p:spPr>
        </p:cxnSp>
        <p:pic>
          <p:nvPicPr>
            <p:cNvPr id="121" name="Google Shape;121;p23">
              <a:hlinkClick r:id="rId5"/>
            </p:cNvPr>
            <p:cNvPicPr preferRelativeResize="0"/>
            <p:nvPr/>
          </p:nvPicPr>
          <p:blipFill rotWithShape="1">
            <a:blip r:embed="rId6">
              <a:alphaModFix/>
            </a:blip>
            <a:srcRect/>
            <a:stretch/>
          </p:blipFill>
          <p:spPr>
            <a:xfrm>
              <a:off x="8982558" y="5912306"/>
              <a:ext cx="713232" cy="637863"/>
            </a:xfrm>
            <a:prstGeom prst="rect">
              <a:avLst/>
            </a:prstGeom>
            <a:noFill/>
            <a:ln>
              <a:noFill/>
            </a:ln>
          </p:spPr>
        </p:pic>
        <p:pic>
          <p:nvPicPr>
            <p:cNvPr id="122" name="Google Shape;122;p23">
              <a:hlinkClick r:id="rId7"/>
            </p:cNvPr>
            <p:cNvPicPr preferRelativeResize="0"/>
            <p:nvPr/>
          </p:nvPicPr>
          <p:blipFill rotWithShape="1">
            <a:blip r:embed="rId8">
              <a:alphaModFix/>
            </a:blip>
            <a:srcRect/>
            <a:stretch/>
          </p:blipFill>
          <p:spPr>
            <a:xfrm>
              <a:off x="9764428" y="5916798"/>
              <a:ext cx="708660" cy="628879"/>
            </a:xfrm>
            <a:prstGeom prst="rect">
              <a:avLst/>
            </a:prstGeom>
            <a:noFill/>
            <a:ln>
              <a:noFill/>
            </a:ln>
          </p:spPr>
        </p:pic>
        <p:pic>
          <p:nvPicPr>
            <p:cNvPr id="123" name="Google Shape;123;p23">
              <a:hlinkClick r:id="rId9"/>
            </p:cNvPr>
            <p:cNvPicPr preferRelativeResize="0"/>
            <p:nvPr/>
          </p:nvPicPr>
          <p:blipFill rotWithShape="1">
            <a:blip r:embed="rId10">
              <a:alphaModFix/>
            </a:blip>
            <a:srcRect/>
            <a:stretch/>
          </p:blipFill>
          <p:spPr>
            <a:xfrm>
              <a:off x="10541715" y="5905569"/>
              <a:ext cx="612648" cy="624387"/>
            </a:xfrm>
            <a:prstGeom prst="rect">
              <a:avLst/>
            </a:prstGeom>
            <a:noFill/>
            <a:ln>
              <a:noFill/>
            </a:ln>
          </p:spPr>
        </p:pic>
        <p:pic>
          <p:nvPicPr>
            <p:cNvPr id="124" name="Google Shape;124;p23">
              <a:hlinkClick r:id="rId11"/>
            </p:cNvPr>
            <p:cNvPicPr preferRelativeResize="0"/>
            <p:nvPr/>
          </p:nvPicPr>
          <p:blipFill rotWithShape="1">
            <a:blip r:embed="rId12">
              <a:alphaModFix/>
            </a:blip>
            <a:srcRect/>
            <a:stretch/>
          </p:blipFill>
          <p:spPr>
            <a:xfrm>
              <a:off x="11219049" y="5916799"/>
              <a:ext cx="699516" cy="601927"/>
            </a:xfrm>
            <a:prstGeom prst="rect">
              <a:avLst/>
            </a:prstGeom>
            <a:noFill/>
            <a:ln>
              <a:noFill/>
            </a:ln>
          </p:spPr>
        </p:pic>
        <p:sp>
          <p:nvSpPr>
            <p:cNvPr id="125" name="Google Shape;125;p23"/>
            <p:cNvSpPr txBox="1"/>
            <p:nvPr/>
          </p:nvSpPr>
          <p:spPr>
            <a:xfrm>
              <a:off x="7072500" y="4813375"/>
              <a:ext cx="4915500" cy="10011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0"/>
                </a:spcBef>
                <a:spcAft>
                  <a:spcPts val="0"/>
                </a:spcAft>
                <a:buClr>
                  <a:srgbClr val="000000"/>
                </a:buClr>
                <a:buSzPts val="2400"/>
                <a:buFont typeface="Arial"/>
                <a:buNone/>
              </a:pPr>
              <a:r>
                <a:rPr lang="en" sz="2400" b="1" i="0" u="none" strike="noStrike" cap="none">
                  <a:solidFill>
                    <a:srgbClr val="252525"/>
                  </a:solidFill>
                  <a:latin typeface="Homemade Apple"/>
                  <a:ea typeface="Homemade Apple"/>
                  <a:cs typeface="Homemade Apple"/>
                  <a:sym typeface="Homemade Apple"/>
                </a:rPr>
                <a:t>Sharing is caring!</a:t>
              </a:r>
              <a:endParaRPr sz="2400" b="1" i="0" u="none" strike="noStrike" cap="none">
                <a:solidFill>
                  <a:srgbClr val="252525"/>
                </a:solidFill>
                <a:latin typeface="Homemade Apple"/>
                <a:ea typeface="Homemade Apple"/>
                <a:cs typeface="Homemade Apple"/>
                <a:sym typeface="Homemade Apple"/>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E8E8E8"/>
        </a:solidFill>
        <a:effectLst/>
      </p:bgPr>
    </p:bg>
    <p:spTree>
      <p:nvGrpSpPr>
        <p:cNvPr id="1" name="Shape 5"/>
        <p:cNvGrpSpPr/>
        <p:nvPr/>
      </p:nvGrpSpPr>
      <p:grpSpPr>
        <a:xfrm>
          <a:off x="0" y="0"/>
          <a:ext cx="0" cy="0"/>
          <a:chOff x="0" y="0"/>
          <a:chExt cx="0" cy="0"/>
        </a:xfrm>
      </p:grpSpPr>
      <p:pic>
        <p:nvPicPr>
          <p:cNvPr id="6" name="Google Shape;6;p1"/>
          <p:cNvPicPr preferRelativeResize="0"/>
          <p:nvPr/>
        </p:nvPicPr>
        <p:blipFill rotWithShape="1">
          <a:blip r:embed="rId24">
            <a:alphaModFix/>
          </a:blip>
          <a:srcRect r="5678"/>
          <a:stretch/>
        </p:blipFill>
        <p:spPr>
          <a:xfrm>
            <a:off x="0" y="0"/>
            <a:ext cx="12191999" cy="6858001"/>
          </a:xfrm>
          <a:prstGeom prst="rect">
            <a:avLst/>
          </a:prstGeom>
          <a:noFill/>
          <a:ln>
            <a:noFill/>
          </a:ln>
        </p:spPr>
      </p:pic>
      <p:pic>
        <p:nvPicPr>
          <p:cNvPr id="7" name="Google Shape;7;p1"/>
          <p:cNvPicPr preferRelativeResize="0"/>
          <p:nvPr/>
        </p:nvPicPr>
        <p:blipFill rotWithShape="1">
          <a:blip r:embed="rId25">
            <a:alphaModFix/>
          </a:blip>
          <a:srcRect t="289"/>
          <a:stretch/>
        </p:blipFill>
        <p:spPr>
          <a:xfrm rot="5400000">
            <a:off x="2697455" y="-2702130"/>
            <a:ext cx="6853373" cy="12257636"/>
          </a:xfrm>
          <a:custGeom>
            <a:avLst/>
            <a:gdLst/>
            <a:ahLst/>
            <a:cxnLst/>
            <a:rect l="l" t="t" r="r" b="b"/>
            <a:pathLst>
              <a:path w="6853373" h="12288357" extrusionOk="0">
                <a:moveTo>
                  <a:pt x="300866" y="11963891"/>
                </a:moveTo>
                <a:lnTo>
                  <a:pt x="6565981" y="11963891"/>
                </a:lnTo>
                <a:lnTo>
                  <a:pt x="6565981" y="324464"/>
                </a:lnTo>
                <a:lnTo>
                  <a:pt x="300866" y="324464"/>
                </a:lnTo>
                <a:close/>
                <a:moveTo>
                  <a:pt x="0" y="12288357"/>
                </a:moveTo>
                <a:lnTo>
                  <a:pt x="0" y="0"/>
                </a:lnTo>
                <a:lnTo>
                  <a:pt x="6853373" y="0"/>
                </a:lnTo>
                <a:lnTo>
                  <a:pt x="6853373" y="12288357"/>
                </a:lnTo>
                <a:close/>
              </a:path>
            </a:pathLst>
          </a:custGeom>
          <a:noFill/>
          <a:ln>
            <a:noFill/>
          </a:ln>
          <a:effectLst>
            <a:outerShdw blurRad="50800" dist="38100" dir="13500000" algn="br" rotWithShape="0">
              <a:srgbClr val="000000">
                <a:alpha val="40000"/>
              </a:srgbClr>
            </a:outerShdw>
          </a:effectLst>
        </p:spPr>
      </p:pic>
      <p:sp>
        <p:nvSpPr>
          <p:cNvPr id="8" name="Google Shape;8;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Autofit/>
          </a:bodyPr>
          <a:lstStyle>
            <a:lvl1pPr marR="0" lvl="0" algn="l" rtl="0">
              <a:lnSpc>
                <a:spcPct val="100000"/>
              </a:lnSpc>
              <a:spcBef>
                <a:spcPts val="0"/>
              </a:spcBef>
              <a:spcAft>
                <a:spcPts val="0"/>
              </a:spcAft>
              <a:buClr>
                <a:schemeClr val="dk1"/>
              </a:buClr>
              <a:buSzPts val="4000"/>
              <a:buFont typeface="Just Another Hand"/>
              <a:buNone/>
              <a:defRPr sz="4000" i="0" u="none" strike="noStrike" cap="none">
                <a:solidFill>
                  <a:schemeClr val="dk1"/>
                </a:solidFill>
                <a:latin typeface="Just Another Hand"/>
                <a:ea typeface="Just Another Hand"/>
                <a:cs typeface="Just Another Hand"/>
                <a:sym typeface="Just Another Hand"/>
              </a:defRPr>
            </a:lvl1pPr>
            <a:lvl2pPr marR="0" lvl="1" algn="l" rtl="0">
              <a:lnSpc>
                <a:spcPct val="100000"/>
              </a:lnSpc>
              <a:spcBef>
                <a:spcPts val="0"/>
              </a:spcBef>
              <a:spcAft>
                <a:spcPts val="0"/>
              </a:spcAft>
              <a:buClr>
                <a:schemeClr val="dk1"/>
              </a:buClr>
              <a:buSzPts val="4000"/>
              <a:buFont typeface="Just Another Hand"/>
              <a:buNone/>
              <a:defRPr sz="4000" i="0" u="none" strike="noStrike" cap="none">
                <a:solidFill>
                  <a:schemeClr val="dk1"/>
                </a:solidFill>
                <a:latin typeface="Just Another Hand"/>
                <a:ea typeface="Just Another Hand"/>
                <a:cs typeface="Just Another Hand"/>
                <a:sym typeface="Just Another Hand"/>
              </a:defRPr>
            </a:lvl2pPr>
            <a:lvl3pPr marR="0" lvl="2" algn="l" rtl="0">
              <a:lnSpc>
                <a:spcPct val="100000"/>
              </a:lnSpc>
              <a:spcBef>
                <a:spcPts val="0"/>
              </a:spcBef>
              <a:spcAft>
                <a:spcPts val="0"/>
              </a:spcAft>
              <a:buClr>
                <a:schemeClr val="dk1"/>
              </a:buClr>
              <a:buSzPts val="4000"/>
              <a:buFont typeface="Just Another Hand"/>
              <a:buNone/>
              <a:defRPr sz="4000" i="0" u="none" strike="noStrike" cap="none">
                <a:solidFill>
                  <a:schemeClr val="dk1"/>
                </a:solidFill>
                <a:latin typeface="Just Another Hand"/>
                <a:ea typeface="Just Another Hand"/>
                <a:cs typeface="Just Another Hand"/>
                <a:sym typeface="Just Another Hand"/>
              </a:defRPr>
            </a:lvl3pPr>
            <a:lvl4pPr marR="0" lvl="3" algn="l" rtl="0">
              <a:lnSpc>
                <a:spcPct val="100000"/>
              </a:lnSpc>
              <a:spcBef>
                <a:spcPts val="0"/>
              </a:spcBef>
              <a:spcAft>
                <a:spcPts val="0"/>
              </a:spcAft>
              <a:buClr>
                <a:schemeClr val="dk1"/>
              </a:buClr>
              <a:buSzPts val="4000"/>
              <a:buFont typeface="Just Another Hand"/>
              <a:buNone/>
              <a:defRPr sz="4000" i="0" u="none" strike="noStrike" cap="none">
                <a:solidFill>
                  <a:schemeClr val="dk1"/>
                </a:solidFill>
                <a:latin typeface="Just Another Hand"/>
                <a:ea typeface="Just Another Hand"/>
                <a:cs typeface="Just Another Hand"/>
                <a:sym typeface="Just Another Hand"/>
              </a:defRPr>
            </a:lvl4pPr>
            <a:lvl5pPr marR="0" lvl="4" algn="l" rtl="0">
              <a:lnSpc>
                <a:spcPct val="100000"/>
              </a:lnSpc>
              <a:spcBef>
                <a:spcPts val="0"/>
              </a:spcBef>
              <a:spcAft>
                <a:spcPts val="0"/>
              </a:spcAft>
              <a:buClr>
                <a:schemeClr val="dk1"/>
              </a:buClr>
              <a:buSzPts val="4000"/>
              <a:buFont typeface="Just Another Hand"/>
              <a:buNone/>
              <a:defRPr sz="4000" i="0" u="none" strike="noStrike" cap="none">
                <a:solidFill>
                  <a:schemeClr val="dk1"/>
                </a:solidFill>
                <a:latin typeface="Just Another Hand"/>
                <a:ea typeface="Just Another Hand"/>
                <a:cs typeface="Just Another Hand"/>
                <a:sym typeface="Just Another Hand"/>
              </a:defRPr>
            </a:lvl5pPr>
            <a:lvl6pPr marR="0" lvl="5" algn="l" rtl="0">
              <a:lnSpc>
                <a:spcPct val="100000"/>
              </a:lnSpc>
              <a:spcBef>
                <a:spcPts val="0"/>
              </a:spcBef>
              <a:spcAft>
                <a:spcPts val="0"/>
              </a:spcAft>
              <a:buClr>
                <a:schemeClr val="dk1"/>
              </a:buClr>
              <a:buSzPts val="4000"/>
              <a:buFont typeface="Just Another Hand"/>
              <a:buNone/>
              <a:defRPr sz="4000" i="0" u="none" strike="noStrike" cap="none">
                <a:solidFill>
                  <a:schemeClr val="dk1"/>
                </a:solidFill>
                <a:latin typeface="Just Another Hand"/>
                <a:ea typeface="Just Another Hand"/>
                <a:cs typeface="Just Another Hand"/>
                <a:sym typeface="Just Another Hand"/>
              </a:defRPr>
            </a:lvl6pPr>
            <a:lvl7pPr marR="0" lvl="6" algn="l" rtl="0">
              <a:lnSpc>
                <a:spcPct val="100000"/>
              </a:lnSpc>
              <a:spcBef>
                <a:spcPts val="0"/>
              </a:spcBef>
              <a:spcAft>
                <a:spcPts val="0"/>
              </a:spcAft>
              <a:buClr>
                <a:schemeClr val="dk1"/>
              </a:buClr>
              <a:buSzPts val="4000"/>
              <a:buFont typeface="Just Another Hand"/>
              <a:buNone/>
              <a:defRPr sz="4000" i="0" u="none" strike="noStrike" cap="none">
                <a:solidFill>
                  <a:schemeClr val="dk1"/>
                </a:solidFill>
                <a:latin typeface="Just Another Hand"/>
                <a:ea typeface="Just Another Hand"/>
                <a:cs typeface="Just Another Hand"/>
                <a:sym typeface="Just Another Hand"/>
              </a:defRPr>
            </a:lvl7pPr>
            <a:lvl8pPr marR="0" lvl="7" algn="l" rtl="0">
              <a:lnSpc>
                <a:spcPct val="100000"/>
              </a:lnSpc>
              <a:spcBef>
                <a:spcPts val="0"/>
              </a:spcBef>
              <a:spcAft>
                <a:spcPts val="0"/>
              </a:spcAft>
              <a:buClr>
                <a:schemeClr val="dk1"/>
              </a:buClr>
              <a:buSzPts val="4000"/>
              <a:buFont typeface="Just Another Hand"/>
              <a:buNone/>
              <a:defRPr sz="4000" i="0" u="none" strike="noStrike" cap="none">
                <a:solidFill>
                  <a:schemeClr val="dk1"/>
                </a:solidFill>
                <a:latin typeface="Just Another Hand"/>
                <a:ea typeface="Just Another Hand"/>
                <a:cs typeface="Just Another Hand"/>
                <a:sym typeface="Just Another Hand"/>
              </a:defRPr>
            </a:lvl8pPr>
            <a:lvl9pPr marR="0" lvl="8" algn="l" rtl="0">
              <a:lnSpc>
                <a:spcPct val="100000"/>
              </a:lnSpc>
              <a:spcBef>
                <a:spcPts val="0"/>
              </a:spcBef>
              <a:spcAft>
                <a:spcPts val="0"/>
              </a:spcAft>
              <a:buClr>
                <a:schemeClr val="dk1"/>
              </a:buClr>
              <a:buSzPts val="4000"/>
              <a:buFont typeface="Just Another Hand"/>
              <a:buNone/>
              <a:defRPr sz="4000" i="0" u="none" strike="noStrike" cap="none">
                <a:solidFill>
                  <a:schemeClr val="dk1"/>
                </a:solidFill>
                <a:latin typeface="Just Another Hand"/>
                <a:ea typeface="Just Another Hand"/>
                <a:cs typeface="Just Another Hand"/>
                <a:sym typeface="Just Another Hand"/>
              </a:defRPr>
            </a:lvl9pPr>
          </a:lstStyle>
          <a:p>
            <a:endParaRPr/>
          </a:p>
        </p:txBody>
      </p:sp>
      <p:sp>
        <p:nvSpPr>
          <p:cNvPr id="9" name="Google Shape;9;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Autofit/>
          </a:bodyPr>
          <a:lstStyle>
            <a:lvl1pPr marL="457200" marR="0" lvl="0" indent="-355600" algn="l" rtl="0">
              <a:lnSpc>
                <a:spcPct val="115000"/>
              </a:lnSpc>
              <a:spcBef>
                <a:spcPts val="0"/>
              </a:spcBef>
              <a:spcAft>
                <a:spcPts val="0"/>
              </a:spcAft>
              <a:buClr>
                <a:schemeClr val="dk1"/>
              </a:buClr>
              <a:buSzPts val="2000"/>
              <a:buFont typeface="Coming Soon"/>
              <a:buChar char="●"/>
              <a:defRPr sz="2000" b="1" i="0" u="none" strike="noStrike" cap="none">
                <a:solidFill>
                  <a:schemeClr val="dk1"/>
                </a:solidFill>
                <a:latin typeface="Coming Soon"/>
                <a:ea typeface="Coming Soon"/>
                <a:cs typeface="Coming Soon"/>
                <a:sym typeface="Coming Soon"/>
              </a:defRPr>
            </a:lvl1pPr>
            <a:lvl2pPr marL="914400" marR="0" lvl="1" indent="-355600" algn="l" rtl="0">
              <a:lnSpc>
                <a:spcPct val="115000"/>
              </a:lnSpc>
              <a:spcBef>
                <a:spcPts val="2100"/>
              </a:spcBef>
              <a:spcAft>
                <a:spcPts val="0"/>
              </a:spcAft>
              <a:buClr>
                <a:schemeClr val="dk1"/>
              </a:buClr>
              <a:buSzPts val="2000"/>
              <a:buFont typeface="Coming Soon"/>
              <a:buChar char="○"/>
              <a:defRPr sz="2000" b="1" i="0" u="none" strike="noStrike" cap="none">
                <a:solidFill>
                  <a:schemeClr val="dk1"/>
                </a:solidFill>
                <a:latin typeface="Coming Soon"/>
                <a:ea typeface="Coming Soon"/>
                <a:cs typeface="Coming Soon"/>
                <a:sym typeface="Coming Soon"/>
              </a:defRPr>
            </a:lvl2pPr>
            <a:lvl3pPr marL="1371600" marR="0" lvl="2" indent="-355600" algn="l" rtl="0">
              <a:lnSpc>
                <a:spcPct val="115000"/>
              </a:lnSpc>
              <a:spcBef>
                <a:spcPts val="2100"/>
              </a:spcBef>
              <a:spcAft>
                <a:spcPts val="0"/>
              </a:spcAft>
              <a:buClr>
                <a:schemeClr val="dk1"/>
              </a:buClr>
              <a:buSzPts val="2000"/>
              <a:buFont typeface="Coming Soon"/>
              <a:buChar char="■"/>
              <a:defRPr sz="2000" b="1" i="0" u="none" strike="noStrike" cap="none">
                <a:solidFill>
                  <a:schemeClr val="dk1"/>
                </a:solidFill>
                <a:latin typeface="Coming Soon"/>
                <a:ea typeface="Coming Soon"/>
                <a:cs typeface="Coming Soon"/>
                <a:sym typeface="Coming Soon"/>
              </a:defRPr>
            </a:lvl3pPr>
            <a:lvl4pPr marL="1828800" marR="0" lvl="3" indent="-355600" algn="l" rtl="0">
              <a:lnSpc>
                <a:spcPct val="115000"/>
              </a:lnSpc>
              <a:spcBef>
                <a:spcPts val="2100"/>
              </a:spcBef>
              <a:spcAft>
                <a:spcPts val="0"/>
              </a:spcAft>
              <a:buClr>
                <a:schemeClr val="dk1"/>
              </a:buClr>
              <a:buSzPts val="2000"/>
              <a:buFont typeface="Coming Soon"/>
              <a:buChar char="●"/>
              <a:defRPr sz="2000" b="1" i="0" u="none" strike="noStrike" cap="none">
                <a:solidFill>
                  <a:schemeClr val="dk1"/>
                </a:solidFill>
                <a:latin typeface="Coming Soon"/>
                <a:ea typeface="Coming Soon"/>
                <a:cs typeface="Coming Soon"/>
                <a:sym typeface="Coming Soon"/>
              </a:defRPr>
            </a:lvl4pPr>
            <a:lvl5pPr marL="2286000" marR="0" lvl="4" indent="-355600" algn="l" rtl="0">
              <a:lnSpc>
                <a:spcPct val="115000"/>
              </a:lnSpc>
              <a:spcBef>
                <a:spcPts val="2100"/>
              </a:spcBef>
              <a:spcAft>
                <a:spcPts val="0"/>
              </a:spcAft>
              <a:buClr>
                <a:schemeClr val="dk1"/>
              </a:buClr>
              <a:buSzPts val="2000"/>
              <a:buFont typeface="Coming Soon"/>
              <a:buChar char="○"/>
              <a:defRPr sz="2000" b="1" i="0" u="none" strike="noStrike" cap="none">
                <a:solidFill>
                  <a:schemeClr val="dk1"/>
                </a:solidFill>
                <a:latin typeface="Coming Soon"/>
                <a:ea typeface="Coming Soon"/>
                <a:cs typeface="Coming Soon"/>
                <a:sym typeface="Coming Soon"/>
              </a:defRPr>
            </a:lvl5pPr>
            <a:lvl6pPr marL="2743200" marR="0" lvl="5" indent="-355600" algn="l" rtl="0">
              <a:lnSpc>
                <a:spcPct val="115000"/>
              </a:lnSpc>
              <a:spcBef>
                <a:spcPts val="2100"/>
              </a:spcBef>
              <a:spcAft>
                <a:spcPts val="0"/>
              </a:spcAft>
              <a:buClr>
                <a:schemeClr val="dk1"/>
              </a:buClr>
              <a:buSzPts val="2000"/>
              <a:buFont typeface="Coming Soon"/>
              <a:buChar char="■"/>
              <a:defRPr sz="2000" b="1" i="0" u="none" strike="noStrike" cap="none">
                <a:solidFill>
                  <a:schemeClr val="dk1"/>
                </a:solidFill>
                <a:latin typeface="Coming Soon"/>
                <a:ea typeface="Coming Soon"/>
                <a:cs typeface="Coming Soon"/>
                <a:sym typeface="Coming Soon"/>
              </a:defRPr>
            </a:lvl6pPr>
            <a:lvl7pPr marL="3200400" marR="0" lvl="6" indent="-355600" algn="l" rtl="0">
              <a:lnSpc>
                <a:spcPct val="115000"/>
              </a:lnSpc>
              <a:spcBef>
                <a:spcPts val="2100"/>
              </a:spcBef>
              <a:spcAft>
                <a:spcPts val="0"/>
              </a:spcAft>
              <a:buClr>
                <a:schemeClr val="dk1"/>
              </a:buClr>
              <a:buSzPts val="2000"/>
              <a:buFont typeface="Coming Soon"/>
              <a:buChar char="●"/>
              <a:defRPr sz="2000" b="1" i="0" u="none" strike="noStrike" cap="none">
                <a:solidFill>
                  <a:schemeClr val="dk1"/>
                </a:solidFill>
                <a:latin typeface="Coming Soon"/>
                <a:ea typeface="Coming Soon"/>
                <a:cs typeface="Coming Soon"/>
                <a:sym typeface="Coming Soon"/>
              </a:defRPr>
            </a:lvl7pPr>
            <a:lvl8pPr marL="3657600" marR="0" lvl="7" indent="-355600" algn="l" rtl="0">
              <a:lnSpc>
                <a:spcPct val="115000"/>
              </a:lnSpc>
              <a:spcBef>
                <a:spcPts val="2100"/>
              </a:spcBef>
              <a:spcAft>
                <a:spcPts val="0"/>
              </a:spcAft>
              <a:buClr>
                <a:schemeClr val="dk1"/>
              </a:buClr>
              <a:buSzPts val="2000"/>
              <a:buFont typeface="Coming Soon"/>
              <a:buChar char="○"/>
              <a:defRPr sz="2000" b="1" i="0" u="none" strike="noStrike" cap="none">
                <a:solidFill>
                  <a:schemeClr val="dk1"/>
                </a:solidFill>
                <a:latin typeface="Coming Soon"/>
                <a:ea typeface="Coming Soon"/>
                <a:cs typeface="Coming Soon"/>
                <a:sym typeface="Coming Soon"/>
              </a:defRPr>
            </a:lvl8pPr>
            <a:lvl9pPr marL="4114800" marR="0" lvl="8" indent="-355600" algn="l" rtl="0">
              <a:lnSpc>
                <a:spcPct val="115000"/>
              </a:lnSpc>
              <a:spcBef>
                <a:spcPts val="2100"/>
              </a:spcBef>
              <a:spcAft>
                <a:spcPts val="2100"/>
              </a:spcAft>
              <a:buClr>
                <a:schemeClr val="dk1"/>
              </a:buClr>
              <a:buSzPts val="2000"/>
              <a:buFont typeface="Coming Soon"/>
              <a:buChar char="■"/>
              <a:defRPr sz="2000" b="1" i="0" u="none" strike="noStrike" cap="none">
                <a:solidFill>
                  <a:schemeClr val="dk1"/>
                </a:solidFill>
                <a:latin typeface="Coming Soon"/>
                <a:ea typeface="Coming Soon"/>
                <a:cs typeface="Coming Soon"/>
                <a:sym typeface="Coming Soon"/>
              </a:defRPr>
            </a:lvl9pPr>
          </a:lstStyle>
          <a:p>
            <a:endParaRPr/>
          </a:p>
        </p:txBody>
      </p:sp>
      <p:sp>
        <p:nvSpPr>
          <p:cNvPr id="10" name="Google Shape;10;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
        <p:nvSpPr>
          <p:cNvPr id="11" name="Google Shape;11;p1"/>
          <p:cNvSpPr txBox="1"/>
          <p:nvPr/>
        </p:nvSpPr>
        <p:spPr>
          <a:xfrm rot="5400000">
            <a:off x="-374550" y="5893700"/>
            <a:ext cx="1579800" cy="373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Barlow Condensed"/>
                <a:ea typeface="Barlow Condensed"/>
                <a:cs typeface="Barlow Condensed"/>
                <a:sym typeface="Barlow Condensed"/>
              </a:rPr>
              <a:t>SLIDESMANIA.COM</a:t>
            </a:r>
            <a:endParaRPr sz="1400" b="0" i="0" u="none" strike="noStrike" cap="none">
              <a:solidFill>
                <a:schemeClr val="dk1"/>
              </a:solidFill>
              <a:latin typeface="Barlow Condensed"/>
              <a:ea typeface="Barlow Condensed"/>
              <a:cs typeface="Barlow Condensed"/>
              <a:sym typeface="Barlow Condense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1.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hyperlink" Target="mailto:cac@parentnetworkwny.org"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0.jp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4"/>
          <p:cNvSpPr/>
          <p:nvPr/>
        </p:nvSpPr>
        <p:spPr>
          <a:xfrm rot="10800000">
            <a:off x="7486124" y="1500231"/>
            <a:ext cx="3846126" cy="4222018"/>
          </a:xfrm>
          <a:custGeom>
            <a:avLst/>
            <a:gdLst/>
            <a:ahLst/>
            <a:cxnLst/>
            <a:rect l="l" t="t" r="r" b="b"/>
            <a:pathLst>
              <a:path w="3619883" h="4275461" extrusionOk="0">
                <a:moveTo>
                  <a:pt x="3619883" y="4275461"/>
                </a:moveTo>
                <a:lnTo>
                  <a:pt x="3439718" y="4275461"/>
                </a:lnTo>
                <a:lnTo>
                  <a:pt x="3382296" y="4128157"/>
                </a:lnTo>
                <a:lnTo>
                  <a:pt x="3448683" y="4128157"/>
                </a:lnTo>
                <a:lnTo>
                  <a:pt x="3448683" y="3951392"/>
                </a:lnTo>
                <a:lnTo>
                  <a:pt x="3270899" y="3951392"/>
                </a:lnTo>
                <a:lnTo>
                  <a:pt x="3270899" y="4128157"/>
                </a:lnTo>
                <a:lnTo>
                  <a:pt x="3327149" y="4128157"/>
                </a:lnTo>
                <a:lnTo>
                  <a:pt x="3269726" y="4275461"/>
                </a:lnTo>
                <a:lnTo>
                  <a:pt x="3052674" y="4275461"/>
                </a:lnTo>
                <a:lnTo>
                  <a:pt x="3096002" y="4128157"/>
                </a:lnTo>
                <a:lnTo>
                  <a:pt x="3137725" y="4128157"/>
                </a:lnTo>
                <a:lnTo>
                  <a:pt x="3137725" y="3951392"/>
                </a:lnTo>
                <a:lnTo>
                  <a:pt x="2959941" y="3951392"/>
                </a:lnTo>
                <a:lnTo>
                  <a:pt x="2959941" y="4128157"/>
                </a:lnTo>
                <a:lnTo>
                  <a:pt x="2996846" y="4128157"/>
                </a:lnTo>
                <a:lnTo>
                  <a:pt x="3014011" y="4275461"/>
                </a:lnTo>
                <a:lnTo>
                  <a:pt x="2761042" y="4275461"/>
                </a:lnTo>
                <a:lnTo>
                  <a:pt x="2761042" y="4128157"/>
                </a:lnTo>
                <a:lnTo>
                  <a:pt x="2826768" y="4128157"/>
                </a:lnTo>
                <a:lnTo>
                  <a:pt x="2826768" y="3951392"/>
                </a:lnTo>
                <a:lnTo>
                  <a:pt x="2648983" y="3951392"/>
                </a:lnTo>
                <a:lnTo>
                  <a:pt x="2648983" y="4128157"/>
                </a:lnTo>
                <a:lnTo>
                  <a:pt x="2690646" y="4128157"/>
                </a:lnTo>
                <a:lnTo>
                  <a:pt x="2690646" y="4275461"/>
                </a:lnTo>
                <a:lnTo>
                  <a:pt x="2511710" y="4275461"/>
                </a:lnTo>
                <a:lnTo>
                  <a:pt x="2454288" y="4128157"/>
                </a:lnTo>
                <a:lnTo>
                  <a:pt x="2515810" y="4128157"/>
                </a:lnTo>
                <a:lnTo>
                  <a:pt x="2515810" y="3951392"/>
                </a:lnTo>
                <a:lnTo>
                  <a:pt x="2338025" y="3951392"/>
                </a:lnTo>
                <a:lnTo>
                  <a:pt x="2338025" y="4128157"/>
                </a:lnTo>
                <a:lnTo>
                  <a:pt x="2395120" y="4128157"/>
                </a:lnTo>
                <a:lnTo>
                  <a:pt x="2337697" y="4275461"/>
                </a:lnTo>
                <a:lnTo>
                  <a:pt x="2150155" y="4275461"/>
                </a:lnTo>
                <a:lnTo>
                  <a:pt x="2150155" y="4128157"/>
                </a:lnTo>
                <a:lnTo>
                  <a:pt x="2204852" y="4128157"/>
                </a:lnTo>
                <a:lnTo>
                  <a:pt x="2204852" y="3951392"/>
                </a:lnTo>
                <a:lnTo>
                  <a:pt x="2027068" y="3951392"/>
                </a:lnTo>
                <a:lnTo>
                  <a:pt x="2027068" y="4128157"/>
                </a:lnTo>
                <a:lnTo>
                  <a:pt x="2079759" y="4128157"/>
                </a:lnTo>
                <a:lnTo>
                  <a:pt x="2079759" y="4275461"/>
                </a:lnTo>
                <a:lnTo>
                  <a:pt x="1824703" y="4275461"/>
                </a:lnTo>
                <a:lnTo>
                  <a:pt x="1834468" y="4128157"/>
                </a:lnTo>
                <a:lnTo>
                  <a:pt x="1893894" y="4128157"/>
                </a:lnTo>
                <a:lnTo>
                  <a:pt x="1893894" y="3951392"/>
                </a:lnTo>
                <a:lnTo>
                  <a:pt x="1716110" y="3951392"/>
                </a:lnTo>
                <a:lnTo>
                  <a:pt x="1716110" y="4006431"/>
                </a:lnTo>
                <a:lnTo>
                  <a:pt x="1703447" y="4007960"/>
                </a:lnTo>
                <a:lnTo>
                  <a:pt x="1716110" y="4044284"/>
                </a:lnTo>
                <a:lnTo>
                  <a:pt x="1716110" y="4128157"/>
                </a:lnTo>
                <a:lnTo>
                  <a:pt x="1745346" y="4128157"/>
                </a:lnTo>
                <a:lnTo>
                  <a:pt x="1796694" y="4275461"/>
                </a:lnTo>
                <a:lnTo>
                  <a:pt x="1558844" y="4275461"/>
                </a:lnTo>
                <a:lnTo>
                  <a:pt x="1517252" y="4128157"/>
                </a:lnTo>
                <a:lnTo>
                  <a:pt x="1582936" y="4128157"/>
                </a:lnTo>
                <a:lnTo>
                  <a:pt x="1582936" y="3951392"/>
                </a:lnTo>
                <a:lnTo>
                  <a:pt x="1405151" y="3951392"/>
                </a:lnTo>
                <a:lnTo>
                  <a:pt x="1405151" y="4128157"/>
                </a:lnTo>
                <a:lnTo>
                  <a:pt x="1468988" y="4128157"/>
                </a:lnTo>
                <a:lnTo>
                  <a:pt x="1427396" y="4275461"/>
                </a:lnTo>
                <a:lnTo>
                  <a:pt x="1210751" y="4275461"/>
                </a:lnTo>
                <a:lnTo>
                  <a:pt x="1210751" y="4128157"/>
                </a:lnTo>
                <a:lnTo>
                  <a:pt x="1271978" y="4128157"/>
                </a:lnTo>
                <a:lnTo>
                  <a:pt x="1271978" y="3951392"/>
                </a:lnTo>
                <a:lnTo>
                  <a:pt x="1094193" y="3951392"/>
                </a:lnTo>
                <a:lnTo>
                  <a:pt x="1094193" y="4128157"/>
                </a:lnTo>
                <a:lnTo>
                  <a:pt x="1140354" y="4128157"/>
                </a:lnTo>
                <a:lnTo>
                  <a:pt x="1140354" y="4275461"/>
                </a:lnTo>
                <a:lnTo>
                  <a:pt x="953807" y="4275461"/>
                </a:lnTo>
                <a:lnTo>
                  <a:pt x="912215" y="4128157"/>
                </a:lnTo>
                <a:lnTo>
                  <a:pt x="961020" y="4128157"/>
                </a:lnTo>
                <a:lnTo>
                  <a:pt x="961020" y="3951392"/>
                </a:lnTo>
                <a:lnTo>
                  <a:pt x="783235" y="3951392"/>
                </a:lnTo>
                <a:lnTo>
                  <a:pt x="783235" y="4128157"/>
                </a:lnTo>
                <a:lnTo>
                  <a:pt x="871024" y="4128157"/>
                </a:lnTo>
                <a:lnTo>
                  <a:pt x="829432" y="4275461"/>
                </a:lnTo>
                <a:lnTo>
                  <a:pt x="611484" y="4275461"/>
                </a:lnTo>
                <a:lnTo>
                  <a:pt x="621247" y="4128157"/>
                </a:lnTo>
                <a:lnTo>
                  <a:pt x="650062" y="4128157"/>
                </a:lnTo>
                <a:lnTo>
                  <a:pt x="650062" y="3951392"/>
                </a:lnTo>
                <a:lnTo>
                  <a:pt x="472277" y="3951392"/>
                </a:lnTo>
                <a:lnTo>
                  <a:pt x="472277" y="4128157"/>
                </a:lnTo>
                <a:lnTo>
                  <a:pt x="522650" y="4128157"/>
                </a:lnTo>
                <a:lnTo>
                  <a:pt x="573998" y="4275461"/>
                </a:lnTo>
                <a:lnTo>
                  <a:pt x="336164" y="4275461"/>
                </a:lnTo>
                <a:lnTo>
                  <a:pt x="294572" y="4128157"/>
                </a:lnTo>
                <a:lnTo>
                  <a:pt x="339106" y="4128157"/>
                </a:lnTo>
                <a:lnTo>
                  <a:pt x="339106" y="3951392"/>
                </a:lnTo>
                <a:lnTo>
                  <a:pt x="161321" y="3951392"/>
                </a:lnTo>
                <a:lnTo>
                  <a:pt x="161321" y="4128157"/>
                </a:lnTo>
                <a:lnTo>
                  <a:pt x="230914" y="4128157"/>
                </a:lnTo>
                <a:lnTo>
                  <a:pt x="189322" y="4275461"/>
                </a:lnTo>
                <a:lnTo>
                  <a:pt x="0" y="4275461"/>
                </a:lnTo>
                <a:lnTo>
                  <a:pt x="0" y="42229"/>
                </a:lnTo>
                <a:lnTo>
                  <a:pt x="42464" y="40518"/>
                </a:lnTo>
                <a:cubicBezTo>
                  <a:pt x="74971" y="39124"/>
                  <a:pt x="107865" y="37493"/>
                  <a:pt x="137733" y="35355"/>
                </a:cubicBezTo>
                <a:cubicBezTo>
                  <a:pt x="190259" y="31594"/>
                  <a:pt x="207620" y="26813"/>
                  <a:pt x="270565" y="29759"/>
                </a:cubicBezTo>
                <a:cubicBezTo>
                  <a:pt x="340476" y="33031"/>
                  <a:pt x="410011" y="40222"/>
                  <a:pt x="479734" y="45455"/>
                </a:cubicBezTo>
                <a:cubicBezTo>
                  <a:pt x="494525" y="44178"/>
                  <a:pt x="509610" y="43513"/>
                  <a:pt x="524103" y="41625"/>
                </a:cubicBezTo>
                <a:cubicBezTo>
                  <a:pt x="601697" y="31514"/>
                  <a:pt x="556443" y="34957"/>
                  <a:pt x="624416" y="22696"/>
                </a:cubicBezTo>
                <a:cubicBezTo>
                  <a:pt x="635212" y="20749"/>
                  <a:pt x="646648" y="19799"/>
                  <a:pt x="657762" y="18351"/>
                </a:cubicBezTo>
                <a:cubicBezTo>
                  <a:pt x="668693" y="20831"/>
                  <a:pt x="679780" y="23102"/>
                  <a:pt x="690557" y="25792"/>
                </a:cubicBezTo>
                <a:cubicBezTo>
                  <a:pt x="708912" y="30373"/>
                  <a:pt x="725511" y="38069"/>
                  <a:pt x="745123" y="40157"/>
                </a:cubicBezTo>
                <a:cubicBezTo>
                  <a:pt x="760140" y="41756"/>
                  <a:pt x="774703" y="37604"/>
                  <a:pt x="789493" y="36327"/>
                </a:cubicBezTo>
                <a:cubicBezTo>
                  <a:pt x="861365" y="65797"/>
                  <a:pt x="781581" y="31381"/>
                  <a:pt x="854255" y="68887"/>
                </a:cubicBezTo>
                <a:cubicBezTo>
                  <a:pt x="867904" y="75932"/>
                  <a:pt x="883997" y="81514"/>
                  <a:pt x="897520" y="88629"/>
                </a:cubicBezTo>
                <a:cubicBezTo>
                  <a:pt x="912821" y="96679"/>
                  <a:pt x="924193" y="106820"/>
                  <a:pt x="940510" y="114265"/>
                </a:cubicBezTo>
                <a:cubicBezTo>
                  <a:pt x="978926" y="131794"/>
                  <a:pt x="1040358" y="137490"/>
                  <a:pt x="1082712" y="144543"/>
                </a:cubicBezTo>
                <a:cubicBezTo>
                  <a:pt x="1118214" y="136811"/>
                  <a:pt x="1170817" y="124786"/>
                  <a:pt x="1205348" y="120753"/>
                </a:cubicBezTo>
                <a:cubicBezTo>
                  <a:pt x="1226874" y="118238"/>
                  <a:pt x="1249625" y="118888"/>
                  <a:pt x="1271764" y="117956"/>
                </a:cubicBezTo>
                <a:cubicBezTo>
                  <a:pt x="1286371" y="120607"/>
                  <a:pt x="1301530" y="122404"/>
                  <a:pt x="1315583" y="125912"/>
                </a:cubicBezTo>
                <a:cubicBezTo>
                  <a:pt x="1330825" y="129716"/>
                  <a:pt x="1344183" y="135594"/>
                  <a:pt x="1359125" y="139761"/>
                </a:cubicBezTo>
                <a:cubicBezTo>
                  <a:pt x="1369691" y="142709"/>
                  <a:pt x="1380988" y="144722"/>
                  <a:pt x="1391919" y="147202"/>
                </a:cubicBezTo>
                <a:cubicBezTo>
                  <a:pt x="1406801" y="143961"/>
                  <a:pt x="1423676" y="142513"/>
                  <a:pt x="1436563" y="137480"/>
                </a:cubicBezTo>
                <a:cubicBezTo>
                  <a:pt x="1471672" y="123768"/>
                  <a:pt x="1451884" y="116940"/>
                  <a:pt x="1471566" y="97777"/>
                </a:cubicBezTo>
                <a:cubicBezTo>
                  <a:pt x="1480193" y="89377"/>
                  <a:pt x="1494348" y="83095"/>
                  <a:pt x="1505739" y="75753"/>
                </a:cubicBezTo>
                <a:cubicBezTo>
                  <a:pt x="1577183" y="91962"/>
                  <a:pt x="1533597" y="77394"/>
                  <a:pt x="1590891" y="144702"/>
                </a:cubicBezTo>
                <a:cubicBezTo>
                  <a:pt x="1598697" y="133398"/>
                  <a:pt x="1605803" y="118291"/>
                  <a:pt x="1625616" y="110893"/>
                </a:cubicBezTo>
                <a:cubicBezTo>
                  <a:pt x="1634871" y="107437"/>
                  <a:pt x="1647847" y="107996"/>
                  <a:pt x="1658964" y="106547"/>
                </a:cubicBezTo>
                <a:cubicBezTo>
                  <a:pt x="1658964" y="106547"/>
                  <a:pt x="1717565" y="116830"/>
                  <a:pt x="1746598" y="122460"/>
                </a:cubicBezTo>
                <a:cubicBezTo>
                  <a:pt x="1784954" y="129898"/>
                  <a:pt x="1777755" y="129229"/>
                  <a:pt x="1811913" y="143234"/>
                </a:cubicBezTo>
                <a:cubicBezTo>
                  <a:pt x="1826795" y="139993"/>
                  <a:pt x="1840838" y="135560"/>
                  <a:pt x="1856557" y="133511"/>
                </a:cubicBezTo>
                <a:cubicBezTo>
                  <a:pt x="1928018" y="124200"/>
                  <a:pt x="1988968" y="136755"/>
                  <a:pt x="2066003" y="143313"/>
                </a:cubicBezTo>
                <a:cubicBezTo>
                  <a:pt x="2066003" y="143313"/>
                  <a:pt x="2140825" y="127584"/>
                  <a:pt x="2177615" y="119007"/>
                </a:cubicBezTo>
                <a:cubicBezTo>
                  <a:pt x="2204144" y="112823"/>
                  <a:pt x="2229794" y="105701"/>
                  <a:pt x="2255883" y="99047"/>
                </a:cubicBezTo>
                <a:cubicBezTo>
                  <a:pt x="2285463" y="96494"/>
                  <a:pt x="2315224" y="94357"/>
                  <a:pt x="2344622" y="91388"/>
                </a:cubicBezTo>
                <a:cubicBezTo>
                  <a:pt x="2381841" y="87629"/>
                  <a:pt x="2417828" y="80978"/>
                  <a:pt x="2455682" y="78869"/>
                </a:cubicBezTo>
                <a:cubicBezTo>
                  <a:pt x="2514146" y="75610"/>
                  <a:pt x="2573634" y="76515"/>
                  <a:pt x="2632609" y="75338"/>
                </a:cubicBezTo>
                <a:lnTo>
                  <a:pt x="2742291" y="92282"/>
                </a:lnTo>
                <a:lnTo>
                  <a:pt x="2851974" y="109227"/>
                </a:lnTo>
                <a:cubicBezTo>
                  <a:pt x="2870530" y="106158"/>
                  <a:pt x="2892297" y="106201"/>
                  <a:pt x="2907643" y="100020"/>
                </a:cubicBezTo>
                <a:cubicBezTo>
                  <a:pt x="2937923" y="87823"/>
                  <a:pt x="2940565" y="43036"/>
                  <a:pt x="2944022" y="30853"/>
                </a:cubicBezTo>
                <a:cubicBezTo>
                  <a:pt x="2970111" y="24199"/>
                  <a:pt x="2993094" y="12639"/>
                  <a:pt x="3022289" y="10893"/>
                </a:cubicBezTo>
                <a:cubicBezTo>
                  <a:pt x="3035344" y="10111"/>
                  <a:pt x="3043336" y="20290"/>
                  <a:pt x="3054807" y="24226"/>
                </a:cubicBezTo>
                <a:cubicBezTo>
                  <a:pt x="3083266" y="33989"/>
                  <a:pt x="3112862" y="42692"/>
                  <a:pt x="3141892" y="51925"/>
                </a:cubicBezTo>
                <a:cubicBezTo>
                  <a:pt x="3156498" y="54577"/>
                  <a:pt x="3173315" y="54799"/>
                  <a:pt x="3185711" y="59881"/>
                </a:cubicBezTo>
                <a:cubicBezTo>
                  <a:pt x="3221000" y="74351"/>
                  <a:pt x="3196552" y="98318"/>
                  <a:pt x="3219056" y="55536"/>
                </a:cubicBezTo>
                <a:cubicBezTo>
                  <a:pt x="3233847" y="54259"/>
                  <a:pt x="3248275" y="50997"/>
                  <a:pt x="3263425" y="51706"/>
                </a:cubicBezTo>
                <a:cubicBezTo>
                  <a:pt x="3275045" y="52250"/>
                  <a:pt x="3285322" y="60949"/>
                  <a:pt x="3296219" y="59147"/>
                </a:cubicBezTo>
                <a:cubicBezTo>
                  <a:pt x="3308643" y="57093"/>
                  <a:pt x="3311469" y="48049"/>
                  <a:pt x="3319094" y="42500"/>
                </a:cubicBezTo>
                <a:cubicBezTo>
                  <a:pt x="3399611" y="29185"/>
                  <a:pt x="3363375" y="41582"/>
                  <a:pt x="3420511" y="0"/>
                </a:cubicBezTo>
                <a:cubicBezTo>
                  <a:pt x="3431442" y="2480"/>
                  <a:pt x="3443361" y="3886"/>
                  <a:pt x="3453305" y="7440"/>
                </a:cubicBezTo>
                <a:cubicBezTo>
                  <a:pt x="3469029" y="13059"/>
                  <a:pt x="3483905" y="19630"/>
                  <a:pt x="3496571" y="27182"/>
                </a:cubicBezTo>
                <a:cubicBezTo>
                  <a:pt x="3535674" y="50500"/>
                  <a:pt x="3592081" y="121578"/>
                  <a:pt x="3602117" y="132521"/>
                </a:cubicBezTo>
                <a:lnTo>
                  <a:pt x="3619883" y="140049"/>
                </a:lnTo>
                <a:close/>
              </a:path>
            </a:pathLst>
          </a:custGeom>
          <a:solidFill>
            <a:srgbClr val="FFFFFF"/>
          </a:solidFill>
          <a:ln>
            <a:noFill/>
          </a:ln>
          <a:effectLst>
            <a:outerShdw blurRad="50800" dist="38100" dir="2700000" algn="tl"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31" name="Google Shape;131;p24"/>
          <p:cNvSpPr/>
          <p:nvPr/>
        </p:nvSpPr>
        <p:spPr>
          <a:xfrm rot="-6799100">
            <a:off x="846535" y="-61645"/>
            <a:ext cx="5904720" cy="6954216"/>
          </a:xfrm>
          <a:custGeom>
            <a:avLst/>
            <a:gdLst/>
            <a:ahLst/>
            <a:cxnLst/>
            <a:rect l="l" t="t" r="r" b="b"/>
            <a:pathLst>
              <a:path w="1634490" h="1925002" extrusionOk="0">
                <a:moveTo>
                  <a:pt x="444818" y="0"/>
                </a:moveTo>
                <a:lnTo>
                  <a:pt x="1634490" y="338138"/>
                </a:lnTo>
                <a:lnTo>
                  <a:pt x="1612582" y="414338"/>
                </a:lnTo>
                <a:lnTo>
                  <a:pt x="1563053" y="400050"/>
                </a:lnTo>
                <a:cubicBezTo>
                  <a:pt x="1559243" y="384810"/>
                  <a:pt x="1546860" y="372428"/>
                  <a:pt x="1530668" y="367665"/>
                </a:cubicBezTo>
                <a:cubicBezTo>
                  <a:pt x="1505903" y="360997"/>
                  <a:pt x="1480185" y="375285"/>
                  <a:pt x="1472565" y="400050"/>
                </a:cubicBezTo>
                <a:cubicBezTo>
                  <a:pt x="1465898" y="424815"/>
                  <a:pt x="1480185" y="450533"/>
                  <a:pt x="1504950" y="458153"/>
                </a:cubicBezTo>
                <a:cubicBezTo>
                  <a:pt x="1521143" y="462915"/>
                  <a:pt x="1538288" y="458153"/>
                  <a:pt x="1550670" y="446722"/>
                </a:cubicBezTo>
                <a:lnTo>
                  <a:pt x="1600200" y="461010"/>
                </a:lnTo>
                <a:lnTo>
                  <a:pt x="1564005" y="587693"/>
                </a:lnTo>
                <a:lnTo>
                  <a:pt x="1514475" y="573405"/>
                </a:lnTo>
                <a:cubicBezTo>
                  <a:pt x="1510665" y="558165"/>
                  <a:pt x="1498282" y="545783"/>
                  <a:pt x="1482090" y="541020"/>
                </a:cubicBezTo>
                <a:cubicBezTo>
                  <a:pt x="1457325" y="534353"/>
                  <a:pt x="1431607" y="548640"/>
                  <a:pt x="1423988" y="573405"/>
                </a:cubicBezTo>
                <a:cubicBezTo>
                  <a:pt x="1417320" y="598170"/>
                  <a:pt x="1431607" y="623888"/>
                  <a:pt x="1456373" y="631508"/>
                </a:cubicBezTo>
                <a:cubicBezTo>
                  <a:pt x="1472565" y="636270"/>
                  <a:pt x="1489710" y="631508"/>
                  <a:pt x="1502093" y="620078"/>
                </a:cubicBezTo>
                <a:lnTo>
                  <a:pt x="1551623" y="634365"/>
                </a:lnTo>
                <a:lnTo>
                  <a:pt x="1515428" y="761048"/>
                </a:lnTo>
                <a:lnTo>
                  <a:pt x="1465898" y="746760"/>
                </a:lnTo>
                <a:cubicBezTo>
                  <a:pt x="1462088" y="731520"/>
                  <a:pt x="1449705" y="719138"/>
                  <a:pt x="1433513" y="714375"/>
                </a:cubicBezTo>
                <a:cubicBezTo>
                  <a:pt x="1408748" y="707708"/>
                  <a:pt x="1383030" y="721995"/>
                  <a:pt x="1375410" y="746760"/>
                </a:cubicBezTo>
                <a:cubicBezTo>
                  <a:pt x="1368743" y="771525"/>
                  <a:pt x="1383030" y="797243"/>
                  <a:pt x="1407795" y="804863"/>
                </a:cubicBezTo>
                <a:cubicBezTo>
                  <a:pt x="1423988" y="809625"/>
                  <a:pt x="1441132" y="804863"/>
                  <a:pt x="1453515" y="793433"/>
                </a:cubicBezTo>
                <a:lnTo>
                  <a:pt x="1503045" y="807720"/>
                </a:lnTo>
                <a:lnTo>
                  <a:pt x="1466850" y="934402"/>
                </a:lnTo>
                <a:lnTo>
                  <a:pt x="1417320" y="920115"/>
                </a:lnTo>
                <a:cubicBezTo>
                  <a:pt x="1413510" y="904875"/>
                  <a:pt x="1401128" y="892493"/>
                  <a:pt x="1384935" y="887730"/>
                </a:cubicBezTo>
                <a:cubicBezTo>
                  <a:pt x="1360170" y="881063"/>
                  <a:pt x="1334453" y="895350"/>
                  <a:pt x="1326832" y="920115"/>
                </a:cubicBezTo>
                <a:cubicBezTo>
                  <a:pt x="1320165" y="944880"/>
                  <a:pt x="1334453" y="970598"/>
                  <a:pt x="1359218" y="978218"/>
                </a:cubicBezTo>
                <a:cubicBezTo>
                  <a:pt x="1375410" y="982980"/>
                  <a:pt x="1392555" y="978218"/>
                  <a:pt x="1404938" y="966788"/>
                </a:cubicBezTo>
                <a:lnTo>
                  <a:pt x="1454468" y="981075"/>
                </a:lnTo>
                <a:lnTo>
                  <a:pt x="1418273" y="1107758"/>
                </a:lnTo>
                <a:lnTo>
                  <a:pt x="1368743" y="1093470"/>
                </a:lnTo>
                <a:cubicBezTo>
                  <a:pt x="1364932" y="1078230"/>
                  <a:pt x="1352550" y="1065848"/>
                  <a:pt x="1336357" y="1061085"/>
                </a:cubicBezTo>
                <a:cubicBezTo>
                  <a:pt x="1311593" y="1054418"/>
                  <a:pt x="1285875" y="1068705"/>
                  <a:pt x="1278255" y="1093470"/>
                </a:cubicBezTo>
                <a:cubicBezTo>
                  <a:pt x="1271588" y="1118235"/>
                  <a:pt x="1285875" y="1143953"/>
                  <a:pt x="1310640" y="1151573"/>
                </a:cubicBezTo>
                <a:cubicBezTo>
                  <a:pt x="1326832" y="1156335"/>
                  <a:pt x="1343978" y="1151573"/>
                  <a:pt x="1356360" y="1140143"/>
                </a:cubicBezTo>
                <a:lnTo>
                  <a:pt x="1405890" y="1154430"/>
                </a:lnTo>
                <a:lnTo>
                  <a:pt x="1369695" y="1281113"/>
                </a:lnTo>
                <a:lnTo>
                  <a:pt x="1320165" y="1266825"/>
                </a:lnTo>
                <a:cubicBezTo>
                  <a:pt x="1316355" y="1251585"/>
                  <a:pt x="1303973" y="1239203"/>
                  <a:pt x="1287780" y="1234440"/>
                </a:cubicBezTo>
                <a:cubicBezTo>
                  <a:pt x="1263015" y="1227773"/>
                  <a:pt x="1237298" y="1242060"/>
                  <a:pt x="1229678" y="1266825"/>
                </a:cubicBezTo>
                <a:cubicBezTo>
                  <a:pt x="1223010" y="1291590"/>
                  <a:pt x="1237298" y="1317308"/>
                  <a:pt x="1262063" y="1324928"/>
                </a:cubicBezTo>
                <a:cubicBezTo>
                  <a:pt x="1278255" y="1329690"/>
                  <a:pt x="1295400" y="1324928"/>
                  <a:pt x="1307782" y="1313498"/>
                </a:cubicBezTo>
                <a:lnTo>
                  <a:pt x="1357313" y="1327785"/>
                </a:lnTo>
                <a:lnTo>
                  <a:pt x="1321118" y="1454468"/>
                </a:lnTo>
                <a:lnTo>
                  <a:pt x="1271588" y="1440180"/>
                </a:lnTo>
                <a:cubicBezTo>
                  <a:pt x="1267778" y="1424940"/>
                  <a:pt x="1255395" y="1412558"/>
                  <a:pt x="1239203" y="1407795"/>
                </a:cubicBezTo>
                <a:cubicBezTo>
                  <a:pt x="1214438" y="1401128"/>
                  <a:pt x="1188720" y="1415415"/>
                  <a:pt x="1181100" y="1440180"/>
                </a:cubicBezTo>
                <a:cubicBezTo>
                  <a:pt x="1174432" y="1464945"/>
                  <a:pt x="1188720" y="1490663"/>
                  <a:pt x="1213485" y="1498283"/>
                </a:cubicBezTo>
                <a:cubicBezTo>
                  <a:pt x="1229678" y="1503045"/>
                  <a:pt x="1246823" y="1498283"/>
                  <a:pt x="1259205" y="1486853"/>
                </a:cubicBezTo>
                <a:lnTo>
                  <a:pt x="1308735" y="1501140"/>
                </a:lnTo>
                <a:lnTo>
                  <a:pt x="1272540" y="1627823"/>
                </a:lnTo>
                <a:lnTo>
                  <a:pt x="1223010" y="1613535"/>
                </a:lnTo>
                <a:cubicBezTo>
                  <a:pt x="1219200" y="1598295"/>
                  <a:pt x="1206818" y="1585913"/>
                  <a:pt x="1190625" y="1581150"/>
                </a:cubicBezTo>
                <a:cubicBezTo>
                  <a:pt x="1165860" y="1574483"/>
                  <a:pt x="1140143" y="1588770"/>
                  <a:pt x="1132523" y="1613535"/>
                </a:cubicBezTo>
                <a:cubicBezTo>
                  <a:pt x="1125855" y="1638300"/>
                  <a:pt x="1140143" y="1664018"/>
                  <a:pt x="1164907" y="1671638"/>
                </a:cubicBezTo>
                <a:cubicBezTo>
                  <a:pt x="1181100" y="1676400"/>
                  <a:pt x="1198245" y="1671638"/>
                  <a:pt x="1210628" y="1660208"/>
                </a:cubicBezTo>
                <a:lnTo>
                  <a:pt x="1260157" y="1674495"/>
                </a:lnTo>
                <a:lnTo>
                  <a:pt x="1223963" y="1801178"/>
                </a:lnTo>
                <a:lnTo>
                  <a:pt x="1174432" y="1786890"/>
                </a:lnTo>
                <a:cubicBezTo>
                  <a:pt x="1170623" y="1771650"/>
                  <a:pt x="1158240" y="1759268"/>
                  <a:pt x="1142048" y="1754505"/>
                </a:cubicBezTo>
                <a:cubicBezTo>
                  <a:pt x="1117282" y="1747838"/>
                  <a:pt x="1091565" y="1762125"/>
                  <a:pt x="1083945" y="1786890"/>
                </a:cubicBezTo>
                <a:cubicBezTo>
                  <a:pt x="1077278" y="1811655"/>
                  <a:pt x="1091565" y="1837373"/>
                  <a:pt x="1116330" y="1844993"/>
                </a:cubicBezTo>
                <a:cubicBezTo>
                  <a:pt x="1132523" y="1849755"/>
                  <a:pt x="1149668" y="1844993"/>
                  <a:pt x="1162050" y="1833563"/>
                </a:cubicBezTo>
                <a:lnTo>
                  <a:pt x="1211580" y="1847850"/>
                </a:lnTo>
                <a:lnTo>
                  <a:pt x="1189673" y="1925003"/>
                </a:lnTo>
                <a:lnTo>
                  <a:pt x="0" y="1586865"/>
                </a:lnTo>
                <a:lnTo>
                  <a:pt x="444818"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132" name="Google Shape;132;p24"/>
          <p:cNvGrpSpPr/>
          <p:nvPr/>
        </p:nvGrpSpPr>
        <p:grpSpPr>
          <a:xfrm rot="782656">
            <a:off x="6648527" y="944086"/>
            <a:ext cx="1879279" cy="1982505"/>
            <a:chOff x="2368762" y="841731"/>
            <a:chExt cx="3148926" cy="3321893"/>
          </a:xfrm>
        </p:grpSpPr>
        <p:sp>
          <p:nvSpPr>
            <p:cNvPr id="133" name="Google Shape;133;p24"/>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34" name="Google Shape;134;p24"/>
            <p:cNvSpPr/>
            <p:nvPr/>
          </p:nvSpPr>
          <p:spPr>
            <a:xfrm rot="-5400000">
              <a:off x="2321640" y="901973"/>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sp>
        <p:nvSpPr>
          <p:cNvPr id="135" name="Google Shape;135;p24"/>
          <p:cNvSpPr/>
          <p:nvPr/>
        </p:nvSpPr>
        <p:spPr>
          <a:xfrm>
            <a:off x="6293399" y="3670181"/>
            <a:ext cx="2353950" cy="1783594"/>
          </a:xfrm>
          <a:custGeom>
            <a:avLst/>
            <a:gdLst/>
            <a:ahLst/>
            <a:cxnLst/>
            <a:rect l="l" t="t" r="r" b="b"/>
            <a:pathLst>
              <a:path w="3107525" h="2354579" extrusionOk="0">
                <a:moveTo>
                  <a:pt x="3045143" y="1724978"/>
                </a:moveTo>
                <a:cubicBezTo>
                  <a:pt x="3062288" y="1668780"/>
                  <a:pt x="3070860" y="1610678"/>
                  <a:pt x="3070860" y="1550670"/>
                </a:cubicBezTo>
                <a:cubicBezTo>
                  <a:pt x="3070860" y="1309688"/>
                  <a:pt x="2930843" y="1098233"/>
                  <a:pt x="2721293" y="1000125"/>
                </a:cubicBezTo>
                <a:cubicBezTo>
                  <a:pt x="2736533" y="929640"/>
                  <a:pt x="2738438" y="855345"/>
                  <a:pt x="2727008" y="780098"/>
                </a:cubicBezTo>
                <a:cubicBezTo>
                  <a:pt x="2691765" y="538163"/>
                  <a:pt x="2459355" y="307658"/>
                  <a:pt x="2217420" y="273368"/>
                </a:cubicBezTo>
                <a:cubicBezTo>
                  <a:pt x="2140268" y="261938"/>
                  <a:pt x="2064068" y="264795"/>
                  <a:pt x="1991678" y="281940"/>
                </a:cubicBezTo>
                <a:cubicBezTo>
                  <a:pt x="1882140" y="108585"/>
                  <a:pt x="1689735" y="0"/>
                  <a:pt x="1479233" y="0"/>
                </a:cubicBezTo>
                <a:cubicBezTo>
                  <a:pt x="1268730" y="0"/>
                  <a:pt x="1076325" y="108585"/>
                  <a:pt x="965835" y="280988"/>
                </a:cubicBezTo>
                <a:cubicBezTo>
                  <a:pt x="921068" y="270510"/>
                  <a:pt x="875348" y="265748"/>
                  <a:pt x="828675" y="265748"/>
                </a:cubicBezTo>
                <a:cubicBezTo>
                  <a:pt x="493395" y="265748"/>
                  <a:pt x="220028" y="538163"/>
                  <a:pt x="220028" y="874395"/>
                </a:cubicBezTo>
                <a:cubicBezTo>
                  <a:pt x="220028" y="937260"/>
                  <a:pt x="229553" y="999173"/>
                  <a:pt x="248603" y="1058228"/>
                </a:cubicBezTo>
                <a:cubicBezTo>
                  <a:pt x="95250" y="1171575"/>
                  <a:pt x="0" y="1352550"/>
                  <a:pt x="0" y="1550670"/>
                </a:cubicBezTo>
                <a:cubicBezTo>
                  <a:pt x="0" y="1677353"/>
                  <a:pt x="40005" y="1800225"/>
                  <a:pt x="112395" y="1902143"/>
                </a:cubicBezTo>
                <a:cubicBezTo>
                  <a:pt x="102870" y="1917383"/>
                  <a:pt x="94298" y="1934528"/>
                  <a:pt x="88583" y="1953578"/>
                </a:cubicBezTo>
                <a:cubicBezTo>
                  <a:pt x="44768" y="2087880"/>
                  <a:pt x="119063" y="2241233"/>
                  <a:pt x="260033" y="2309813"/>
                </a:cubicBezTo>
                <a:cubicBezTo>
                  <a:pt x="342900" y="2349818"/>
                  <a:pt x="430530" y="2354580"/>
                  <a:pt x="497205" y="2354580"/>
                </a:cubicBezTo>
                <a:cubicBezTo>
                  <a:pt x="516255" y="2354580"/>
                  <a:pt x="535305" y="2354580"/>
                  <a:pt x="554355" y="2353628"/>
                </a:cubicBezTo>
                <a:cubicBezTo>
                  <a:pt x="916305" y="2344103"/>
                  <a:pt x="1283970" y="2339340"/>
                  <a:pt x="1646873" y="2339340"/>
                </a:cubicBezTo>
                <a:cubicBezTo>
                  <a:pt x="1927860" y="2339340"/>
                  <a:pt x="2212658" y="2342198"/>
                  <a:pt x="2492693" y="2347913"/>
                </a:cubicBezTo>
                <a:cubicBezTo>
                  <a:pt x="2515553" y="2347913"/>
                  <a:pt x="2539365" y="2348865"/>
                  <a:pt x="2564130" y="2348865"/>
                </a:cubicBezTo>
                <a:lnTo>
                  <a:pt x="2564130" y="2348865"/>
                </a:lnTo>
                <a:cubicBezTo>
                  <a:pt x="2635568" y="2348865"/>
                  <a:pt x="2720340" y="2345055"/>
                  <a:pt x="2807018" y="2318385"/>
                </a:cubicBezTo>
                <a:cubicBezTo>
                  <a:pt x="2947988" y="2274570"/>
                  <a:pt x="3055620" y="2174558"/>
                  <a:pt x="3092768" y="2051685"/>
                </a:cubicBezTo>
                <a:cubicBezTo>
                  <a:pt x="3123248" y="1949768"/>
                  <a:pt x="3106103" y="1833563"/>
                  <a:pt x="3045143" y="1724978"/>
                </a:cubicBezTo>
                <a:close/>
              </a:path>
            </a:pathLst>
          </a:custGeom>
          <a:solidFill>
            <a:schemeClr val="accent3"/>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136" name="Google Shape;136;p24"/>
          <p:cNvGrpSpPr/>
          <p:nvPr/>
        </p:nvGrpSpPr>
        <p:grpSpPr>
          <a:xfrm rot="-2077558">
            <a:off x="9492837" y="4961799"/>
            <a:ext cx="2427999" cy="614271"/>
            <a:chOff x="3307259" y="2790873"/>
            <a:chExt cx="5585545" cy="1279581"/>
          </a:xfrm>
        </p:grpSpPr>
        <p:sp>
          <p:nvSpPr>
            <p:cNvPr id="137" name="Google Shape;137;p24"/>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8" name="Google Shape;138;p24"/>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9" name="Google Shape;139;p24"/>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0" name="Google Shape;140;p24"/>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1" name="Google Shape;141;p24"/>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2" name="Google Shape;142;p24"/>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3" name="Google Shape;143;p24"/>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4" name="Google Shape;144;p24"/>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5" name="Google Shape;145;p24"/>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6" name="Google Shape;146;p24"/>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7" name="Google Shape;147;p24"/>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8" name="Google Shape;148;p24"/>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 name="Google Shape;149;p24"/>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0" name="Google Shape;150;p24"/>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51" name="Google Shape;151;p24"/>
          <p:cNvSpPr/>
          <p:nvPr/>
        </p:nvSpPr>
        <p:spPr>
          <a:xfrm rot="-7871156">
            <a:off x="7649608" y="1215887"/>
            <a:ext cx="1424856" cy="40930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152" name="Google Shape;152;p24"/>
          <p:cNvSpPr/>
          <p:nvPr/>
        </p:nvSpPr>
        <p:spPr>
          <a:xfrm rot="-4821980">
            <a:off x="6167099" y="4773265"/>
            <a:ext cx="794622" cy="694335"/>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153" name="Google Shape;153;p24"/>
          <p:cNvSpPr txBox="1">
            <a:spLocks noGrp="1"/>
          </p:cNvSpPr>
          <p:nvPr>
            <p:ph type="title"/>
          </p:nvPr>
        </p:nvSpPr>
        <p:spPr>
          <a:xfrm rot="-442237">
            <a:off x="912947" y="2233403"/>
            <a:ext cx="5486132" cy="3072195"/>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7000"/>
              <a:buNone/>
            </a:pPr>
            <a:r>
              <a:rPr lang="en" sz="7300" b="1" u="sng">
                <a:solidFill>
                  <a:srgbClr val="A64D79"/>
                </a:solidFill>
              </a:rPr>
              <a:t>NYSAA - Foundational Information for Families</a:t>
            </a:r>
            <a:endParaRPr sz="7300" b="1" u="sng">
              <a:solidFill>
                <a:srgbClr val="A64D79"/>
              </a:solidFill>
            </a:endParaRPr>
          </a:p>
        </p:txBody>
      </p:sp>
      <p:sp>
        <p:nvSpPr>
          <p:cNvPr id="154" name="Google Shape;154;p24"/>
          <p:cNvSpPr txBox="1">
            <a:spLocks noGrp="1"/>
          </p:cNvSpPr>
          <p:nvPr>
            <p:ph type="subTitle" idx="1"/>
          </p:nvPr>
        </p:nvSpPr>
        <p:spPr>
          <a:xfrm>
            <a:off x="8260775" y="2340725"/>
            <a:ext cx="2818500" cy="28806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0"/>
              </a:spcBef>
              <a:spcAft>
                <a:spcPts val="2100"/>
              </a:spcAft>
              <a:buSzPts val="1900"/>
              <a:buNone/>
            </a:pPr>
            <a:r>
              <a:rPr lang="en" sz="4300" i="1">
                <a:solidFill>
                  <a:srgbClr val="2DA1C8"/>
                </a:solidFill>
                <a:latin typeface="Just Another Hand"/>
                <a:ea typeface="Just Another Hand"/>
                <a:cs typeface="Just Another Hand"/>
                <a:sym typeface="Just Another Hand"/>
              </a:rPr>
              <a:t>T</a:t>
            </a:r>
            <a:r>
              <a:rPr lang="en" sz="4400" i="1">
                <a:solidFill>
                  <a:srgbClr val="2DA1C8"/>
                </a:solidFill>
                <a:latin typeface="Just Another Hand"/>
                <a:ea typeface="Just Another Hand"/>
                <a:cs typeface="Just Another Hand"/>
                <a:sym typeface="Just Another Hand"/>
              </a:rPr>
              <a:t>e</a:t>
            </a:r>
            <a:r>
              <a:rPr lang="en" sz="4100" i="1">
                <a:solidFill>
                  <a:srgbClr val="2DA1C8"/>
                </a:solidFill>
                <a:latin typeface="Just Another Hand"/>
                <a:ea typeface="Just Another Hand"/>
                <a:cs typeface="Just Another Hand"/>
                <a:sym typeface="Just Another Hand"/>
              </a:rPr>
              <a:t>chnical Assistance</a:t>
            </a:r>
            <a:r>
              <a:rPr lang="en" sz="4100" i="1">
                <a:latin typeface="Just Another Hand"/>
                <a:ea typeface="Just Another Hand"/>
                <a:cs typeface="Just Another Hand"/>
                <a:sym typeface="Just Another Hand"/>
              </a:rPr>
              <a:t> </a:t>
            </a:r>
            <a:r>
              <a:rPr lang="en" sz="3300">
                <a:latin typeface="Just Another Hand"/>
                <a:ea typeface="Just Another Hand"/>
                <a:cs typeface="Just Another Hand"/>
                <a:sym typeface="Just Another Hand"/>
              </a:rPr>
              <a:t>provided to Amherst Central School District Families</a:t>
            </a:r>
            <a:endParaRPr sz="3300">
              <a:latin typeface="Just Another Hand"/>
              <a:ea typeface="Just Another Hand"/>
              <a:cs typeface="Just Another Hand"/>
              <a:sym typeface="Just Another Hand"/>
            </a:endParaRPr>
          </a:p>
        </p:txBody>
      </p:sp>
      <p:sp>
        <p:nvSpPr>
          <p:cNvPr id="155" name="Google Shape;155;p24"/>
          <p:cNvSpPr txBox="1"/>
          <p:nvPr/>
        </p:nvSpPr>
        <p:spPr>
          <a:xfrm rot="814733">
            <a:off x="6856107" y="1376142"/>
            <a:ext cx="1431103" cy="1108104"/>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a:solidFill>
                  <a:schemeClr val="dk1"/>
                </a:solidFill>
                <a:latin typeface="Just Another Hand"/>
                <a:ea typeface="Just Another Hand"/>
                <a:cs typeface="Just Another Hand"/>
                <a:sym typeface="Just Another Hand"/>
              </a:rPr>
              <a:t>Hi!</a:t>
            </a:r>
            <a:endParaRPr sz="6000">
              <a:solidFill>
                <a:schemeClr val="dk1"/>
              </a:solidFill>
              <a:latin typeface="Just Another Hand"/>
              <a:ea typeface="Just Another Hand"/>
              <a:cs typeface="Just Another Hand"/>
              <a:sym typeface="Just Another Hand"/>
            </a:endParaRPr>
          </a:p>
        </p:txBody>
      </p:sp>
      <p:sp>
        <p:nvSpPr>
          <p:cNvPr id="156" name="Google Shape;156;p24"/>
          <p:cNvSpPr txBox="1"/>
          <p:nvPr/>
        </p:nvSpPr>
        <p:spPr>
          <a:xfrm rot="-575">
            <a:off x="6466773" y="4112976"/>
            <a:ext cx="1794000" cy="1108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6000">
                <a:solidFill>
                  <a:schemeClr val="dk1"/>
                </a:solidFill>
                <a:latin typeface="Just Another Hand"/>
                <a:ea typeface="Just Another Hand"/>
                <a:cs typeface="Just Another Hand"/>
                <a:sym typeface="Just Another Hand"/>
              </a:rPr>
              <a:t>Welcome!</a:t>
            </a:r>
            <a:endParaRPr sz="6000">
              <a:solidFill>
                <a:schemeClr val="dk1"/>
              </a:solidFill>
              <a:latin typeface="Just Another Hand"/>
              <a:ea typeface="Just Another Hand"/>
              <a:cs typeface="Just Another Hand"/>
              <a:sym typeface="Just Another Hand"/>
            </a:endParaRPr>
          </a:p>
        </p:txBody>
      </p:sp>
      <p:grpSp>
        <p:nvGrpSpPr>
          <p:cNvPr id="157" name="Google Shape;157;p24"/>
          <p:cNvGrpSpPr/>
          <p:nvPr/>
        </p:nvGrpSpPr>
        <p:grpSpPr>
          <a:xfrm rot="2112144">
            <a:off x="242986" y="5028225"/>
            <a:ext cx="2529871" cy="579563"/>
            <a:chOff x="5438339" y="233749"/>
            <a:chExt cx="5585545" cy="1279581"/>
          </a:xfrm>
        </p:grpSpPr>
        <p:sp>
          <p:nvSpPr>
            <p:cNvPr id="158" name="Google Shape;158;p24"/>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9" name="Google Shape;159;p24"/>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0" name="Google Shape;160;p24"/>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1" name="Google Shape;161;p24"/>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2" name="Google Shape;162;p24"/>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3" name="Google Shape;163;p24"/>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4" name="Google Shape;164;p24"/>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5" name="Google Shape;165;p24"/>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6" name="Google Shape;166;p24"/>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7" name="Google Shape;167;p24"/>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8" name="Google Shape;168;p24"/>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9" name="Google Shape;169;p24"/>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70" name="Google Shape;170;p24"/>
          <p:cNvGrpSpPr/>
          <p:nvPr/>
        </p:nvGrpSpPr>
        <p:grpSpPr>
          <a:xfrm>
            <a:off x="3558425" y="1325722"/>
            <a:ext cx="437755" cy="434298"/>
            <a:chOff x="9479277" y="3818260"/>
            <a:chExt cx="437755" cy="434298"/>
          </a:xfrm>
        </p:grpSpPr>
        <p:sp>
          <p:nvSpPr>
            <p:cNvPr id="171" name="Google Shape;171;p24"/>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72" name="Google Shape;172;p24"/>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173" name="Google Shape;173;p24"/>
          <p:cNvGrpSpPr/>
          <p:nvPr/>
        </p:nvGrpSpPr>
        <p:grpSpPr>
          <a:xfrm>
            <a:off x="9159200" y="1591197"/>
            <a:ext cx="437755" cy="434298"/>
            <a:chOff x="9479277" y="3818260"/>
            <a:chExt cx="437755" cy="434298"/>
          </a:xfrm>
        </p:grpSpPr>
        <p:sp>
          <p:nvSpPr>
            <p:cNvPr id="174" name="Google Shape;174;p24"/>
            <p:cNvSpPr/>
            <p:nvPr/>
          </p:nvSpPr>
          <p:spPr>
            <a:xfrm>
              <a:off x="9479277" y="3830158"/>
              <a:ext cx="422400" cy="422400"/>
            </a:xfrm>
            <a:prstGeom prst="ellipse">
              <a:avLst/>
            </a:prstGeom>
            <a:gradFill>
              <a:gsLst>
                <a:gs pos="0">
                  <a:srgbClr val="FFFFFF"/>
                </a:gs>
                <a:gs pos="100000">
                  <a:srgbClr val="9AC0E1"/>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75" name="Google Shape;175;p24"/>
            <p:cNvSpPr/>
            <p:nvPr/>
          </p:nvSpPr>
          <p:spPr>
            <a:xfrm>
              <a:off x="9601133" y="3818260"/>
              <a:ext cx="315900" cy="315900"/>
            </a:xfrm>
            <a:prstGeom prst="ellipse">
              <a:avLst/>
            </a:prstGeom>
            <a:gradFill>
              <a:gsLst>
                <a:gs pos="0">
                  <a:srgbClr val="FFFFFF"/>
                </a:gs>
                <a:gs pos="100000">
                  <a:srgbClr val="9AC0E1"/>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176" name="Google Shape;176;p24"/>
          <p:cNvPicPr preferRelativeResize="0"/>
          <p:nvPr/>
        </p:nvPicPr>
        <p:blipFill>
          <a:blip r:embed="rId3">
            <a:alphaModFix/>
          </a:blip>
          <a:stretch>
            <a:fillRect/>
          </a:stretch>
        </p:blipFill>
        <p:spPr>
          <a:xfrm>
            <a:off x="567850" y="357900"/>
            <a:ext cx="1892575" cy="18029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41"/>
          <p:cNvSpPr/>
          <p:nvPr/>
        </p:nvSpPr>
        <p:spPr>
          <a:xfrm>
            <a:off x="928350" y="876300"/>
            <a:ext cx="10539600" cy="51303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809" name="Google Shape;809;p41"/>
          <p:cNvGrpSpPr/>
          <p:nvPr/>
        </p:nvGrpSpPr>
        <p:grpSpPr>
          <a:xfrm>
            <a:off x="4528371" y="5327360"/>
            <a:ext cx="4055664" cy="929104"/>
            <a:chOff x="3307259" y="2790873"/>
            <a:chExt cx="5585545" cy="1279581"/>
          </a:xfrm>
        </p:grpSpPr>
        <p:sp>
          <p:nvSpPr>
            <p:cNvPr id="810" name="Google Shape;810;p41"/>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1" name="Google Shape;811;p41"/>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2" name="Google Shape;812;p41"/>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3" name="Google Shape;813;p41"/>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4" name="Google Shape;814;p41"/>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5" name="Google Shape;815;p41"/>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6" name="Google Shape;816;p41"/>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7" name="Google Shape;817;p41"/>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8" name="Google Shape;818;p41"/>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9" name="Google Shape;819;p41"/>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0" name="Google Shape;820;p41"/>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1" name="Google Shape;821;p41"/>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2" name="Google Shape;822;p41"/>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3" name="Google Shape;823;p41"/>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824" name="Google Shape;824;p41"/>
          <p:cNvSpPr txBox="1">
            <a:spLocks noGrp="1"/>
          </p:cNvSpPr>
          <p:nvPr>
            <p:ph type="title"/>
          </p:nvPr>
        </p:nvSpPr>
        <p:spPr>
          <a:xfrm>
            <a:off x="1114000" y="1873525"/>
            <a:ext cx="10011300" cy="31608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6000"/>
              <a:buNone/>
            </a:pPr>
            <a:r>
              <a:rPr lang="en-US" sz="3600" dirty="0" smtClean="0">
                <a:effectLst>
                  <a:outerShdw blurRad="38100" dist="38100" dir="2700000" algn="tl">
                    <a:srgbClr val="000000">
                      <a:alpha val="43137"/>
                    </a:srgbClr>
                  </a:outerShdw>
                </a:effectLst>
              </a:rPr>
              <a:t>Technical Assistance provided by the FACE (Family and Community Engagement) Center</a:t>
            </a:r>
            <a:r>
              <a:rPr lang="en-US" sz="2800" dirty="0" smtClean="0"/>
              <a:t/>
            </a:r>
            <a:br>
              <a:rPr lang="en-US" sz="2800" dirty="0" smtClean="0"/>
            </a:br>
            <a:r>
              <a:rPr lang="en-US" sz="2800" dirty="0"/>
              <a:t/>
            </a:r>
            <a:br>
              <a:rPr lang="en-US" sz="2800" dirty="0"/>
            </a:br>
            <a:r>
              <a:rPr lang="en-US" sz="2800" dirty="0" smtClean="0"/>
              <a:t/>
            </a:r>
            <a:br>
              <a:rPr lang="en-US" sz="2800" dirty="0" smtClean="0"/>
            </a:br>
            <a:endParaRPr sz="2800" dirty="0"/>
          </a:p>
        </p:txBody>
      </p:sp>
      <p:grpSp>
        <p:nvGrpSpPr>
          <p:cNvPr id="825" name="Google Shape;825;p41"/>
          <p:cNvGrpSpPr/>
          <p:nvPr/>
        </p:nvGrpSpPr>
        <p:grpSpPr>
          <a:xfrm rot="2952867">
            <a:off x="362492" y="344534"/>
            <a:ext cx="1621850" cy="1554161"/>
            <a:chOff x="1862977" y="593376"/>
            <a:chExt cx="1320998" cy="1265866"/>
          </a:xfrm>
        </p:grpSpPr>
        <p:sp>
          <p:nvSpPr>
            <p:cNvPr id="826" name="Google Shape;826;p41"/>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7" name="Google Shape;827;p41"/>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828" name="Google Shape;828;p41"/>
          <p:cNvGrpSpPr/>
          <p:nvPr/>
        </p:nvGrpSpPr>
        <p:grpSpPr>
          <a:xfrm>
            <a:off x="10797575" y="1081822"/>
            <a:ext cx="437755" cy="434298"/>
            <a:chOff x="9479277" y="3818260"/>
            <a:chExt cx="437755" cy="434298"/>
          </a:xfrm>
        </p:grpSpPr>
        <p:sp>
          <p:nvSpPr>
            <p:cNvPr id="829" name="Google Shape;829;p41"/>
            <p:cNvSpPr/>
            <p:nvPr/>
          </p:nvSpPr>
          <p:spPr>
            <a:xfrm>
              <a:off x="9479277" y="3830158"/>
              <a:ext cx="422400" cy="422400"/>
            </a:xfrm>
            <a:prstGeom prst="ellipse">
              <a:avLst/>
            </a:prstGeom>
            <a:gradFill>
              <a:gsLst>
                <a:gs pos="0">
                  <a:srgbClr val="FFFFFF"/>
                </a:gs>
                <a:gs pos="100000">
                  <a:srgbClr val="B6ABD0"/>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30" name="Google Shape;830;p41"/>
            <p:cNvSpPr/>
            <p:nvPr/>
          </p:nvSpPr>
          <p:spPr>
            <a:xfrm>
              <a:off x="9601133" y="3818260"/>
              <a:ext cx="315900" cy="315900"/>
            </a:xfrm>
            <a:prstGeom prst="ellipse">
              <a:avLst/>
            </a:prstGeom>
            <a:gradFill>
              <a:gsLst>
                <a:gs pos="0">
                  <a:srgbClr val="FFFFFF"/>
                </a:gs>
                <a:gs pos="100000">
                  <a:srgbClr val="B6ABD0"/>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76395" y="3265476"/>
            <a:ext cx="4083260" cy="1657435"/>
          </a:xfrm>
          <a:prstGeom prst="rect">
            <a:avLst/>
          </a:prstGeom>
        </p:spPr>
      </p:pic>
    </p:spTree>
    <p:extLst>
      <p:ext uri="{BB962C8B-B14F-4D97-AF65-F5344CB8AC3E}">
        <p14:creationId xmlns:p14="http://schemas.microsoft.com/office/powerpoint/2010/main" val="2138862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25"/>
          <p:cNvSpPr/>
          <p:nvPr/>
        </p:nvSpPr>
        <p:spPr>
          <a:xfrm rot="10800000">
            <a:off x="6174829" y="1212629"/>
            <a:ext cx="5538421" cy="5183996"/>
          </a:xfrm>
          <a:custGeom>
            <a:avLst/>
            <a:gdLst/>
            <a:ahLst/>
            <a:cxnLst/>
            <a:rect l="l" t="t" r="r" b="b"/>
            <a:pathLst>
              <a:path w="3619883" h="4275461" extrusionOk="0">
                <a:moveTo>
                  <a:pt x="3619883" y="4275461"/>
                </a:moveTo>
                <a:lnTo>
                  <a:pt x="3439718" y="4275461"/>
                </a:lnTo>
                <a:lnTo>
                  <a:pt x="3382296" y="4128157"/>
                </a:lnTo>
                <a:lnTo>
                  <a:pt x="3448683" y="4128157"/>
                </a:lnTo>
                <a:lnTo>
                  <a:pt x="3448683" y="3951392"/>
                </a:lnTo>
                <a:lnTo>
                  <a:pt x="3270899" y="3951392"/>
                </a:lnTo>
                <a:lnTo>
                  <a:pt x="3270899" y="4128157"/>
                </a:lnTo>
                <a:lnTo>
                  <a:pt x="3327149" y="4128157"/>
                </a:lnTo>
                <a:lnTo>
                  <a:pt x="3269726" y="4275461"/>
                </a:lnTo>
                <a:lnTo>
                  <a:pt x="3052674" y="4275461"/>
                </a:lnTo>
                <a:lnTo>
                  <a:pt x="3096002" y="4128157"/>
                </a:lnTo>
                <a:lnTo>
                  <a:pt x="3137725" y="4128157"/>
                </a:lnTo>
                <a:lnTo>
                  <a:pt x="3137725" y="3951392"/>
                </a:lnTo>
                <a:lnTo>
                  <a:pt x="2959941" y="3951392"/>
                </a:lnTo>
                <a:lnTo>
                  <a:pt x="2959941" y="4128157"/>
                </a:lnTo>
                <a:lnTo>
                  <a:pt x="2996846" y="4128157"/>
                </a:lnTo>
                <a:lnTo>
                  <a:pt x="3014011" y="4275461"/>
                </a:lnTo>
                <a:lnTo>
                  <a:pt x="2761042" y="4275461"/>
                </a:lnTo>
                <a:lnTo>
                  <a:pt x="2761042" y="4128157"/>
                </a:lnTo>
                <a:lnTo>
                  <a:pt x="2826768" y="4128157"/>
                </a:lnTo>
                <a:lnTo>
                  <a:pt x="2826768" y="3951392"/>
                </a:lnTo>
                <a:lnTo>
                  <a:pt x="2648983" y="3951392"/>
                </a:lnTo>
                <a:lnTo>
                  <a:pt x="2648983" y="4128157"/>
                </a:lnTo>
                <a:lnTo>
                  <a:pt x="2690646" y="4128157"/>
                </a:lnTo>
                <a:lnTo>
                  <a:pt x="2690646" y="4275461"/>
                </a:lnTo>
                <a:lnTo>
                  <a:pt x="2511710" y="4275461"/>
                </a:lnTo>
                <a:lnTo>
                  <a:pt x="2454288" y="4128157"/>
                </a:lnTo>
                <a:lnTo>
                  <a:pt x="2515810" y="4128157"/>
                </a:lnTo>
                <a:lnTo>
                  <a:pt x="2515810" y="3951392"/>
                </a:lnTo>
                <a:lnTo>
                  <a:pt x="2338025" y="3951392"/>
                </a:lnTo>
                <a:lnTo>
                  <a:pt x="2338025" y="4128157"/>
                </a:lnTo>
                <a:lnTo>
                  <a:pt x="2395120" y="4128157"/>
                </a:lnTo>
                <a:lnTo>
                  <a:pt x="2337697" y="4275461"/>
                </a:lnTo>
                <a:lnTo>
                  <a:pt x="2150155" y="4275461"/>
                </a:lnTo>
                <a:lnTo>
                  <a:pt x="2150155" y="4128157"/>
                </a:lnTo>
                <a:lnTo>
                  <a:pt x="2204852" y="4128157"/>
                </a:lnTo>
                <a:lnTo>
                  <a:pt x="2204852" y="3951392"/>
                </a:lnTo>
                <a:lnTo>
                  <a:pt x="2027068" y="3951392"/>
                </a:lnTo>
                <a:lnTo>
                  <a:pt x="2027068" y="4128157"/>
                </a:lnTo>
                <a:lnTo>
                  <a:pt x="2079759" y="4128157"/>
                </a:lnTo>
                <a:lnTo>
                  <a:pt x="2079759" y="4275461"/>
                </a:lnTo>
                <a:lnTo>
                  <a:pt x="1824703" y="4275461"/>
                </a:lnTo>
                <a:lnTo>
                  <a:pt x="1834468" y="4128157"/>
                </a:lnTo>
                <a:lnTo>
                  <a:pt x="1893894" y="4128157"/>
                </a:lnTo>
                <a:lnTo>
                  <a:pt x="1893894" y="3951392"/>
                </a:lnTo>
                <a:lnTo>
                  <a:pt x="1716110" y="3951392"/>
                </a:lnTo>
                <a:lnTo>
                  <a:pt x="1716110" y="4006431"/>
                </a:lnTo>
                <a:lnTo>
                  <a:pt x="1703447" y="4007960"/>
                </a:lnTo>
                <a:lnTo>
                  <a:pt x="1716110" y="4044284"/>
                </a:lnTo>
                <a:lnTo>
                  <a:pt x="1716110" y="4128157"/>
                </a:lnTo>
                <a:lnTo>
                  <a:pt x="1745346" y="4128157"/>
                </a:lnTo>
                <a:lnTo>
                  <a:pt x="1796694" y="4275461"/>
                </a:lnTo>
                <a:lnTo>
                  <a:pt x="1558844" y="4275461"/>
                </a:lnTo>
                <a:lnTo>
                  <a:pt x="1517252" y="4128157"/>
                </a:lnTo>
                <a:lnTo>
                  <a:pt x="1582936" y="4128157"/>
                </a:lnTo>
                <a:lnTo>
                  <a:pt x="1582936" y="3951392"/>
                </a:lnTo>
                <a:lnTo>
                  <a:pt x="1405151" y="3951392"/>
                </a:lnTo>
                <a:lnTo>
                  <a:pt x="1405151" y="4128157"/>
                </a:lnTo>
                <a:lnTo>
                  <a:pt x="1468988" y="4128157"/>
                </a:lnTo>
                <a:lnTo>
                  <a:pt x="1427396" y="4275461"/>
                </a:lnTo>
                <a:lnTo>
                  <a:pt x="1210751" y="4275461"/>
                </a:lnTo>
                <a:lnTo>
                  <a:pt x="1210751" y="4128157"/>
                </a:lnTo>
                <a:lnTo>
                  <a:pt x="1271978" y="4128157"/>
                </a:lnTo>
                <a:lnTo>
                  <a:pt x="1271978" y="3951392"/>
                </a:lnTo>
                <a:lnTo>
                  <a:pt x="1094193" y="3951392"/>
                </a:lnTo>
                <a:lnTo>
                  <a:pt x="1094193" y="4128157"/>
                </a:lnTo>
                <a:lnTo>
                  <a:pt x="1140354" y="4128157"/>
                </a:lnTo>
                <a:lnTo>
                  <a:pt x="1140354" y="4275461"/>
                </a:lnTo>
                <a:lnTo>
                  <a:pt x="953807" y="4275461"/>
                </a:lnTo>
                <a:lnTo>
                  <a:pt x="912215" y="4128157"/>
                </a:lnTo>
                <a:lnTo>
                  <a:pt x="961020" y="4128157"/>
                </a:lnTo>
                <a:lnTo>
                  <a:pt x="961020" y="3951392"/>
                </a:lnTo>
                <a:lnTo>
                  <a:pt x="783235" y="3951392"/>
                </a:lnTo>
                <a:lnTo>
                  <a:pt x="783235" y="4128157"/>
                </a:lnTo>
                <a:lnTo>
                  <a:pt x="871024" y="4128157"/>
                </a:lnTo>
                <a:lnTo>
                  <a:pt x="829432" y="4275461"/>
                </a:lnTo>
                <a:lnTo>
                  <a:pt x="611484" y="4275461"/>
                </a:lnTo>
                <a:lnTo>
                  <a:pt x="621247" y="4128157"/>
                </a:lnTo>
                <a:lnTo>
                  <a:pt x="650062" y="4128157"/>
                </a:lnTo>
                <a:lnTo>
                  <a:pt x="650062" y="3951392"/>
                </a:lnTo>
                <a:lnTo>
                  <a:pt x="472277" y="3951392"/>
                </a:lnTo>
                <a:lnTo>
                  <a:pt x="472277" y="4128157"/>
                </a:lnTo>
                <a:lnTo>
                  <a:pt x="522650" y="4128157"/>
                </a:lnTo>
                <a:lnTo>
                  <a:pt x="573998" y="4275461"/>
                </a:lnTo>
                <a:lnTo>
                  <a:pt x="336164" y="4275461"/>
                </a:lnTo>
                <a:lnTo>
                  <a:pt x="294572" y="4128157"/>
                </a:lnTo>
                <a:lnTo>
                  <a:pt x="339106" y="4128157"/>
                </a:lnTo>
                <a:lnTo>
                  <a:pt x="339106" y="3951392"/>
                </a:lnTo>
                <a:lnTo>
                  <a:pt x="161321" y="3951392"/>
                </a:lnTo>
                <a:lnTo>
                  <a:pt x="161321" y="4128157"/>
                </a:lnTo>
                <a:lnTo>
                  <a:pt x="230914" y="4128157"/>
                </a:lnTo>
                <a:lnTo>
                  <a:pt x="189322" y="4275461"/>
                </a:lnTo>
                <a:lnTo>
                  <a:pt x="0" y="4275461"/>
                </a:lnTo>
                <a:lnTo>
                  <a:pt x="0" y="42229"/>
                </a:lnTo>
                <a:lnTo>
                  <a:pt x="42464" y="40518"/>
                </a:lnTo>
                <a:cubicBezTo>
                  <a:pt x="74971" y="39124"/>
                  <a:pt x="107865" y="37493"/>
                  <a:pt x="137733" y="35355"/>
                </a:cubicBezTo>
                <a:cubicBezTo>
                  <a:pt x="190259" y="31594"/>
                  <a:pt x="207620" y="26813"/>
                  <a:pt x="270565" y="29759"/>
                </a:cubicBezTo>
                <a:cubicBezTo>
                  <a:pt x="340476" y="33031"/>
                  <a:pt x="410011" y="40222"/>
                  <a:pt x="479734" y="45455"/>
                </a:cubicBezTo>
                <a:cubicBezTo>
                  <a:pt x="494525" y="44178"/>
                  <a:pt x="509610" y="43513"/>
                  <a:pt x="524103" y="41625"/>
                </a:cubicBezTo>
                <a:cubicBezTo>
                  <a:pt x="601697" y="31514"/>
                  <a:pt x="556443" y="34957"/>
                  <a:pt x="624416" y="22696"/>
                </a:cubicBezTo>
                <a:cubicBezTo>
                  <a:pt x="635212" y="20749"/>
                  <a:pt x="646648" y="19799"/>
                  <a:pt x="657762" y="18351"/>
                </a:cubicBezTo>
                <a:cubicBezTo>
                  <a:pt x="668693" y="20831"/>
                  <a:pt x="679780" y="23102"/>
                  <a:pt x="690557" y="25792"/>
                </a:cubicBezTo>
                <a:cubicBezTo>
                  <a:pt x="708912" y="30373"/>
                  <a:pt x="725511" y="38069"/>
                  <a:pt x="745123" y="40157"/>
                </a:cubicBezTo>
                <a:cubicBezTo>
                  <a:pt x="760140" y="41756"/>
                  <a:pt x="774703" y="37604"/>
                  <a:pt x="789493" y="36327"/>
                </a:cubicBezTo>
                <a:cubicBezTo>
                  <a:pt x="861365" y="65797"/>
                  <a:pt x="781581" y="31381"/>
                  <a:pt x="854255" y="68887"/>
                </a:cubicBezTo>
                <a:cubicBezTo>
                  <a:pt x="867904" y="75932"/>
                  <a:pt x="883997" y="81514"/>
                  <a:pt x="897520" y="88629"/>
                </a:cubicBezTo>
                <a:cubicBezTo>
                  <a:pt x="912821" y="96679"/>
                  <a:pt x="924193" y="106820"/>
                  <a:pt x="940510" y="114265"/>
                </a:cubicBezTo>
                <a:cubicBezTo>
                  <a:pt x="978926" y="131794"/>
                  <a:pt x="1040358" y="137490"/>
                  <a:pt x="1082712" y="144543"/>
                </a:cubicBezTo>
                <a:cubicBezTo>
                  <a:pt x="1118214" y="136811"/>
                  <a:pt x="1170817" y="124786"/>
                  <a:pt x="1205348" y="120753"/>
                </a:cubicBezTo>
                <a:cubicBezTo>
                  <a:pt x="1226874" y="118238"/>
                  <a:pt x="1249625" y="118888"/>
                  <a:pt x="1271764" y="117956"/>
                </a:cubicBezTo>
                <a:cubicBezTo>
                  <a:pt x="1286371" y="120607"/>
                  <a:pt x="1301530" y="122404"/>
                  <a:pt x="1315583" y="125912"/>
                </a:cubicBezTo>
                <a:cubicBezTo>
                  <a:pt x="1330825" y="129716"/>
                  <a:pt x="1344183" y="135594"/>
                  <a:pt x="1359125" y="139761"/>
                </a:cubicBezTo>
                <a:cubicBezTo>
                  <a:pt x="1369691" y="142709"/>
                  <a:pt x="1380988" y="144722"/>
                  <a:pt x="1391919" y="147202"/>
                </a:cubicBezTo>
                <a:cubicBezTo>
                  <a:pt x="1406801" y="143961"/>
                  <a:pt x="1423676" y="142513"/>
                  <a:pt x="1436563" y="137480"/>
                </a:cubicBezTo>
                <a:cubicBezTo>
                  <a:pt x="1471672" y="123768"/>
                  <a:pt x="1451884" y="116940"/>
                  <a:pt x="1471566" y="97777"/>
                </a:cubicBezTo>
                <a:cubicBezTo>
                  <a:pt x="1480193" y="89377"/>
                  <a:pt x="1494348" y="83095"/>
                  <a:pt x="1505739" y="75753"/>
                </a:cubicBezTo>
                <a:cubicBezTo>
                  <a:pt x="1577183" y="91962"/>
                  <a:pt x="1533597" y="77394"/>
                  <a:pt x="1590891" y="144702"/>
                </a:cubicBezTo>
                <a:cubicBezTo>
                  <a:pt x="1598697" y="133398"/>
                  <a:pt x="1605803" y="118291"/>
                  <a:pt x="1625616" y="110893"/>
                </a:cubicBezTo>
                <a:cubicBezTo>
                  <a:pt x="1634871" y="107437"/>
                  <a:pt x="1647847" y="107996"/>
                  <a:pt x="1658964" y="106547"/>
                </a:cubicBezTo>
                <a:cubicBezTo>
                  <a:pt x="1658964" y="106547"/>
                  <a:pt x="1717565" y="116830"/>
                  <a:pt x="1746598" y="122460"/>
                </a:cubicBezTo>
                <a:cubicBezTo>
                  <a:pt x="1784954" y="129898"/>
                  <a:pt x="1777755" y="129229"/>
                  <a:pt x="1811913" y="143234"/>
                </a:cubicBezTo>
                <a:cubicBezTo>
                  <a:pt x="1826795" y="139993"/>
                  <a:pt x="1840838" y="135560"/>
                  <a:pt x="1856557" y="133511"/>
                </a:cubicBezTo>
                <a:cubicBezTo>
                  <a:pt x="1928018" y="124200"/>
                  <a:pt x="1988968" y="136755"/>
                  <a:pt x="2066003" y="143313"/>
                </a:cubicBezTo>
                <a:cubicBezTo>
                  <a:pt x="2066003" y="143313"/>
                  <a:pt x="2140825" y="127584"/>
                  <a:pt x="2177615" y="119007"/>
                </a:cubicBezTo>
                <a:cubicBezTo>
                  <a:pt x="2204144" y="112823"/>
                  <a:pt x="2229794" y="105701"/>
                  <a:pt x="2255883" y="99047"/>
                </a:cubicBezTo>
                <a:cubicBezTo>
                  <a:pt x="2285463" y="96494"/>
                  <a:pt x="2315224" y="94357"/>
                  <a:pt x="2344622" y="91388"/>
                </a:cubicBezTo>
                <a:cubicBezTo>
                  <a:pt x="2381841" y="87629"/>
                  <a:pt x="2417828" y="80978"/>
                  <a:pt x="2455682" y="78869"/>
                </a:cubicBezTo>
                <a:cubicBezTo>
                  <a:pt x="2514146" y="75610"/>
                  <a:pt x="2573634" y="76515"/>
                  <a:pt x="2632609" y="75338"/>
                </a:cubicBezTo>
                <a:lnTo>
                  <a:pt x="2742291" y="92282"/>
                </a:lnTo>
                <a:lnTo>
                  <a:pt x="2851974" y="109227"/>
                </a:lnTo>
                <a:cubicBezTo>
                  <a:pt x="2870530" y="106158"/>
                  <a:pt x="2892297" y="106201"/>
                  <a:pt x="2907643" y="100020"/>
                </a:cubicBezTo>
                <a:cubicBezTo>
                  <a:pt x="2937923" y="87823"/>
                  <a:pt x="2940565" y="43036"/>
                  <a:pt x="2944022" y="30853"/>
                </a:cubicBezTo>
                <a:cubicBezTo>
                  <a:pt x="2970111" y="24199"/>
                  <a:pt x="2993094" y="12639"/>
                  <a:pt x="3022289" y="10893"/>
                </a:cubicBezTo>
                <a:cubicBezTo>
                  <a:pt x="3035344" y="10111"/>
                  <a:pt x="3043336" y="20290"/>
                  <a:pt x="3054807" y="24226"/>
                </a:cubicBezTo>
                <a:cubicBezTo>
                  <a:pt x="3083266" y="33989"/>
                  <a:pt x="3112862" y="42692"/>
                  <a:pt x="3141892" y="51925"/>
                </a:cubicBezTo>
                <a:cubicBezTo>
                  <a:pt x="3156498" y="54577"/>
                  <a:pt x="3173315" y="54799"/>
                  <a:pt x="3185711" y="59881"/>
                </a:cubicBezTo>
                <a:cubicBezTo>
                  <a:pt x="3221000" y="74351"/>
                  <a:pt x="3196552" y="98318"/>
                  <a:pt x="3219056" y="55536"/>
                </a:cubicBezTo>
                <a:cubicBezTo>
                  <a:pt x="3233847" y="54259"/>
                  <a:pt x="3248275" y="50997"/>
                  <a:pt x="3263425" y="51706"/>
                </a:cubicBezTo>
                <a:cubicBezTo>
                  <a:pt x="3275045" y="52250"/>
                  <a:pt x="3285322" y="60949"/>
                  <a:pt x="3296219" y="59147"/>
                </a:cubicBezTo>
                <a:cubicBezTo>
                  <a:pt x="3308643" y="57093"/>
                  <a:pt x="3311469" y="48049"/>
                  <a:pt x="3319094" y="42500"/>
                </a:cubicBezTo>
                <a:cubicBezTo>
                  <a:pt x="3399611" y="29185"/>
                  <a:pt x="3363375" y="41582"/>
                  <a:pt x="3420511" y="0"/>
                </a:cubicBezTo>
                <a:cubicBezTo>
                  <a:pt x="3431442" y="2480"/>
                  <a:pt x="3443361" y="3886"/>
                  <a:pt x="3453305" y="7440"/>
                </a:cubicBezTo>
                <a:cubicBezTo>
                  <a:pt x="3469029" y="13059"/>
                  <a:pt x="3483905" y="19630"/>
                  <a:pt x="3496571" y="27182"/>
                </a:cubicBezTo>
                <a:cubicBezTo>
                  <a:pt x="3535674" y="50500"/>
                  <a:pt x="3592081" y="121578"/>
                  <a:pt x="3602117" y="132521"/>
                </a:cubicBezTo>
                <a:lnTo>
                  <a:pt x="3619883" y="140049"/>
                </a:lnTo>
                <a:close/>
              </a:path>
            </a:pathLst>
          </a:custGeom>
          <a:solidFill>
            <a:srgbClr val="FFFFFF"/>
          </a:solidFill>
          <a:ln>
            <a:noFill/>
          </a:ln>
          <a:effectLst>
            <a:outerShdw blurRad="50800" dist="38100" dir="2700000" algn="tl"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182" name="Google Shape;182;p25"/>
          <p:cNvSpPr/>
          <p:nvPr/>
        </p:nvSpPr>
        <p:spPr>
          <a:xfrm rot="-492561">
            <a:off x="1135375" y="962162"/>
            <a:ext cx="4425949" cy="4742626"/>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183" name="Google Shape;183;p25"/>
          <p:cNvGrpSpPr/>
          <p:nvPr/>
        </p:nvGrpSpPr>
        <p:grpSpPr>
          <a:xfrm rot="918659">
            <a:off x="1196527" y="1322698"/>
            <a:ext cx="4164258" cy="4392996"/>
            <a:chOff x="2368761" y="841731"/>
            <a:chExt cx="3148926" cy="3321893"/>
          </a:xfrm>
        </p:grpSpPr>
        <p:sp>
          <p:nvSpPr>
            <p:cNvPr id="184" name="Google Shape;184;p25"/>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185" name="Google Shape;185;p25"/>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186" name="Google Shape;186;p25"/>
          <p:cNvGrpSpPr/>
          <p:nvPr/>
        </p:nvGrpSpPr>
        <p:grpSpPr>
          <a:xfrm rot="-1162473">
            <a:off x="7235390" y="2705129"/>
            <a:ext cx="2666156" cy="570827"/>
            <a:chOff x="4807082" y="4027129"/>
            <a:chExt cx="6172201" cy="1321476"/>
          </a:xfrm>
        </p:grpSpPr>
        <p:sp>
          <p:nvSpPr>
            <p:cNvPr id="187" name="Google Shape;187;p25"/>
            <p:cNvSpPr/>
            <p:nvPr/>
          </p:nvSpPr>
          <p:spPr>
            <a:xfrm>
              <a:off x="4807082" y="4027129"/>
              <a:ext cx="6158864" cy="1313907"/>
            </a:xfrm>
            <a:custGeom>
              <a:avLst/>
              <a:gdLst/>
              <a:ahLst/>
              <a:cxnLst/>
              <a:rect l="l" t="t" r="r" b="b"/>
              <a:pathLst>
                <a:path w="6158864" h="1313907" extrusionOk="0">
                  <a:moveTo>
                    <a:pt x="6157913" y="205011"/>
                  </a:moveTo>
                  <a:cubicBezTo>
                    <a:pt x="6157913" y="205011"/>
                    <a:pt x="4492943" y="-197897"/>
                    <a:pt x="3078480" y="125953"/>
                  </a:cubicBezTo>
                  <a:cubicBezTo>
                    <a:pt x="1694498" y="443136"/>
                    <a:pt x="0" y="205011"/>
                    <a:pt x="0" y="205011"/>
                  </a:cubicBezTo>
                  <a:lnTo>
                    <a:pt x="678180" y="689833"/>
                  </a:lnTo>
                  <a:lnTo>
                    <a:pt x="0" y="1174656"/>
                  </a:lnTo>
                  <a:cubicBezTo>
                    <a:pt x="0" y="1174656"/>
                    <a:pt x="1691640" y="1477551"/>
                    <a:pt x="3079433" y="1189896"/>
                  </a:cubicBezTo>
                  <a:cubicBezTo>
                    <a:pt x="4495800" y="895573"/>
                    <a:pt x="6158865" y="1174656"/>
                    <a:pt x="6158865" y="1174656"/>
                  </a:cubicBezTo>
                  <a:lnTo>
                    <a:pt x="5480685" y="689833"/>
                  </a:lnTo>
                  <a:lnTo>
                    <a:pt x="6157913" y="205011"/>
                  </a:lnTo>
                  <a:close/>
                </a:path>
              </a:pathLst>
            </a:custGeom>
            <a:solidFill>
              <a:schemeClr val="accent5"/>
            </a:soli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8" name="Google Shape;188;p25"/>
            <p:cNvSpPr/>
            <p:nvPr/>
          </p:nvSpPr>
          <p:spPr>
            <a:xfrm>
              <a:off x="5010273" y="4035752"/>
              <a:ext cx="5969010" cy="1312853"/>
            </a:xfrm>
            <a:custGeom>
              <a:avLst/>
              <a:gdLst/>
              <a:ahLst/>
              <a:cxnLst/>
              <a:rect l="l" t="t" r="r" b="b"/>
              <a:pathLst>
                <a:path w="5969010" h="1312853" extrusionOk="0">
                  <a:moveTo>
                    <a:pt x="5752538" y="1019117"/>
                  </a:moveTo>
                  <a:lnTo>
                    <a:pt x="5775035" y="1035200"/>
                  </a:lnTo>
                  <a:lnTo>
                    <a:pt x="5708887" y="1137766"/>
                  </a:lnTo>
                  <a:lnTo>
                    <a:pt x="5687025" y="1134862"/>
                  </a:lnTo>
                  <a:lnTo>
                    <a:pt x="5678474" y="1133957"/>
                  </a:lnTo>
                  <a:close/>
                  <a:moveTo>
                    <a:pt x="5540601" y="867605"/>
                  </a:moveTo>
                  <a:lnTo>
                    <a:pt x="5563099" y="883689"/>
                  </a:lnTo>
                  <a:lnTo>
                    <a:pt x="5419390" y="1106518"/>
                  </a:lnTo>
                  <a:lnTo>
                    <a:pt x="5388620" y="1103259"/>
                  </a:lnTo>
                  <a:close/>
                  <a:moveTo>
                    <a:pt x="330092" y="802167"/>
                  </a:moveTo>
                  <a:lnTo>
                    <a:pt x="65587" y="1212295"/>
                  </a:lnTo>
                  <a:lnTo>
                    <a:pt x="35516" y="1207957"/>
                  </a:lnTo>
                  <a:lnTo>
                    <a:pt x="269103" y="845767"/>
                  </a:lnTo>
                  <a:close/>
                  <a:moveTo>
                    <a:pt x="5311112" y="703546"/>
                  </a:moveTo>
                  <a:lnTo>
                    <a:pt x="5333609" y="719629"/>
                  </a:lnTo>
                  <a:lnTo>
                    <a:pt x="5100292" y="1081400"/>
                  </a:lnTo>
                  <a:lnTo>
                    <a:pt x="5068910" y="1079093"/>
                  </a:lnTo>
                  <a:close/>
                  <a:moveTo>
                    <a:pt x="1260790" y="288998"/>
                  </a:moveTo>
                  <a:lnTo>
                    <a:pt x="1293398" y="289404"/>
                  </a:lnTo>
                  <a:lnTo>
                    <a:pt x="657873" y="1274820"/>
                  </a:lnTo>
                  <a:lnTo>
                    <a:pt x="626707" y="1272179"/>
                  </a:lnTo>
                  <a:close/>
                  <a:moveTo>
                    <a:pt x="958248" y="285231"/>
                  </a:moveTo>
                  <a:lnTo>
                    <a:pt x="990856" y="285637"/>
                  </a:lnTo>
                  <a:lnTo>
                    <a:pt x="369681" y="1248801"/>
                  </a:lnTo>
                  <a:lnTo>
                    <a:pt x="339124" y="1245215"/>
                  </a:lnTo>
                  <a:close/>
                  <a:moveTo>
                    <a:pt x="1598898" y="282248"/>
                  </a:moveTo>
                  <a:lnTo>
                    <a:pt x="946009" y="1294587"/>
                  </a:lnTo>
                  <a:lnTo>
                    <a:pt x="914064" y="1293155"/>
                  </a:lnTo>
                  <a:lnTo>
                    <a:pt x="1564968" y="283892"/>
                  </a:lnTo>
                  <a:close/>
                  <a:moveTo>
                    <a:pt x="637918" y="273899"/>
                  </a:moveTo>
                  <a:lnTo>
                    <a:pt x="669750" y="275509"/>
                  </a:lnTo>
                  <a:lnTo>
                    <a:pt x="429957" y="647320"/>
                  </a:lnTo>
                  <a:lnTo>
                    <a:pt x="407460" y="631237"/>
                  </a:lnTo>
                  <a:close/>
                  <a:moveTo>
                    <a:pt x="1939451" y="262224"/>
                  </a:moveTo>
                  <a:lnTo>
                    <a:pt x="1264441" y="1308865"/>
                  </a:lnTo>
                  <a:lnTo>
                    <a:pt x="1232495" y="1307432"/>
                  </a:lnTo>
                  <a:lnTo>
                    <a:pt x="1904818" y="264960"/>
                  </a:lnTo>
                  <a:close/>
                  <a:moveTo>
                    <a:pt x="347927" y="257010"/>
                  </a:moveTo>
                  <a:lnTo>
                    <a:pt x="379151" y="259561"/>
                  </a:lnTo>
                  <a:lnTo>
                    <a:pt x="224021" y="500099"/>
                  </a:lnTo>
                  <a:lnTo>
                    <a:pt x="201524" y="484016"/>
                  </a:lnTo>
                  <a:close/>
                  <a:moveTo>
                    <a:pt x="2235992" y="233727"/>
                  </a:moveTo>
                  <a:lnTo>
                    <a:pt x="1540030" y="1312853"/>
                  </a:lnTo>
                  <a:lnTo>
                    <a:pt x="1507354" y="1312553"/>
                  </a:lnTo>
                  <a:lnTo>
                    <a:pt x="2200514" y="237772"/>
                  </a:lnTo>
                  <a:close/>
                  <a:moveTo>
                    <a:pt x="68664" y="233483"/>
                  </a:moveTo>
                  <a:lnTo>
                    <a:pt x="96550" y="236476"/>
                  </a:lnTo>
                  <a:lnTo>
                    <a:pt x="99450" y="236713"/>
                  </a:lnTo>
                  <a:lnTo>
                    <a:pt x="22497" y="356033"/>
                  </a:lnTo>
                  <a:lnTo>
                    <a:pt x="0" y="339950"/>
                  </a:lnTo>
                  <a:close/>
                  <a:moveTo>
                    <a:pt x="5968510" y="204109"/>
                  </a:moveTo>
                  <a:lnTo>
                    <a:pt x="5969010" y="204225"/>
                  </a:lnTo>
                  <a:lnTo>
                    <a:pt x="5967943" y="204988"/>
                  </a:lnTo>
                  <a:close/>
                  <a:moveTo>
                    <a:pt x="2559448" y="188734"/>
                  </a:moveTo>
                  <a:lnTo>
                    <a:pt x="1838040" y="1307317"/>
                  </a:lnTo>
                  <a:lnTo>
                    <a:pt x="1822942" y="1308083"/>
                  </a:lnTo>
                  <a:lnTo>
                    <a:pt x="1804451" y="1308433"/>
                  </a:lnTo>
                  <a:lnTo>
                    <a:pt x="2522938" y="194379"/>
                  </a:lnTo>
                  <a:close/>
                  <a:moveTo>
                    <a:pt x="5672039" y="143909"/>
                  </a:moveTo>
                  <a:lnTo>
                    <a:pt x="5686758" y="146331"/>
                  </a:lnTo>
                  <a:lnTo>
                    <a:pt x="5701466" y="149246"/>
                  </a:lnTo>
                  <a:lnTo>
                    <a:pt x="5406801" y="606141"/>
                  </a:lnTo>
                  <a:lnTo>
                    <a:pt x="5345812" y="649741"/>
                  </a:lnTo>
                  <a:close/>
                  <a:moveTo>
                    <a:pt x="2903026" y="122531"/>
                  </a:moveTo>
                  <a:lnTo>
                    <a:pt x="2150583" y="1289233"/>
                  </a:lnTo>
                  <a:lnTo>
                    <a:pt x="2115751" y="1292276"/>
                  </a:lnTo>
                  <a:lnTo>
                    <a:pt x="2865287" y="130080"/>
                  </a:lnTo>
                  <a:lnTo>
                    <a:pt x="2889578" y="125167"/>
                  </a:lnTo>
                  <a:close/>
                  <a:moveTo>
                    <a:pt x="5393069" y="98009"/>
                  </a:moveTo>
                  <a:lnTo>
                    <a:pt x="5422785" y="102898"/>
                  </a:lnTo>
                  <a:lnTo>
                    <a:pt x="4801839" y="1065709"/>
                  </a:lnTo>
                  <a:lnTo>
                    <a:pt x="4769677" y="1064612"/>
                  </a:lnTo>
                  <a:close/>
                  <a:moveTo>
                    <a:pt x="5090307" y="59442"/>
                  </a:moveTo>
                  <a:lnTo>
                    <a:pt x="5120743" y="63215"/>
                  </a:lnTo>
                  <a:lnTo>
                    <a:pt x="4481142" y="1054951"/>
                  </a:lnTo>
                  <a:lnTo>
                    <a:pt x="4448255" y="1054978"/>
                  </a:lnTo>
                  <a:close/>
                  <a:moveTo>
                    <a:pt x="3273043" y="56819"/>
                  </a:moveTo>
                  <a:lnTo>
                    <a:pt x="2501927" y="1252477"/>
                  </a:lnTo>
                  <a:lnTo>
                    <a:pt x="2466056" y="1257131"/>
                  </a:lnTo>
                  <a:lnTo>
                    <a:pt x="3236987" y="61760"/>
                  </a:lnTo>
                  <a:close/>
                  <a:moveTo>
                    <a:pt x="4806133" y="31791"/>
                  </a:moveTo>
                  <a:lnTo>
                    <a:pt x="4837493" y="34131"/>
                  </a:lnTo>
                  <a:lnTo>
                    <a:pt x="4178034" y="1056659"/>
                  </a:lnTo>
                  <a:lnTo>
                    <a:pt x="4144556" y="1057601"/>
                  </a:lnTo>
                  <a:close/>
                  <a:moveTo>
                    <a:pt x="3600155" y="20733"/>
                  </a:moveTo>
                  <a:lnTo>
                    <a:pt x="2841014" y="1197823"/>
                  </a:lnTo>
                  <a:lnTo>
                    <a:pt x="2803844" y="1204491"/>
                  </a:lnTo>
                  <a:lnTo>
                    <a:pt x="3565349" y="23735"/>
                  </a:lnTo>
                  <a:close/>
                  <a:moveTo>
                    <a:pt x="4516246" y="10158"/>
                  </a:moveTo>
                  <a:lnTo>
                    <a:pt x="4547607" y="12498"/>
                  </a:lnTo>
                  <a:lnTo>
                    <a:pt x="3866516" y="1068567"/>
                  </a:lnTo>
                  <a:lnTo>
                    <a:pt x="3832345" y="1070583"/>
                  </a:lnTo>
                  <a:close/>
                  <a:moveTo>
                    <a:pt x="3913499" y="3169"/>
                  </a:moveTo>
                  <a:lnTo>
                    <a:pt x="3182178" y="1137123"/>
                  </a:lnTo>
                  <a:lnTo>
                    <a:pt x="3157572" y="1140436"/>
                  </a:lnTo>
                  <a:lnTo>
                    <a:pt x="3145792" y="1142576"/>
                  </a:lnTo>
                  <a:lnTo>
                    <a:pt x="3879711" y="4593"/>
                  </a:lnTo>
                  <a:close/>
                  <a:moveTo>
                    <a:pt x="4230571" y="0"/>
                  </a:moveTo>
                  <a:lnTo>
                    <a:pt x="4242934" y="382"/>
                  </a:lnTo>
                  <a:lnTo>
                    <a:pt x="3537846" y="1093657"/>
                  </a:lnTo>
                  <a:lnTo>
                    <a:pt x="3502851" y="1096954"/>
                  </a:lnTo>
                  <a:lnTo>
                    <a:pt x="4210265" y="7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89" name="Google Shape;189;p25"/>
          <p:cNvSpPr txBox="1">
            <a:spLocks noGrp="1"/>
          </p:cNvSpPr>
          <p:nvPr>
            <p:ph type="body" idx="1"/>
          </p:nvPr>
        </p:nvSpPr>
        <p:spPr>
          <a:xfrm>
            <a:off x="6174825" y="3245900"/>
            <a:ext cx="5024400" cy="30666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2100"/>
              </a:spcBef>
              <a:spcAft>
                <a:spcPts val="0"/>
              </a:spcAft>
              <a:buSzPts val="1900"/>
              <a:buNone/>
            </a:pPr>
            <a:r>
              <a:rPr lang="en" sz="5400">
                <a:latin typeface="Just Another Hand"/>
                <a:ea typeface="Just Another Hand"/>
                <a:cs typeface="Just Another Hand"/>
                <a:sym typeface="Just Another Hand"/>
              </a:rPr>
              <a:t>Cyndi Clark</a:t>
            </a:r>
            <a:endParaRPr sz="5400">
              <a:latin typeface="Just Another Hand"/>
              <a:ea typeface="Just Another Hand"/>
              <a:cs typeface="Just Another Hand"/>
              <a:sym typeface="Just Another Hand"/>
            </a:endParaRPr>
          </a:p>
          <a:p>
            <a:pPr marL="0" lvl="0" indent="0" algn="ctr" rtl="0">
              <a:lnSpc>
                <a:spcPct val="115000"/>
              </a:lnSpc>
              <a:spcBef>
                <a:spcPts val="2100"/>
              </a:spcBef>
              <a:spcAft>
                <a:spcPts val="0"/>
              </a:spcAft>
              <a:buSzPts val="1900"/>
              <a:buNone/>
            </a:pPr>
            <a:r>
              <a:rPr lang="en" sz="3200">
                <a:latin typeface="Just Another Hand"/>
                <a:ea typeface="Just Another Hand"/>
                <a:cs typeface="Just Another Hand"/>
                <a:sym typeface="Just Another Hand"/>
              </a:rPr>
              <a:t>  Professional Development Specialist - FACE Center</a:t>
            </a:r>
            <a:endParaRPr sz="3200">
              <a:latin typeface="Just Another Hand"/>
              <a:ea typeface="Just Another Hand"/>
              <a:cs typeface="Just Another Hand"/>
              <a:sym typeface="Just Another Hand"/>
            </a:endParaRPr>
          </a:p>
          <a:p>
            <a:pPr marL="0" lvl="0" indent="0" algn="ctr" rtl="0">
              <a:lnSpc>
                <a:spcPct val="115000"/>
              </a:lnSpc>
              <a:spcBef>
                <a:spcPts val="2100"/>
              </a:spcBef>
              <a:spcAft>
                <a:spcPts val="2100"/>
              </a:spcAft>
              <a:buSzPts val="1900"/>
              <a:buNone/>
            </a:pPr>
            <a:r>
              <a:rPr lang="en" sz="3500">
                <a:latin typeface="Just Another Hand"/>
                <a:ea typeface="Just Another Hand"/>
                <a:cs typeface="Just Another Hand"/>
                <a:sym typeface="Just Another Hand"/>
              </a:rPr>
              <a:t>cac@parentnetworkwny.org</a:t>
            </a:r>
            <a:endParaRPr sz="3500">
              <a:latin typeface="Just Another Hand"/>
              <a:ea typeface="Just Another Hand"/>
              <a:cs typeface="Just Another Hand"/>
              <a:sym typeface="Just Another Hand"/>
            </a:endParaRPr>
          </a:p>
        </p:txBody>
      </p:sp>
      <p:sp>
        <p:nvSpPr>
          <p:cNvPr id="190" name="Google Shape;190;p25"/>
          <p:cNvSpPr/>
          <p:nvPr/>
        </p:nvSpPr>
        <p:spPr>
          <a:xfrm rot="8321483">
            <a:off x="516457" y="134785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191" name="Google Shape;191;p25"/>
          <p:cNvSpPr/>
          <p:nvPr/>
        </p:nvSpPr>
        <p:spPr>
          <a:xfrm>
            <a:off x="6516425" y="679273"/>
            <a:ext cx="2641302" cy="2642915"/>
          </a:xfrm>
          <a:custGeom>
            <a:avLst/>
            <a:gdLst/>
            <a:ahLst/>
            <a:cxnLst/>
            <a:rect l="l" t="t" r="r" b="b"/>
            <a:pathLst>
              <a:path w="3116580" h="3118484" extrusionOk="0">
                <a:moveTo>
                  <a:pt x="1558290" y="3118485"/>
                </a:moveTo>
                <a:cubicBezTo>
                  <a:pt x="1436370" y="3118485"/>
                  <a:pt x="1321118" y="3064193"/>
                  <a:pt x="1225868" y="2962275"/>
                </a:cubicBezTo>
                <a:cubicBezTo>
                  <a:pt x="1165860" y="2898458"/>
                  <a:pt x="1115378" y="2818448"/>
                  <a:pt x="1076325" y="2723198"/>
                </a:cubicBezTo>
                <a:cubicBezTo>
                  <a:pt x="973455" y="2765108"/>
                  <a:pt x="874395" y="2787015"/>
                  <a:pt x="782955" y="2787015"/>
                </a:cubicBezTo>
                <a:cubicBezTo>
                  <a:pt x="610553" y="2787015"/>
                  <a:pt x="468630" y="2710815"/>
                  <a:pt x="391478" y="2576513"/>
                </a:cubicBezTo>
                <a:cubicBezTo>
                  <a:pt x="309563" y="2433638"/>
                  <a:pt x="312420" y="2244090"/>
                  <a:pt x="395288" y="2041208"/>
                </a:cubicBezTo>
                <a:cubicBezTo>
                  <a:pt x="300038" y="2001203"/>
                  <a:pt x="220027" y="1951673"/>
                  <a:pt x="156210" y="1891665"/>
                </a:cubicBezTo>
                <a:cubicBezTo>
                  <a:pt x="54293" y="1795463"/>
                  <a:pt x="0" y="1681163"/>
                  <a:pt x="0" y="1559243"/>
                </a:cubicBezTo>
                <a:cubicBezTo>
                  <a:pt x="0" y="1437323"/>
                  <a:pt x="54293" y="1322070"/>
                  <a:pt x="156210" y="1226820"/>
                </a:cubicBezTo>
                <a:cubicBezTo>
                  <a:pt x="220027" y="1166813"/>
                  <a:pt x="300038" y="1116330"/>
                  <a:pt x="395288" y="1077278"/>
                </a:cubicBezTo>
                <a:cubicBezTo>
                  <a:pt x="312420" y="874395"/>
                  <a:pt x="309563" y="684848"/>
                  <a:pt x="391478" y="541973"/>
                </a:cubicBezTo>
                <a:cubicBezTo>
                  <a:pt x="467678" y="408623"/>
                  <a:pt x="610553" y="331470"/>
                  <a:pt x="782955" y="331470"/>
                </a:cubicBezTo>
                <a:cubicBezTo>
                  <a:pt x="874395" y="331470"/>
                  <a:pt x="974408" y="353378"/>
                  <a:pt x="1076325" y="395288"/>
                </a:cubicBezTo>
                <a:cubicBezTo>
                  <a:pt x="1116330" y="300038"/>
                  <a:pt x="1165860" y="220028"/>
                  <a:pt x="1225868" y="156210"/>
                </a:cubicBezTo>
                <a:cubicBezTo>
                  <a:pt x="1322070" y="54293"/>
                  <a:pt x="1436370" y="0"/>
                  <a:pt x="1558290" y="0"/>
                </a:cubicBezTo>
                <a:cubicBezTo>
                  <a:pt x="1680210" y="0"/>
                  <a:pt x="1795463" y="54293"/>
                  <a:pt x="1890713" y="156210"/>
                </a:cubicBezTo>
                <a:cubicBezTo>
                  <a:pt x="1950720" y="220028"/>
                  <a:pt x="2001203" y="300038"/>
                  <a:pt x="2040255" y="395288"/>
                </a:cubicBezTo>
                <a:cubicBezTo>
                  <a:pt x="2143125" y="353378"/>
                  <a:pt x="2242185" y="331470"/>
                  <a:pt x="2333625" y="331470"/>
                </a:cubicBezTo>
                <a:cubicBezTo>
                  <a:pt x="2506028" y="331470"/>
                  <a:pt x="2647950" y="407670"/>
                  <a:pt x="2725103" y="541973"/>
                </a:cubicBezTo>
                <a:cubicBezTo>
                  <a:pt x="2807018" y="684848"/>
                  <a:pt x="2804160" y="874395"/>
                  <a:pt x="2721293" y="1077278"/>
                </a:cubicBezTo>
                <a:cubicBezTo>
                  <a:pt x="2816543" y="1117283"/>
                  <a:pt x="2896553" y="1166813"/>
                  <a:pt x="2960370" y="1226820"/>
                </a:cubicBezTo>
                <a:cubicBezTo>
                  <a:pt x="3062288" y="1323023"/>
                  <a:pt x="3116580" y="1437323"/>
                  <a:pt x="3116580" y="1559243"/>
                </a:cubicBezTo>
                <a:cubicBezTo>
                  <a:pt x="3116580" y="1681163"/>
                  <a:pt x="3062288" y="1796415"/>
                  <a:pt x="2960370" y="1891665"/>
                </a:cubicBezTo>
                <a:cubicBezTo>
                  <a:pt x="2896553" y="1951673"/>
                  <a:pt x="2816543" y="2002155"/>
                  <a:pt x="2721293" y="2041208"/>
                </a:cubicBezTo>
                <a:cubicBezTo>
                  <a:pt x="2804160" y="2244090"/>
                  <a:pt x="2807018" y="2433638"/>
                  <a:pt x="2725103" y="2576513"/>
                </a:cubicBezTo>
                <a:cubicBezTo>
                  <a:pt x="2648903" y="2709863"/>
                  <a:pt x="2506028" y="2787015"/>
                  <a:pt x="2333625" y="2787015"/>
                </a:cubicBezTo>
                <a:lnTo>
                  <a:pt x="2333625" y="2787015"/>
                </a:lnTo>
                <a:cubicBezTo>
                  <a:pt x="2242185" y="2787015"/>
                  <a:pt x="2142173" y="2765108"/>
                  <a:pt x="2040255" y="2723198"/>
                </a:cubicBezTo>
                <a:cubicBezTo>
                  <a:pt x="2000250" y="2818448"/>
                  <a:pt x="1950720" y="2898458"/>
                  <a:pt x="1890713" y="2962275"/>
                </a:cubicBezTo>
                <a:cubicBezTo>
                  <a:pt x="1795463" y="3064193"/>
                  <a:pt x="1680210" y="3118485"/>
                  <a:pt x="1558290" y="3118485"/>
                </a:cubicBezTo>
                <a:close/>
              </a:path>
            </a:pathLst>
          </a:custGeom>
          <a:solidFill>
            <a:srgbClr val="FFFFFF"/>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2" name="Google Shape;192;p25"/>
          <p:cNvSpPr/>
          <p:nvPr/>
        </p:nvSpPr>
        <p:spPr>
          <a:xfrm>
            <a:off x="6631640" y="795595"/>
            <a:ext cx="2410632" cy="2410026"/>
          </a:xfrm>
          <a:custGeom>
            <a:avLst/>
            <a:gdLst/>
            <a:ahLst/>
            <a:cxnLst/>
            <a:rect l="l" t="t" r="r" b="b"/>
            <a:pathLst>
              <a:path w="2844403" h="2843688" extrusionOk="0">
                <a:moveTo>
                  <a:pt x="2392918" y="1019413"/>
                </a:moveTo>
                <a:cubicBezTo>
                  <a:pt x="2707243" y="484108"/>
                  <a:pt x="2359581" y="136446"/>
                  <a:pt x="1824276" y="450771"/>
                </a:cubicBezTo>
                <a:cubicBezTo>
                  <a:pt x="1668066" y="-150257"/>
                  <a:pt x="1176576" y="-150257"/>
                  <a:pt x="1019413" y="450771"/>
                </a:cubicBezTo>
                <a:cubicBezTo>
                  <a:pt x="484108" y="136446"/>
                  <a:pt x="136446" y="484108"/>
                  <a:pt x="450771" y="1019413"/>
                </a:cubicBezTo>
                <a:cubicBezTo>
                  <a:pt x="-150257" y="1175623"/>
                  <a:pt x="-150257" y="1667113"/>
                  <a:pt x="450771" y="1824276"/>
                </a:cubicBezTo>
                <a:cubicBezTo>
                  <a:pt x="136446" y="2359581"/>
                  <a:pt x="484108" y="2707243"/>
                  <a:pt x="1019413" y="2392918"/>
                </a:cubicBezTo>
                <a:cubicBezTo>
                  <a:pt x="1175623" y="2993946"/>
                  <a:pt x="1667113" y="2993946"/>
                  <a:pt x="1824276" y="2392918"/>
                </a:cubicBezTo>
                <a:cubicBezTo>
                  <a:pt x="2359581" y="2707243"/>
                  <a:pt x="2707243" y="2359581"/>
                  <a:pt x="2392918" y="1824276"/>
                </a:cubicBezTo>
                <a:cubicBezTo>
                  <a:pt x="2994898" y="1667113"/>
                  <a:pt x="2994898" y="1175623"/>
                  <a:pt x="2392918" y="101941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193" name="Google Shape;193;p25"/>
          <p:cNvGrpSpPr/>
          <p:nvPr/>
        </p:nvGrpSpPr>
        <p:grpSpPr>
          <a:xfrm>
            <a:off x="6588959" y="752746"/>
            <a:ext cx="2493346" cy="2493145"/>
            <a:chOff x="4676775" y="1912858"/>
            <a:chExt cx="2945129" cy="2944891"/>
          </a:xfrm>
        </p:grpSpPr>
        <p:sp>
          <p:nvSpPr>
            <p:cNvPr id="194" name="Google Shape;194;p25"/>
            <p:cNvSpPr/>
            <p:nvPr/>
          </p:nvSpPr>
          <p:spPr>
            <a:xfrm>
              <a:off x="5696902" y="4416742"/>
              <a:ext cx="33337" cy="30479"/>
            </a:xfrm>
            <a:custGeom>
              <a:avLst/>
              <a:gdLst/>
              <a:ahLst/>
              <a:cxnLst/>
              <a:rect l="l" t="t" r="r" b="b"/>
              <a:pathLst>
                <a:path w="33337" h="30479" extrusionOk="0">
                  <a:moveTo>
                    <a:pt x="24765" y="30480"/>
                  </a:moveTo>
                  <a:cubicBezTo>
                    <a:pt x="22860" y="24765"/>
                    <a:pt x="20955" y="19050"/>
                    <a:pt x="19050" y="14288"/>
                  </a:cubicBezTo>
                  <a:cubicBezTo>
                    <a:pt x="14288" y="17145"/>
                    <a:pt x="8572" y="20002"/>
                    <a:pt x="3810" y="21907"/>
                  </a:cubicBezTo>
                  <a:lnTo>
                    <a:pt x="0" y="13335"/>
                  </a:lnTo>
                  <a:cubicBezTo>
                    <a:pt x="6667" y="9525"/>
                    <a:pt x="13335" y="6667"/>
                    <a:pt x="20002" y="2857"/>
                  </a:cubicBezTo>
                  <a:lnTo>
                    <a:pt x="24765" y="0"/>
                  </a:lnTo>
                  <a:lnTo>
                    <a:pt x="26670" y="4763"/>
                  </a:lnTo>
                  <a:cubicBezTo>
                    <a:pt x="28575" y="12382"/>
                    <a:pt x="31432" y="19050"/>
                    <a:pt x="33338" y="26670"/>
                  </a:cubicBezTo>
                  <a:lnTo>
                    <a:pt x="24765" y="3048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5" name="Google Shape;195;p25"/>
            <p:cNvSpPr/>
            <p:nvPr/>
          </p:nvSpPr>
          <p:spPr>
            <a:xfrm>
              <a:off x="5087302" y="3805237"/>
              <a:ext cx="29527" cy="33337"/>
            </a:xfrm>
            <a:custGeom>
              <a:avLst/>
              <a:gdLst/>
              <a:ahLst/>
              <a:cxnLst/>
              <a:rect l="l" t="t" r="r" b="b"/>
              <a:pathLst>
                <a:path w="29527" h="33337" extrusionOk="0">
                  <a:moveTo>
                    <a:pt x="17145" y="33338"/>
                  </a:moveTo>
                  <a:lnTo>
                    <a:pt x="8573" y="29528"/>
                  </a:lnTo>
                  <a:cubicBezTo>
                    <a:pt x="11430" y="24765"/>
                    <a:pt x="13335" y="19050"/>
                    <a:pt x="16193" y="14288"/>
                  </a:cubicBezTo>
                  <a:cubicBezTo>
                    <a:pt x="10477" y="12383"/>
                    <a:pt x="4763" y="10478"/>
                    <a:pt x="0" y="8572"/>
                  </a:cubicBezTo>
                  <a:lnTo>
                    <a:pt x="2858" y="0"/>
                  </a:lnTo>
                  <a:cubicBezTo>
                    <a:pt x="9525" y="2858"/>
                    <a:pt x="17145" y="4763"/>
                    <a:pt x="24765" y="6667"/>
                  </a:cubicBezTo>
                  <a:lnTo>
                    <a:pt x="29527" y="8572"/>
                  </a:lnTo>
                  <a:lnTo>
                    <a:pt x="26670" y="13335"/>
                  </a:lnTo>
                  <a:cubicBezTo>
                    <a:pt x="23813" y="19050"/>
                    <a:pt x="20002" y="25717"/>
                    <a:pt x="17145" y="3333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6" name="Google Shape;196;p25"/>
            <p:cNvSpPr/>
            <p:nvPr/>
          </p:nvSpPr>
          <p:spPr>
            <a:xfrm>
              <a:off x="4676775" y="2973704"/>
              <a:ext cx="370522" cy="822960"/>
            </a:xfrm>
            <a:custGeom>
              <a:avLst/>
              <a:gdLst/>
              <a:ahLst/>
              <a:cxnLst/>
              <a:rect l="l" t="t" r="r" b="b"/>
              <a:pathLst>
                <a:path w="370522" h="822960" extrusionOk="0">
                  <a:moveTo>
                    <a:pt x="366713" y="822960"/>
                  </a:moveTo>
                  <a:cubicBezTo>
                    <a:pt x="352425" y="817245"/>
                    <a:pt x="337185" y="811530"/>
                    <a:pt x="323850" y="804863"/>
                  </a:cubicBezTo>
                  <a:lnTo>
                    <a:pt x="327660" y="796290"/>
                  </a:lnTo>
                  <a:cubicBezTo>
                    <a:pt x="340995" y="802005"/>
                    <a:pt x="355283" y="808673"/>
                    <a:pt x="370523" y="814388"/>
                  </a:cubicBezTo>
                  <a:lnTo>
                    <a:pt x="366713" y="822960"/>
                  </a:lnTo>
                  <a:close/>
                  <a:moveTo>
                    <a:pt x="281940" y="784860"/>
                  </a:moveTo>
                  <a:cubicBezTo>
                    <a:pt x="267653" y="777240"/>
                    <a:pt x="254318" y="769620"/>
                    <a:pt x="240983" y="762000"/>
                  </a:cubicBezTo>
                  <a:lnTo>
                    <a:pt x="245745" y="754380"/>
                  </a:lnTo>
                  <a:cubicBezTo>
                    <a:pt x="259080" y="762000"/>
                    <a:pt x="272415" y="769620"/>
                    <a:pt x="285750" y="776288"/>
                  </a:cubicBezTo>
                  <a:lnTo>
                    <a:pt x="281940" y="784860"/>
                  </a:lnTo>
                  <a:close/>
                  <a:moveTo>
                    <a:pt x="200977" y="737235"/>
                  </a:moveTo>
                  <a:cubicBezTo>
                    <a:pt x="187643" y="728663"/>
                    <a:pt x="175260" y="719138"/>
                    <a:pt x="162877" y="709613"/>
                  </a:cubicBezTo>
                  <a:lnTo>
                    <a:pt x="168593" y="701993"/>
                  </a:lnTo>
                  <a:cubicBezTo>
                    <a:pt x="180023" y="711518"/>
                    <a:pt x="192405" y="720090"/>
                    <a:pt x="205740" y="729615"/>
                  </a:cubicBezTo>
                  <a:lnTo>
                    <a:pt x="200977" y="737235"/>
                  </a:lnTo>
                  <a:close/>
                  <a:moveTo>
                    <a:pt x="128588" y="679133"/>
                  </a:moveTo>
                  <a:cubicBezTo>
                    <a:pt x="117157" y="668655"/>
                    <a:pt x="105727" y="657225"/>
                    <a:pt x="96203" y="645795"/>
                  </a:cubicBezTo>
                  <a:lnTo>
                    <a:pt x="102870" y="640080"/>
                  </a:lnTo>
                  <a:cubicBezTo>
                    <a:pt x="112395" y="651510"/>
                    <a:pt x="123825" y="661988"/>
                    <a:pt x="135255" y="673418"/>
                  </a:cubicBezTo>
                  <a:lnTo>
                    <a:pt x="128588" y="679133"/>
                  </a:lnTo>
                  <a:close/>
                  <a:moveTo>
                    <a:pt x="66675" y="609600"/>
                  </a:moveTo>
                  <a:cubicBezTo>
                    <a:pt x="57150" y="596265"/>
                    <a:pt x="49530" y="582930"/>
                    <a:pt x="41910" y="569595"/>
                  </a:cubicBezTo>
                  <a:lnTo>
                    <a:pt x="49530" y="564833"/>
                  </a:lnTo>
                  <a:cubicBezTo>
                    <a:pt x="56197" y="578168"/>
                    <a:pt x="64770" y="590550"/>
                    <a:pt x="74295" y="603885"/>
                  </a:cubicBezTo>
                  <a:lnTo>
                    <a:pt x="66675" y="609600"/>
                  </a:lnTo>
                  <a:close/>
                  <a:moveTo>
                    <a:pt x="21907" y="526733"/>
                  </a:moveTo>
                  <a:cubicBezTo>
                    <a:pt x="16193" y="512445"/>
                    <a:pt x="11430" y="497205"/>
                    <a:pt x="8572" y="481965"/>
                  </a:cubicBezTo>
                  <a:lnTo>
                    <a:pt x="17145" y="480060"/>
                  </a:lnTo>
                  <a:cubicBezTo>
                    <a:pt x="20003" y="494348"/>
                    <a:pt x="24765" y="509588"/>
                    <a:pt x="30480" y="523875"/>
                  </a:cubicBezTo>
                  <a:lnTo>
                    <a:pt x="21907" y="526733"/>
                  </a:lnTo>
                  <a:close/>
                  <a:moveTo>
                    <a:pt x="953" y="435292"/>
                  </a:moveTo>
                  <a:cubicBezTo>
                    <a:pt x="0" y="427673"/>
                    <a:pt x="0" y="419100"/>
                    <a:pt x="0" y="411480"/>
                  </a:cubicBezTo>
                  <a:cubicBezTo>
                    <a:pt x="0" y="403860"/>
                    <a:pt x="0" y="396240"/>
                    <a:pt x="953" y="388620"/>
                  </a:cubicBezTo>
                  <a:lnTo>
                    <a:pt x="10478" y="389573"/>
                  </a:lnTo>
                  <a:cubicBezTo>
                    <a:pt x="9525" y="397192"/>
                    <a:pt x="9525" y="404813"/>
                    <a:pt x="9525" y="412433"/>
                  </a:cubicBezTo>
                  <a:cubicBezTo>
                    <a:pt x="9525" y="420053"/>
                    <a:pt x="9525" y="427673"/>
                    <a:pt x="10478" y="435292"/>
                  </a:cubicBezTo>
                  <a:lnTo>
                    <a:pt x="953" y="435292"/>
                  </a:lnTo>
                  <a:close/>
                  <a:moveTo>
                    <a:pt x="17145" y="343853"/>
                  </a:moveTo>
                  <a:lnTo>
                    <a:pt x="8572" y="341948"/>
                  </a:lnTo>
                  <a:cubicBezTo>
                    <a:pt x="12382" y="326708"/>
                    <a:pt x="16193" y="311467"/>
                    <a:pt x="21907" y="297180"/>
                  </a:cubicBezTo>
                  <a:lnTo>
                    <a:pt x="30480" y="300038"/>
                  </a:lnTo>
                  <a:cubicBezTo>
                    <a:pt x="24765" y="314325"/>
                    <a:pt x="20003" y="329565"/>
                    <a:pt x="17145" y="343853"/>
                  </a:cubicBezTo>
                  <a:close/>
                  <a:moveTo>
                    <a:pt x="49530" y="259080"/>
                  </a:moveTo>
                  <a:lnTo>
                    <a:pt x="41910" y="254317"/>
                  </a:lnTo>
                  <a:cubicBezTo>
                    <a:pt x="49530" y="240983"/>
                    <a:pt x="57150" y="227648"/>
                    <a:pt x="66675" y="214313"/>
                  </a:cubicBezTo>
                  <a:lnTo>
                    <a:pt x="74295" y="220028"/>
                  </a:lnTo>
                  <a:cubicBezTo>
                    <a:pt x="64770" y="232410"/>
                    <a:pt x="56197" y="245745"/>
                    <a:pt x="49530" y="259080"/>
                  </a:cubicBezTo>
                  <a:close/>
                  <a:moveTo>
                    <a:pt x="101918" y="183833"/>
                  </a:moveTo>
                  <a:lnTo>
                    <a:pt x="95250" y="178117"/>
                  </a:lnTo>
                  <a:cubicBezTo>
                    <a:pt x="105727" y="166688"/>
                    <a:pt x="116205" y="155258"/>
                    <a:pt x="127635" y="144780"/>
                  </a:cubicBezTo>
                  <a:lnTo>
                    <a:pt x="134302" y="151448"/>
                  </a:lnTo>
                  <a:cubicBezTo>
                    <a:pt x="122873" y="161925"/>
                    <a:pt x="112395" y="172403"/>
                    <a:pt x="101918" y="183833"/>
                  </a:cubicBezTo>
                  <a:close/>
                  <a:moveTo>
                    <a:pt x="168593" y="120967"/>
                  </a:moveTo>
                  <a:lnTo>
                    <a:pt x="162877" y="113348"/>
                  </a:lnTo>
                  <a:cubicBezTo>
                    <a:pt x="175260" y="103823"/>
                    <a:pt x="187643" y="94298"/>
                    <a:pt x="200025" y="85725"/>
                  </a:cubicBezTo>
                  <a:lnTo>
                    <a:pt x="204788" y="93345"/>
                  </a:lnTo>
                  <a:cubicBezTo>
                    <a:pt x="193358" y="101917"/>
                    <a:pt x="180975" y="111442"/>
                    <a:pt x="168593" y="120967"/>
                  </a:cubicBezTo>
                  <a:close/>
                  <a:moveTo>
                    <a:pt x="244793" y="68580"/>
                  </a:moveTo>
                  <a:lnTo>
                    <a:pt x="240030" y="60960"/>
                  </a:lnTo>
                  <a:cubicBezTo>
                    <a:pt x="253365" y="53340"/>
                    <a:pt x="266700" y="45720"/>
                    <a:pt x="280988" y="38100"/>
                  </a:cubicBezTo>
                  <a:lnTo>
                    <a:pt x="284798" y="46673"/>
                  </a:lnTo>
                  <a:cubicBezTo>
                    <a:pt x="271463" y="53340"/>
                    <a:pt x="258127" y="60960"/>
                    <a:pt x="244793" y="68580"/>
                  </a:cubicBezTo>
                  <a:close/>
                  <a:moveTo>
                    <a:pt x="326708" y="26670"/>
                  </a:moveTo>
                  <a:lnTo>
                    <a:pt x="322898" y="18098"/>
                  </a:lnTo>
                  <a:cubicBezTo>
                    <a:pt x="337185" y="11430"/>
                    <a:pt x="351473" y="5715"/>
                    <a:pt x="365760" y="0"/>
                  </a:cubicBezTo>
                  <a:lnTo>
                    <a:pt x="368618" y="8573"/>
                  </a:lnTo>
                  <a:cubicBezTo>
                    <a:pt x="355283" y="14288"/>
                    <a:pt x="340995" y="20003"/>
                    <a:pt x="326708" y="2667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7" name="Google Shape;197;p25"/>
            <p:cNvSpPr/>
            <p:nvPr/>
          </p:nvSpPr>
          <p:spPr>
            <a:xfrm>
              <a:off x="5087302" y="2932747"/>
              <a:ext cx="30480" cy="33337"/>
            </a:xfrm>
            <a:custGeom>
              <a:avLst/>
              <a:gdLst/>
              <a:ahLst/>
              <a:cxnLst/>
              <a:rect l="l" t="t" r="r" b="b"/>
              <a:pathLst>
                <a:path w="30480" h="33337" extrusionOk="0">
                  <a:moveTo>
                    <a:pt x="2858" y="33338"/>
                  </a:moveTo>
                  <a:lnTo>
                    <a:pt x="0" y="24765"/>
                  </a:lnTo>
                  <a:cubicBezTo>
                    <a:pt x="5715" y="22860"/>
                    <a:pt x="11430" y="20955"/>
                    <a:pt x="16193" y="19050"/>
                  </a:cubicBezTo>
                  <a:cubicBezTo>
                    <a:pt x="13335" y="14288"/>
                    <a:pt x="10477" y="8573"/>
                    <a:pt x="8573" y="3810"/>
                  </a:cubicBezTo>
                  <a:lnTo>
                    <a:pt x="17145" y="0"/>
                  </a:lnTo>
                  <a:cubicBezTo>
                    <a:pt x="20955" y="6667"/>
                    <a:pt x="23813" y="13335"/>
                    <a:pt x="27623" y="20002"/>
                  </a:cubicBezTo>
                  <a:lnTo>
                    <a:pt x="30480" y="24765"/>
                  </a:lnTo>
                  <a:lnTo>
                    <a:pt x="25718" y="26670"/>
                  </a:lnTo>
                  <a:cubicBezTo>
                    <a:pt x="17145" y="28575"/>
                    <a:pt x="10477" y="31432"/>
                    <a:pt x="2858" y="3333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8" name="Google Shape;198;p25"/>
            <p:cNvSpPr/>
            <p:nvPr/>
          </p:nvSpPr>
          <p:spPr>
            <a:xfrm>
              <a:off x="5009197" y="2244089"/>
              <a:ext cx="648652" cy="650557"/>
            </a:xfrm>
            <a:custGeom>
              <a:avLst/>
              <a:gdLst/>
              <a:ahLst/>
              <a:cxnLst/>
              <a:rect l="l" t="t" r="r" b="b"/>
              <a:pathLst>
                <a:path w="648652" h="650557" extrusionOk="0">
                  <a:moveTo>
                    <a:pt x="66675" y="650558"/>
                  </a:moveTo>
                  <a:cubicBezTo>
                    <a:pt x="60007" y="636270"/>
                    <a:pt x="54292" y="621983"/>
                    <a:pt x="48577" y="607695"/>
                  </a:cubicBezTo>
                  <a:lnTo>
                    <a:pt x="58102" y="603885"/>
                  </a:lnTo>
                  <a:cubicBezTo>
                    <a:pt x="63817" y="618173"/>
                    <a:pt x="69532" y="632460"/>
                    <a:pt x="76200" y="646748"/>
                  </a:cubicBezTo>
                  <a:lnTo>
                    <a:pt x="66675" y="650558"/>
                  </a:lnTo>
                  <a:close/>
                  <a:moveTo>
                    <a:pt x="33338" y="562928"/>
                  </a:moveTo>
                  <a:cubicBezTo>
                    <a:pt x="28575" y="547688"/>
                    <a:pt x="23813" y="532448"/>
                    <a:pt x="20002" y="518160"/>
                  </a:cubicBezTo>
                  <a:lnTo>
                    <a:pt x="28575" y="516255"/>
                  </a:lnTo>
                  <a:cubicBezTo>
                    <a:pt x="32385" y="530543"/>
                    <a:pt x="37147" y="545783"/>
                    <a:pt x="41910" y="561023"/>
                  </a:cubicBezTo>
                  <a:lnTo>
                    <a:pt x="33338" y="562928"/>
                  </a:lnTo>
                  <a:close/>
                  <a:moveTo>
                    <a:pt x="10477" y="472440"/>
                  </a:moveTo>
                  <a:cubicBezTo>
                    <a:pt x="7620" y="457200"/>
                    <a:pt x="4763" y="441008"/>
                    <a:pt x="3810" y="425768"/>
                  </a:cubicBezTo>
                  <a:lnTo>
                    <a:pt x="13335" y="424815"/>
                  </a:lnTo>
                  <a:cubicBezTo>
                    <a:pt x="15240" y="440055"/>
                    <a:pt x="17145" y="455295"/>
                    <a:pt x="20002" y="470535"/>
                  </a:cubicBezTo>
                  <a:lnTo>
                    <a:pt x="10477" y="472440"/>
                  </a:lnTo>
                  <a:close/>
                  <a:moveTo>
                    <a:pt x="0" y="380048"/>
                  </a:moveTo>
                  <a:cubicBezTo>
                    <a:pt x="0" y="375285"/>
                    <a:pt x="0" y="369570"/>
                    <a:pt x="0" y="364808"/>
                  </a:cubicBezTo>
                  <a:cubicBezTo>
                    <a:pt x="0" y="354330"/>
                    <a:pt x="0" y="343853"/>
                    <a:pt x="952" y="333375"/>
                  </a:cubicBezTo>
                  <a:lnTo>
                    <a:pt x="10477" y="334328"/>
                  </a:lnTo>
                  <a:cubicBezTo>
                    <a:pt x="9525" y="344805"/>
                    <a:pt x="9525" y="354330"/>
                    <a:pt x="9525" y="364808"/>
                  </a:cubicBezTo>
                  <a:cubicBezTo>
                    <a:pt x="9525" y="369570"/>
                    <a:pt x="9525" y="375285"/>
                    <a:pt x="9525" y="380048"/>
                  </a:cubicBezTo>
                  <a:lnTo>
                    <a:pt x="0" y="380048"/>
                  </a:lnTo>
                  <a:close/>
                  <a:moveTo>
                    <a:pt x="15240" y="287655"/>
                  </a:moveTo>
                  <a:lnTo>
                    <a:pt x="6667" y="285750"/>
                  </a:lnTo>
                  <a:cubicBezTo>
                    <a:pt x="9525" y="270510"/>
                    <a:pt x="13335" y="254318"/>
                    <a:pt x="17145" y="240030"/>
                  </a:cubicBezTo>
                  <a:lnTo>
                    <a:pt x="25717" y="242888"/>
                  </a:lnTo>
                  <a:cubicBezTo>
                    <a:pt x="20955" y="258127"/>
                    <a:pt x="17145" y="272415"/>
                    <a:pt x="15240" y="287655"/>
                  </a:cubicBezTo>
                  <a:close/>
                  <a:moveTo>
                    <a:pt x="40957" y="200977"/>
                  </a:moveTo>
                  <a:lnTo>
                    <a:pt x="32385" y="197168"/>
                  </a:lnTo>
                  <a:cubicBezTo>
                    <a:pt x="37147" y="186690"/>
                    <a:pt x="41910" y="177165"/>
                    <a:pt x="47625" y="167640"/>
                  </a:cubicBezTo>
                  <a:cubicBezTo>
                    <a:pt x="49530" y="163830"/>
                    <a:pt x="52388" y="160020"/>
                    <a:pt x="54292" y="156210"/>
                  </a:cubicBezTo>
                  <a:lnTo>
                    <a:pt x="61913" y="160973"/>
                  </a:lnTo>
                  <a:cubicBezTo>
                    <a:pt x="60007" y="164783"/>
                    <a:pt x="57150" y="168593"/>
                    <a:pt x="55245" y="172403"/>
                  </a:cubicBezTo>
                  <a:cubicBezTo>
                    <a:pt x="50482" y="180975"/>
                    <a:pt x="45720" y="190500"/>
                    <a:pt x="40957" y="200977"/>
                  </a:cubicBezTo>
                  <a:close/>
                  <a:moveTo>
                    <a:pt x="90488" y="123825"/>
                  </a:moveTo>
                  <a:lnTo>
                    <a:pt x="83820" y="118110"/>
                  </a:lnTo>
                  <a:cubicBezTo>
                    <a:pt x="94298" y="105728"/>
                    <a:pt x="104775" y="95250"/>
                    <a:pt x="117157" y="84773"/>
                  </a:cubicBezTo>
                  <a:lnTo>
                    <a:pt x="122873" y="91440"/>
                  </a:lnTo>
                  <a:cubicBezTo>
                    <a:pt x="110490" y="100965"/>
                    <a:pt x="100013" y="111443"/>
                    <a:pt x="90488" y="123825"/>
                  </a:cubicBezTo>
                  <a:close/>
                  <a:moveTo>
                    <a:pt x="645795" y="76200"/>
                  </a:moveTo>
                  <a:cubicBezTo>
                    <a:pt x="631507" y="69533"/>
                    <a:pt x="617220" y="63818"/>
                    <a:pt x="602932" y="58103"/>
                  </a:cubicBezTo>
                  <a:lnTo>
                    <a:pt x="605790" y="49530"/>
                  </a:lnTo>
                  <a:cubicBezTo>
                    <a:pt x="620078" y="55245"/>
                    <a:pt x="634365" y="60960"/>
                    <a:pt x="648653" y="67628"/>
                  </a:cubicBezTo>
                  <a:lnTo>
                    <a:pt x="645795" y="76200"/>
                  </a:lnTo>
                  <a:close/>
                  <a:moveTo>
                    <a:pt x="159067" y="63818"/>
                  </a:moveTo>
                  <a:lnTo>
                    <a:pt x="154305" y="56198"/>
                  </a:lnTo>
                  <a:cubicBezTo>
                    <a:pt x="167640" y="47625"/>
                    <a:pt x="180975" y="40958"/>
                    <a:pt x="196215" y="34290"/>
                  </a:cubicBezTo>
                  <a:lnTo>
                    <a:pt x="200025" y="42863"/>
                  </a:lnTo>
                  <a:cubicBezTo>
                    <a:pt x="185738" y="48578"/>
                    <a:pt x="171450" y="56198"/>
                    <a:pt x="159067" y="63818"/>
                  </a:cubicBezTo>
                  <a:close/>
                  <a:moveTo>
                    <a:pt x="559118" y="42863"/>
                  </a:moveTo>
                  <a:cubicBezTo>
                    <a:pt x="543878" y="38100"/>
                    <a:pt x="529590" y="33338"/>
                    <a:pt x="514350" y="29528"/>
                  </a:cubicBezTo>
                  <a:lnTo>
                    <a:pt x="516255" y="20955"/>
                  </a:lnTo>
                  <a:cubicBezTo>
                    <a:pt x="530543" y="24765"/>
                    <a:pt x="545782" y="29528"/>
                    <a:pt x="561023" y="34290"/>
                  </a:cubicBezTo>
                  <a:lnTo>
                    <a:pt x="559118" y="42863"/>
                  </a:lnTo>
                  <a:close/>
                  <a:moveTo>
                    <a:pt x="241935" y="26670"/>
                  </a:moveTo>
                  <a:lnTo>
                    <a:pt x="239077" y="18098"/>
                  </a:lnTo>
                  <a:cubicBezTo>
                    <a:pt x="253365" y="13335"/>
                    <a:pt x="269557" y="10478"/>
                    <a:pt x="284798" y="7620"/>
                  </a:cubicBezTo>
                  <a:lnTo>
                    <a:pt x="286703" y="16193"/>
                  </a:lnTo>
                  <a:cubicBezTo>
                    <a:pt x="271463" y="19050"/>
                    <a:pt x="256223" y="21908"/>
                    <a:pt x="241935" y="26670"/>
                  </a:cubicBezTo>
                  <a:close/>
                  <a:moveTo>
                    <a:pt x="469582" y="20003"/>
                  </a:moveTo>
                  <a:cubicBezTo>
                    <a:pt x="454342" y="17145"/>
                    <a:pt x="439103" y="14288"/>
                    <a:pt x="423863" y="13335"/>
                  </a:cubicBezTo>
                  <a:lnTo>
                    <a:pt x="424815" y="3810"/>
                  </a:lnTo>
                  <a:cubicBezTo>
                    <a:pt x="440055" y="5715"/>
                    <a:pt x="455295" y="7620"/>
                    <a:pt x="471488" y="10478"/>
                  </a:cubicBezTo>
                  <a:lnTo>
                    <a:pt x="469582" y="20003"/>
                  </a:lnTo>
                  <a:close/>
                  <a:moveTo>
                    <a:pt x="332423" y="10478"/>
                  </a:moveTo>
                  <a:lnTo>
                    <a:pt x="331470" y="953"/>
                  </a:lnTo>
                  <a:cubicBezTo>
                    <a:pt x="346710" y="0"/>
                    <a:pt x="361950" y="0"/>
                    <a:pt x="378142" y="0"/>
                  </a:cubicBezTo>
                  <a:lnTo>
                    <a:pt x="378142" y="9525"/>
                  </a:lnTo>
                  <a:cubicBezTo>
                    <a:pt x="362903" y="9525"/>
                    <a:pt x="347663" y="9525"/>
                    <a:pt x="332423" y="1047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9" name="Google Shape;199;p25"/>
            <p:cNvSpPr/>
            <p:nvPr/>
          </p:nvSpPr>
          <p:spPr>
            <a:xfrm>
              <a:off x="5696902" y="2322194"/>
              <a:ext cx="33337" cy="30480"/>
            </a:xfrm>
            <a:custGeom>
              <a:avLst/>
              <a:gdLst/>
              <a:ahLst/>
              <a:cxnLst/>
              <a:rect l="l" t="t" r="r" b="b"/>
              <a:pathLst>
                <a:path w="33337" h="30480" extrusionOk="0">
                  <a:moveTo>
                    <a:pt x="24765" y="30480"/>
                  </a:moveTo>
                  <a:lnTo>
                    <a:pt x="20002" y="27623"/>
                  </a:lnTo>
                  <a:cubicBezTo>
                    <a:pt x="13335" y="23813"/>
                    <a:pt x="6667" y="20955"/>
                    <a:pt x="0" y="17145"/>
                  </a:cubicBezTo>
                  <a:lnTo>
                    <a:pt x="3810" y="8573"/>
                  </a:lnTo>
                  <a:cubicBezTo>
                    <a:pt x="8572" y="11430"/>
                    <a:pt x="14288" y="13335"/>
                    <a:pt x="19050" y="16193"/>
                  </a:cubicBezTo>
                  <a:cubicBezTo>
                    <a:pt x="20955" y="10478"/>
                    <a:pt x="22860" y="4763"/>
                    <a:pt x="24765" y="0"/>
                  </a:cubicBezTo>
                  <a:lnTo>
                    <a:pt x="33338" y="2857"/>
                  </a:lnTo>
                  <a:cubicBezTo>
                    <a:pt x="30480" y="9525"/>
                    <a:pt x="28575" y="17145"/>
                    <a:pt x="26670" y="24765"/>
                  </a:cubicBezTo>
                  <a:lnTo>
                    <a:pt x="24765" y="3048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0" name="Google Shape;200;p25"/>
            <p:cNvSpPr/>
            <p:nvPr/>
          </p:nvSpPr>
          <p:spPr>
            <a:xfrm>
              <a:off x="5737859" y="1912858"/>
              <a:ext cx="822960" cy="370284"/>
            </a:xfrm>
            <a:custGeom>
              <a:avLst/>
              <a:gdLst/>
              <a:ahLst/>
              <a:cxnLst/>
              <a:rect l="l" t="t" r="r" b="b"/>
              <a:pathLst>
                <a:path w="822960" h="370284" extrusionOk="0">
                  <a:moveTo>
                    <a:pt x="8573" y="370284"/>
                  </a:moveTo>
                  <a:lnTo>
                    <a:pt x="0" y="367427"/>
                  </a:lnTo>
                  <a:cubicBezTo>
                    <a:pt x="5715" y="353139"/>
                    <a:pt x="11430" y="337899"/>
                    <a:pt x="18098" y="324564"/>
                  </a:cubicBezTo>
                  <a:lnTo>
                    <a:pt x="26670" y="328374"/>
                  </a:lnTo>
                  <a:cubicBezTo>
                    <a:pt x="20003" y="340757"/>
                    <a:pt x="14288" y="355044"/>
                    <a:pt x="8573" y="370284"/>
                  </a:cubicBezTo>
                  <a:close/>
                  <a:moveTo>
                    <a:pt x="814388" y="369332"/>
                  </a:moveTo>
                  <a:cubicBezTo>
                    <a:pt x="808673" y="355044"/>
                    <a:pt x="802958" y="340757"/>
                    <a:pt x="796290" y="326469"/>
                  </a:cubicBezTo>
                  <a:lnTo>
                    <a:pt x="804863" y="322659"/>
                  </a:lnTo>
                  <a:cubicBezTo>
                    <a:pt x="811530" y="336947"/>
                    <a:pt x="817245" y="351234"/>
                    <a:pt x="822960" y="365522"/>
                  </a:cubicBezTo>
                  <a:lnTo>
                    <a:pt x="814388" y="369332"/>
                  </a:lnTo>
                  <a:close/>
                  <a:moveTo>
                    <a:pt x="46673" y="285512"/>
                  </a:moveTo>
                  <a:lnTo>
                    <a:pt x="38100" y="281702"/>
                  </a:lnTo>
                  <a:cubicBezTo>
                    <a:pt x="45720" y="267414"/>
                    <a:pt x="52388" y="254079"/>
                    <a:pt x="60960" y="240744"/>
                  </a:cubicBezTo>
                  <a:lnTo>
                    <a:pt x="68580" y="245507"/>
                  </a:lnTo>
                  <a:cubicBezTo>
                    <a:pt x="60960" y="257889"/>
                    <a:pt x="53340" y="272177"/>
                    <a:pt x="46673" y="285512"/>
                  </a:cubicBezTo>
                  <a:close/>
                  <a:moveTo>
                    <a:pt x="776288" y="285512"/>
                  </a:moveTo>
                  <a:cubicBezTo>
                    <a:pt x="769620" y="271224"/>
                    <a:pt x="762000" y="257889"/>
                    <a:pt x="754380" y="245507"/>
                  </a:cubicBezTo>
                  <a:lnTo>
                    <a:pt x="762000" y="240744"/>
                  </a:lnTo>
                  <a:cubicBezTo>
                    <a:pt x="769620" y="254079"/>
                    <a:pt x="777240" y="267414"/>
                    <a:pt x="784860" y="281702"/>
                  </a:cubicBezTo>
                  <a:lnTo>
                    <a:pt x="776288" y="285512"/>
                  </a:lnTo>
                  <a:close/>
                  <a:moveTo>
                    <a:pt x="93345" y="206454"/>
                  </a:moveTo>
                  <a:lnTo>
                    <a:pt x="85725" y="201692"/>
                  </a:lnTo>
                  <a:cubicBezTo>
                    <a:pt x="94298" y="188357"/>
                    <a:pt x="103823" y="175974"/>
                    <a:pt x="113348" y="163592"/>
                  </a:cubicBezTo>
                  <a:lnTo>
                    <a:pt x="120968" y="169307"/>
                  </a:lnTo>
                  <a:cubicBezTo>
                    <a:pt x="111443" y="180737"/>
                    <a:pt x="101918" y="193119"/>
                    <a:pt x="93345" y="206454"/>
                  </a:cubicBezTo>
                  <a:close/>
                  <a:moveTo>
                    <a:pt x="729615" y="205502"/>
                  </a:moveTo>
                  <a:cubicBezTo>
                    <a:pt x="721043" y="193119"/>
                    <a:pt x="711518" y="179784"/>
                    <a:pt x="701993" y="168354"/>
                  </a:cubicBezTo>
                  <a:lnTo>
                    <a:pt x="709613" y="162639"/>
                  </a:lnTo>
                  <a:cubicBezTo>
                    <a:pt x="719138" y="175022"/>
                    <a:pt x="728663" y="187404"/>
                    <a:pt x="737235" y="199787"/>
                  </a:cubicBezTo>
                  <a:lnTo>
                    <a:pt x="729615" y="205502"/>
                  </a:lnTo>
                  <a:close/>
                  <a:moveTo>
                    <a:pt x="150495" y="134064"/>
                  </a:moveTo>
                  <a:lnTo>
                    <a:pt x="143828" y="127397"/>
                  </a:lnTo>
                  <a:cubicBezTo>
                    <a:pt x="154305" y="115967"/>
                    <a:pt x="165735" y="104537"/>
                    <a:pt x="177165" y="95012"/>
                  </a:cubicBezTo>
                  <a:lnTo>
                    <a:pt x="182880" y="101679"/>
                  </a:lnTo>
                  <a:cubicBezTo>
                    <a:pt x="172403" y="112157"/>
                    <a:pt x="160973" y="122634"/>
                    <a:pt x="150495" y="134064"/>
                  </a:cubicBezTo>
                  <a:close/>
                  <a:moveTo>
                    <a:pt x="672465" y="134064"/>
                  </a:moveTo>
                  <a:cubicBezTo>
                    <a:pt x="661988" y="122634"/>
                    <a:pt x="650558" y="112157"/>
                    <a:pt x="639128" y="101679"/>
                  </a:cubicBezTo>
                  <a:lnTo>
                    <a:pt x="644843" y="95012"/>
                  </a:lnTo>
                  <a:cubicBezTo>
                    <a:pt x="656273" y="105489"/>
                    <a:pt x="667703" y="115967"/>
                    <a:pt x="678180" y="127397"/>
                  </a:cubicBezTo>
                  <a:lnTo>
                    <a:pt x="672465" y="134064"/>
                  </a:lnTo>
                  <a:close/>
                  <a:moveTo>
                    <a:pt x="219075" y="74057"/>
                  </a:moveTo>
                  <a:lnTo>
                    <a:pt x="213360" y="66437"/>
                  </a:lnTo>
                  <a:cubicBezTo>
                    <a:pt x="226695" y="56912"/>
                    <a:pt x="240030" y="49292"/>
                    <a:pt x="253365" y="41672"/>
                  </a:cubicBezTo>
                  <a:lnTo>
                    <a:pt x="258128" y="49292"/>
                  </a:lnTo>
                  <a:cubicBezTo>
                    <a:pt x="244793" y="56912"/>
                    <a:pt x="232410" y="64532"/>
                    <a:pt x="219075" y="74057"/>
                  </a:cubicBezTo>
                  <a:close/>
                  <a:moveTo>
                    <a:pt x="602933" y="73104"/>
                  </a:moveTo>
                  <a:cubicBezTo>
                    <a:pt x="590550" y="64532"/>
                    <a:pt x="577215" y="55959"/>
                    <a:pt x="563880" y="49292"/>
                  </a:cubicBezTo>
                  <a:lnTo>
                    <a:pt x="568643" y="41672"/>
                  </a:lnTo>
                  <a:cubicBezTo>
                    <a:pt x="581978" y="49292"/>
                    <a:pt x="595313" y="56912"/>
                    <a:pt x="608648" y="66437"/>
                  </a:cubicBezTo>
                  <a:lnTo>
                    <a:pt x="602933" y="73104"/>
                  </a:lnTo>
                  <a:close/>
                  <a:moveTo>
                    <a:pt x="300038" y="30242"/>
                  </a:moveTo>
                  <a:lnTo>
                    <a:pt x="297180" y="21669"/>
                  </a:lnTo>
                  <a:cubicBezTo>
                    <a:pt x="311468" y="15954"/>
                    <a:pt x="326708" y="11192"/>
                    <a:pt x="341948" y="8334"/>
                  </a:cubicBezTo>
                  <a:lnTo>
                    <a:pt x="343853" y="16907"/>
                  </a:lnTo>
                  <a:cubicBezTo>
                    <a:pt x="328613" y="20717"/>
                    <a:pt x="314325" y="24527"/>
                    <a:pt x="300038" y="30242"/>
                  </a:cubicBezTo>
                  <a:close/>
                  <a:moveTo>
                    <a:pt x="522923" y="30242"/>
                  </a:moveTo>
                  <a:cubicBezTo>
                    <a:pt x="508635" y="24527"/>
                    <a:pt x="494348" y="20717"/>
                    <a:pt x="479108" y="16907"/>
                  </a:cubicBezTo>
                  <a:lnTo>
                    <a:pt x="481013" y="8334"/>
                  </a:lnTo>
                  <a:cubicBezTo>
                    <a:pt x="496253" y="12144"/>
                    <a:pt x="511493" y="15954"/>
                    <a:pt x="525780" y="21669"/>
                  </a:cubicBezTo>
                  <a:lnTo>
                    <a:pt x="522923" y="30242"/>
                  </a:lnTo>
                  <a:close/>
                  <a:moveTo>
                    <a:pt x="388620" y="10239"/>
                  </a:moveTo>
                  <a:lnTo>
                    <a:pt x="387668" y="714"/>
                  </a:lnTo>
                  <a:cubicBezTo>
                    <a:pt x="402908" y="-238"/>
                    <a:pt x="419100" y="-238"/>
                    <a:pt x="434340" y="714"/>
                  </a:cubicBezTo>
                  <a:lnTo>
                    <a:pt x="433388" y="10239"/>
                  </a:lnTo>
                  <a:cubicBezTo>
                    <a:pt x="419100" y="9287"/>
                    <a:pt x="403860" y="9287"/>
                    <a:pt x="388620" y="1023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1" name="Google Shape;201;p25"/>
            <p:cNvSpPr/>
            <p:nvPr/>
          </p:nvSpPr>
          <p:spPr>
            <a:xfrm>
              <a:off x="6568440" y="2323147"/>
              <a:ext cx="33337" cy="29527"/>
            </a:xfrm>
            <a:custGeom>
              <a:avLst/>
              <a:gdLst/>
              <a:ahLst/>
              <a:cxnLst/>
              <a:rect l="l" t="t" r="r" b="b"/>
              <a:pathLst>
                <a:path w="33337" h="29527" extrusionOk="0">
                  <a:moveTo>
                    <a:pt x="8572" y="29527"/>
                  </a:moveTo>
                  <a:lnTo>
                    <a:pt x="6667" y="24765"/>
                  </a:lnTo>
                  <a:cubicBezTo>
                    <a:pt x="4763" y="17145"/>
                    <a:pt x="1905" y="10477"/>
                    <a:pt x="0" y="2857"/>
                  </a:cubicBezTo>
                  <a:lnTo>
                    <a:pt x="8572" y="0"/>
                  </a:lnTo>
                  <a:cubicBezTo>
                    <a:pt x="10477" y="5715"/>
                    <a:pt x="12382" y="11430"/>
                    <a:pt x="14288" y="16192"/>
                  </a:cubicBezTo>
                  <a:cubicBezTo>
                    <a:pt x="19050" y="13335"/>
                    <a:pt x="24765" y="10477"/>
                    <a:pt x="29527" y="8572"/>
                  </a:cubicBezTo>
                  <a:lnTo>
                    <a:pt x="33338" y="17145"/>
                  </a:lnTo>
                  <a:cubicBezTo>
                    <a:pt x="26670" y="20955"/>
                    <a:pt x="20002" y="23813"/>
                    <a:pt x="13335" y="27622"/>
                  </a:cubicBezTo>
                  <a:lnTo>
                    <a:pt x="8572" y="295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2" name="Google Shape;202;p25"/>
            <p:cNvSpPr/>
            <p:nvPr/>
          </p:nvSpPr>
          <p:spPr>
            <a:xfrm>
              <a:off x="6639877" y="2244089"/>
              <a:ext cx="650557" cy="650557"/>
            </a:xfrm>
            <a:custGeom>
              <a:avLst/>
              <a:gdLst/>
              <a:ahLst/>
              <a:cxnLst/>
              <a:rect l="l" t="t" r="r" b="b"/>
              <a:pathLst>
                <a:path w="650557" h="650557" extrusionOk="0">
                  <a:moveTo>
                    <a:pt x="582930" y="650558"/>
                  </a:moveTo>
                  <a:lnTo>
                    <a:pt x="574357" y="646748"/>
                  </a:lnTo>
                  <a:cubicBezTo>
                    <a:pt x="581025" y="632460"/>
                    <a:pt x="586740" y="618173"/>
                    <a:pt x="592455" y="603885"/>
                  </a:cubicBezTo>
                  <a:lnTo>
                    <a:pt x="601028" y="606743"/>
                  </a:lnTo>
                  <a:cubicBezTo>
                    <a:pt x="595313" y="621030"/>
                    <a:pt x="589597" y="635318"/>
                    <a:pt x="582930" y="650558"/>
                  </a:cubicBezTo>
                  <a:close/>
                  <a:moveTo>
                    <a:pt x="616267" y="562928"/>
                  </a:moveTo>
                  <a:lnTo>
                    <a:pt x="607695" y="560070"/>
                  </a:lnTo>
                  <a:cubicBezTo>
                    <a:pt x="612457" y="544830"/>
                    <a:pt x="617220" y="530543"/>
                    <a:pt x="621030" y="515303"/>
                  </a:cubicBezTo>
                  <a:lnTo>
                    <a:pt x="629603" y="517208"/>
                  </a:lnTo>
                  <a:cubicBezTo>
                    <a:pt x="625792" y="532448"/>
                    <a:pt x="621030" y="547688"/>
                    <a:pt x="616267" y="562928"/>
                  </a:cubicBezTo>
                  <a:close/>
                  <a:moveTo>
                    <a:pt x="640080" y="472440"/>
                  </a:moveTo>
                  <a:lnTo>
                    <a:pt x="631507" y="470535"/>
                  </a:lnTo>
                  <a:cubicBezTo>
                    <a:pt x="634365" y="455295"/>
                    <a:pt x="637222" y="440055"/>
                    <a:pt x="638175" y="424815"/>
                  </a:cubicBezTo>
                  <a:lnTo>
                    <a:pt x="647700" y="425768"/>
                  </a:lnTo>
                  <a:cubicBezTo>
                    <a:pt x="644842" y="441008"/>
                    <a:pt x="642938" y="457200"/>
                    <a:pt x="640080" y="472440"/>
                  </a:cubicBezTo>
                  <a:close/>
                  <a:moveTo>
                    <a:pt x="650557" y="380048"/>
                  </a:moveTo>
                  <a:lnTo>
                    <a:pt x="641032" y="380048"/>
                  </a:lnTo>
                  <a:cubicBezTo>
                    <a:pt x="641032" y="375285"/>
                    <a:pt x="641032" y="370523"/>
                    <a:pt x="641032" y="364808"/>
                  </a:cubicBezTo>
                  <a:cubicBezTo>
                    <a:pt x="641032" y="354330"/>
                    <a:pt x="641032" y="343853"/>
                    <a:pt x="640080" y="333375"/>
                  </a:cubicBezTo>
                  <a:lnTo>
                    <a:pt x="649605" y="332423"/>
                  </a:lnTo>
                  <a:cubicBezTo>
                    <a:pt x="650557" y="342900"/>
                    <a:pt x="650557" y="353378"/>
                    <a:pt x="650557" y="363855"/>
                  </a:cubicBezTo>
                  <a:cubicBezTo>
                    <a:pt x="650557" y="369570"/>
                    <a:pt x="650557" y="374333"/>
                    <a:pt x="650557" y="380048"/>
                  </a:cubicBezTo>
                  <a:close/>
                  <a:moveTo>
                    <a:pt x="634365" y="287655"/>
                  </a:moveTo>
                  <a:cubicBezTo>
                    <a:pt x="631507" y="272415"/>
                    <a:pt x="627697" y="257175"/>
                    <a:pt x="623888" y="242888"/>
                  </a:cubicBezTo>
                  <a:lnTo>
                    <a:pt x="632460" y="240030"/>
                  </a:lnTo>
                  <a:cubicBezTo>
                    <a:pt x="637222" y="254318"/>
                    <a:pt x="640080" y="270510"/>
                    <a:pt x="642938" y="285750"/>
                  </a:cubicBezTo>
                  <a:lnTo>
                    <a:pt x="634365" y="287655"/>
                  </a:lnTo>
                  <a:close/>
                  <a:moveTo>
                    <a:pt x="608647" y="200025"/>
                  </a:moveTo>
                  <a:cubicBezTo>
                    <a:pt x="603885" y="190500"/>
                    <a:pt x="599122" y="180975"/>
                    <a:pt x="594360" y="171450"/>
                  </a:cubicBezTo>
                  <a:cubicBezTo>
                    <a:pt x="592455" y="167640"/>
                    <a:pt x="589597" y="163830"/>
                    <a:pt x="587692" y="160020"/>
                  </a:cubicBezTo>
                  <a:lnTo>
                    <a:pt x="595313" y="155258"/>
                  </a:lnTo>
                  <a:cubicBezTo>
                    <a:pt x="598170" y="159068"/>
                    <a:pt x="600075" y="162878"/>
                    <a:pt x="602932" y="167640"/>
                  </a:cubicBezTo>
                  <a:cubicBezTo>
                    <a:pt x="608647" y="177165"/>
                    <a:pt x="613410" y="186690"/>
                    <a:pt x="618172" y="197168"/>
                  </a:cubicBezTo>
                  <a:lnTo>
                    <a:pt x="608647" y="200025"/>
                  </a:lnTo>
                  <a:close/>
                  <a:moveTo>
                    <a:pt x="560070" y="122873"/>
                  </a:moveTo>
                  <a:cubicBezTo>
                    <a:pt x="550545" y="111443"/>
                    <a:pt x="539115" y="100013"/>
                    <a:pt x="527685" y="90488"/>
                  </a:cubicBezTo>
                  <a:lnTo>
                    <a:pt x="533400" y="83820"/>
                  </a:lnTo>
                  <a:cubicBezTo>
                    <a:pt x="544830" y="94298"/>
                    <a:pt x="556260" y="104775"/>
                    <a:pt x="566738" y="117158"/>
                  </a:cubicBezTo>
                  <a:lnTo>
                    <a:pt x="560070" y="122873"/>
                  </a:lnTo>
                  <a:close/>
                  <a:moveTo>
                    <a:pt x="3810" y="76200"/>
                  </a:moveTo>
                  <a:lnTo>
                    <a:pt x="0" y="67628"/>
                  </a:lnTo>
                  <a:cubicBezTo>
                    <a:pt x="14288" y="60960"/>
                    <a:pt x="28575" y="55245"/>
                    <a:pt x="42863" y="49530"/>
                  </a:cubicBezTo>
                  <a:lnTo>
                    <a:pt x="45720" y="58103"/>
                  </a:lnTo>
                  <a:cubicBezTo>
                    <a:pt x="32385" y="63818"/>
                    <a:pt x="18097" y="70485"/>
                    <a:pt x="3810" y="76200"/>
                  </a:cubicBezTo>
                  <a:close/>
                  <a:moveTo>
                    <a:pt x="490538" y="63818"/>
                  </a:moveTo>
                  <a:cubicBezTo>
                    <a:pt x="478155" y="56198"/>
                    <a:pt x="463867" y="48578"/>
                    <a:pt x="450532" y="41910"/>
                  </a:cubicBezTo>
                  <a:lnTo>
                    <a:pt x="454342" y="33338"/>
                  </a:lnTo>
                  <a:cubicBezTo>
                    <a:pt x="468630" y="40005"/>
                    <a:pt x="482917" y="47625"/>
                    <a:pt x="496253" y="55245"/>
                  </a:cubicBezTo>
                  <a:lnTo>
                    <a:pt x="490538" y="63818"/>
                  </a:lnTo>
                  <a:close/>
                  <a:moveTo>
                    <a:pt x="90488" y="42863"/>
                  </a:moveTo>
                  <a:lnTo>
                    <a:pt x="87630" y="34290"/>
                  </a:lnTo>
                  <a:cubicBezTo>
                    <a:pt x="102870" y="29528"/>
                    <a:pt x="118110" y="24765"/>
                    <a:pt x="132397" y="20955"/>
                  </a:cubicBezTo>
                  <a:lnTo>
                    <a:pt x="134302" y="29528"/>
                  </a:lnTo>
                  <a:cubicBezTo>
                    <a:pt x="120015" y="34290"/>
                    <a:pt x="104775" y="38100"/>
                    <a:pt x="90488" y="42863"/>
                  </a:cubicBezTo>
                  <a:close/>
                  <a:moveTo>
                    <a:pt x="407670" y="26670"/>
                  </a:moveTo>
                  <a:cubicBezTo>
                    <a:pt x="393382" y="22860"/>
                    <a:pt x="378142" y="19050"/>
                    <a:pt x="362903" y="16193"/>
                  </a:cubicBezTo>
                  <a:lnTo>
                    <a:pt x="364807" y="7620"/>
                  </a:lnTo>
                  <a:cubicBezTo>
                    <a:pt x="380047" y="10478"/>
                    <a:pt x="396240" y="14288"/>
                    <a:pt x="410528" y="18098"/>
                  </a:cubicBezTo>
                  <a:lnTo>
                    <a:pt x="407670" y="26670"/>
                  </a:lnTo>
                  <a:close/>
                  <a:moveTo>
                    <a:pt x="180022" y="20003"/>
                  </a:moveTo>
                  <a:lnTo>
                    <a:pt x="178117" y="11430"/>
                  </a:lnTo>
                  <a:cubicBezTo>
                    <a:pt x="193357" y="8573"/>
                    <a:pt x="209550" y="5715"/>
                    <a:pt x="224790" y="4763"/>
                  </a:cubicBezTo>
                  <a:lnTo>
                    <a:pt x="225742" y="14288"/>
                  </a:lnTo>
                  <a:cubicBezTo>
                    <a:pt x="210502" y="15240"/>
                    <a:pt x="195263" y="17145"/>
                    <a:pt x="180022" y="20003"/>
                  </a:cubicBezTo>
                  <a:close/>
                  <a:moveTo>
                    <a:pt x="317182" y="10478"/>
                  </a:moveTo>
                  <a:cubicBezTo>
                    <a:pt x="301942" y="9525"/>
                    <a:pt x="286703" y="9525"/>
                    <a:pt x="271463" y="9525"/>
                  </a:cubicBezTo>
                  <a:lnTo>
                    <a:pt x="271463" y="0"/>
                  </a:lnTo>
                  <a:cubicBezTo>
                    <a:pt x="287655" y="0"/>
                    <a:pt x="302895" y="0"/>
                    <a:pt x="318135" y="953"/>
                  </a:cubicBezTo>
                  <a:lnTo>
                    <a:pt x="317182" y="10478"/>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3" name="Google Shape;203;p25"/>
            <p:cNvSpPr/>
            <p:nvPr/>
          </p:nvSpPr>
          <p:spPr>
            <a:xfrm>
              <a:off x="7181850" y="2932747"/>
              <a:ext cx="30480" cy="33337"/>
            </a:xfrm>
            <a:custGeom>
              <a:avLst/>
              <a:gdLst/>
              <a:ahLst/>
              <a:cxnLst/>
              <a:rect l="l" t="t" r="r" b="b"/>
              <a:pathLst>
                <a:path w="30480" h="33337" extrusionOk="0">
                  <a:moveTo>
                    <a:pt x="26670" y="33338"/>
                  </a:moveTo>
                  <a:cubicBezTo>
                    <a:pt x="20003" y="30480"/>
                    <a:pt x="12382" y="28575"/>
                    <a:pt x="4763" y="26670"/>
                  </a:cubicBezTo>
                  <a:lnTo>
                    <a:pt x="0" y="24765"/>
                  </a:lnTo>
                  <a:lnTo>
                    <a:pt x="2857" y="20002"/>
                  </a:lnTo>
                  <a:cubicBezTo>
                    <a:pt x="6668" y="13335"/>
                    <a:pt x="9525" y="6667"/>
                    <a:pt x="13335" y="0"/>
                  </a:cubicBezTo>
                  <a:lnTo>
                    <a:pt x="21907" y="3810"/>
                  </a:lnTo>
                  <a:cubicBezTo>
                    <a:pt x="19050" y="8573"/>
                    <a:pt x="17145" y="14288"/>
                    <a:pt x="14288" y="19050"/>
                  </a:cubicBezTo>
                  <a:cubicBezTo>
                    <a:pt x="20003" y="20955"/>
                    <a:pt x="25718" y="22860"/>
                    <a:pt x="30480" y="24765"/>
                  </a:cubicBezTo>
                  <a:lnTo>
                    <a:pt x="26670" y="33338"/>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4" name="Google Shape;204;p25"/>
            <p:cNvSpPr/>
            <p:nvPr/>
          </p:nvSpPr>
          <p:spPr>
            <a:xfrm>
              <a:off x="7251382" y="2973704"/>
              <a:ext cx="370522" cy="822960"/>
            </a:xfrm>
            <a:custGeom>
              <a:avLst/>
              <a:gdLst/>
              <a:ahLst/>
              <a:cxnLst/>
              <a:rect l="l" t="t" r="r" b="b"/>
              <a:pathLst>
                <a:path w="370522" h="822960" extrusionOk="0">
                  <a:moveTo>
                    <a:pt x="4763" y="822960"/>
                  </a:moveTo>
                  <a:lnTo>
                    <a:pt x="1905" y="814388"/>
                  </a:lnTo>
                  <a:cubicBezTo>
                    <a:pt x="16193" y="808673"/>
                    <a:pt x="30480" y="802958"/>
                    <a:pt x="44768" y="796290"/>
                  </a:cubicBezTo>
                  <a:lnTo>
                    <a:pt x="48578" y="804863"/>
                  </a:lnTo>
                  <a:cubicBezTo>
                    <a:pt x="34290" y="811530"/>
                    <a:pt x="19050" y="817245"/>
                    <a:pt x="4763" y="822960"/>
                  </a:cubicBezTo>
                  <a:close/>
                  <a:moveTo>
                    <a:pt x="89535" y="784860"/>
                  </a:moveTo>
                  <a:lnTo>
                    <a:pt x="85725" y="776288"/>
                  </a:lnTo>
                  <a:cubicBezTo>
                    <a:pt x="100013" y="769620"/>
                    <a:pt x="113348" y="762000"/>
                    <a:pt x="125730" y="754380"/>
                  </a:cubicBezTo>
                  <a:lnTo>
                    <a:pt x="130493" y="762000"/>
                  </a:lnTo>
                  <a:cubicBezTo>
                    <a:pt x="117158" y="770573"/>
                    <a:pt x="103823" y="777240"/>
                    <a:pt x="89535" y="784860"/>
                  </a:cubicBezTo>
                  <a:close/>
                  <a:moveTo>
                    <a:pt x="169545" y="737235"/>
                  </a:moveTo>
                  <a:lnTo>
                    <a:pt x="164783" y="729615"/>
                  </a:lnTo>
                  <a:cubicBezTo>
                    <a:pt x="178118" y="721043"/>
                    <a:pt x="190500" y="711518"/>
                    <a:pt x="201930" y="701993"/>
                  </a:cubicBezTo>
                  <a:lnTo>
                    <a:pt x="207645" y="709613"/>
                  </a:lnTo>
                  <a:cubicBezTo>
                    <a:pt x="195263" y="719138"/>
                    <a:pt x="182880" y="728663"/>
                    <a:pt x="169545" y="737235"/>
                  </a:cubicBezTo>
                  <a:close/>
                  <a:moveTo>
                    <a:pt x="242888" y="679133"/>
                  </a:moveTo>
                  <a:lnTo>
                    <a:pt x="236220" y="672465"/>
                  </a:lnTo>
                  <a:cubicBezTo>
                    <a:pt x="247650" y="661988"/>
                    <a:pt x="258128" y="650558"/>
                    <a:pt x="268605" y="639128"/>
                  </a:cubicBezTo>
                  <a:lnTo>
                    <a:pt x="275273" y="644843"/>
                  </a:lnTo>
                  <a:cubicBezTo>
                    <a:pt x="265748" y="657225"/>
                    <a:pt x="254318" y="667703"/>
                    <a:pt x="242888" y="679133"/>
                  </a:cubicBezTo>
                  <a:close/>
                  <a:moveTo>
                    <a:pt x="304800" y="608648"/>
                  </a:moveTo>
                  <a:lnTo>
                    <a:pt x="297180" y="602933"/>
                  </a:lnTo>
                  <a:cubicBezTo>
                    <a:pt x="305753" y="590550"/>
                    <a:pt x="314325" y="577215"/>
                    <a:pt x="320993" y="563880"/>
                  </a:cubicBezTo>
                  <a:lnTo>
                    <a:pt x="328613" y="568643"/>
                  </a:lnTo>
                  <a:cubicBezTo>
                    <a:pt x="321945" y="581978"/>
                    <a:pt x="313373" y="595313"/>
                    <a:pt x="304800" y="608648"/>
                  </a:cubicBezTo>
                  <a:close/>
                  <a:moveTo>
                    <a:pt x="348615" y="526733"/>
                  </a:moveTo>
                  <a:lnTo>
                    <a:pt x="340043" y="523875"/>
                  </a:lnTo>
                  <a:cubicBezTo>
                    <a:pt x="345758" y="509588"/>
                    <a:pt x="349568" y="495300"/>
                    <a:pt x="353378" y="480060"/>
                  </a:cubicBezTo>
                  <a:lnTo>
                    <a:pt x="361950" y="481965"/>
                  </a:lnTo>
                  <a:cubicBezTo>
                    <a:pt x="359093" y="496253"/>
                    <a:pt x="354330" y="511492"/>
                    <a:pt x="348615" y="526733"/>
                  </a:cubicBezTo>
                  <a:close/>
                  <a:moveTo>
                    <a:pt x="369570" y="435292"/>
                  </a:moveTo>
                  <a:lnTo>
                    <a:pt x="360045" y="434340"/>
                  </a:lnTo>
                  <a:cubicBezTo>
                    <a:pt x="360998" y="426720"/>
                    <a:pt x="360998" y="419100"/>
                    <a:pt x="360998" y="411480"/>
                  </a:cubicBezTo>
                  <a:cubicBezTo>
                    <a:pt x="360998" y="403860"/>
                    <a:pt x="360998" y="396240"/>
                    <a:pt x="360045" y="388620"/>
                  </a:cubicBezTo>
                  <a:lnTo>
                    <a:pt x="369570" y="387667"/>
                  </a:lnTo>
                  <a:cubicBezTo>
                    <a:pt x="370523" y="395288"/>
                    <a:pt x="370523" y="403860"/>
                    <a:pt x="370523" y="411480"/>
                  </a:cubicBezTo>
                  <a:cubicBezTo>
                    <a:pt x="370523" y="419100"/>
                    <a:pt x="370523" y="426720"/>
                    <a:pt x="369570" y="435292"/>
                  </a:cubicBezTo>
                  <a:close/>
                  <a:moveTo>
                    <a:pt x="353378" y="343853"/>
                  </a:moveTo>
                  <a:cubicBezTo>
                    <a:pt x="350520" y="329565"/>
                    <a:pt x="345758" y="314325"/>
                    <a:pt x="340043" y="300038"/>
                  </a:cubicBezTo>
                  <a:lnTo>
                    <a:pt x="348615" y="297180"/>
                  </a:lnTo>
                  <a:cubicBezTo>
                    <a:pt x="354330" y="311467"/>
                    <a:pt x="359093" y="326708"/>
                    <a:pt x="361950" y="341948"/>
                  </a:cubicBezTo>
                  <a:lnTo>
                    <a:pt x="353378" y="343853"/>
                  </a:lnTo>
                  <a:close/>
                  <a:moveTo>
                    <a:pt x="320993" y="258128"/>
                  </a:moveTo>
                  <a:cubicBezTo>
                    <a:pt x="314325" y="244792"/>
                    <a:pt x="305753" y="232410"/>
                    <a:pt x="296228" y="219075"/>
                  </a:cubicBezTo>
                  <a:lnTo>
                    <a:pt x="303848" y="213360"/>
                  </a:lnTo>
                  <a:cubicBezTo>
                    <a:pt x="313373" y="226695"/>
                    <a:pt x="320993" y="240030"/>
                    <a:pt x="328613" y="253365"/>
                  </a:cubicBezTo>
                  <a:lnTo>
                    <a:pt x="320993" y="258128"/>
                  </a:lnTo>
                  <a:close/>
                  <a:moveTo>
                    <a:pt x="268605" y="183833"/>
                  </a:moveTo>
                  <a:cubicBezTo>
                    <a:pt x="259080" y="172403"/>
                    <a:pt x="247650" y="161925"/>
                    <a:pt x="236220" y="150495"/>
                  </a:cubicBezTo>
                  <a:lnTo>
                    <a:pt x="242888" y="143828"/>
                  </a:lnTo>
                  <a:cubicBezTo>
                    <a:pt x="254318" y="154305"/>
                    <a:pt x="265748" y="165735"/>
                    <a:pt x="275273" y="177165"/>
                  </a:cubicBezTo>
                  <a:lnTo>
                    <a:pt x="268605" y="183833"/>
                  </a:lnTo>
                  <a:close/>
                  <a:moveTo>
                    <a:pt x="200978" y="120015"/>
                  </a:moveTo>
                  <a:cubicBezTo>
                    <a:pt x="189548" y="110490"/>
                    <a:pt x="177165" y="101917"/>
                    <a:pt x="163830" y="92392"/>
                  </a:cubicBezTo>
                  <a:lnTo>
                    <a:pt x="168593" y="84773"/>
                  </a:lnTo>
                  <a:cubicBezTo>
                    <a:pt x="181928" y="93345"/>
                    <a:pt x="194310" y="102870"/>
                    <a:pt x="206693" y="112395"/>
                  </a:cubicBezTo>
                  <a:lnTo>
                    <a:pt x="200978" y="120015"/>
                  </a:lnTo>
                  <a:close/>
                  <a:moveTo>
                    <a:pt x="125730" y="68580"/>
                  </a:moveTo>
                  <a:cubicBezTo>
                    <a:pt x="112395" y="60960"/>
                    <a:pt x="99060" y="53340"/>
                    <a:pt x="85725" y="46673"/>
                  </a:cubicBezTo>
                  <a:lnTo>
                    <a:pt x="89535" y="38100"/>
                  </a:lnTo>
                  <a:cubicBezTo>
                    <a:pt x="103823" y="45720"/>
                    <a:pt x="117158" y="52388"/>
                    <a:pt x="130493" y="60960"/>
                  </a:cubicBezTo>
                  <a:lnTo>
                    <a:pt x="125730" y="68580"/>
                  </a:lnTo>
                  <a:close/>
                  <a:moveTo>
                    <a:pt x="42863" y="26670"/>
                  </a:moveTo>
                  <a:cubicBezTo>
                    <a:pt x="29528" y="20955"/>
                    <a:pt x="14288" y="14288"/>
                    <a:pt x="0" y="8573"/>
                  </a:cubicBezTo>
                  <a:lnTo>
                    <a:pt x="2858" y="0"/>
                  </a:lnTo>
                  <a:cubicBezTo>
                    <a:pt x="17145" y="5715"/>
                    <a:pt x="32385" y="11430"/>
                    <a:pt x="45720" y="18098"/>
                  </a:cubicBezTo>
                  <a:lnTo>
                    <a:pt x="42863" y="2667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5" name="Google Shape;205;p25"/>
            <p:cNvSpPr/>
            <p:nvPr/>
          </p:nvSpPr>
          <p:spPr>
            <a:xfrm>
              <a:off x="7181850" y="3805237"/>
              <a:ext cx="29527" cy="33337"/>
            </a:xfrm>
            <a:custGeom>
              <a:avLst/>
              <a:gdLst/>
              <a:ahLst/>
              <a:cxnLst/>
              <a:rect l="l" t="t" r="r" b="b"/>
              <a:pathLst>
                <a:path w="29527" h="33337" extrusionOk="0">
                  <a:moveTo>
                    <a:pt x="13335" y="33338"/>
                  </a:moveTo>
                  <a:cubicBezTo>
                    <a:pt x="9525" y="26670"/>
                    <a:pt x="6668" y="20003"/>
                    <a:pt x="2857" y="13335"/>
                  </a:cubicBezTo>
                  <a:lnTo>
                    <a:pt x="0" y="8572"/>
                  </a:lnTo>
                  <a:lnTo>
                    <a:pt x="4763" y="6667"/>
                  </a:lnTo>
                  <a:cubicBezTo>
                    <a:pt x="12382" y="4763"/>
                    <a:pt x="19050" y="1905"/>
                    <a:pt x="26670" y="0"/>
                  </a:cubicBezTo>
                  <a:lnTo>
                    <a:pt x="29528" y="8572"/>
                  </a:lnTo>
                  <a:cubicBezTo>
                    <a:pt x="23813" y="10478"/>
                    <a:pt x="18097" y="12383"/>
                    <a:pt x="13335" y="14288"/>
                  </a:cubicBezTo>
                  <a:cubicBezTo>
                    <a:pt x="16193" y="19050"/>
                    <a:pt x="19050" y="24765"/>
                    <a:pt x="20955" y="29528"/>
                  </a:cubicBezTo>
                  <a:lnTo>
                    <a:pt x="13335" y="33338"/>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6" name="Google Shape;206;p25"/>
            <p:cNvSpPr/>
            <p:nvPr/>
          </p:nvSpPr>
          <p:spPr>
            <a:xfrm>
              <a:off x="6640829" y="3875722"/>
              <a:ext cx="649604" cy="650557"/>
            </a:xfrm>
            <a:custGeom>
              <a:avLst/>
              <a:gdLst/>
              <a:ahLst/>
              <a:cxnLst/>
              <a:rect l="l" t="t" r="r" b="b"/>
              <a:pathLst>
                <a:path w="649604" h="650557" extrusionOk="0">
                  <a:moveTo>
                    <a:pt x="284798" y="650558"/>
                  </a:moveTo>
                  <a:cubicBezTo>
                    <a:pt x="280035" y="650558"/>
                    <a:pt x="275273" y="650558"/>
                    <a:pt x="270510" y="650558"/>
                  </a:cubicBezTo>
                  <a:lnTo>
                    <a:pt x="270510" y="641033"/>
                  </a:lnTo>
                  <a:cubicBezTo>
                    <a:pt x="285750" y="641033"/>
                    <a:pt x="300990" y="641033"/>
                    <a:pt x="316230" y="640080"/>
                  </a:cubicBezTo>
                  <a:lnTo>
                    <a:pt x="317183" y="649605"/>
                  </a:lnTo>
                  <a:cubicBezTo>
                    <a:pt x="306705" y="649605"/>
                    <a:pt x="295275" y="650558"/>
                    <a:pt x="284798" y="650558"/>
                  </a:cubicBezTo>
                  <a:close/>
                  <a:moveTo>
                    <a:pt x="223838" y="646747"/>
                  </a:moveTo>
                  <a:cubicBezTo>
                    <a:pt x="208598" y="644843"/>
                    <a:pt x="193358" y="642938"/>
                    <a:pt x="177165" y="640080"/>
                  </a:cubicBezTo>
                  <a:lnTo>
                    <a:pt x="179070" y="631508"/>
                  </a:lnTo>
                  <a:cubicBezTo>
                    <a:pt x="194310" y="634365"/>
                    <a:pt x="209550" y="637222"/>
                    <a:pt x="224790" y="638175"/>
                  </a:cubicBezTo>
                  <a:lnTo>
                    <a:pt x="223838" y="646747"/>
                  </a:lnTo>
                  <a:close/>
                  <a:moveTo>
                    <a:pt x="363855" y="643890"/>
                  </a:moveTo>
                  <a:lnTo>
                    <a:pt x="361950" y="635318"/>
                  </a:lnTo>
                  <a:cubicBezTo>
                    <a:pt x="377190" y="632460"/>
                    <a:pt x="392430" y="629603"/>
                    <a:pt x="406717" y="624840"/>
                  </a:cubicBezTo>
                  <a:lnTo>
                    <a:pt x="409575" y="633413"/>
                  </a:lnTo>
                  <a:cubicBezTo>
                    <a:pt x="394335" y="637222"/>
                    <a:pt x="379095" y="641033"/>
                    <a:pt x="363855" y="643890"/>
                  </a:cubicBezTo>
                  <a:close/>
                  <a:moveTo>
                    <a:pt x="131445" y="629603"/>
                  </a:moveTo>
                  <a:cubicBezTo>
                    <a:pt x="116205" y="625793"/>
                    <a:pt x="101917" y="621030"/>
                    <a:pt x="86678" y="616268"/>
                  </a:cubicBezTo>
                  <a:lnTo>
                    <a:pt x="89535" y="607695"/>
                  </a:lnTo>
                  <a:cubicBezTo>
                    <a:pt x="104775" y="612458"/>
                    <a:pt x="119063" y="617220"/>
                    <a:pt x="134303" y="621030"/>
                  </a:cubicBezTo>
                  <a:lnTo>
                    <a:pt x="131445" y="629603"/>
                  </a:lnTo>
                  <a:close/>
                  <a:moveTo>
                    <a:pt x="453390" y="617220"/>
                  </a:moveTo>
                  <a:lnTo>
                    <a:pt x="449580" y="608647"/>
                  </a:lnTo>
                  <a:cubicBezTo>
                    <a:pt x="463867" y="601980"/>
                    <a:pt x="477202" y="595313"/>
                    <a:pt x="489585" y="586740"/>
                  </a:cubicBezTo>
                  <a:lnTo>
                    <a:pt x="494348" y="594360"/>
                  </a:lnTo>
                  <a:cubicBezTo>
                    <a:pt x="481965" y="602933"/>
                    <a:pt x="467677" y="610553"/>
                    <a:pt x="453390" y="617220"/>
                  </a:cubicBezTo>
                  <a:close/>
                  <a:moveTo>
                    <a:pt x="42863" y="601028"/>
                  </a:moveTo>
                  <a:cubicBezTo>
                    <a:pt x="28575" y="595313"/>
                    <a:pt x="14288" y="589597"/>
                    <a:pt x="0" y="582930"/>
                  </a:cubicBezTo>
                  <a:lnTo>
                    <a:pt x="3810" y="574358"/>
                  </a:lnTo>
                  <a:cubicBezTo>
                    <a:pt x="18098" y="581025"/>
                    <a:pt x="32385" y="586740"/>
                    <a:pt x="46673" y="592455"/>
                  </a:cubicBezTo>
                  <a:lnTo>
                    <a:pt x="42863" y="601028"/>
                  </a:lnTo>
                  <a:close/>
                  <a:moveTo>
                    <a:pt x="532448" y="566738"/>
                  </a:moveTo>
                  <a:lnTo>
                    <a:pt x="526733" y="560070"/>
                  </a:lnTo>
                  <a:cubicBezTo>
                    <a:pt x="538163" y="550545"/>
                    <a:pt x="548640" y="539115"/>
                    <a:pt x="559118" y="527685"/>
                  </a:cubicBezTo>
                  <a:lnTo>
                    <a:pt x="565785" y="533400"/>
                  </a:lnTo>
                  <a:cubicBezTo>
                    <a:pt x="555308" y="545783"/>
                    <a:pt x="544830" y="556260"/>
                    <a:pt x="532448" y="566738"/>
                  </a:cubicBezTo>
                  <a:close/>
                  <a:moveTo>
                    <a:pt x="593408" y="495300"/>
                  </a:moveTo>
                  <a:lnTo>
                    <a:pt x="585788" y="490538"/>
                  </a:lnTo>
                  <a:cubicBezTo>
                    <a:pt x="587693" y="486728"/>
                    <a:pt x="590550" y="482918"/>
                    <a:pt x="592455" y="479108"/>
                  </a:cubicBezTo>
                  <a:cubicBezTo>
                    <a:pt x="598170" y="469583"/>
                    <a:pt x="602933" y="460058"/>
                    <a:pt x="606743" y="450533"/>
                  </a:cubicBezTo>
                  <a:lnTo>
                    <a:pt x="615315" y="454343"/>
                  </a:lnTo>
                  <a:cubicBezTo>
                    <a:pt x="610552" y="464820"/>
                    <a:pt x="605790" y="474345"/>
                    <a:pt x="600075" y="483870"/>
                  </a:cubicBezTo>
                  <a:cubicBezTo>
                    <a:pt x="598170" y="487680"/>
                    <a:pt x="596265" y="491490"/>
                    <a:pt x="593408" y="495300"/>
                  </a:cubicBezTo>
                  <a:close/>
                  <a:moveTo>
                    <a:pt x="632460" y="410528"/>
                  </a:moveTo>
                  <a:lnTo>
                    <a:pt x="623888" y="407670"/>
                  </a:lnTo>
                  <a:cubicBezTo>
                    <a:pt x="628650" y="393383"/>
                    <a:pt x="631508" y="378143"/>
                    <a:pt x="634365" y="362903"/>
                  </a:cubicBezTo>
                  <a:lnTo>
                    <a:pt x="642938" y="364808"/>
                  </a:lnTo>
                  <a:cubicBezTo>
                    <a:pt x="640080" y="380048"/>
                    <a:pt x="636270" y="395288"/>
                    <a:pt x="632460" y="410528"/>
                  </a:cubicBezTo>
                  <a:close/>
                  <a:moveTo>
                    <a:pt x="648652" y="318135"/>
                  </a:moveTo>
                  <a:lnTo>
                    <a:pt x="639127" y="317183"/>
                  </a:lnTo>
                  <a:cubicBezTo>
                    <a:pt x="640080" y="306705"/>
                    <a:pt x="640080" y="297180"/>
                    <a:pt x="640080" y="286703"/>
                  </a:cubicBezTo>
                  <a:cubicBezTo>
                    <a:pt x="640080" y="281940"/>
                    <a:pt x="640080" y="276225"/>
                    <a:pt x="640080" y="271463"/>
                  </a:cubicBezTo>
                  <a:lnTo>
                    <a:pt x="649605" y="271463"/>
                  </a:lnTo>
                  <a:cubicBezTo>
                    <a:pt x="649605" y="276225"/>
                    <a:pt x="649605" y="281940"/>
                    <a:pt x="649605" y="286703"/>
                  </a:cubicBezTo>
                  <a:cubicBezTo>
                    <a:pt x="649605" y="297180"/>
                    <a:pt x="648652" y="307658"/>
                    <a:pt x="648652" y="318135"/>
                  </a:cubicBezTo>
                  <a:close/>
                  <a:moveTo>
                    <a:pt x="636270" y="225743"/>
                  </a:moveTo>
                  <a:cubicBezTo>
                    <a:pt x="634365" y="210503"/>
                    <a:pt x="632460" y="195263"/>
                    <a:pt x="629602" y="180023"/>
                  </a:cubicBezTo>
                  <a:lnTo>
                    <a:pt x="638175" y="178118"/>
                  </a:lnTo>
                  <a:cubicBezTo>
                    <a:pt x="641033" y="193358"/>
                    <a:pt x="643890" y="209550"/>
                    <a:pt x="644843" y="224790"/>
                  </a:cubicBezTo>
                  <a:lnTo>
                    <a:pt x="636270" y="225743"/>
                  </a:lnTo>
                  <a:close/>
                  <a:moveTo>
                    <a:pt x="619125" y="135255"/>
                  </a:moveTo>
                  <a:cubicBezTo>
                    <a:pt x="615315" y="120968"/>
                    <a:pt x="610552" y="105728"/>
                    <a:pt x="605790" y="91440"/>
                  </a:cubicBezTo>
                  <a:lnTo>
                    <a:pt x="614363" y="88583"/>
                  </a:lnTo>
                  <a:cubicBezTo>
                    <a:pt x="619125" y="103823"/>
                    <a:pt x="623888" y="119063"/>
                    <a:pt x="627698" y="133350"/>
                  </a:cubicBezTo>
                  <a:lnTo>
                    <a:pt x="619125" y="135255"/>
                  </a:lnTo>
                  <a:close/>
                  <a:moveTo>
                    <a:pt x="591502" y="46673"/>
                  </a:moveTo>
                  <a:cubicBezTo>
                    <a:pt x="585788" y="32385"/>
                    <a:pt x="580073" y="18098"/>
                    <a:pt x="573405" y="3810"/>
                  </a:cubicBezTo>
                  <a:lnTo>
                    <a:pt x="581977" y="0"/>
                  </a:lnTo>
                  <a:cubicBezTo>
                    <a:pt x="588645" y="14288"/>
                    <a:pt x="594360" y="28575"/>
                    <a:pt x="600075" y="42863"/>
                  </a:cubicBezTo>
                  <a:lnTo>
                    <a:pt x="591502" y="46673"/>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7" name="Google Shape;207;p25"/>
            <p:cNvSpPr/>
            <p:nvPr/>
          </p:nvSpPr>
          <p:spPr>
            <a:xfrm>
              <a:off x="6568440" y="4417694"/>
              <a:ext cx="33337" cy="29527"/>
            </a:xfrm>
            <a:custGeom>
              <a:avLst/>
              <a:gdLst/>
              <a:ahLst/>
              <a:cxnLst/>
              <a:rect l="l" t="t" r="r" b="b"/>
              <a:pathLst>
                <a:path w="33337" h="29527" extrusionOk="0">
                  <a:moveTo>
                    <a:pt x="8572" y="29528"/>
                  </a:moveTo>
                  <a:lnTo>
                    <a:pt x="0" y="26670"/>
                  </a:lnTo>
                  <a:cubicBezTo>
                    <a:pt x="2857" y="20003"/>
                    <a:pt x="4763" y="12383"/>
                    <a:pt x="6667" y="4763"/>
                  </a:cubicBezTo>
                  <a:lnTo>
                    <a:pt x="8572" y="0"/>
                  </a:lnTo>
                  <a:lnTo>
                    <a:pt x="13335" y="2858"/>
                  </a:lnTo>
                  <a:cubicBezTo>
                    <a:pt x="20002" y="6668"/>
                    <a:pt x="26670" y="9525"/>
                    <a:pt x="33338" y="13335"/>
                  </a:cubicBezTo>
                  <a:lnTo>
                    <a:pt x="29527" y="21908"/>
                  </a:lnTo>
                  <a:cubicBezTo>
                    <a:pt x="24765" y="19050"/>
                    <a:pt x="19050" y="17145"/>
                    <a:pt x="14288" y="14288"/>
                  </a:cubicBezTo>
                  <a:cubicBezTo>
                    <a:pt x="12382" y="19050"/>
                    <a:pt x="10477" y="24765"/>
                    <a:pt x="8572" y="2952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8" name="Google Shape;208;p25"/>
            <p:cNvSpPr/>
            <p:nvPr/>
          </p:nvSpPr>
          <p:spPr>
            <a:xfrm>
              <a:off x="5737859" y="4487227"/>
              <a:ext cx="822960" cy="370522"/>
            </a:xfrm>
            <a:custGeom>
              <a:avLst/>
              <a:gdLst/>
              <a:ahLst/>
              <a:cxnLst/>
              <a:rect l="l" t="t" r="r" b="b"/>
              <a:pathLst>
                <a:path w="822960" h="370522" extrusionOk="0">
                  <a:moveTo>
                    <a:pt x="411480" y="370522"/>
                  </a:moveTo>
                  <a:cubicBezTo>
                    <a:pt x="403860" y="370522"/>
                    <a:pt x="396240" y="370522"/>
                    <a:pt x="388620" y="369570"/>
                  </a:cubicBezTo>
                  <a:lnTo>
                    <a:pt x="389573" y="360045"/>
                  </a:lnTo>
                  <a:cubicBezTo>
                    <a:pt x="404813" y="360997"/>
                    <a:pt x="420053" y="360997"/>
                    <a:pt x="435293" y="360045"/>
                  </a:cubicBezTo>
                  <a:lnTo>
                    <a:pt x="436245" y="369570"/>
                  </a:lnTo>
                  <a:cubicBezTo>
                    <a:pt x="427673" y="370522"/>
                    <a:pt x="419100" y="370522"/>
                    <a:pt x="411480" y="370522"/>
                  </a:cubicBezTo>
                  <a:close/>
                  <a:moveTo>
                    <a:pt x="341948" y="362903"/>
                  </a:moveTo>
                  <a:cubicBezTo>
                    <a:pt x="326708" y="359092"/>
                    <a:pt x="311468" y="355282"/>
                    <a:pt x="297180" y="349567"/>
                  </a:cubicBezTo>
                  <a:lnTo>
                    <a:pt x="300038" y="340995"/>
                  </a:lnTo>
                  <a:cubicBezTo>
                    <a:pt x="314325" y="346710"/>
                    <a:pt x="329565" y="350520"/>
                    <a:pt x="343853" y="354330"/>
                  </a:cubicBezTo>
                  <a:lnTo>
                    <a:pt x="341948" y="362903"/>
                  </a:lnTo>
                  <a:close/>
                  <a:moveTo>
                    <a:pt x="481965" y="362903"/>
                  </a:moveTo>
                  <a:lnTo>
                    <a:pt x="480060" y="354330"/>
                  </a:lnTo>
                  <a:cubicBezTo>
                    <a:pt x="494348" y="351472"/>
                    <a:pt x="509588" y="346710"/>
                    <a:pt x="523875" y="340995"/>
                  </a:cubicBezTo>
                  <a:lnTo>
                    <a:pt x="526733" y="349567"/>
                  </a:lnTo>
                  <a:cubicBezTo>
                    <a:pt x="512445" y="354330"/>
                    <a:pt x="497205" y="359092"/>
                    <a:pt x="481965" y="362903"/>
                  </a:cubicBezTo>
                  <a:close/>
                  <a:moveTo>
                    <a:pt x="254318" y="329565"/>
                  </a:moveTo>
                  <a:cubicBezTo>
                    <a:pt x="240983" y="321945"/>
                    <a:pt x="227648" y="314325"/>
                    <a:pt x="214313" y="304800"/>
                  </a:cubicBezTo>
                  <a:lnTo>
                    <a:pt x="220028" y="297180"/>
                  </a:lnTo>
                  <a:cubicBezTo>
                    <a:pt x="232410" y="305753"/>
                    <a:pt x="245745" y="314325"/>
                    <a:pt x="259080" y="320992"/>
                  </a:cubicBezTo>
                  <a:lnTo>
                    <a:pt x="254318" y="329565"/>
                  </a:lnTo>
                  <a:close/>
                  <a:moveTo>
                    <a:pt x="569595" y="329565"/>
                  </a:moveTo>
                  <a:lnTo>
                    <a:pt x="564833" y="321945"/>
                  </a:lnTo>
                  <a:cubicBezTo>
                    <a:pt x="578168" y="314325"/>
                    <a:pt x="591503" y="306705"/>
                    <a:pt x="603885" y="297180"/>
                  </a:cubicBezTo>
                  <a:lnTo>
                    <a:pt x="609600" y="304800"/>
                  </a:lnTo>
                  <a:cubicBezTo>
                    <a:pt x="596265" y="313372"/>
                    <a:pt x="582930" y="321945"/>
                    <a:pt x="569595" y="329565"/>
                  </a:cubicBezTo>
                  <a:close/>
                  <a:moveTo>
                    <a:pt x="178118" y="275272"/>
                  </a:moveTo>
                  <a:cubicBezTo>
                    <a:pt x="166688" y="264795"/>
                    <a:pt x="155258" y="254317"/>
                    <a:pt x="144780" y="242888"/>
                  </a:cubicBezTo>
                  <a:lnTo>
                    <a:pt x="151448" y="236220"/>
                  </a:lnTo>
                  <a:cubicBezTo>
                    <a:pt x="161925" y="247650"/>
                    <a:pt x="173355" y="258128"/>
                    <a:pt x="184785" y="268605"/>
                  </a:cubicBezTo>
                  <a:lnTo>
                    <a:pt x="178118" y="275272"/>
                  </a:lnTo>
                  <a:close/>
                  <a:moveTo>
                    <a:pt x="645795" y="275272"/>
                  </a:moveTo>
                  <a:lnTo>
                    <a:pt x="640080" y="268605"/>
                  </a:lnTo>
                  <a:cubicBezTo>
                    <a:pt x="651510" y="259080"/>
                    <a:pt x="661988" y="247650"/>
                    <a:pt x="673418" y="236220"/>
                  </a:cubicBezTo>
                  <a:lnTo>
                    <a:pt x="680085" y="242888"/>
                  </a:lnTo>
                  <a:cubicBezTo>
                    <a:pt x="668655" y="254317"/>
                    <a:pt x="657225" y="264795"/>
                    <a:pt x="645795" y="275272"/>
                  </a:cubicBezTo>
                  <a:close/>
                  <a:moveTo>
                    <a:pt x="113348" y="207645"/>
                  </a:moveTo>
                  <a:cubicBezTo>
                    <a:pt x="103823" y="195263"/>
                    <a:pt x="94298" y="182880"/>
                    <a:pt x="85725" y="170497"/>
                  </a:cubicBezTo>
                  <a:lnTo>
                    <a:pt x="93345" y="165735"/>
                  </a:lnTo>
                  <a:cubicBezTo>
                    <a:pt x="101918" y="178117"/>
                    <a:pt x="111443" y="191453"/>
                    <a:pt x="120968" y="202882"/>
                  </a:cubicBezTo>
                  <a:lnTo>
                    <a:pt x="113348" y="207645"/>
                  </a:lnTo>
                  <a:close/>
                  <a:moveTo>
                    <a:pt x="709613" y="206692"/>
                  </a:moveTo>
                  <a:lnTo>
                    <a:pt x="701993" y="200978"/>
                  </a:lnTo>
                  <a:cubicBezTo>
                    <a:pt x="711518" y="189547"/>
                    <a:pt x="720090" y="177165"/>
                    <a:pt x="729615" y="163830"/>
                  </a:cubicBezTo>
                  <a:lnTo>
                    <a:pt x="737235" y="168592"/>
                  </a:lnTo>
                  <a:cubicBezTo>
                    <a:pt x="728663" y="182880"/>
                    <a:pt x="719138" y="195263"/>
                    <a:pt x="709613" y="206692"/>
                  </a:cubicBezTo>
                  <a:close/>
                  <a:moveTo>
                    <a:pt x="60960" y="130492"/>
                  </a:moveTo>
                  <a:cubicBezTo>
                    <a:pt x="53340" y="117157"/>
                    <a:pt x="45720" y="103822"/>
                    <a:pt x="38100" y="89535"/>
                  </a:cubicBezTo>
                  <a:lnTo>
                    <a:pt x="46673" y="85725"/>
                  </a:lnTo>
                  <a:cubicBezTo>
                    <a:pt x="53340" y="100013"/>
                    <a:pt x="60960" y="113347"/>
                    <a:pt x="68580" y="125730"/>
                  </a:cubicBezTo>
                  <a:lnTo>
                    <a:pt x="60960" y="130492"/>
                  </a:lnTo>
                  <a:close/>
                  <a:moveTo>
                    <a:pt x="762953" y="130492"/>
                  </a:moveTo>
                  <a:lnTo>
                    <a:pt x="755333" y="125730"/>
                  </a:lnTo>
                  <a:cubicBezTo>
                    <a:pt x="762953" y="112395"/>
                    <a:pt x="770573" y="99060"/>
                    <a:pt x="777240" y="85725"/>
                  </a:cubicBezTo>
                  <a:lnTo>
                    <a:pt x="785813" y="89535"/>
                  </a:lnTo>
                  <a:cubicBezTo>
                    <a:pt x="778193" y="102870"/>
                    <a:pt x="770573" y="117157"/>
                    <a:pt x="762953" y="130492"/>
                  </a:cubicBezTo>
                  <a:close/>
                  <a:moveTo>
                    <a:pt x="18098" y="47625"/>
                  </a:moveTo>
                  <a:cubicBezTo>
                    <a:pt x="11430" y="33338"/>
                    <a:pt x="5715" y="19050"/>
                    <a:pt x="0" y="4763"/>
                  </a:cubicBezTo>
                  <a:lnTo>
                    <a:pt x="8573" y="1905"/>
                  </a:lnTo>
                  <a:cubicBezTo>
                    <a:pt x="14288" y="16192"/>
                    <a:pt x="20003" y="30480"/>
                    <a:pt x="26670" y="44767"/>
                  </a:cubicBezTo>
                  <a:lnTo>
                    <a:pt x="18098" y="47625"/>
                  </a:lnTo>
                  <a:close/>
                  <a:moveTo>
                    <a:pt x="804863" y="46672"/>
                  </a:moveTo>
                  <a:lnTo>
                    <a:pt x="796290" y="42863"/>
                  </a:lnTo>
                  <a:cubicBezTo>
                    <a:pt x="802958" y="28575"/>
                    <a:pt x="808673" y="14288"/>
                    <a:pt x="814388" y="0"/>
                  </a:cubicBezTo>
                  <a:lnTo>
                    <a:pt x="822960" y="2857"/>
                  </a:lnTo>
                  <a:cubicBezTo>
                    <a:pt x="817245" y="19050"/>
                    <a:pt x="811530" y="33338"/>
                    <a:pt x="804863" y="4667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9" name="Google Shape;209;p25"/>
            <p:cNvSpPr/>
            <p:nvPr/>
          </p:nvSpPr>
          <p:spPr>
            <a:xfrm>
              <a:off x="5009197" y="3877627"/>
              <a:ext cx="649604" cy="648652"/>
            </a:xfrm>
            <a:custGeom>
              <a:avLst/>
              <a:gdLst/>
              <a:ahLst/>
              <a:cxnLst/>
              <a:rect l="l" t="t" r="r" b="b"/>
              <a:pathLst>
                <a:path w="649604" h="648652" extrusionOk="0">
                  <a:moveTo>
                    <a:pt x="363855" y="648653"/>
                  </a:moveTo>
                  <a:cubicBezTo>
                    <a:pt x="353378" y="648653"/>
                    <a:pt x="341948" y="648653"/>
                    <a:pt x="331470" y="647700"/>
                  </a:cubicBezTo>
                  <a:lnTo>
                    <a:pt x="332423" y="638175"/>
                  </a:lnTo>
                  <a:cubicBezTo>
                    <a:pt x="347663" y="639128"/>
                    <a:pt x="362903" y="639128"/>
                    <a:pt x="378142" y="639128"/>
                  </a:cubicBezTo>
                  <a:lnTo>
                    <a:pt x="378142" y="648653"/>
                  </a:lnTo>
                  <a:cubicBezTo>
                    <a:pt x="374332" y="648653"/>
                    <a:pt x="368617" y="648653"/>
                    <a:pt x="363855" y="648653"/>
                  </a:cubicBezTo>
                  <a:close/>
                  <a:moveTo>
                    <a:pt x="425767" y="644842"/>
                  </a:moveTo>
                  <a:lnTo>
                    <a:pt x="424815" y="635317"/>
                  </a:lnTo>
                  <a:cubicBezTo>
                    <a:pt x="440055" y="633413"/>
                    <a:pt x="455295" y="631507"/>
                    <a:pt x="470535" y="628650"/>
                  </a:cubicBezTo>
                  <a:lnTo>
                    <a:pt x="472440" y="637222"/>
                  </a:lnTo>
                  <a:cubicBezTo>
                    <a:pt x="456248" y="641032"/>
                    <a:pt x="441007" y="642938"/>
                    <a:pt x="425767" y="644842"/>
                  </a:cubicBezTo>
                  <a:close/>
                  <a:moveTo>
                    <a:pt x="285750" y="641985"/>
                  </a:moveTo>
                  <a:cubicBezTo>
                    <a:pt x="270510" y="639128"/>
                    <a:pt x="254317" y="635317"/>
                    <a:pt x="240030" y="631507"/>
                  </a:cubicBezTo>
                  <a:lnTo>
                    <a:pt x="242888" y="622935"/>
                  </a:lnTo>
                  <a:cubicBezTo>
                    <a:pt x="257175" y="626745"/>
                    <a:pt x="272415" y="630555"/>
                    <a:pt x="287655" y="633413"/>
                  </a:cubicBezTo>
                  <a:lnTo>
                    <a:pt x="285750" y="641985"/>
                  </a:lnTo>
                  <a:close/>
                  <a:moveTo>
                    <a:pt x="517207" y="627697"/>
                  </a:moveTo>
                  <a:lnTo>
                    <a:pt x="515303" y="619125"/>
                  </a:lnTo>
                  <a:cubicBezTo>
                    <a:pt x="529590" y="615315"/>
                    <a:pt x="544830" y="610553"/>
                    <a:pt x="559118" y="605790"/>
                  </a:cubicBezTo>
                  <a:lnTo>
                    <a:pt x="561975" y="614363"/>
                  </a:lnTo>
                  <a:cubicBezTo>
                    <a:pt x="547688" y="619125"/>
                    <a:pt x="532448" y="623888"/>
                    <a:pt x="517207" y="627697"/>
                  </a:cubicBezTo>
                  <a:close/>
                  <a:moveTo>
                    <a:pt x="196215" y="615315"/>
                  </a:moveTo>
                  <a:cubicBezTo>
                    <a:pt x="181927" y="608647"/>
                    <a:pt x="167640" y="601028"/>
                    <a:pt x="154305" y="593407"/>
                  </a:cubicBezTo>
                  <a:lnTo>
                    <a:pt x="159067" y="585788"/>
                  </a:lnTo>
                  <a:cubicBezTo>
                    <a:pt x="171450" y="593407"/>
                    <a:pt x="185738" y="601028"/>
                    <a:pt x="199073" y="607695"/>
                  </a:cubicBezTo>
                  <a:lnTo>
                    <a:pt x="196215" y="615315"/>
                  </a:lnTo>
                  <a:close/>
                  <a:moveTo>
                    <a:pt x="605790" y="599122"/>
                  </a:moveTo>
                  <a:lnTo>
                    <a:pt x="602932" y="590550"/>
                  </a:lnTo>
                  <a:cubicBezTo>
                    <a:pt x="617220" y="584835"/>
                    <a:pt x="631507" y="579120"/>
                    <a:pt x="645795" y="572453"/>
                  </a:cubicBezTo>
                  <a:lnTo>
                    <a:pt x="649605" y="581025"/>
                  </a:lnTo>
                  <a:cubicBezTo>
                    <a:pt x="635318" y="587692"/>
                    <a:pt x="620078" y="593407"/>
                    <a:pt x="605790" y="599122"/>
                  </a:cubicBezTo>
                  <a:close/>
                  <a:moveTo>
                    <a:pt x="116205" y="564832"/>
                  </a:moveTo>
                  <a:cubicBezTo>
                    <a:pt x="104775" y="554355"/>
                    <a:pt x="93345" y="543878"/>
                    <a:pt x="82867" y="531495"/>
                  </a:cubicBezTo>
                  <a:lnTo>
                    <a:pt x="89535" y="525780"/>
                  </a:lnTo>
                  <a:cubicBezTo>
                    <a:pt x="99060" y="537210"/>
                    <a:pt x="110490" y="548640"/>
                    <a:pt x="121920" y="558165"/>
                  </a:cubicBezTo>
                  <a:lnTo>
                    <a:pt x="116205" y="564832"/>
                  </a:lnTo>
                  <a:close/>
                  <a:moveTo>
                    <a:pt x="55245" y="493395"/>
                  </a:moveTo>
                  <a:cubicBezTo>
                    <a:pt x="52388" y="489585"/>
                    <a:pt x="50482" y="485775"/>
                    <a:pt x="47625" y="481013"/>
                  </a:cubicBezTo>
                  <a:cubicBezTo>
                    <a:pt x="41910" y="471488"/>
                    <a:pt x="37147" y="461963"/>
                    <a:pt x="32385" y="451485"/>
                  </a:cubicBezTo>
                  <a:lnTo>
                    <a:pt x="40957" y="447675"/>
                  </a:lnTo>
                  <a:cubicBezTo>
                    <a:pt x="45720" y="457200"/>
                    <a:pt x="50482" y="466725"/>
                    <a:pt x="55245" y="476250"/>
                  </a:cubicBezTo>
                  <a:cubicBezTo>
                    <a:pt x="57150" y="480060"/>
                    <a:pt x="60007" y="483870"/>
                    <a:pt x="61913" y="487680"/>
                  </a:cubicBezTo>
                  <a:lnTo>
                    <a:pt x="55245" y="493395"/>
                  </a:lnTo>
                  <a:close/>
                  <a:moveTo>
                    <a:pt x="17145" y="408622"/>
                  </a:moveTo>
                  <a:cubicBezTo>
                    <a:pt x="12382" y="394335"/>
                    <a:pt x="9525" y="378142"/>
                    <a:pt x="6667" y="362902"/>
                  </a:cubicBezTo>
                  <a:lnTo>
                    <a:pt x="15240" y="360997"/>
                  </a:lnTo>
                  <a:cubicBezTo>
                    <a:pt x="18097" y="376238"/>
                    <a:pt x="21907" y="391478"/>
                    <a:pt x="25717" y="405765"/>
                  </a:cubicBezTo>
                  <a:lnTo>
                    <a:pt x="17145" y="408622"/>
                  </a:lnTo>
                  <a:close/>
                  <a:moveTo>
                    <a:pt x="952" y="316230"/>
                  </a:moveTo>
                  <a:cubicBezTo>
                    <a:pt x="0" y="305752"/>
                    <a:pt x="0" y="295275"/>
                    <a:pt x="0" y="284797"/>
                  </a:cubicBezTo>
                  <a:cubicBezTo>
                    <a:pt x="0" y="280035"/>
                    <a:pt x="0" y="274320"/>
                    <a:pt x="0" y="269557"/>
                  </a:cubicBezTo>
                  <a:lnTo>
                    <a:pt x="9525" y="269557"/>
                  </a:lnTo>
                  <a:cubicBezTo>
                    <a:pt x="9525" y="274320"/>
                    <a:pt x="9525" y="279082"/>
                    <a:pt x="9525" y="284797"/>
                  </a:cubicBezTo>
                  <a:cubicBezTo>
                    <a:pt x="9525" y="295275"/>
                    <a:pt x="9525" y="305752"/>
                    <a:pt x="10477" y="316230"/>
                  </a:cubicBezTo>
                  <a:lnTo>
                    <a:pt x="952" y="316230"/>
                  </a:lnTo>
                  <a:close/>
                  <a:moveTo>
                    <a:pt x="12382" y="223838"/>
                  </a:moveTo>
                  <a:lnTo>
                    <a:pt x="2857" y="222885"/>
                  </a:lnTo>
                  <a:cubicBezTo>
                    <a:pt x="4763" y="207645"/>
                    <a:pt x="6667" y="192405"/>
                    <a:pt x="9525" y="176213"/>
                  </a:cubicBezTo>
                  <a:lnTo>
                    <a:pt x="18097" y="178117"/>
                  </a:lnTo>
                  <a:cubicBezTo>
                    <a:pt x="16192" y="193357"/>
                    <a:pt x="14288" y="208597"/>
                    <a:pt x="12382" y="223838"/>
                  </a:cubicBezTo>
                  <a:close/>
                  <a:moveTo>
                    <a:pt x="29527" y="133350"/>
                  </a:moveTo>
                  <a:lnTo>
                    <a:pt x="20955" y="131445"/>
                  </a:lnTo>
                  <a:cubicBezTo>
                    <a:pt x="24765" y="117157"/>
                    <a:pt x="29527" y="101917"/>
                    <a:pt x="34290" y="86677"/>
                  </a:cubicBezTo>
                  <a:lnTo>
                    <a:pt x="42863" y="89535"/>
                  </a:lnTo>
                  <a:cubicBezTo>
                    <a:pt x="37147" y="103822"/>
                    <a:pt x="33338" y="118110"/>
                    <a:pt x="29527" y="133350"/>
                  </a:cubicBezTo>
                  <a:close/>
                  <a:moveTo>
                    <a:pt x="57150" y="45720"/>
                  </a:moveTo>
                  <a:lnTo>
                    <a:pt x="48577" y="42863"/>
                  </a:lnTo>
                  <a:cubicBezTo>
                    <a:pt x="54292" y="28575"/>
                    <a:pt x="60007" y="14288"/>
                    <a:pt x="66675" y="0"/>
                  </a:cubicBezTo>
                  <a:lnTo>
                    <a:pt x="75247" y="3810"/>
                  </a:lnTo>
                  <a:cubicBezTo>
                    <a:pt x="68580" y="17145"/>
                    <a:pt x="62865" y="31432"/>
                    <a:pt x="57150" y="4572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210" name="Google Shape;210;p25"/>
          <p:cNvSpPr/>
          <p:nvPr/>
        </p:nvSpPr>
        <p:spPr>
          <a:xfrm>
            <a:off x="7872791" y="512409"/>
            <a:ext cx="1047928" cy="915671"/>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1" name="Google Shape;211;p25"/>
          <p:cNvSpPr txBox="1">
            <a:spLocks noGrp="1"/>
          </p:cNvSpPr>
          <p:nvPr>
            <p:ph type="title"/>
          </p:nvPr>
        </p:nvSpPr>
        <p:spPr>
          <a:xfrm>
            <a:off x="7119450" y="1355375"/>
            <a:ext cx="1618200" cy="13248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7000"/>
              <a:buNone/>
            </a:pPr>
            <a:r>
              <a:rPr lang="en" sz="7800"/>
              <a:t>Hello!</a:t>
            </a:r>
            <a:endParaRPr sz="7800"/>
          </a:p>
        </p:txBody>
      </p:sp>
      <p:sp>
        <p:nvSpPr>
          <p:cNvPr id="212" name="Google Shape;212;p25"/>
          <p:cNvSpPr/>
          <p:nvPr/>
        </p:nvSpPr>
        <p:spPr>
          <a:xfrm rot="8321483">
            <a:off x="4588482" y="481800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nvGrpSpPr>
          <p:cNvPr id="213" name="Google Shape;213;p25"/>
          <p:cNvGrpSpPr/>
          <p:nvPr/>
        </p:nvGrpSpPr>
        <p:grpSpPr>
          <a:xfrm>
            <a:off x="2736025" y="1212622"/>
            <a:ext cx="437755" cy="434298"/>
            <a:chOff x="9479277" y="3818260"/>
            <a:chExt cx="437755" cy="434298"/>
          </a:xfrm>
        </p:grpSpPr>
        <p:sp>
          <p:nvSpPr>
            <p:cNvPr id="214" name="Google Shape;214;p25"/>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15" name="Google Shape;215;p25"/>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216" name="Google Shape;216;p25"/>
          <p:cNvGrpSpPr/>
          <p:nvPr/>
        </p:nvGrpSpPr>
        <p:grpSpPr>
          <a:xfrm>
            <a:off x="10979725" y="1782172"/>
            <a:ext cx="437755" cy="434298"/>
            <a:chOff x="9479277" y="3818260"/>
            <a:chExt cx="437755" cy="434298"/>
          </a:xfrm>
        </p:grpSpPr>
        <p:sp>
          <p:nvSpPr>
            <p:cNvPr id="217" name="Google Shape;217;p25"/>
            <p:cNvSpPr/>
            <p:nvPr/>
          </p:nvSpPr>
          <p:spPr>
            <a:xfrm>
              <a:off x="9479277" y="3830158"/>
              <a:ext cx="422400" cy="422400"/>
            </a:xfrm>
            <a:prstGeom prst="ellipse">
              <a:avLst/>
            </a:prstGeom>
            <a:gradFill>
              <a:gsLst>
                <a:gs pos="0">
                  <a:srgbClr val="FFFFFF"/>
                </a:gs>
                <a:gs pos="100000">
                  <a:srgbClr val="D2A9BB"/>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18" name="Google Shape;218;p25"/>
            <p:cNvSpPr/>
            <p:nvPr/>
          </p:nvSpPr>
          <p:spPr>
            <a:xfrm>
              <a:off x="9601133" y="3818260"/>
              <a:ext cx="315900" cy="315900"/>
            </a:xfrm>
            <a:prstGeom prst="ellipse">
              <a:avLst/>
            </a:prstGeom>
            <a:gradFill>
              <a:gsLst>
                <a:gs pos="0">
                  <a:srgbClr val="FFFFFF"/>
                </a:gs>
                <a:gs pos="100000">
                  <a:srgbClr val="D2A9BB"/>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219" name="Google Shape;219;p25"/>
          <p:cNvPicPr preferRelativeResize="0"/>
          <p:nvPr/>
        </p:nvPicPr>
        <p:blipFill>
          <a:blip r:embed="rId3">
            <a:alphaModFix/>
          </a:blip>
          <a:stretch>
            <a:fillRect/>
          </a:stretch>
        </p:blipFill>
        <p:spPr>
          <a:xfrm>
            <a:off x="2361275" y="2127825"/>
            <a:ext cx="1974150" cy="30666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6"/>
          <p:cNvSpPr/>
          <p:nvPr/>
        </p:nvSpPr>
        <p:spPr>
          <a:xfrm>
            <a:off x="692425" y="515675"/>
            <a:ext cx="9857100" cy="58227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n" sz="1800">
                <a:solidFill>
                  <a:srgbClr val="FFFFFF"/>
                </a:solidFill>
                <a:latin typeface="Calibri"/>
                <a:ea typeface="Calibri"/>
                <a:cs typeface="Calibri"/>
                <a:sym typeface="Calibri"/>
              </a:rPr>
              <a:t>Im</a:t>
            </a:r>
            <a:endParaRPr sz="1800">
              <a:solidFill>
                <a:srgbClr val="FFFFFF"/>
              </a:solidFill>
              <a:latin typeface="Calibri"/>
              <a:ea typeface="Calibri"/>
              <a:cs typeface="Calibri"/>
              <a:sym typeface="Calibri"/>
            </a:endParaRPr>
          </a:p>
        </p:txBody>
      </p:sp>
      <p:sp>
        <p:nvSpPr>
          <p:cNvPr id="225" name="Google Shape;225;p26"/>
          <p:cNvSpPr txBox="1">
            <a:spLocks noGrp="1"/>
          </p:cNvSpPr>
          <p:nvPr>
            <p:ph type="title"/>
          </p:nvPr>
        </p:nvSpPr>
        <p:spPr>
          <a:xfrm>
            <a:off x="1460250" y="515675"/>
            <a:ext cx="8582700" cy="10710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4000"/>
              <a:buNone/>
            </a:pPr>
            <a:r>
              <a:rPr lang="en" b="1"/>
              <a:t>Here’s What We’ll Talk About Today:</a:t>
            </a:r>
            <a:endParaRPr b="1"/>
          </a:p>
        </p:txBody>
      </p:sp>
      <p:sp>
        <p:nvSpPr>
          <p:cNvPr id="226" name="Google Shape;226;p26"/>
          <p:cNvSpPr txBox="1">
            <a:spLocks noGrp="1"/>
          </p:cNvSpPr>
          <p:nvPr>
            <p:ph type="body" idx="4294967295"/>
          </p:nvPr>
        </p:nvSpPr>
        <p:spPr>
          <a:xfrm>
            <a:off x="4709175" y="1740575"/>
            <a:ext cx="5402700" cy="45081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None/>
            </a:pPr>
            <a:r>
              <a:rPr lang="en" sz="2600"/>
              <a:t>The What, Who, Why, and How of NYSAA</a:t>
            </a:r>
            <a:endParaRPr sz="2600"/>
          </a:p>
          <a:p>
            <a:pPr marL="0" lvl="0" indent="0" algn="l" rtl="0">
              <a:lnSpc>
                <a:spcPct val="100000"/>
              </a:lnSpc>
              <a:spcBef>
                <a:spcPts val="0"/>
              </a:spcBef>
              <a:spcAft>
                <a:spcPts val="0"/>
              </a:spcAft>
              <a:buNone/>
            </a:pPr>
            <a:endParaRPr sz="2600"/>
          </a:p>
          <a:p>
            <a:pPr marL="0" lvl="0" indent="0" algn="l" rtl="0">
              <a:lnSpc>
                <a:spcPct val="100000"/>
              </a:lnSpc>
              <a:spcBef>
                <a:spcPts val="0"/>
              </a:spcBef>
              <a:spcAft>
                <a:spcPts val="0"/>
              </a:spcAft>
              <a:buNone/>
            </a:pPr>
            <a:endParaRPr sz="2600"/>
          </a:p>
          <a:p>
            <a:pPr marL="0" lvl="0" indent="0" algn="l" rtl="0">
              <a:lnSpc>
                <a:spcPct val="100000"/>
              </a:lnSpc>
              <a:spcBef>
                <a:spcPts val="0"/>
              </a:spcBef>
              <a:spcAft>
                <a:spcPts val="0"/>
              </a:spcAft>
              <a:buNone/>
            </a:pPr>
            <a:r>
              <a:rPr lang="en" sz="2600"/>
              <a:t>What families need to know about NYSAA</a:t>
            </a:r>
            <a:endParaRPr sz="2600"/>
          </a:p>
          <a:p>
            <a:pPr marL="0" lvl="0" indent="0" algn="l" rtl="0">
              <a:lnSpc>
                <a:spcPct val="100000"/>
              </a:lnSpc>
              <a:spcBef>
                <a:spcPts val="0"/>
              </a:spcBef>
              <a:spcAft>
                <a:spcPts val="0"/>
              </a:spcAft>
              <a:buNone/>
            </a:pPr>
            <a:endParaRPr sz="2600"/>
          </a:p>
          <a:p>
            <a:pPr marL="0" lvl="0" indent="0" algn="l" rtl="0">
              <a:lnSpc>
                <a:spcPct val="100000"/>
              </a:lnSpc>
              <a:spcBef>
                <a:spcPts val="0"/>
              </a:spcBef>
              <a:spcAft>
                <a:spcPts val="0"/>
              </a:spcAft>
              <a:buNone/>
            </a:pPr>
            <a:endParaRPr sz="2600"/>
          </a:p>
          <a:p>
            <a:pPr marL="0" lvl="0" indent="0" algn="l" rtl="0">
              <a:lnSpc>
                <a:spcPct val="100000"/>
              </a:lnSpc>
              <a:spcBef>
                <a:spcPts val="0"/>
              </a:spcBef>
              <a:spcAft>
                <a:spcPts val="0"/>
              </a:spcAft>
              <a:buNone/>
            </a:pPr>
            <a:r>
              <a:rPr lang="en" sz="2600"/>
              <a:t>Impact on students and families</a:t>
            </a:r>
            <a:endParaRPr sz="2600"/>
          </a:p>
        </p:txBody>
      </p:sp>
      <p:grpSp>
        <p:nvGrpSpPr>
          <p:cNvPr id="227" name="Google Shape;227;p26"/>
          <p:cNvGrpSpPr/>
          <p:nvPr/>
        </p:nvGrpSpPr>
        <p:grpSpPr>
          <a:xfrm>
            <a:off x="2789302" y="1678376"/>
            <a:ext cx="1320998" cy="1265866"/>
            <a:chOff x="3178677" y="2025501"/>
            <a:chExt cx="1320998" cy="1265866"/>
          </a:xfrm>
        </p:grpSpPr>
        <p:sp>
          <p:nvSpPr>
            <p:cNvPr id="228" name="Google Shape;228;p26"/>
            <p:cNvSpPr/>
            <p:nvPr/>
          </p:nvSpPr>
          <p:spPr>
            <a:xfrm>
              <a:off x="3179122" y="2025501"/>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6"/>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9" name="Google Shape;229;p26"/>
            <p:cNvSpPr/>
            <p:nvPr/>
          </p:nvSpPr>
          <p:spPr>
            <a:xfrm>
              <a:off x="3178677" y="2283179"/>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230" name="Google Shape;230;p26"/>
          <p:cNvSpPr/>
          <p:nvPr/>
        </p:nvSpPr>
        <p:spPr>
          <a:xfrm>
            <a:off x="3095910" y="2134135"/>
            <a:ext cx="707794" cy="354375"/>
          </a:xfrm>
          <a:custGeom>
            <a:avLst/>
            <a:gdLst/>
            <a:ahLst/>
            <a:cxnLst/>
            <a:rect l="l" t="t" r="r" b="b"/>
            <a:pathLst>
              <a:path w="2144830" h="1840911" extrusionOk="0">
                <a:moveTo>
                  <a:pt x="37324" y="520784"/>
                </a:moveTo>
                <a:cubicBezTo>
                  <a:pt x="51454" y="577303"/>
                  <a:pt x="65987" y="633723"/>
                  <a:pt x="79713" y="690341"/>
                </a:cubicBezTo>
                <a:cubicBezTo>
                  <a:pt x="82138" y="700344"/>
                  <a:pt x="83536" y="710572"/>
                  <a:pt x="85769" y="720619"/>
                </a:cubicBezTo>
                <a:cubicBezTo>
                  <a:pt x="87574" y="728744"/>
                  <a:pt x="90019" y="736717"/>
                  <a:pt x="91824" y="744842"/>
                </a:cubicBezTo>
                <a:cubicBezTo>
                  <a:pt x="94057" y="754889"/>
                  <a:pt x="95566" y="765091"/>
                  <a:pt x="97880" y="775120"/>
                </a:cubicBezTo>
                <a:cubicBezTo>
                  <a:pt x="97889" y="775159"/>
                  <a:pt x="113014" y="835658"/>
                  <a:pt x="116047" y="847788"/>
                </a:cubicBezTo>
                <a:cubicBezTo>
                  <a:pt x="118066" y="855862"/>
                  <a:pt x="120735" y="863801"/>
                  <a:pt x="122103" y="872010"/>
                </a:cubicBezTo>
                <a:cubicBezTo>
                  <a:pt x="130504" y="922423"/>
                  <a:pt x="126421" y="896189"/>
                  <a:pt x="134214" y="950733"/>
                </a:cubicBezTo>
                <a:cubicBezTo>
                  <a:pt x="136232" y="978993"/>
                  <a:pt x="140269" y="1007180"/>
                  <a:pt x="140269" y="1035512"/>
                </a:cubicBezTo>
                <a:cubicBezTo>
                  <a:pt x="140269" y="1363226"/>
                  <a:pt x="101904" y="1241353"/>
                  <a:pt x="140269" y="1356461"/>
                </a:cubicBezTo>
                <a:cubicBezTo>
                  <a:pt x="146325" y="1352424"/>
                  <a:pt x="151926" y="1347604"/>
                  <a:pt x="158436" y="1344349"/>
                </a:cubicBezTo>
                <a:cubicBezTo>
                  <a:pt x="173066" y="1337034"/>
                  <a:pt x="185317" y="1338054"/>
                  <a:pt x="200826" y="1332238"/>
                </a:cubicBezTo>
                <a:cubicBezTo>
                  <a:pt x="209278" y="1329068"/>
                  <a:pt x="216484" y="1322982"/>
                  <a:pt x="225048" y="1320127"/>
                </a:cubicBezTo>
                <a:cubicBezTo>
                  <a:pt x="240839" y="1314863"/>
                  <a:pt x="257702" y="1313279"/>
                  <a:pt x="273493" y="1308015"/>
                </a:cubicBezTo>
                <a:lnTo>
                  <a:pt x="309827" y="1295904"/>
                </a:lnTo>
                <a:cubicBezTo>
                  <a:pt x="359986" y="1279185"/>
                  <a:pt x="280300" y="1305456"/>
                  <a:pt x="370383" y="1277737"/>
                </a:cubicBezTo>
                <a:cubicBezTo>
                  <a:pt x="382585" y="1273982"/>
                  <a:pt x="394606" y="1269663"/>
                  <a:pt x="406717" y="1265626"/>
                </a:cubicBezTo>
                <a:cubicBezTo>
                  <a:pt x="421122" y="1260824"/>
                  <a:pt x="433890" y="1256051"/>
                  <a:pt x="449107" y="1253515"/>
                </a:cubicBezTo>
                <a:cubicBezTo>
                  <a:pt x="607869" y="1227056"/>
                  <a:pt x="472566" y="1251813"/>
                  <a:pt x="582330" y="1235348"/>
                </a:cubicBezTo>
                <a:cubicBezTo>
                  <a:pt x="606615" y="1231705"/>
                  <a:pt x="630815" y="1227505"/>
                  <a:pt x="654998" y="1223237"/>
                </a:cubicBezTo>
                <a:cubicBezTo>
                  <a:pt x="679430" y="1218925"/>
                  <a:pt x="696461" y="1213919"/>
                  <a:pt x="721610" y="1211125"/>
                </a:cubicBezTo>
                <a:cubicBezTo>
                  <a:pt x="745768" y="1208441"/>
                  <a:pt x="770104" y="1207614"/>
                  <a:pt x="794277" y="1205070"/>
                </a:cubicBezTo>
                <a:cubicBezTo>
                  <a:pt x="808472" y="1203576"/>
                  <a:pt x="822491" y="1200682"/>
                  <a:pt x="836667" y="1199014"/>
                </a:cubicBezTo>
                <a:cubicBezTo>
                  <a:pt x="856814" y="1196644"/>
                  <a:pt x="877038" y="1194977"/>
                  <a:pt x="897223" y="1192959"/>
                </a:cubicBezTo>
                <a:cubicBezTo>
                  <a:pt x="918994" y="1187516"/>
                  <a:pt x="928665" y="1184690"/>
                  <a:pt x="951724" y="1180847"/>
                </a:cubicBezTo>
                <a:cubicBezTo>
                  <a:pt x="997907" y="1173150"/>
                  <a:pt x="1044820" y="1170376"/>
                  <a:pt x="1091003" y="1162680"/>
                </a:cubicBezTo>
                <a:cubicBezTo>
                  <a:pt x="1103114" y="1160662"/>
                  <a:pt x="1115297" y="1159033"/>
                  <a:pt x="1127337" y="1156625"/>
                </a:cubicBezTo>
                <a:cubicBezTo>
                  <a:pt x="1135498" y="1154993"/>
                  <a:pt x="1143321" y="1151746"/>
                  <a:pt x="1151560" y="1150569"/>
                </a:cubicBezTo>
                <a:cubicBezTo>
                  <a:pt x="1171642" y="1147700"/>
                  <a:pt x="1191954" y="1146754"/>
                  <a:pt x="1212116" y="1144514"/>
                </a:cubicBezTo>
                <a:cubicBezTo>
                  <a:pt x="1228290" y="1142717"/>
                  <a:pt x="1244413" y="1140477"/>
                  <a:pt x="1260561" y="1138458"/>
                </a:cubicBezTo>
                <a:cubicBezTo>
                  <a:pt x="1286802" y="1140477"/>
                  <a:pt x="1323126" y="1123739"/>
                  <a:pt x="1339284" y="1144514"/>
                </a:cubicBezTo>
                <a:cubicBezTo>
                  <a:pt x="1360388" y="1171647"/>
                  <a:pt x="1343002" y="1213164"/>
                  <a:pt x="1345340" y="1247459"/>
                </a:cubicBezTo>
                <a:cubicBezTo>
                  <a:pt x="1349058" y="1301982"/>
                  <a:pt x="1348466" y="1357055"/>
                  <a:pt x="1357451" y="1410961"/>
                </a:cubicBezTo>
                <a:cubicBezTo>
                  <a:pt x="1359470" y="1423072"/>
                  <a:pt x="1361311" y="1435215"/>
                  <a:pt x="1363507" y="1447295"/>
                </a:cubicBezTo>
                <a:cubicBezTo>
                  <a:pt x="1365348" y="1457421"/>
                  <a:pt x="1368106" y="1467384"/>
                  <a:pt x="1369562" y="1477573"/>
                </a:cubicBezTo>
                <a:cubicBezTo>
                  <a:pt x="1374165" y="1509794"/>
                  <a:pt x="1379177" y="1542011"/>
                  <a:pt x="1381673" y="1574463"/>
                </a:cubicBezTo>
                <a:cubicBezTo>
                  <a:pt x="1383692" y="1600704"/>
                  <a:pt x="1386308" y="1626906"/>
                  <a:pt x="1387729" y="1653186"/>
                </a:cubicBezTo>
                <a:cubicBezTo>
                  <a:pt x="1397560" y="1835051"/>
                  <a:pt x="1385992" y="1743966"/>
                  <a:pt x="1399840" y="1840911"/>
                </a:cubicBezTo>
                <a:cubicBezTo>
                  <a:pt x="1412825" y="1837665"/>
                  <a:pt x="1433139" y="1835471"/>
                  <a:pt x="1442230" y="1822744"/>
                </a:cubicBezTo>
                <a:cubicBezTo>
                  <a:pt x="1448548" y="1813899"/>
                  <a:pt x="1449843" y="1802362"/>
                  <a:pt x="1454341" y="1792466"/>
                </a:cubicBezTo>
                <a:cubicBezTo>
                  <a:pt x="1459944" y="1780139"/>
                  <a:pt x="1467300" y="1768631"/>
                  <a:pt x="1472508" y="1756132"/>
                </a:cubicBezTo>
                <a:cubicBezTo>
                  <a:pt x="1477418" y="1744348"/>
                  <a:pt x="1478910" y="1731217"/>
                  <a:pt x="1484619" y="1719798"/>
                </a:cubicBezTo>
                <a:cubicBezTo>
                  <a:pt x="1536891" y="1615257"/>
                  <a:pt x="1480827" y="1733950"/>
                  <a:pt x="1508842" y="1659242"/>
                </a:cubicBezTo>
                <a:cubicBezTo>
                  <a:pt x="1512012" y="1650789"/>
                  <a:pt x="1517170" y="1643215"/>
                  <a:pt x="1520953" y="1635019"/>
                </a:cubicBezTo>
                <a:cubicBezTo>
                  <a:pt x="1531413" y="1612355"/>
                  <a:pt x="1555441" y="1554405"/>
                  <a:pt x="1569398" y="1532074"/>
                </a:cubicBezTo>
                <a:cubicBezTo>
                  <a:pt x="1579491" y="1515926"/>
                  <a:pt x="1590557" y="1500347"/>
                  <a:pt x="1599676" y="1483629"/>
                </a:cubicBezTo>
                <a:cubicBezTo>
                  <a:pt x="1634992" y="1418883"/>
                  <a:pt x="1565534" y="1524933"/>
                  <a:pt x="1617843" y="1441239"/>
                </a:cubicBezTo>
                <a:cubicBezTo>
                  <a:pt x="1646920" y="1394716"/>
                  <a:pt x="1625693" y="1437298"/>
                  <a:pt x="1648121" y="1398850"/>
                </a:cubicBezTo>
                <a:cubicBezTo>
                  <a:pt x="1658592" y="1380899"/>
                  <a:pt x="1668720" y="1362740"/>
                  <a:pt x="1678399" y="1344349"/>
                </a:cubicBezTo>
                <a:cubicBezTo>
                  <a:pt x="1688910" y="1324378"/>
                  <a:pt x="1697066" y="1303145"/>
                  <a:pt x="1708677" y="1283793"/>
                </a:cubicBezTo>
                <a:cubicBezTo>
                  <a:pt x="1714733" y="1273700"/>
                  <a:pt x="1721580" y="1264042"/>
                  <a:pt x="1726844" y="1253515"/>
                </a:cubicBezTo>
                <a:cubicBezTo>
                  <a:pt x="1731705" y="1243792"/>
                  <a:pt x="1733841" y="1232828"/>
                  <a:pt x="1738956" y="1223237"/>
                </a:cubicBezTo>
                <a:cubicBezTo>
                  <a:pt x="1750034" y="1202466"/>
                  <a:pt x="1764761" y="1183735"/>
                  <a:pt x="1775289" y="1162680"/>
                </a:cubicBezTo>
                <a:cubicBezTo>
                  <a:pt x="1779326" y="1154606"/>
                  <a:pt x="1781985" y="1145680"/>
                  <a:pt x="1787401" y="1138458"/>
                </a:cubicBezTo>
                <a:cubicBezTo>
                  <a:pt x="1794252" y="1129323"/>
                  <a:pt x="1804772" y="1123370"/>
                  <a:pt x="1811623" y="1114235"/>
                </a:cubicBezTo>
                <a:cubicBezTo>
                  <a:pt x="1817039" y="1107013"/>
                  <a:pt x="1818727" y="1097524"/>
                  <a:pt x="1823734" y="1090013"/>
                </a:cubicBezTo>
                <a:cubicBezTo>
                  <a:pt x="1834931" y="1073218"/>
                  <a:pt x="1847957" y="1057716"/>
                  <a:pt x="1860068" y="1041568"/>
                </a:cubicBezTo>
                <a:cubicBezTo>
                  <a:pt x="1866124" y="1033494"/>
                  <a:pt x="1874487" y="1026716"/>
                  <a:pt x="1878235" y="1017345"/>
                </a:cubicBezTo>
                <a:cubicBezTo>
                  <a:pt x="1888448" y="991812"/>
                  <a:pt x="1891541" y="979417"/>
                  <a:pt x="1908513" y="956789"/>
                </a:cubicBezTo>
                <a:cubicBezTo>
                  <a:pt x="1919679" y="941901"/>
                  <a:pt x="1934030" y="929544"/>
                  <a:pt x="1944847" y="914400"/>
                </a:cubicBezTo>
                <a:cubicBezTo>
                  <a:pt x="1954306" y="901157"/>
                  <a:pt x="1959737" y="885342"/>
                  <a:pt x="1969069" y="872010"/>
                </a:cubicBezTo>
                <a:cubicBezTo>
                  <a:pt x="1973980" y="864994"/>
                  <a:pt x="1981663" y="860345"/>
                  <a:pt x="1987236" y="853843"/>
                </a:cubicBezTo>
                <a:cubicBezTo>
                  <a:pt x="1993804" y="846180"/>
                  <a:pt x="1998835" y="837284"/>
                  <a:pt x="2005403" y="829621"/>
                </a:cubicBezTo>
                <a:cubicBezTo>
                  <a:pt x="2010976" y="823119"/>
                  <a:pt x="2017997" y="817956"/>
                  <a:pt x="2023570" y="811454"/>
                </a:cubicBezTo>
                <a:cubicBezTo>
                  <a:pt x="2030138" y="803791"/>
                  <a:pt x="2035091" y="794827"/>
                  <a:pt x="2041737" y="787231"/>
                </a:cubicBezTo>
                <a:cubicBezTo>
                  <a:pt x="2049256" y="778638"/>
                  <a:pt x="2058529" y="771679"/>
                  <a:pt x="2065960" y="763009"/>
                </a:cubicBezTo>
                <a:cubicBezTo>
                  <a:pt x="2070696" y="757483"/>
                  <a:pt x="2073412" y="750433"/>
                  <a:pt x="2078071" y="744842"/>
                </a:cubicBezTo>
                <a:cubicBezTo>
                  <a:pt x="2092642" y="727357"/>
                  <a:pt x="2096542" y="726472"/>
                  <a:pt x="2114405" y="714564"/>
                </a:cubicBezTo>
                <a:cubicBezTo>
                  <a:pt x="2120460" y="706490"/>
                  <a:pt x="2126705" y="698554"/>
                  <a:pt x="2132571" y="690341"/>
                </a:cubicBezTo>
                <a:cubicBezTo>
                  <a:pt x="2136801" y="684419"/>
                  <a:pt x="2146110" y="679311"/>
                  <a:pt x="2144683" y="672174"/>
                </a:cubicBezTo>
                <a:cubicBezTo>
                  <a:pt x="2143733" y="667422"/>
                  <a:pt x="2102354" y="647979"/>
                  <a:pt x="2102293" y="647952"/>
                </a:cubicBezTo>
                <a:cubicBezTo>
                  <a:pt x="2092360" y="643537"/>
                  <a:pt x="2081558" y="641046"/>
                  <a:pt x="2072015" y="635841"/>
                </a:cubicBezTo>
                <a:cubicBezTo>
                  <a:pt x="2006576" y="600147"/>
                  <a:pt x="2059924" y="619698"/>
                  <a:pt x="2017514" y="605563"/>
                </a:cubicBezTo>
                <a:cubicBezTo>
                  <a:pt x="2011459" y="601526"/>
                  <a:pt x="2005270" y="597681"/>
                  <a:pt x="1999348" y="593451"/>
                </a:cubicBezTo>
                <a:cubicBezTo>
                  <a:pt x="1988330" y="585581"/>
                  <a:pt x="1969802" y="570309"/>
                  <a:pt x="1956958" y="563173"/>
                </a:cubicBezTo>
                <a:cubicBezTo>
                  <a:pt x="1945121" y="556597"/>
                  <a:pt x="1931643" y="552876"/>
                  <a:pt x="1920624" y="545006"/>
                </a:cubicBezTo>
                <a:cubicBezTo>
                  <a:pt x="1903163" y="532534"/>
                  <a:pt x="1888663" y="516354"/>
                  <a:pt x="1872179" y="502617"/>
                </a:cubicBezTo>
                <a:cubicBezTo>
                  <a:pt x="1864426" y="496156"/>
                  <a:pt x="1855620" y="491018"/>
                  <a:pt x="1847957" y="484450"/>
                </a:cubicBezTo>
                <a:cubicBezTo>
                  <a:pt x="1841455" y="478877"/>
                  <a:pt x="1836418" y="471706"/>
                  <a:pt x="1829790" y="466283"/>
                </a:cubicBezTo>
                <a:cubicBezTo>
                  <a:pt x="1814167" y="453501"/>
                  <a:pt x="1795618" y="444222"/>
                  <a:pt x="1781345" y="429949"/>
                </a:cubicBezTo>
                <a:cubicBezTo>
                  <a:pt x="1767215" y="415819"/>
                  <a:pt x="1754942" y="399549"/>
                  <a:pt x="1738956" y="387560"/>
                </a:cubicBezTo>
                <a:cubicBezTo>
                  <a:pt x="1722808" y="375449"/>
                  <a:pt x="1704784" y="365499"/>
                  <a:pt x="1690511" y="351226"/>
                </a:cubicBezTo>
                <a:cubicBezTo>
                  <a:pt x="1645432" y="306147"/>
                  <a:pt x="1700788" y="363216"/>
                  <a:pt x="1654177" y="308837"/>
                </a:cubicBezTo>
                <a:cubicBezTo>
                  <a:pt x="1638994" y="291124"/>
                  <a:pt x="1630934" y="286863"/>
                  <a:pt x="1611787" y="272503"/>
                </a:cubicBezTo>
                <a:cubicBezTo>
                  <a:pt x="1558636" y="192774"/>
                  <a:pt x="1612083" y="267801"/>
                  <a:pt x="1569398" y="218002"/>
                </a:cubicBezTo>
                <a:cubicBezTo>
                  <a:pt x="1562830" y="210339"/>
                  <a:pt x="1557877" y="201375"/>
                  <a:pt x="1551231" y="193780"/>
                </a:cubicBezTo>
                <a:cubicBezTo>
                  <a:pt x="1543712" y="185187"/>
                  <a:pt x="1534440" y="178227"/>
                  <a:pt x="1527009" y="169557"/>
                </a:cubicBezTo>
                <a:cubicBezTo>
                  <a:pt x="1500097" y="138160"/>
                  <a:pt x="1531715" y="162602"/>
                  <a:pt x="1496730" y="139279"/>
                </a:cubicBezTo>
                <a:cubicBezTo>
                  <a:pt x="1466174" y="93444"/>
                  <a:pt x="1482801" y="113237"/>
                  <a:pt x="1448285" y="78723"/>
                </a:cubicBezTo>
                <a:cubicBezTo>
                  <a:pt x="1442229" y="66612"/>
                  <a:pt x="1437085" y="54000"/>
                  <a:pt x="1430118" y="42389"/>
                </a:cubicBezTo>
                <a:cubicBezTo>
                  <a:pt x="1402623" y="-3438"/>
                  <a:pt x="1418622" y="38174"/>
                  <a:pt x="1405896" y="0"/>
                </a:cubicBezTo>
                <a:cubicBezTo>
                  <a:pt x="1377109" y="43179"/>
                  <a:pt x="1392646" y="11886"/>
                  <a:pt x="1399840" y="109001"/>
                </a:cubicBezTo>
                <a:cubicBezTo>
                  <a:pt x="1401777" y="135153"/>
                  <a:pt x="1408321" y="213177"/>
                  <a:pt x="1411952" y="242225"/>
                </a:cubicBezTo>
                <a:cubicBezTo>
                  <a:pt x="1414536" y="262901"/>
                  <a:pt x="1419926" y="288156"/>
                  <a:pt x="1424063" y="308837"/>
                </a:cubicBezTo>
                <a:cubicBezTo>
                  <a:pt x="1426081" y="329022"/>
                  <a:pt x="1427437" y="349285"/>
                  <a:pt x="1430118" y="369393"/>
                </a:cubicBezTo>
                <a:cubicBezTo>
                  <a:pt x="1431478" y="379595"/>
                  <a:pt x="1434718" y="389482"/>
                  <a:pt x="1436174" y="399671"/>
                </a:cubicBezTo>
                <a:cubicBezTo>
                  <a:pt x="1450562" y="500383"/>
                  <a:pt x="1434594" y="415987"/>
                  <a:pt x="1448285" y="484450"/>
                </a:cubicBezTo>
                <a:cubicBezTo>
                  <a:pt x="1447298" y="495303"/>
                  <a:pt x="1452728" y="553079"/>
                  <a:pt x="1430118" y="569229"/>
                </a:cubicBezTo>
                <a:cubicBezTo>
                  <a:pt x="1421273" y="575547"/>
                  <a:pt x="1410018" y="577523"/>
                  <a:pt x="1399840" y="581340"/>
                </a:cubicBezTo>
                <a:cubicBezTo>
                  <a:pt x="1393863" y="583581"/>
                  <a:pt x="1387729" y="585377"/>
                  <a:pt x="1381673" y="587396"/>
                </a:cubicBezTo>
                <a:cubicBezTo>
                  <a:pt x="1359469" y="585377"/>
                  <a:pt x="1337162" y="584287"/>
                  <a:pt x="1315062" y="581340"/>
                </a:cubicBezTo>
                <a:cubicBezTo>
                  <a:pt x="1306812" y="580240"/>
                  <a:pt x="1299049" y="576652"/>
                  <a:pt x="1290839" y="575284"/>
                </a:cubicBezTo>
                <a:cubicBezTo>
                  <a:pt x="1274786" y="572609"/>
                  <a:pt x="1258542" y="571247"/>
                  <a:pt x="1242394" y="569229"/>
                </a:cubicBezTo>
                <a:lnTo>
                  <a:pt x="1121281" y="575284"/>
                </a:lnTo>
                <a:lnTo>
                  <a:pt x="1024391" y="581340"/>
                </a:lnTo>
                <a:cubicBezTo>
                  <a:pt x="961840" y="584002"/>
                  <a:pt x="899242" y="585377"/>
                  <a:pt x="836667" y="587396"/>
                </a:cubicBezTo>
                <a:lnTo>
                  <a:pt x="679220" y="599507"/>
                </a:lnTo>
                <a:cubicBezTo>
                  <a:pt x="578273" y="599507"/>
                  <a:pt x="477366" y="595470"/>
                  <a:pt x="376439" y="593451"/>
                </a:cubicBezTo>
                <a:cubicBezTo>
                  <a:pt x="364328" y="591433"/>
                  <a:pt x="352091" y="590059"/>
                  <a:pt x="340105" y="587396"/>
                </a:cubicBezTo>
                <a:cubicBezTo>
                  <a:pt x="333874" y="586011"/>
                  <a:pt x="328321" y="581340"/>
                  <a:pt x="321938" y="581340"/>
                </a:cubicBezTo>
                <a:cubicBezTo>
                  <a:pt x="306380" y="581340"/>
                  <a:pt x="185206" y="591725"/>
                  <a:pt x="164492" y="593451"/>
                </a:cubicBezTo>
                <a:cubicBezTo>
                  <a:pt x="7050" y="587154"/>
                  <a:pt x="-37403" y="587396"/>
                  <a:pt x="31268" y="587396"/>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231" name="Google Shape;231;p26"/>
          <p:cNvGrpSpPr/>
          <p:nvPr/>
        </p:nvGrpSpPr>
        <p:grpSpPr>
          <a:xfrm>
            <a:off x="2874102" y="3160351"/>
            <a:ext cx="1320998" cy="1265866"/>
            <a:chOff x="3178902" y="3433126"/>
            <a:chExt cx="1320998" cy="1265866"/>
          </a:xfrm>
        </p:grpSpPr>
        <p:sp>
          <p:nvSpPr>
            <p:cNvPr id="232" name="Google Shape;232;p26"/>
            <p:cNvSpPr/>
            <p:nvPr/>
          </p:nvSpPr>
          <p:spPr>
            <a:xfrm>
              <a:off x="3179347" y="343312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5"/>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3" name="Google Shape;233;p26"/>
            <p:cNvSpPr/>
            <p:nvPr/>
          </p:nvSpPr>
          <p:spPr>
            <a:xfrm>
              <a:off x="3178902" y="369080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234" name="Google Shape;234;p26"/>
          <p:cNvSpPr/>
          <p:nvPr/>
        </p:nvSpPr>
        <p:spPr>
          <a:xfrm>
            <a:off x="3180710" y="3616110"/>
            <a:ext cx="707794" cy="354375"/>
          </a:xfrm>
          <a:custGeom>
            <a:avLst/>
            <a:gdLst/>
            <a:ahLst/>
            <a:cxnLst/>
            <a:rect l="l" t="t" r="r" b="b"/>
            <a:pathLst>
              <a:path w="2144830" h="1840911" extrusionOk="0">
                <a:moveTo>
                  <a:pt x="37324" y="520784"/>
                </a:moveTo>
                <a:cubicBezTo>
                  <a:pt x="51454" y="577303"/>
                  <a:pt x="65987" y="633723"/>
                  <a:pt x="79713" y="690341"/>
                </a:cubicBezTo>
                <a:cubicBezTo>
                  <a:pt x="82138" y="700344"/>
                  <a:pt x="83536" y="710572"/>
                  <a:pt x="85769" y="720619"/>
                </a:cubicBezTo>
                <a:cubicBezTo>
                  <a:pt x="87574" y="728744"/>
                  <a:pt x="90019" y="736717"/>
                  <a:pt x="91824" y="744842"/>
                </a:cubicBezTo>
                <a:cubicBezTo>
                  <a:pt x="94057" y="754889"/>
                  <a:pt x="95566" y="765091"/>
                  <a:pt x="97880" y="775120"/>
                </a:cubicBezTo>
                <a:cubicBezTo>
                  <a:pt x="97889" y="775159"/>
                  <a:pt x="113014" y="835658"/>
                  <a:pt x="116047" y="847788"/>
                </a:cubicBezTo>
                <a:cubicBezTo>
                  <a:pt x="118066" y="855862"/>
                  <a:pt x="120735" y="863801"/>
                  <a:pt x="122103" y="872010"/>
                </a:cubicBezTo>
                <a:cubicBezTo>
                  <a:pt x="130504" y="922423"/>
                  <a:pt x="126421" y="896189"/>
                  <a:pt x="134214" y="950733"/>
                </a:cubicBezTo>
                <a:cubicBezTo>
                  <a:pt x="136232" y="978993"/>
                  <a:pt x="140269" y="1007180"/>
                  <a:pt x="140269" y="1035512"/>
                </a:cubicBezTo>
                <a:cubicBezTo>
                  <a:pt x="140269" y="1363226"/>
                  <a:pt x="101904" y="1241353"/>
                  <a:pt x="140269" y="1356461"/>
                </a:cubicBezTo>
                <a:cubicBezTo>
                  <a:pt x="146325" y="1352424"/>
                  <a:pt x="151926" y="1347604"/>
                  <a:pt x="158436" y="1344349"/>
                </a:cubicBezTo>
                <a:cubicBezTo>
                  <a:pt x="173066" y="1337034"/>
                  <a:pt x="185317" y="1338054"/>
                  <a:pt x="200826" y="1332238"/>
                </a:cubicBezTo>
                <a:cubicBezTo>
                  <a:pt x="209278" y="1329068"/>
                  <a:pt x="216484" y="1322982"/>
                  <a:pt x="225048" y="1320127"/>
                </a:cubicBezTo>
                <a:cubicBezTo>
                  <a:pt x="240839" y="1314863"/>
                  <a:pt x="257702" y="1313279"/>
                  <a:pt x="273493" y="1308015"/>
                </a:cubicBezTo>
                <a:lnTo>
                  <a:pt x="309827" y="1295904"/>
                </a:lnTo>
                <a:cubicBezTo>
                  <a:pt x="359986" y="1279185"/>
                  <a:pt x="280300" y="1305456"/>
                  <a:pt x="370383" y="1277737"/>
                </a:cubicBezTo>
                <a:cubicBezTo>
                  <a:pt x="382585" y="1273982"/>
                  <a:pt x="394606" y="1269663"/>
                  <a:pt x="406717" y="1265626"/>
                </a:cubicBezTo>
                <a:cubicBezTo>
                  <a:pt x="421122" y="1260824"/>
                  <a:pt x="433890" y="1256051"/>
                  <a:pt x="449107" y="1253515"/>
                </a:cubicBezTo>
                <a:cubicBezTo>
                  <a:pt x="607869" y="1227056"/>
                  <a:pt x="472566" y="1251813"/>
                  <a:pt x="582330" y="1235348"/>
                </a:cubicBezTo>
                <a:cubicBezTo>
                  <a:pt x="606615" y="1231705"/>
                  <a:pt x="630815" y="1227505"/>
                  <a:pt x="654998" y="1223237"/>
                </a:cubicBezTo>
                <a:cubicBezTo>
                  <a:pt x="679430" y="1218925"/>
                  <a:pt x="696461" y="1213919"/>
                  <a:pt x="721610" y="1211125"/>
                </a:cubicBezTo>
                <a:cubicBezTo>
                  <a:pt x="745768" y="1208441"/>
                  <a:pt x="770104" y="1207614"/>
                  <a:pt x="794277" y="1205070"/>
                </a:cubicBezTo>
                <a:cubicBezTo>
                  <a:pt x="808472" y="1203576"/>
                  <a:pt x="822491" y="1200682"/>
                  <a:pt x="836667" y="1199014"/>
                </a:cubicBezTo>
                <a:cubicBezTo>
                  <a:pt x="856814" y="1196644"/>
                  <a:pt x="877038" y="1194977"/>
                  <a:pt x="897223" y="1192959"/>
                </a:cubicBezTo>
                <a:cubicBezTo>
                  <a:pt x="918994" y="1187516"/>
                  <a:pt x="928665" y="1184690"/>
                  <a:pt x="951724" y="1180847"/>
                </a:cubicBezTo>
                <a:cubicBezTo>
                  <a:pt x="997907" y="1173150"/>
                  <a:pt x="1044820" y="1170376"/>
                  <a:pt x="1091003" y="1162680"/>
                </a:cubicBezTo>
                <a:cubicBezTo>
                  <a:pt x="1103114" y="1160662"/>
                  <a:pt x="1115297" y="1159033"/>
                  <a:pt x="1127337" y="1156625"/>
                </a:cubicBezTo>
                <a:cubicBezTo>
                  <a:pt x="1135498" y="1154993"/>
                  <a:pt x="1143321" y="1151746"/>
                  <a:pt x="1151560" y="1150569"/>
                </a:cubicBezTo>
                <a:cubicBezTo>
                  <a:pt x="1171642" y="1147700"/>
                  <a:pt x="1191954" y="1146754"/>
                  <a:pt x="1212116" y="1144514"/>
                </a:cubicBezTo>
                <a:cubicBezTo>
                  <a:pt x="1228290" y="1142717"/>
                  <a:pt x="1244413" y="1140477"/>
                  <a:pt x="1260561" y="1138458"/>
                </a:cubicBezTo>
                <a:cubicBezTo>
                  <a:pt x="1286802" y="1140477"/>
                  <a:pt x="1323126" y="1123739"/>
                  <a:pt x="1339284" y="1144514"/>
                </a:cubicBezTo>
                <a:cubicBezTo>
                  <a:pt x="1360388" y="1171647"/>
                  <a:pt x="1343002" y="1213164"/>
                  <a:pt x="1345340" y="1247459"/>
                </a:cubicBezTo>
                <a:cubicBezTo>
                  <a:pt x="1349058" y="1301982"/>
                  <a:pt x="1348466" y="1357055"/>
                  <a:pt x="1357451" y="1410961"/>
                </a:cubicBezTo>
                <a:cubicBezTo>
                  <a:pt x="1359470" y="1423072"/>
                  <a:pt x="1361311" y="1435215"/>
                  <a:pt x="1363507" y="1447295"/>
                </a:cubicBezTo>
                <a:cubicBezTo>
                  <a:pt x="1365348" y="1457421"/>
                  <a:pt x="1368106" y="1467384"/>
                  <a:pt x="1369562" y="1477573"/>
                </a:cubicBezTo>
                <a:cubicBezTo>
                  <a:pt x="1374165" y="1509794"/>
                  <a:pt x="1379177" y="1542011"/>
                  <a:pt x="1381673" y="1574463"/>
                </a:cubicBezTo>
                <a:cubicBezTo>
                  <a:pt x="1383692" y="1600704"/>
                  <a:pt x="1386308" y="1626906"/>
                  <a:pt x="1387729" y="1653186"/>
                </a:cubicBezTo>
                <a:cubicBezTo>
                  <a:pt x="1397560" y="1835051"/>
                  <a:pt x="1385992" y="1743966"/>
                  <a:pt x="1399840" y="1840911"/>
                </a:cubicBezTo>
                <a:cubicBezTo>
                  <a:pt x="1412825" y="1837665"/>
                  <a:pt x="1433139" y="1835471"/>
                  <a:pt x="1442230" y="1822744"/>
                </a:cubicBezTo>
                <a:cubicBezTo>
                  <a:pt x="1448548" y="1813899"/>
                  <a:pt x="1449843" y="1802362"/>
                  <a:pt x="1454341" y="1792466"/>
                </a:cubicBezTo>
                <a:cubicBezTo>
                  <a:pt x="1459944" y="1780139"/>
                  <a:pt x="1467300" y="1768631"/>
                  <a:pt x="1472508" y="1756132"/>
                </a:cubicBezTo>
                <a:cubicBezTo>
                  <a:pt x="1477418" y="1744348"/>
                  <a:pt x="1478910" y="1731217"/>
                  <a:pt x="1484619" y="1719798"/>
                </a:cubicBezTo>
                <a:cubicBezTo>
                  <a:pt x="1536891" y="1615257"/>
                  <a:pt x="1480827" y="1733950"/>
                  <a:pt x="1508842" y="1659242"/>
                </a:cubicBezTo>
                <a:cubicBezTo>
                  <a:pt x="1512012" y="1650789"/>
                  <a:pt x="1517170" y="1643215"/>
                  <a:pt x="1520953" y="1635019"/>
                </a:cubicBezTo>
                <a:cubicBezTo>
                  <a:pt x="1531413" y="1612355"/>
                  <a:pt x="1555441" y="1554405"/>
                  <a:pt x="1569398" y="1532074"/>
                </a:cubicBezTo>
                <a:cubicBezTo>
                  <a:pt x="1579491" y="1515926"/>
                  <a:pt x="1590557" y="1500347"/>
                  <a:pt x="1599676" y="1483629"/>
                </a:cubicBezTo>
                <a:cubicBezTo>
                  <a:pt x="1634992" y="1418883"/>
                  <a:pt x="1565534" y="1524933"/>
                  <a:pt x="1617843" y="1441239"/>
                </a:cubicBezTo>
                <a:cubicBezTo>
                  <a:pt x="1646920" y="1394716"/>
                  <a:pt x="1625693" y="1437298"/>
                  <a:pt x="1648121" y="1398850"/>
                </a:cubicBezTo>
                <a:cubicBezTo>
                  <a:pt x="1658592" y="1380899"/>
                  <a:pt x="1668720" y="1362740"/>
                  <a:pt x="1678399" y="1344349"/>
                </a:cubicBezTo>
                <a:cubicBezTo>
                  <a:pt x="1688910" y="1324378"/>
                  <a:pt x="1697066" y="1303145"/>
                  <a:pt x="1708677" y="1283793"/>
                </a:cubicBezTo>
                <a:cubicBezTo>
                  <a:pt x="1714733" y="1273700"/>
                  <a:pt x="1721580" y="1264042"/>
                  <a:pt x="1726844" y="1253515"/>
                </a:cubicBezTo>
                <a:cubicBezTo>
                  <a:pt x="1731705" y="1243792"/>
                  <a:pt x="1733841" y="1232828"/>
                  <a:pt x="1738956" y="1223237"/>
                </a:cubicBezTo>
                <a:cubicBezTo>
                  <a:pt x="1750034" y="1202466"/>
                  <a:pt x="1764761" y="1183735"/>
                  <a:pt x="1775289" y="1162680"/>
                </a:cubicBezTo>
                <a:cubicBezTo>
                  <a:pt x="1779326" y="1154606"/>
                  <a:pt x="1781985" y="1145680"/>
                  <a:pt x="1787401" y="1138458"/>
                </a:cubicBezTo>
                <a:cubicBezTo>
                  <a:pt x="1794252" y="1129323"/>
                  <a:pt x="1804772" y="1123370"/>
                  <a:pt x="1811623" y="1114235"/>
                </a:cubicBezTo>
                <a:cubicBezTo>
                  <a:pt x="1817039" y="1107013"/>
                  <a:pt x="1818727" y="1097524"/>
                  <a:pt x="1823734" y="1090013"/>
                </a:cubicBezTo>
                <a:cubicBezTo>
                  <a:pt x="1834931" y="1073218"/>
                  <a:pt x="1847957" y="1057716"/>
                  <a:pt x="1860068" y="1041568"/>
                </a:cubicBezTo>
                <a:cubicBezTo>
                  <a:pt x="1866124" y="1033494"/>
                  <a:pt x="1874487" y="1026716"/>
                  <a:pt x="1878235" y="1017345"/>
                </a:cubicBezTo>
                <a:cubicBezTo>
                  <a:pt x="1888448" y="991812"/>
                  <a:pt x="1891541" y="979417"/>
                  <a:pt x="1908513" y="956789"/>
                </a:cubicBezTo>
                <a:cubicBezTo>
                  <a:pt x="1919679" y="941901"/>
                  <a:pt x="1934030" y="929544"/>
                  <a:pt x="1944847" y="914400"/>
                </a:cubicBezTo>
                <a:cubicBezTo>
                  <a:pt x="1954306" y="901157"/>
                  <a:pt x="1959737" y="885342"/>
                  <a:pt x="1969069" y="872010"/>
                </a:cubicBezTo>
                <a:cubicBezTo>
                  <a:pt x="1973980" y="864994"/>
                  <a:pt x="1981663" y="860345"/>
                  <a:pt x="1987236" y="853843"/>
                </a:cubicBezTo>
                <a:cubicBezTo>
                  <a:pt x="1993804" y="846180"/>
                  <a:pt x="1998835" y="837284"/>
                  <a:pt x="2005403" y="829621"/>
                </a:cubicBezTo>
                <a:cubicBezTo>
                  <a:pt x="2010976" y="823119"/>
                  <a:pt x="2017997" y="817956"/>
                  <a:pt x="2023570" y="811454"/>
                </a:cubicBezTo>
                <a:cubicBezTo>
                  <a:pt x="2030138" y="803791"/>
                  <a:pt x="2035091" y="794827"/>
                  <a:pt x="2041737" y="787231"/>
                </a:cubicBezTo>
                <a:cubicBezTo>
                  <a:pt x="2049256" y="778638"/>
                  <a:pt x="2058529" y="771679"/>
                  <a:pt x="2065960" y="763009"/>
                </a:cubicBezTo>
                <a:cubicBezTo>
                  <a:pt x="2070696" y="757483"/>
                  <a:pt x="2073412" y="750433"/>
                  <a:pt x="2078071" y="744842"/>
                </a:cubicBezTo>
                <a:cubicBezTo>
                  <a:pt x="2092642" y="727357"/>
                  <a:pt x="2096542" y="726472"/>
                  <a:pt x="2114405" y="714564"/>
                </a:cubicBezTo>
                <a:cubicBezTo>
                  <a:pt x="2120460" y="706490"/>
                  <a:pt x="2126705" y="698554"/>
                  <a:pt x="2132571" y="690341"/>
                </a:cubicBezTo>
                <a:cubicBezTo>
                  <a:pt x="2136801" y="684419"/>
                  <a:pt x="2146110" y="679311"/>
                  <a:pt x="2144683" y="672174"/>
                </a:cubicBezTo>
                <a:cubicBezTo>
                  <a:pt x="2143733" y="667422"/>
                  <a:pt x="2102354" y="647979"/>
                  <a:pt x="2102293" y="647952"/>
                </a:cubicBezTo>
                <a:cubicBezTo>
                  <a:pt x="2092360" y="643537"/>
                  <a:pt x="2081558" y="641046"/>
                  <a:pt x="2072015" y="635841"/>
                </a:cubicBezTo>
                <a:cubicBezTo>
                  <a:pt x="2006576" y="600147"/>
                  <a:pt x="2059924" y="619698"/>
                  <a:pt x="2017514" y="605563"/>
                </a:cubicBezTo>
                <a:cubicBezTo>
                  <a:pt x="2011459" y="601526"/>
                  <a:pt x="2005270" y="597681"/>
                  <a:pt x="1999348" y="593451"/>
                </a:cubicBezTo>
                <a:cubicBezTo>
                  <a:pt x="1988330" y="585581"/>
                  <a:pt x="1969802" y="570309"/>
                  <a:pt x="1956958" y="563173"/>
                </a:cubicBezTo>
                <a:cubicBezTo>
                  <a:pt x="1945121" y="556597"/>
                  <a:pt x="1931643" y="552876"/>
                  <a:pt x="1920624" y="545006"/>
                </a:cubicBezTo>
                <a:cubicBezTo>
                  <a:pt x="1903163" y="532534"/>
                  <a:pt x="1888663" y="516354"/>
                  <a:pt x="1872179" y="502617"/>
                </a:cubicBezTo>
                <a:cubicBezTo>
                  <a:pt x="1864426" y="496156"/>
                  <a:pt x="1855620" y="491018"/>
                  <a:pt x="1847957" y="484450"/>
                </a:cubicBezTo>
                <a:cubicBezTo>
                  <a:pt x="1841455" y="478877"/>
                  <a:pt x="1836418" y="471706"/>
                  <a:pt x="1829790" y="466283"/>
                </a:cubicBezTo>
                <a:cubicBezTo>
                  <a:pt x="1814167" y="453501"/>
                  <a:pt x="1795618" y="444222"/>
                  <a:pt x="1781345" y="429949"/>
                </a:cubicBezTo>
                <a:cubicBezTo>
                  <a:pt x="1767215" y="415819"/>
                  <a:pt x="1754942" y="399549"/>
                  <a:pt x="1738956" y="387560"/>
                </a:cubicBezTo>
                <a:cubicBezTo>
                  <a:pt x="1722808" y="375449"/>
                  <a:pt x="1704784" y="365499"/>
                  <a:pt x="1690511" y="351226"/>
                </a:cubicBezTo>
                <a:cubicBezTo>
                  <a:pt x="1645432" y="306147"/>
                  <a:pt x="1700788" y="363216"/>
                  <a:pt x="1654177" y="308837"/>
                </a:cubicBezTo>
                <a:cubicBezTo>
                  <a:pt x="1638994" y="291124"/>
                  <a:pt x="1630934" y="286863"/>
                  <a:pt x="1611787" y="272503"/>
                </a:cubicBezTo>
                <a:cubicBezTo>
                  <a:pt x="1558636" y="192774"/>
                  <a:pt x="1612083" y="267801"/>
                  <a:pt x="1569398" y="218002"/>
                </a:cubicBezTo>
                <a:cubicBezTo>
                  <a:pt x="1562830" y="210339"/>
                  <a:pt x="1557877" y="201375"/>
                  <a:pt x="1551231" y="193780"/>
                </a:cubicBezTo>
                <a:cubicBezTo>
                  <a:pt x="1543712" y="185187"/>
                  <a:pt x="1534440" y="178227"/>
                  <a:pt x="1527009" y="169557"/>
                </a:cubicBezTo>
                <a:cubicBezTo>
                  <a:pt x="1500097" y="138160"/>
                  <a:pt x="1531715" y="162602"/>
                  <a:pt x="1496730" y="139279"/>
                </a:cubicBezTo>
                <a:cubicBezTo>
                  <a:pt x="1466174" y="93444"/>
                  <a:pt x="1482801" y="113237"/>
                  <a:pt x="1448285" y="78723"/>
                </a:cubicBezTo>
                <a:cubicBezTo>
                  <a:pt x="1442229" y="66612"/>
                  <a:pt x="1437085" y="54000"/>
                  <a:pt x="1430118" y="42389"/>
                </a:cubicBezTo>
                <a:cubicBezTo>
                  <a:pt x="1402623" y="-3438"/>
                  <a:pt x="1418622" y="38174"/>
                  <a:pt x="1405896" y="0"/>
                </a:cubicBezTo>
                <a:cubicBezTo>
                  <a:pt x="1377109" y="43179"/>
                  <a:pt x="1392646" y="11886"/>
                  <a:pt x="1399840" y="109001"/>
                </a:cubicBezTo>
                <a:cubicBezTo>
                  <a:pt x="1401777" y="135153"/>
                  <a:pt x="1408321" y="213177"/>
                  <a:pt x="1411952" y="242225"/>
                </a:cubicBezTo>
                <a:cubicBezTo>
                  <a:pt x="1414536" y="262901"/>
                  <a:pt x="1419926" y="288156"/>
                  <a:pt x="1424063" y="308837"/>
                </a:cubicBezTo>
                <a:cubicBezTo>
                  <a:pt x="1426081" y="329022"/>
                  <a:pt x="1427437" y="349285"/>
                  <a:pt x="1430118" y="369393"/>
                </a:cubicBezTo>
                <a:cubicBezTo>
                  <a:pt x="1431478" y="379595"/>
                  <a:pt x="1434718" y="389482"/>
                  <a:pt x="1436174" y="399671"/>
                </a:cubicBezTo>
                <a:cubicBezTo>
                  <a:pt x="1450562" y="500383"/>
                  <a:pt x="1434594" y="415987"/>
                  <a:pt x="1448285" y="484450"/>
                </a:cubicBezTo>
                <a:cubicBezTo>
                  <a:pt x="1447298" y="495303"/>
                  <a:pt x="1452728" y="553079"/>
                  <a:pt x="1430118" y="569229"/>
                </a:cubicBezTo>
                <a:cubicBezTo>
                  <a:pt x="1421273" y="575547"/>
                  <a:pt x="1410018" y="577523"/>
                  <a:pt x="1399840" y="581340"/>
                </a:cubicBezTo>
                <a:cubicBezTo>
                  <a:pt x="1393863" y="583581"/>
                  <a:pt x="1387729" y="585377"/>
                  <a:pt x="1381673" y="587396"/>
                </a:cubicBezTo>
                <a:cubicBezTo>
                  <a:pt x="1359469" y="585377"/>
                  <a:pt x="1337162" y="584287"/>
                  <a:pt x="1315062" y="581340"/>
                </a:cubicBezTo>
                <a:cubicBezTo>
                  <a:pt x="1306812" y="580240"/>
                  <a:pt x="1299049" y="576652"/>
                  <a:pt x="1290839" y="575284"/>
                </a:cubicBezTo>
                <a:cubicBezTo>
                  <a:pt x="1274786" y="572609"/>
                  <a:pt x="1258542" y="571247"/>
                  <a:pt x="1242394" y="569229"/>
                </a:cubicBezTo>
                <a:lnTo>
                  <a:pt x="1121281" y="575284"/>
                </a:lnTo>
                <a:lnTo>
                  <a:pt x="1024391" y="581340"/>
                </a:lnTo>
                <a:cubicBezTo>
                  <a:pt x="961840" y="584002"/>
                  <a:pt x="899242" y="585377"/>
                  <a:pt x="836667" y="587396"/>
                </a:cubicBezTo>
                <a:lnTo>
                  <a:pt x="679220" y="599507"/>
                </a:lnTo>
                <a:cubicBezTo>
                  <a:pt x="578273" y="599507"/>
                  <a:pt x="477366" y="595470"/>
                  <a:pt x="376439" y="593451"/>
                </a:cubicBezTo>
                <a:cubicBezTo>
                  <a:pt x="364328" y="591433"/>
                  <a:pt x="352091" y="590059"/>
                  <a:pt x="340105" y="587396"/>
                </a:cubicBezTo>
                <a:cubicBezTo>
                  <a:pt x="333874" y="586011"/>
                  <a:pt x="328321" y="581340"/>
                  <a:pt x="321938" y="581340"/>
                </a:cubicBezTo>
                <a:cubicBezTo>
                  <a:pt x="306380" y="581340"/>
                  <a:pt x="185206" y="591725"/>
                  <a:pt x="164492" y="593451"/>
                </a:cubicBezTo>
                <a:cubicBezTo>
                  <a:pt x="7050" y="587154"/>
                  <a:pt x="-37403" y="587396"/>
                  <a:pt x="31268" y="587396"/>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235" name="Google Shape;235;p26"/>
          <p:cNvGrpSpPr/>
          <p:nvPr/>
        </p:nvGrpSpPr>
        <p:grpSpPr>
          <a:xfrm>
            <a:off x="2874102" y="4642326"/>
            <a:ext cx="1320998" cy="1265866"/>
            <a:chOff x="3178902" y="4880926"/>
            <a:chExt cx="1320998" cy="1265866"/>
          </a:xfrm>
        </p:grpSpPr>
        <p:sp>
          <p:nvSpPr>
            <p:cNvPr id="236" name="Google Shape;236;p26"/>
            <p:cNvSpPr/>
            <p:nvPr/>
          </p:nvSpPr>
          <p:spPr>
            <a:xfrm>
              <a:off x="3179347" y="488092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4"/>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7" name="Google Shape;237;p26"/>
            <p:cNvSpPr/>
            <p:nvPr/>
          </p:nvSpPr>
          <p:spPr>
            <a:xfrm>
              <a:off x="3178902" y="513860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238" name="Google Shape;238;p26"/>
          <p:cNvSpPr/>
          <p:nvPr/>
        </p:nvSpPr>
        <p:spPr>
          <a:xfrm>
            <a:off x="3180710" y="5098085"/>
            <a:ext cx="707794" cy="354375"/>
          </a:xfrm>
          <a:custGeom>
            <a:avLst/>
            <a:gdLst/>
            <a:ahLst/>
            <a:cxnLst/>
            <a:rect l="l" t="t" r="r" b="b"/>
            <a:pathLst>
              <a:path w="2144830" h="1840911" extrusionOk="0">
                <a:moveTo>
                  <a:pt x="37324" y="520784"/>
                </a:moveTo>
                <a:cubicBezTo>
                  <a:pt x="51454" y="577303"/>
                  <a:pt x="65987" y="633723"/>
                  <a:pt x="79713" y="690341"/>
                </a:cubicBezTo>
                <a:cubicBezTo>
                  <a:pt x="82138" y="700344"/>
                  <a:pt x="83536" y="710572"/>
                  <a:pt x="85769" y="720619"/>
                </a:cubicBezTo>
                <a:cubicBezTo>
                  <a:pt x="87574" y="728744"/>
                  <a:pt x="90019" y="736717"/>
                  <a:pt x="91824" y="744842"/>
                </a:cubicBezTo>
                <a:cubicBezTo>
                  <a:pt x="94057" y="754889"/>
                  <a:pt x="95566" y="765091"/>
                  <a:pt x="97880" y="775120"/>
                </a:cubicBezTo>
                <a:cubicBezTo>
                  <a:pt x="97889" y="775159"/>
                  <a:pt x="113014" y="835658"/>
                  <a:pt x="116047" y="847788"/>
                </a:cubicBezTo>
                <a:cubicBezTo>
                  <a:pt x="118066" y="855862"/>
                  <a:pt x="120735" y="863801"/>
                  <a:pt x="122103" y="872010"/>
                </a:cubicBezTo>
                <a:cubicBezTo>
                  <a:pt x="130504" y="922423"/>
                  <a:pt x="126421" y="896189"/>
                  <a:pt x="134214" y="950733"/>
                </a:cubicBezTo>
                <a:cubicBezTo>
                  <a:pt x="136232" y="978993"/>
                  <a:pt x="140269" y="1007180"/>
                  <a:pt x="140269" y="1035512"/>
                </a:cubicBezTo>
                <a:cubicBezTo>
                  <a:pt x="140269" y="1363226"/>
                  <a:pt x="101904" y="1241353"/>
                  <a:pt x="140269" y="1356461"/>
                </a:cubicBezTo>
                <a:cubicBezTo>
                  <a:pt x="146325" y="1352424"/>
                  <a:pt x="151926" y="1347604"/>
                  <a:pt x="158436" y="1344349"/>
                </a:cubicBezTo>
                <a:cubicBezTo>
                  <a:pt x="173066" y="1337034"/>
                  <a:pt x="185317" y="1338054"/>
                  <a:pt x="200826" y="1332238"/>
                </a:cubicBezTo>
                <a:cubicBezTo>
                  <a:pt x="209278" y="1329068"/>
                  <a:pt x="216484" y="1322982"/>
                  <a:pt x="225048" y="1320127"/>
                </a:cubicBezTo>
                <a:cubicBezTo>
                  <a:pt x="240839" y="1314863"/>
                  <a:pt x="257702" y="1313279"/>
                  <a:pt x="273493" y="1308015"/>
                </a:cubicBezTo>
                <a:lnTo>
                  <a:pt x="309827" y="1295904"/>
                </a:lnTo>
                <a:cubicBezTo>
                  <a:pt x="359986" y="1279185"/>
                  <a:pt x="280300" y="1305456"/>
                  <a:pt x="370383" y="1277737"/>
                </a:cubicBezTo>
                <a:cubicBezTo>
                  <a:pt x="382585" y="1273982"/>
                  <a:pt x="394606" y="1269663"/>
                  <a:pt x="406717" y="1265626"/>
                </a:cubicBezTo>
                <a:cubicBezTo>
                  <a:pt x="421122" y="1260824"/>
                  <a:pt x="433890" y="1256051"/>
                  <a:pt x="449107" y="1253515"/>
                </a:cubicBezTo>
                <a:cubicBezTo>
                  <a:pt x="607869" y="1227056"/>
                  <a:pt x="472566" y="1251813"/>
                  <a:pt x="582330" y="1235348"/>
                </a:cubicBezTo>
                <a:cubicBezTo>
                  <a:pt x="606615" y="1231705"/>
                  <a:pt x="630815" y="1227505"/>
                  <a:pt x="654998" y="1223237"/>
                </a:cubicBezTo>
                <a:cubicBezTo>
                  <a:pt x="679430" y="1218925"/>
                  <a:pt x="696461" y="1213919"/>
                  <a:pt x="721610" y="1211125"/>
                </a:cubicBezTo>
                <a:cubicBezTo>
                  <a:pt x="745768" y="1208441"/>
                  <a:pt x="770104" y="1207614"/>
                  <a:pt x="794277" y="1205070"/>
                </a:cubicBezTo>
                <a:cubicBezTo>
                  <a:pt x="808472" y="1203576"/>
                  <a:pt x="822491" y="1200682"/>
                  <a:pt x="836667" y="1199014"/>
                </a:cubicBezTo>
                <a:cubicBezTo>
                  <a:pt x="856814" y="1196644"/>
                  <a:pt x="877038" y="1194977"/>
                  <a:pt x="897223" y="1192959"/>
                </a:cubicBezTo>
                <a:cubicBezTo>
                  <a:pt x="918994" y="1187516"/>
                  <a:pt x="928665" y="1184690"/>
                  <a:pt x="951724" y="1180847"/>
                </a:cubicBezTo>
                <a:cubicBezTo>
                  <a:pt x="997907" y="1173150"/>
                  <a:pt x="1044820" y="1170376"/>
                  <a:pt x="1091003" y="1162680"/>
                </a:cubicBezTo>
                <a:cubicBezTo>
                  <a:pt x="1103114" y="1160662"/>
                  <a:pt x="1115297" y="1159033"/>
                  <a:pt x="1127337" y="1156625"/>
                </a:cubicBezTo>
                <a:cubicBezTo>
                  <a:pt x="1135498" y="1154993"/>
                  <a:pt x="1143321" y="1151746"/>
                  <a:pt x="1151560" y="1150569"/>
                </a:cubicBezTo>
                <a:cubicBezTo>
                  <a:pt x="1171642" y="1147700"/>
                  <a:pt x="1191954" y="1146754"/>
                  <a:pt x="1212116" y="1144514"/>
                </a:cubicBezTo>
                <a:cubicBezTo>
                  <a:pt x="1228290" y="1142717"/>
                  <a:pt x="1244413" y="1140477"/>
                  <a:pt x="1260561" y="1138458"/>
                </a:cubicBezTo>
                <a:cubicBezTo>
                  <a:pt x="1286802" y="1140477"/>
                  <a:pt x="1323126" y="1123739"/>
                  <a:pt x="1339284" y="1144514"/>
                </a:cubicBezTo>
                <a:cubicBezTo>
                  <a:pt x="1360388" y="1171647"/>
                  <a:pt x="1343002" y="1213164"/>
                  <a:pt x="1345340" y="1247459"/>
                </a:cubicBezTo>
                <a:cubicBezTo>
                  <a:pt x="1349058" y="1301982"/>
                  <a:pt x="1348466" y="1357055"/>
                  <a:pt x="1357451" y="1410961"/>
                </a:cubicBezTo>
                <a:cubicBezTo>
                  <a:pt x="1359470" y="1423072"/>
                  <a:pt x="1361311" y="1435215"/>
                  <a:pt x="1363507" y="1447295"/>
                </a:cubicBezTo>
                <a:cubicBezTo>
                  <a:pt x="1365348" y="1457421"/>
                  <a:pt x="1368106" y="1467384"/>
                  <a:pt x="1369562" y="1477573"/>
                </a:cubicBezTo>
                <a:cubicBezTo>
                  <a:pt x="1374165" y="1509794"/>
                  <a:pt x="1379177" y="1542011"/>
                  <a:pt x="1381673" y="1574463"/>
                </a:cubicBezTo>
                <a:cubicBezTo>
                  <a:pt x="1383692" y="1600704"/>
                  <a:pt x="1386308" y="1626906"/>
                  <a:pt x="1387729" y="1653186"/>
                </a:cubicBezTo>
                <a:cubicBezTo>
                  <a:pt x="1397560" y="1835051"/>
                  <a:pt x="1385992" y="1743966"/>
                  <a:pt x="1399840" y="1840911"/>
                </a:cubicBezTo>
                <a:cubicBezTo>
                  <a:pt x="1412825" y="1837665"/>
                  <a:pt x="1433139" y="1835471"/>
                  <a:pt x="1442230" y="1822744"/>
                </a:cubicBezTo>
                <a:cubicBezTo>
                  <a:pt x="1448548" y="1813899"/>
                  <a:pt x="1449843" y="1802362"/>
                  <a:pt x="1454341" y="1792466"/>
                </a:cubicBezTo>
                <a:cubicBezTo>
                  <a:pt x="1459944" y="1780139"/>
                  <a:pt x="1467300" y="1768631"/>
                  <a:pt x="1472508" y="1756132"/>
                </a:cubicBezTo>
                <a:cubicBezTo>
                  <a:pt x="1477418" y="1744348"/>
                  <a:pt x="1478910" y="1731217"/>
                  <a:pt x="1484619" y="1719798"/>
                </a:cubicBezTo>
                <a:cubicBezTo>
                  <a:pt x="1536891" y="1615257"/>
                  <a:pt x="1480827" y="1733950"/>
                  <a:pt x="1508842" y="1659242"/>
                </a:cubicBezTo>
                <a:cubicBezTo>
                  <a:pt x="1512012" y="1650789"/>
                  <a:pt x="1517170" y="1643215"/>
                  <a:pt x="1520953" y="1635019"/>
                </a:cubicBezTo>
                <a:cubicBezTo>
                  <a:pt x="1531413" y="1612355"/>
                  <a:pt x="1555441" y="1554405"/>
                  <a:pt x="1569398" y="1532074"/>
                </a:cubicBezTo>
                <a:cubicBezTo>
                  <a:pt x="1579491" y="1515926"/>
                  <a:pt x="1590557" y="1500347"/>
                  <a:pt x="1599676" y="1483629"/>
                </a:cubicBezTo>
                <a:cubicBezTo>
                  <a:pt x="1634992" y="1418883"/>
                  <a:pt x="1565534" y="1524933"/>
                  <a:pt x="1617843" y="1441239"/>
                </a:cubicBezTo>
                <a:cubicBezTo>
                  <a:pt x="1646920" y="1394716"/>
                  <a:pt x="1625693" y="1437298"/>
                  <a:pt x="1648121" y="1398850"/>
                </a:cubicBezTo>
                <a:cubicBezTo>
                  <a:pt x="1658592" y="1380899"/>
                  <a:pt x="1668720" y="1362740"/>
                  <a:pt x="1678399" y="1344349"/>
                </a:cubicBezTo>
                <a:cubicBezTo>
                  <a:pt x="1688910" y="1324378"/>
                  <a:pt x="1697066" y="1303145"/>
                  <a:pt x="1708677" y="1283793"/>
                </a:cubicBezTo>
                <a:cubicBezTo>
                  <a:pt x="1714733" y="1273700"/>
                  <a:pt x="1721580" y="1264042"/>
                  <a:pt x="1726844" y="1253515"/>
                </a:cubicBezTo>
                <a:cubicBezTo>
                  <a:pt x="1731705" y="1243792"/>
                  <a:pt x="1733841" y="1232828"/>
                  <a:pt x="1738956" y="1223237"/>
                </a:cubicBezTo>
                <a:cubicBezTo>
                  <a:pt x="1750034" y="1202466"/>
                  <a:pt x="1764761" y="1183735"/>
                  <a:pt x="1775289" y="1162680"/>
                </a:cubicBezTo>
                <a:cubicBezTo>
                  <a:pt x="1779326" y="1154606"/>
                  <a:pt x="1781985" y="1145680"/>
                  <a:pt x="1787401" y="1138458"/>
                </a:cubicBezTo>
                <a:cubicBezTo>
                  <a:pt x="1794252" y="1129323"/>
                  <a:pt x="1804772" y="1123370"/>
                  <a:pt x="1811623" y="1114235"/>
                </a:cubicBezTo>
                <a:cubicBezTo>
                  <a:pt x="1817039" y="1107013"/>
                  <a:pt x="1818727" y="1097524"/>
                  <a:pt x="1823734" y="1090013"/>
                </a:cubicBezTo>
                <a:cubicBezTo>
                  <a:pt x="1834931" y="1073218"/>
                  <a:pt x="1847957" y="1057716"/>
                  <a:pt x="1860068" y="1041568"/>
                </a:cubicBezTo>
                <a:cubicBezTo>
                  <a:pt x="1866124" y="1033494"/>
                  <a:pt x="1874487" y="1026716"/>
                  <a:pt x="1878235" y="1017345"/>
                </a:cubicBezTo>
                <a:cubicBezTo>
                  <a:pt x="1888448" y="991812"/>
                  <a:pt x="1891541" y="979417"/>
                  <a:pt x="1908513" y="956789"/>
                </a:cubicBezTo>
                <a:cubicBezTo>
                  <a:pt x="1919679" y="941901"/>
                  <a:pt x="1934030" y="929544"/>
                  <a:pt x="1944847" y="914400"/>
                </a:cubicBezTo>
                <a:cubicBezTo>
                  <a:pt x="1954306" y="901157"/>
                  <a:pt x="1959737" y="885342"/>
                  <a:pt x="1969069" y="872010"/>
                </a:cubicBezTo>
                <a:cubicBezTo>
                  <a:pt x="1973980" y="864994"/>
                  <a:pt x="1981663" y="860345"/>
                  <a:pt x="1987236" y="853843"/>
                </a:cubicBezTo>
                <a:cubicBezTo>
                  <a:pt x="1993804" y="846180"/>
                  <a:pt x="1998835" y="837284"/>
                  <a:pt x="2005403" y="829621"/>
                </a:cubicBezTo>
                <a:cubicBezTo>
                  <a:pt x="2010976" y="823119"/>
                  <a:pt x="2017997" y="817956"/>
                  <a:pt x="2023570" y="811454"/>
                </a:cubicBezTo>
                <a:cubicBezTo>
                  <a:pt x="2030138" y="803791"/>
                  <a:pt x="2035091" y="794827"/>
                  <a:pt x="2041737" y="787231"/>
                </a:cubicBezTo>
                <a:cubicBezTo>
                  <a:pt x="2049256" y="778638"/>
                  <a:pt x="2058529" y="771679"/>
                  <a:pt x="2065960" y="763009"/>
                </a:cubicBezTo>
                <a:cubicBezTo>
                  <a:pt x="2070696" y="757483"/>
                  <a:pt x="2073412" y="750433"/>
                  <a:pt x="2078071" y="744842"/>
                </a:cubicBezTo>
                <a:cubicBezTo>
                  <a:pt x="2092642" y="727357"/>
                  <a:pt x="2096542" y="726472"/>
                  <a:pt x="2114405" y="714564"/>
                </a:cubicBezTo>
                <a:cubicBezTo>
                  <a:pt x="2120460" y="706490"/>
                  <a:pt x="2126705" y="698554"/>
                  <a:pt x="2132571" y="690341"/>
                </a:cubicBezTo>
                <a:cubicBezTo>
                  <a:pt x="2136801" y="684419"/>
                  <a:pt x="2146110" y="679311"/>
                  <a:pt x="2144683" y="672174"/>
                </a:cubicBezTo>
                <a:cubicBezTo>
                  <a:pt x="2143733" y="667422"/>
                  <a:pt x="2102354" y="647979"/>
                  <a:pt x="2102293" y="647952"/>
                </a:cubicBezTo>
                <a:cubicBezTo>
                  <a:pt x="2092360" y="643537"/>
                  <a:pt x="2081558" y="641046"/>
                  <a:pt x="2072015" y="635841"/>
                </a:cubicBezTo>
                <a:cubicBezTo>
                  <a:pt x="2006576" y="600147"/>
                  <a:pt x="2059924" y="619698"/>
                  <a:pt x="2017514" y="605563"/>
                </a:cubicBezTo>
                <a:cubicBezTo>
                  <a:pt x="2011459" y="601526"/>
                  <a:pt x="2005270" y="597681"/>
                  <a:pt x="1999348" y="593451"/>
                </a:cubicBezTo>
                <a:cubicBezTo>
                  <a:pt x="1988330" y="585581"/>
                  <a:pt x="1969802" y="570309"/>
                  <a:pt x="1956958" y="563173"/>
                </a:cubicBezTo>
                <a:cubicBezTo>
                  <a:pt x="1945121" y="556597"/>
                  <a:pt x="1931643" y="552876"/>
                  <a:pt x="1920624" y="545006"/>
                </a:cubicBezTo>
                <a:cubicBezTo>
                  <a:pt x="1903163" y="532534"/>
                  <a:pt x="1888663" y="516354"/>
                  <a:pt x="1872179" y="502617"/>
                </a:cubicBezTo>
                <a:cubicBezTo>
                  <a:pt x="1864426" y="496156"/>
                  <a:pt x="1855620" y="491018"/>
                  <a:pt x="1847957" y="484450"/>
                </a:cubicBezTo>
                <a:cubicBezTo>
                  <a:pt x="1841455" y="478877"/>
                  <a:pt x="1836418" y="471706"/>
                  <a:pt x="1829790" y="466283"/>
                </a:cubicBezTo>
                <a:cubicBezTo>
                  <a:pt x="1814167" y="453501"/>
                  <a:pt x="1795618" y="444222"/>
                  <a:pt x="1781345" y="429949"/>
                </a:cubicBezTo>
                <a:cubicBezTo>
                  <a:pt x="1767215" y="415819"/>
                  <a:pt x="1754942" y="399549"/>
                  <a:pt x="1738956" y="387560"/>
                </a:cubicBezTo>
                <a:cubicBezTo>
                  <a:pt x="1722808" y="375449"/>
                  <a:pt x="1704784" y="365499"/>
                  <a:pt x="1690511" y="351226"/>
                </a:cubicBezTo>
                <a:cubicBezTo>
                  <a:pt x="1645432" y="306147"/>
                  <a:pt x="1700788" y="363216"/>
                  <a:pt x="1654177" y="308837"/>
                </a:cubicBezTo>
                <a:cubicBezTo>
                  <a:pt x="1638994" y="291124"/>
                  <a:pt x="1630934" y="286863"/>
                  <a:pt x="1611787" y="272503"/>
                </a:cubicBezTo>
                <a:cubicBezTo>
                  <a:pt x="1558636" y="192774"/>
                  <a:pt x="1612083" y="267801"/>
                  <a:pt x="1569398" y="218002"/>
                </a:cubicBezTo>
                <a:cubicBezTo>
                  <a:pt x="1562830" y="210339"/>
                  <a:pt x="1557877" y="201375"/>
                  <a:pt x="1551231" y="193780"/>
                </a:cubicBezTo>
                <a:cubicBezTo>
                  <a:pt x="1543712" y="185187"/>
                  <a:pt x="1534440" y="178227"/>
                  <a:pt x="1527009" y="169557"/>
                </a:cubicBezTo>
                <a:cubicBezTo>
                  <a:pt x="1500097" y="138160"/>
                  <a:pt x="1531715" y="162602"/>
                  <a:pt x="1496730" y="139279"/>
                </a:cubicBezTo>
                <a:cubicBezTo>
                  <a:pt x="1466174" y="93444"/>
                  <a:pt x="1482801" y="113237"/>
                  <a:pt x="1448285" y="78723"/>
                </a:cubicBezTo>
                <a:cubicBezTo>
                  <a:pt x="1442229" y="66612"/>
                  <a:pt x="1437085" y="54000"/>
                  <a:pt x="1430118" y="42389"/>
                </a:cubicBezTo>
                <a:cubicBezTo>
                  <a:pt x="1402623" y="-3438"/>
                  <a:pt x="1418622" y="38174"/>
                  <a:pt x="1405896" y="0"/>
                </a:cubicBezTo>
                <a:cubicBezTo>
                  <a:pt x="1377109" y="43179"/>
                  <a:pt x="1392646" y="11886"/>
                  <a:pt x="1399840" y="109001"/>
                </a:cubicBezTo>
                <a:cubicBezTo>
                  <a:pt x="1401777" y="135153"/>
                  <a:pt x="1408321" y="213177"/>
                  <a:pt x="1411952" y="242225"/>
                </a:cubicBezTo>
                <a:cubicBezTo>
                  <a:pt x="1414536" y="262901"/>
                  <a:pt x="1419926" y="288156"/>
                  <a:pt x="1424063" y="308837"/>
                </a:cubicBezTo>
                <a:cubicBezTo>
                  <a:pt x="1426081" y="329022"/>
                  <a:pt x="1427437" y="349285"/>
                  <a:pt x="1430118" y="369393"/>
                </a:cubicBezTo>
                <a:cubicBezTo>
                  <a:pt x="1431478" y="379595"/>
                  <a:pt x="1434718" y="389482"/>
                  <a:pt x="1436174" y="399671"/>
                </a:cubicBezTo>
                <a:cubicBezTo>
                  <a:pt x="1450562" y="500383"/>
                  <a:pt x="1434594" y="415987"/>
                  <a:pt x="1448285" y="484450"/>
                </a:cubicBezTo>
                <a:cubicBezTo>
                  <a:pt x="1447298" y="495303"/>
                  <a:pt x="1452728" y="553079"/>
                  <a:pt x="1430118" y="569229"/>
                </a:cubicBezTo>
                <a:cubicBezTo>
                  <a:pt x="1421273" y="575547"/>
                  <a:pt x="1410018" y="577523"/>
                  <a:pt x="1399840" y="581340"/>
                </a:cubicBezTo>
                <a:cubicBezTo>
                  <a:pt x="1393863" y="583581"/>
                  <a:pt x="1387729" y="585377"/>
                  <a:pt x="1381673" y="587396"/>
                </a:cubicBezTo>
                <a:cubicBezTo>
                  <a:pt x="1359469" y="585377"/>
                  <a:pt x="1337162" y="584287"/>
                  <a:pt x="1315062" y="581340"/>
                </a:cubicBezTo>
                <a:cubicBezTo>
                  <a:pt x="1306812" y="580240"/>
                  <a:pt x="1299049" y="576652"/>
                  <a:pt x="1290839" y="575284"/>
                </a:cubicBezTo>
                <a:cubicBezTo>
                  <a:pt x="1274786" y="572609"/>
                  <a:pt x="1258542" y="571247"/>
                  <a:pt x="1242394" y="569229"/>
                </a:cubicBezTo>
                <a:lnTo>
                  <a:pt x="1121281" y="575284"/>
                </a:lnTo>
                <a:lnTo>
                  <a:pt x="1024391" y="581340"/>
                </a:lnTo>
                <a:cubicBezTo>
                  <a:pt x="961840" y="584002"/>
                  <a:pt x="899242" y="585377"/>
                  <a:pt x="836667" y="587396"/>
                </a:cubicBezTo>
                <a:lnTo>
                  <a:pt x="679220" y="599507"/>
                </a:lnTo>
                <a:cubicBezTo>
                  <a:pt x="578273" y="599507"/>
                  <a:pt x="477366" y="595470"/>
                  <a:pt x="376439" y="593451"/>
                </a:cubicBezTo>
                <a:cubicBezTo>
                  <a:pt x="364328" y="591433"/>
                  <a:pt x="352091" y="590059"/>
                  <a:pt x="340105" y="587396"/>
                </a:cubicBezTo>
                <a:cubicBezTo>
                  <a:pt x="333874" y="586011"/>
                  <a:pt x="328321" y="581340"/>
                  <a:pt x="321938" y="581340"/>
                </a:cubicBezTo>
                <a:cubicBezTo>
                  <a:pt x="306380" y="581340"/>
                  <a:pt x="185206" y="591725"/>
                  <a:pt x="164492" y="593451"/>
                </a:cubicBezTo>
                <a:cubicBezTo>
                  <a:pt x="7050" y="587154"/>
                  <a:pt x="-37403" y="587396"/>
                  <a:pt x="31268" y="587396"/>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239" name="Google Shape;239;p26"/>
          <p:cNvGrpSpPr/>
          <p:nvPr/>
        </p:nvGrpSpPr>
        <p:grpSpPr>
          <a:xfrm>
            <a:off x="10111775" y="669572"/>
            <a:ext cx="437755" cy="434298"/>
            <a:chOff x="9479277" y="3818260"/>
            <a:chExt cx="437755" cy="434298"/>
          </a:xfrm>
        </p:grpSpPr>
        <p:sp>
          <p:nvSpPr>
            <p:cNvPr id="240" name="Google Shape;240;p26"/>
            <p:cNvSpPr/>
            <p:nvPr/>
          </p:nvSpPr>
          <p:spPr>
            <a:xfrm>
              <a:off x="9479277" y="3830158"/>
              <a:ext cx="422400" cy="422400"/>
            </a:xfrm>
            <a:prstGeom prst="ellipse">
              <a:avLst/>
            </a:prstGeom>
            <a:gradFill>
              <a:gsLst>
                <a:gs pos="0">
                  <a:srgbClr val="F3FAFB"/>
                </a:gs>
                <a:gs pos="100000">
                  <a:srgbClr val="95CFD5"/>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1" name="Google Shape;241;p26"/>
            <p:cNvSpPr/>
            <p:nvPr/>
          </p:nvSpPr>
          <p:spPr>
            <a:xfrm>
              <a:off x="9601133" y="3818260"/>
              <a:ext cx="315900" cy="315900"/>
            </a:xfrm>
            <a:prstGeom prst="ellipse">
              <a:avLst/>
            </a:prstGeom>
            <a:gradFill>
              <a:gsLst>
                <a:gs pos="0">
                  <a:srgbClr val="F3FAFB"/>
                </a:gs>
                <a:gs pos="100000">
                  <a:srgbClr val="95CFD5"/>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42" name="Google Shape;242;p26"/>
          <p:cNvSpPr/>
          <p:nvPr/>
        </p:nvSpPr>
        <p:spPr>
          <a:xfrm rot="8334030">
            <a:off x="8860581" y="5447078"/>
            <a:ext cx="2388574"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nvGrpSpPr>
          <p:cNvPr id="243" name="Google Shape;243;p26"/>
          <p:cNvGrpSpPr/>
          <p:nvPr/>
        </p:nvGrpSpPr>
        <p:grpSpPr>
          <a:xfrm>
            <a:off x="1022500" y="749997"/>
            <a:ext cx="437755" cy="434298"/>
            <a:chOff x="9479277" y="3818260"/>
            <a:chExt cx="437755" cy="434298"/>
          </a:xfrm>
        </p:grpSpPr>
        <p:sp>
          <p:nvSpPr>
            <p:cNvPr id="244" name="Google Shape;244;p26"/>
            <p:cNvSpPr/>
            <p:nvPr/>
          </p:nvSpPr>
          <p:spPr>
            <a:xfrm>
              <a:off x="9479277" y="3830158"/>
              <a:ext cx="422400" cy="422400"/>
            </a:xfrm>
            <a:prstGeom prst="ellipse">
              <a:avLst/>
            </a:prstGeom>
            <a:gradFill>
              <a:gsLst>
                <a:gs pos="0">
                  <a:srgbClr val="F3FAFB"/>
                </a:gs>
                <a:gs pos="100000">
                  <a:srgbClr val="95CFD5"/>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5" name="Google Shape;245;p26"/>
            <p:cNvSpPr/>
            <p:nvPr/>
          </p:nvSpPr>
          <p:spPr>
            <a:xfrm>
              <a:off x="9601133" y="3818260"/>
              <a:ext cx="315900" cy="315900"/>
            </a:xfrm>
            <a:prstGeom prst="ellipse">
              <a:avLst/>
            </a:prstGeom>
            <a:gradFill>
              <a:gsLst>
                <a:gs pos="0">
                  <a:srgbClr val="F3FAFB"/>
                </a:gs>
                <a:gs pos="100000">
                  <a:srgbClr val="95CFD5"/>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246" name="Google Shape;246;p26"/>
          <p:cNvPicPr preferRelativeResize="0"/>
          <p:nvPr/>
        </p:nvPicPr>
        <p:blipFill>
          <a:blip r:embed="rId3">
            <a:alphaModFix/>
          </a:blip>
          <a:stretch>
            <a:fillRect/>
          </a:stretch>
        </p:blipFill>
        <p:spPr>
          <a:xfrm>
            <a:off x="827675" y="3094787"/>
            <a:ext cx="1643825" cy="1265875"/>
          </a:xfrm>
          <a:prstGeom prst="rect">
            <a:avLst/>
          </a:prstGeom>
          <a:noFill/>
          <a:ln>
            <a:noFill/>
          </a:ln>
        </p:spPr>
      </p:pic>
      <p:sp>
        <p:nvSpPr>
          <p:cNvPr id="247" name="Google Shape;247;p26"/>
          <p:cNvSpPr/>
          <p:nvPr/>
        </p:nvSpPr>
        <p:spPr>
          <a:xfrm rot="2663815">
            <a:off x="1541931" y="3146318"/>
            <a:ext cx="1286372" cy="313569"/>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a:effectLst>
            <a:outerShdw blurRad="57150" dist="19050" dir="5400000" algn="bl" rotWithShape="0">
              <a:srgbClr val="9900FF">
                <a:alpha val="60000"/>
              </a:srgbClr>
            </a:outerShdw>
          </a:effectLst>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grpSp>
        <p:nvGrpSpPr>
          <p:cNvPr id="252" name="Google Shape;252;p27"/>
          <p:cNvGrpSpPr/>
          <p:nvPr/>
        </p:nvGrpSpPr>
        <p:grpSpPr>
          <a:xfrm>
            <a:off x="1135029" y="2031255"/>
            <a:ext cx="2546284" cy="2546284"/>
            <a:chOff x="5662013" y="3836240"/>
            <a:chExt cx="1962000" cy="1962000"/>
          </a:xfrm>
        </p:grpSpPr>
        <p:sp>
          <p:nvSpPr>
            <p:cNvPr id="253" name="Google Shape;253;p27"/>
            <p:cNvSpPr/>
            <p:nvPr/>
          </p:nvSpPr>
          <p:spPr>
            <a:xfrm>
              <a:off x="5662013" y="3836240"/>
              <a:ext cx="1962000" cy="1962000"/>
            </a:xfrm>
            <a:prstGeom prst="ellipse">
              <a:avLst/>
            </a:prstGeom>
            <a:solidFill>
              <a:schemeClr val="accent4"/>
            </a:solidFill>
            <a:ln>
              <a:noFill/>
            </a:ln>
            <a:effectLst>
              <a:outerShdw blurRad="25400" dist="508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254" name="Google Shape;254;p27" descr="A picture containing drawing&#10;&#10;Description automatically generated"/>
            <p:cNvPicPr preferRelativeResize="0"/>
            <p:nvPr/>
          </p:nvPicPr>
          <p:blipFill rotWithShape="1">
            <a:blip r:embed="rId3">
              <a:alphaModFix amt="14000"/>
            </a:blip>
            <a:srcRect r="41138" b="58781"/>
            <a:stretch/>
          </p:blipFill>
          <p:spPr>
            <a:xfrm>
              <a:off x="5743778" y="3945244"/>
              <a:ext cx="1779300" cy="1731900"/>
            </a:xfrm>
            <a:prstGeom prst="ellipse">
              <a:avLst/>
            </a:prstGeom>
            <a:noFill/>
            <a:ln>
              <a:noFill/>
            </a:ln>
          </p:spPr>
        </p:pic>
      </p:grpSp>
      <p:sp>
        <p:nvSpPr>
          <p:cNvPr id="255" name="Google Shape;255;p27"/>
          <p:cNvSpPr/>
          <p:nvPr/>
        </p:nvSpPr>
        <p:spPr>
          <a:xfrm rot="-6800404">
            <a:off x="4149445" y="-159887"/>
            <a:ext cx="6301771" cy="7421839"/>
          </a:xfrm>
          <a:custGeom>
            <a:avLst/>
            <a:gdLst/>
            <a:ahLst/>
            <a:cxnLst/>
            <a:rect l="l" t="t" r="r" b="b"/>
            <a:pathLst>
              <a:path w="1634490" h="1925002" extrusionOk="0">
                <a:moveTo>
                  <a:pt x="444818" y="0"/>
                </a:moveTo>
                <a:lnTo>
                  <a:pt x="1634490" y="338138"/>
                </a:lnTo>
                <a:lnTo>
                  <a:pt x="1612582" y="414338"/>
                </a:lnTo>
                <a:lnTo>
                  <a:pt x="1563053" y="400050"/>
                </a:lnTo>
                <a:cubicBezTo>
                  <a:pt x="1559243" y="384810"/>
                  <a:pt x="1546860" y="372428"/>
                  <a:pt x="1530668" y="367665"/>
                </a:cubicBezTo>
                <a:cubicBezTo>
                  <a:pt x="1505903" y="360997"/>
                  <a:pt x="1480185" y="375285"/>
                  <a:pt x="1472565" y="400050"/>
                </a:cubicBezTo>
                <a:cubicBezTo>
                  <a:pt x="1465898" y="424815"/>
                  <a:pt x="1480185" y="450533"/>
                  <a:pt x="1504950" y="458153"/>
                </a:cubicBezTo>
                <a:cubicBezTo>
                  <a:pt x="1521143" y="462915"/>
                  <a:pt x="1538288" y="458153"/>
                  <a:pt x="1550670" y="446722"/>
                </a:cubicBezTo>
                <a:lnTo>
                  <a:pt x="1600200" y="461010"/>
                </a:lnTo>
                <a:lnTo>
                  <a:pt x="1564005" y="587693"/>
                </a:lnTo>
                <a:lnTo>
                  <a:pt x="1514475" y="573405"/>
                </a:lnTo>
                <a:cubicBezTo>
                  <a:pt x="1510665" y="558165"/>
                  <a:pt x="1498282" y="545783"/>
                  <a:pt x="1482090" y="541020"/>
                </a:cubicBezTo>
                <a:cubicBezTo>
                  <a:pt x="1457325" y="534353"/>
                  <a:pt x="1431607" y="548640"/>
                  <a:pt x="1423988" y="573405"/>
                </a:cubicBezTo>
                <a:cubicBezTo>
                  <a:pt x="1417320" y="598170"/>
                  <a:pt x="1431607" y="623888"/>
                  <a:pt x="1456373" y="631508"/>
                </a:cubicBezTo>
                <a:cubicBezTo>
                  <a:pt x="1472565" y="636270"/>
                  <a:pt x="1489710" y="631508"/>
                  <a:pt x="1502093" y="620078"/>
                </a:cubicBezTo>
                <a:lnTo>
                  <a:pt x="1551623" y="634365"/>
                </a:lnTo>
                <a:lnTo>
                  <a:pt x="1515428" y="761048"/>
                </a:lnTo>
                <a:lnTo>
                  <a:pt x="1465898" y="746760"/>
                </a:lnTo>
                <a:cubicBezTo>
                  <a:pt x="1462088" y="731520"/>
                  <a:pt x="1449705" y="719138"/>
                  <a:pt x="1433513" y="714375"/>
                </a:cubicBezTo>
                <a:cubicBezTo>
                  <a:pt x="1408748" y="707708"/>
                  <a:pt x="1383030" y="721995"/>
                  <a:pt x="1375410" y="746760"/>
                </a:cubicBezTo>
                <a:cubicBezTo>
                  <a:pt x="1368743" y="771525"/>
                  <a:pt x="1383030" y="797243"/>
                  <a:pt x="1407795" y="804863"/>
                </a:cubicBezTo>
                <a:cubicBezTo>
                  <a:pt x="1423988" y="809625"/>
                  <a:pt x="1441132" y="804863"/>
                  <a:pt x="1453515" y="793433"/>
                </a:cubicBezTo>
                <a:lnTo>
                  <a:pt x="1503045" y="807720"/>
                </a:lnTo>
                <a:lnTo>
                  <a:pt x="1466850" y="934402"/>
                </a:lnTo>
                <a:lnTo>
                  <a:pt x="1417320" y="920115"/>
                </a:lnTo>
                <a:cubicBezTo>
                  <a:pt x="1413510" y="904875"/>
                  <a:pt x="1401128" y="892493"/>
                  <a:pt x="1384935" y="887730"/>
                </a:cubicBezTo>
                <a:cubicBezTo>
                  <a:pt x="1360170" y="881063"/>
                  <a:pt x="1334453" y="895350"/>
                  <a:pt x="1326832" y="920115"/>
                </a:cubicBezTo>
                <a:cubicBezTo>
                  <a:pt x="1320165" y="944880"/>
                  <a:pt x="1334453" y="970598"/>
                  <a:pt x="1359218" y="978218"/>
                </a:cubicBezTo>
                <a:cubicBezTo>
                  <a:pt x="1375410" y="982980"/>
                  <a:pt x="1392555" y="978218"/>
                  <a:pt x="1404938" y="966788"/>
                </a:cubicBezTo>
                <a:lnTo>
                  <a:pt x="1454468" y="981075"/>
                </a:lnTo>
                <a:lnTo>
                  <a:pt x="1418273" y="1107758"/>
                </a:lnTo>
                <a:lnTo>
                  <a:pt x="1368743" y="1093470"/>
                </a:lnTo>
                <a:cubicBezTo>
                  <a:pt x="1364932" y="1078230"/>
                  <a:pt x="1352550" y="1065848"/>
                  <a:pt x="1336357" y="1061085"/>
                </a:cubicBezTo>
                <a:cubicBezTo>
                  <a:pt x="1311593" y="1054418"/>
                  <a:pt x="1285875" y="1068705"/>
                  <a:pt x="1278255" y="1093470"/>
                </a:cubicBezTo>
                <a:cubicBezTo>
                  <a:pt x="1271588" y="1118235"/>
                  <a:pt x="1285875" y="1143953"/>
                  <a:pt x="1310640" y="1151573"/>
                </a:cubicBezTo>
                <a:cubicBezTo>
                  <a:pt x="1326832" y="1156335"/>
                  <a:pt x="1343978" y="1151573"/>
                  <a:pt x="1356360" y="1140143"/>
                </a:cubicBezTo>
                <a:lnTo>
                  <a:pt x="1405890" y="1154430"/>
                </a:lnTo>
                <a:lnTo>
                  <a:pt x="1369695" y="1281113"/>
                </a:lnTo>
                <a:lnTo>
                  <a:pt x="1320165" y="1266825"/>
                </a:lnTo>
                <a:cubicBezTo>
                  <a:pt x="1316355" y="1251585"/>
                  <a:pt x="1303973" y="1239203"/>
                  <a:pt x="1287780" y="1234440"/>
                </a:cubicBezTo>
                <a:cubicBezTo>
                  <a:pt x="1263015" y="1227773"/>
                  <a:pt x="1237298" y="1242060"/>
                  <a:pt x="1229678" y="1266825"/>
                </a:cubicBezTo>
                <a:cubicBezTo>
                  <a:pt x="1223010" y="1291590"/>
                  <a:pt x="1237298" y="1317308"/>
                  <a:pt x="1262063" y="1324928"/>
                </a:cubicBezTo>
                <a:cubicBezTo>
                  <a:pt x="1278255" y="1329690"/>
                  <a:pt x="1295400" y="1324928"/>
                  <a:pt x="1307782" y="1313498"/>
                </a:cubicBezTo>
                <a:lnTo>
                  <a:pt x="1357313" y="1327785"/>
                </a:lnTo>
                <a:lnTo>
                  <a:pt x="1321118" y="1454468"/>
                </a:lnTo>
                <a:lnTo>
                  <a:pt x="1271588" y="1440180"/>
                </a:lnTo>
                <a:cubicBezTo>
                  <a:pt x="1267778" y="1424940"/>
                  <a:pt x="1255395" y="1412558"/>
                  <a:pt x="1239203" y="1407795"/>
                </a:cubicBezTo>
                <a:cubicBezTo>
                  <a:pt x="1214438" y="1401128"/>
                  <a:pt x="1188720" y="1415415"/>
                  <a:pt x="1181100" y="1440180"/>
                </a:cubicBezTo>
                <a:cubicBezTo>
                  <a:pt x="1174432" y="1464945"/>
                  <a:pt x="1188720" y="1490663"/>
                  <a:pt x="1213485" y="1498283"/>
                </a:cubicBezTo>
                <a:cubicBezTo>
                  <a:pt x="1229678" y="1503045"/>
                  <a:pt x="1246823" y="1498283"/>
                  <a:pt x="1259205" y="1486853"/>
                </a:cubicBezTo>
                <a:lnTo>
                  <a:pt x="1308735" y="1501140"/>
                </a:lnTo>
                <a:lnTo>
                  <a:pt x="1272540" y="1627823"/>
                </a:lnTo>
                <a:lnTo>
                  <a:pt x="1223010" y="1613535"/>
                </a:lnTo>
                <a:cubicBezTo>
                  <a:pt x="1219200" y="1598295"/>
                  <a:pt x="1206818" y="1585913"/>
                  <a:pt x="1190625" y="1581150"/>
                </a:cubicBezTo>
                <a:cubicBezTo>
                  <a:pt x="1165860" y="1574483"/>
                  <a:pt x="1140143" y="1588770"/>
                  <a:pt x="1132523" y="1613535"/>
                </a:cubicBezTo>
                <a:cubicBezTo>
                  <a:pt x="1125855" y="1638300"/>
                  <a:pt x="1140143" y="1664018"/>
                  <a:pt x="1164907" y="1671638"/>
                </a:cubicBezTo>
                <a:cubicBezTo>
                  <a:pt x="1181100" y="1676400"/>
                  <a:pt x="1198245" y="1671638"/>
                  <a:pt x="1210628" y="1660208"/>
                </a:cubicBezTo>
                <a:lnTo>
                  <a:pt x="1260157" y="1674495"/>
                </a:lnTo>
                <a:lnTo>
                  <a:pt x="1223963" y="1801178"/>
                </a:lnTo>
                <a:lnTo>
                  <a:pt x="1174432" y="1786890"/>
                </a:lnTo>
                <a:cubicBezTo>
                  <a:pt x="1170623" y="1771650"/>
                  <a:pt x="1158240" y="1759268"/>
                  <a:pt x="1142048" y="1754505"/>
                </a:cubicBezTo>
                <a:cubicBezTo>
                  <a:pt x="1117282" y="1747838"/>
                  <a:pt x="1091565" y="1762125"/>
                  <a:pt x="1083945" y="1786890"/>
                </a:cubicBezTo>
                <a:cubicBezTo>
                  <a:pt x="1077278" y="1811655"/>
                  <a:pt x="1091565" y="1837373"/>
                  <a:pt x="1116330" y="1844993"/>
                </a:cubicBezTo>
                <a:cubicBezTo>
                  <a:pt x="1132523" y="1849755"/>
                  <a:pt x="1149668" y="1844993"/>
                  <a:pt x="1162050" y="1833563"/>
                </a:cubicBezTo>
                <a:lnTo>
                  <a:pt x="1211580" y="1847850"/>
                </a:lnTo>
                <a:lnTo>
                  <a:pt x="1189673" y="1925003"/>
                </a:lnTo>
                <a:lnTo>
                  <a:pt x="0" y="1586865"/>
                </a:lnTo>
                <a:lnTo>
                  <a:pt x="444818"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256" name="Google Shape;256;p27"/>
          <p:cNvGrpSpPr/>
          <p:nvPr/>
        </p:nvGrpSpPr>
        <p:grpSpPr>
          <a:xfrm rot="2112144">
            <a:off x="3604661" y="5150263"/>
            <a:ext cx="2529871" cy="579563"/>
            <a:chOff x="5438339" y="233749"/>
            <a:chExt cx="5585545" cy="1279581"/>
          </a:xfrm>
        </p:grpSpPr>
        <p:sp>
          <p:nvSpPr>
            <p:cNvPr id="257" name="Google Shape;257;p27"/>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8" name="Google Shape;258;p27"/>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9" name="Google Shape;259;p27"/>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0" name="Google Shape;260;p27"/>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1" name="Google Shape;261;p27"/>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2" name="Google Shape;262;p27"/>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3" name="Google Shape;263;p27"/>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4" name="Google Shape;264;p27"/>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5" name="Google Shape;265;p27"/>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6" name="Google Shape;266;p27"/>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7" name="Google Shape;267;p27"/>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8" name="Google Shape;268;p27"/>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269" name="Google Shape;269;p27"/>
          <p:cNvGrpSpPr/>
          <p:nvPr/>
        </p:nvGrpSpPr>
        <p:grpSpPr>
          <a:xfrm rot="2112144">
            <a:off x="8482060" y="1181770"/>
            <a:ext cx="2529871" cy="579563"/>
            <a:chOff x="5438339" y="233749"/>
            <a:chExt cx="5585545" cy="1279581"/>
          </a:xfrm>
        </p:grpSpPr>
        <p:sp>
          <p:nvSpPr>
            <p:cNvPr id="270" name="Google Shape;270;p27"/>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1" name="Google Shape;271;p27"/>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2" name="Google Shape;272;p27"/>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3" name="Google Shape;273;p27"/>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4" name="Google Shape;274;p27"/>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5" name="Google Shape;275;p27"/>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6" name="Google Shape;276;p27"/>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7" name="Google Shape;277;p27"/>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8" name="Google Shape;278;p27"/>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9" name="Google Shape;279;p27"/>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0" name="Google Shape;280;p27"/>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1" name="Google Shape;281;p27"/>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282" name="Google Shape;282;p27"/>
          <p:cNvSpPr txBox="1">
            <a:spLocks noGrp="1"/>
          </p:cNvSpPr>
          <p:nvPr>
            <p:ph type="title"/>
          </p:nvPr>
        </p:nvSpPr>
        <p:spPr>
          <a:xfrm>
            <a:off x="481875" y="2235600"/>
            <a:ext cx="3653700" cy="21624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15000"/>
              <a:buNone/>
            </a:pPr>
            <a:r>
              <a:rPr lang="en" sz="6200" b="1" u="sng"/>
              <a:t>What</a:t>
            </a:r>
            <a:r>
              <a:rPr lang="en" sz="6200" b="1"/>
              <a:t>?</a:t>
            </a:r>
            <a:endParaRPr sz="6200" b="1"/>
          </a:p>
        </p:txBody>
      </p:sp>
      <p:sp>
        <p:nvSpPr>
          <p:cNvPr id="283" name="Google Shape;283;p27"/>
          <p:cNvSpPr txBox="1">
            <a:spLocks noGrp="1"/>
          </p:cNvSpPr>
          <p:nvPr>
            <p:ph type="subTitle" idx="1"/>
          </p:nvPr>
        </p:nvSpPr>
        <p:spPr>
          <a:xfrm>
            <a:off x="4559100" y="2031800"/>
            <a:ext cx="5830200" cy="7179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3600"/>
              <a:buNone/>
            </a:pPr>
            <a:r>
              <a:rPr lang="en" sz="7000" b="0">
                <a:latin typeface="Just Another Hand"/>
                <a:ea typeface="Just Another Hand"/>
                <a:cs typeface="Just Another Hand"/>
                <a:sym typeface="Just Another Hand"/>
              </a:rPr>
              <a:t>NYSAA in a </a:t>
            </a:r>
            <a:endParaRPr sz="7000" b="0">
              <a:latin typeface="Just Another Hand"/>
              <a:ea typeface="Just Another Hand"/>
              <a:cs typeface="Just Another Hand"/>
              <a:sym typeface="Just Another Hand"/>
            </a:endParaRPr>
          </a:p>
        </p:txBody>
      </p:sp>
      <p:sp>
        <p:nvSpPr>
          <p:cNvPr id="284" name="Google Shape;284;p27"/>
          <p:cNvSpPr txBox="1">
            <a:spLocks noGrp="1"/>
          </p:cNvSpPr>
          <p:nvPr>
            <p:ph type="body" idx="2"/>
          </p:nvPr>
        </p:nvSpPr>
        <p:spPr>
          <a:xfrm>
            <a:off x="4929000" y="3324500"/>
            <a:ext cx="5460300" cy="19320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SzPts val="1900"/>
              <a:buNone/>
            </a:pPr>
            <a:r>
              <a:rPr lang="en" sz="3000">
                <a:highlight>
                  <a:srgbClr val="FFFFFF"/>
                </a:highlight>
              </a:rPr>
              <a:t>NYSAA means </a:t>
            </a:r>
            <a:r>
              <a:rPr lang="en" sz="3000" i="1">
                <a:highlight>
                  <a:srgbClr val="FFFFFF"/>
                </a:highlight>
              </a:rPr>
              <a:t>New York State Alternate Assessment</a:t>
            </a:r>
            <a:endParaRPr sz="3000" i="1"/>
          </a:p>
        </p:txBody>
      </p:sp>
      <p:sp>
        <p:nvSpPr>
          <p:cNvPr id="285" name="Google Shape;285;p27"/>
          <p:cNvSpPr/>
          <p:nvPr/>
        </p:nvSpPr>
        <p:spPr>
          <a:xfrm>
            <a:off x="1019941" y="2031259"/>
            <a:ext cx="1047928" cy="915671"/>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286" name="Google Shape;286;p27"/>
          <p:cNvGrpSpPr/>
          <p:nvPr/>
        </p:nvGrpSpPr>
        <p:grpSpPr>
          <a:xfrm>
            <a:off x="5722100" y="1440172"/>
            <a:ext cx="437755" cy="434298"/>
            <a:chOff x="9479277" y="3818260"/>
            <a:chExt cx="437755" cy="434298"/>
          </a:xfrm>
        </p:grpSpPr>
        <p:sp>
          <p:nvSpPr>
            <p:cNvPr id="287" name="Google Shape;287;p27"/>
            <p:cNvSpPr/>
            <p:nvPr/>
          </p:nvSpPr>
          <p:spPr>
            <a:xfrm>
              <a:off x="9479277" y="3830158"/>
              <a:ext cx="422400" cy="422400"/>
            </a:xfrm>
            <a:prstGeom prst="ellipse">
              <a:avLst/>
            </a:prstGeom>
            <a:gradFill>
              <a:gsLst>
                <a:gs pos="0">
                  <a:srgbClr val="FFFFFF"/>
                </a:gs>
                <a:gs pos="100000">
                  <a:srgbClr val="9AC0E1"/>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88" name="Google Shape;288;p27"/>
            <p:cNvSpPr/>
            <p:nvPr/>
          </p:nvSpPr>
          <p:spPr>
            <a:xfrm>
              <a:off x="9601133" y="3818260"/>
              <a:ext cx="315900" cy="315900"/>
            </a:xfrm>
            <a:prstGeom prst="ellipse">
              <a:avLst/>
            </a:prstGeom>
            <a:gradFill>
              <a:gsLst>
                <a:gs pos="0">
                  <a:srgbClr val="FFFFFF"/>
                </a:gs>
                <a:gs pos="100000">
                  <a:srgbClr val="9AC0E1"/>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289" name="Google Shape;289;p27"/>
          <p:cNvPicPr preferRelativeResize="0"/>
          <p:nvPr/>
        </p:nvPicPr>
        <p:blipFill>
          <a:blip r:embed="rId4">
            <a:alphaModFix/>
          </a:blip>
          <a:stretch>
            <a:fillRect/>
          </a:stretch>
        </p:blipFill>
        <p:spPr>
          <a:xfrm>
            <a:off x="7381075" y="1752438"/>
            <a:ext cx="1981350" cy="1473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grpSp>
        <p:nvGrpSpPr>
          <p:cNvPr id="294" name="Google Shape;294;p28"/>
          <p:cNvGrpSpPr/>
          <p:nvPr/>
        </p:nvGrpSpPr>
        <p:grpSpPr>
          <a:xfrm>
            <a:off x="1135029" y="2031255"/>
            <a:ext cx="2546284" cy="2546284"/>
            <a:chOff x="5662013" y="3836240"/>
            <a:chExt cx="1962000" cy="1962000"/>
          </a:xfrm>
        </p:grpSpPr>
        <p:sp>
          <p:nvSpPr>
            <p:cNvPr id="295" name="Google Shape;295;p28"/>
            <p:cNvSpPr/>
            <p:nvPr/>
          </p:nvSpPr>
          <p:spPr>
            <a:xfrm>
              <a:off x="5662013" y="3836240"/>
              <a:ext cx="1962000" cy="1962000"/>
            </a:xfrm>
            <a:prstGeom prst="ellipse">
              <a:avLst/>
            </a:prstGeom>
            <a:solidFill>
              <a:schemeClr val="accent4"/>
            </a:solidFill>
            <a:ln>
              <a:noFill/>
            </a:ln>
            <a:effectLst>
              <a:outerShdw blurRad="25400" dist="508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296" name="Google Shape;296;p28" descr="A picture containing drawing&#10;&#10;Description automatically generated"/>
            <p:cNvPicPr preferRelativeResize="0"/>
            <p:nvPr/>
          </p:nvPicPr>
          <p:blipFill rotWithShape="1">
            <a:blip r:embed="rId3">
              <a:alphaModFix amt="14000"/>
            </a:blip>
            <a:srcRect r="41138" b="58781"/>
            <a:stretch/>
          </p:blipFill>
          <p:spPr>
            <a:xfrm>
              <a:off x="5743778" y="3945244"/>
              <a:ext cx="1779300" cy="1731900"/>
            </a:xfrm>
            <a:prstGeom prst="ellipse">
              <a:avLst/>
            </a:prstGeom>
            <a:noFill/>
            <a:ln>
              <a:noFill/>
            </a:ln>
          </p:spPr>
        </p:pic>
      </p:grpSp>
      <p:sp>
        <p:nvSpPr>
          <p:cNvPr id="297" name="Google Shape;297;p28"/>
          <p:cNvSpPr/>
          <p:nvPr/>
        </p:nvSpPr>
        <p:spPr>
          <a:xfrm rot="-6800404">
            <a:off x="4310659" y="-405341"/>
            <a:ext cx="6301771" cy="7773185"/>
          </a:xfrm>
          <a:custGeom>
            <a:avLst/>
            <a:gdLst/>
            <a:ahLst/>
            <a:cxnLst/>
            <a:rect l="l" t="t" r="r" b="b"/>
            <a:pathLst>
              <a:path w="1634490" h="1925002" extrusionOk="0">
                <a:moveTo>
                  <a:pt x="444818" y="0"/>
                </a:moveTo>
                <a:lnTo>
                  <a:pt x="1634490" y="338138"/>
                </a:lnTo>
                <a:lnTo>
                  <a:pt x="1612582" y="414338"/>
                </a:lnTo>
                <a:lnTo>
                  <a:pt x="1563053" y="400050"/>
                </a:lnTo>
                <a:cubicBezTo>
                  <a:pt x="1559243" y="384810"/>
                  <a:pt x="1546860" y="372428"/>
                  <a:pt x="1530668" y="367665"/>
                </a:cubicBezTo>
                <a:cubicBezTo>
                  <a:pt x="1505903" y="360997"/>
                  <a:pt x="1480185" y="375285"/>
                  <a:pt x="1472565" y="400050"/>
                </a:cubicBezTo>
                <a:cubicBezTo>
                  <a:pt x="1465898" y="424815"/>
                  <a:pt x="1480185" y="450533"/>
                  <a:pt x="1504950" y="458153"/>
                </a:cubicBezTo>
                <a:cubicBezTo>
                  <a:pt x="1521143" y="462915"/>
                  <a:pt x="1538288" y="458153"/>
                  <a:pt x="1550670" y="446722"/>
                </a:cubicBezTo>
                <a:lnTo>
                  <a:pt x="1600200" y="461010"/>
                </a:lnTo>
                <a:lnTo>
                  <a:pt x="1564005" y="587693"/>
                </a:lnTo>
                <a:lnTo>
                  <a:pt x="1514475" y="573405"/>
                </a:lnTo>
                <a:cubicBezTo>
                  <a:pt x="1510665" y="558165"/>
                  <a:pt x="1498282" y="545783"/>
                  <a:pt x="1482090" y="541020"/>
                </a:cubicBezTo>
                <a:cubicBezTo>
                  <a:pt x="1457325" y="534353"/>
                  <a:pt x="1431607" y="548640"/>
                  <a:pt x="1423988" y="573405"/>
                </a:cubicBezTo>
                <a:cubicBezTo>
                  <a:pt x="1417320" y="598170"/>
                  <a:pt x="1431607" y="623888"/>
                  <a:pt x="1456373" y="631508"/>
                </a:cubicBezTo>
                <a:cubicBezTo>
                  <a:pt x="1472565" y="636270"/>
                  <a:pt x="1489710" y="631508"/>
                  <a:pt x="1502093" y="620078"/>
                </a:cubicBezTo>
                <a:lnTo>
                  <a:pt x="1551623" y="634365"/>
                </a:lnTo>
                <a:lnTo>
                  <a:pt x="1515428" y="761048"/>
                </a:lnTo>
                <a:lnTo>
                  <a:pt x="1465898" y="746760"/>
                </a:lnTo>
                <a:cubicBezTo>
                  <a:pt x="1462088" y="731520"/>
                  <a:pt x="1449705" y="719138"/>
                  <a:pt x="1433513" y="714375"/>
                </a:cubicBezTo>
                <a:cubicBezTo>
                  <a:pt x="1408748" y="707708"/>
                  <a:pt x="1383030" y="721995"/>
                  <a:pt x="1375410" y="746760"/>
                </a:cubicBezTo>
                <a:cubicBezTo>
                  <a:pt x="1368743" y="771525"/>
                  <a:pt x="1383030" y="797243"/>
                  <a:pt x="1407795" y="804863"/>
                </a:cubicBezTo>
                <a:cubicBezTo>
                  <a:pt x="1423988" y="809625"/>
                  <a:pt x="1441132" y="804863"/>
                  <a:pt x="1453515" y="793433"/>
                </a:cubicBezTo>
                <a:lnTo>
                  <a:pt x="1503045" y="807720"/>
                </a:lnTo>
                <a:lnTo>
                  <a:pt x="1466850" y="934402"/>
                </a:lnTo>
                <a:lnTo>
                  <a:pt x="1417320" y="920115"/>
                </a:lnTo>
                <a:cubicBezTo>
                  <a:pt x="1413510" y="904875"/>
                  <a:pt x="1401128" y="892493"/>
                  <a:pt x="1384935" y="887730"/>
                </a:cubicBezTo>
                <a:cubicBezTo>
                  <a:pt x="1360170" y="881063"/>
                  <a:pt x="1334453" y="895350"/>
                  <a:pt x="1326832" y="920115"/>
                </a:cubicBezTo>
                <a:cubicBezTo>
                  <a:pt x="1320165" y="944880"/>
                  <a:pt x="1334453" y="970598"/>
                  <a:pt x="1359218" y="978218"/>
                </a:cubicBezTo>
                <a:cubicBezTo>
                  <a:pt x="1375410" y="982980"/>
                  <a:pt x="1392555" y="978218"/>
                  <a:pt x="1404938" y="966788"/>
                </a:cubicBezTo>
                <a:lnTo>
                  <a:pt x="1454468" y="981075"/>
                </a:lnTo>
                <a:lnTo>
                  <a:pt x="1418273" y="1107758"/>
                </a:lnTo>
                <a:lnTo>
                  <a:pt x="1368743" y="1093470"/>
                </a:lnTo>
                <a:cubicBezTo>
                  <a:pt x="1364932" y="1078230"/>
                  <a:pt x="1352550" y="1065848"/>
                  <a:pt x="1336357" y="1061085"/>
                </a:cubicBezTo>
                <a:cubicBezTo>
                  <a:pt x="1311593" y="1054418"/>
                  <a:pt x="1285875" y="1068705"/>
                  <a:pt x="1278255" y="1093470"/>
                </a:cubicBezTo>
                <a:cubicBezTo>
                  <a:pt x="1271588" y="1118235"/>
                  <a:pt x="1285875" y="1143953"/>
                  <a:pt x="1310640" y="1151573"/>
                </a:cubicBezTo>
                <a:cubicBezTo>
                  <a:pt x="1326832" y="1156335"/>
                  <a:pt x="1343978" y="1151573"/>
                  <a:pt x="1356360" y="1140143"/>
                </a:cubicBezTo>
                <a:lnTo>
                  <a:pt x="1405890" y="1154430"/>
                </a:lnTo>
                <a:lnTo>
                  <a:pt x="1369695" y="1281113"/>
                </a:lnTo>
                <a:lnTo>
                  <a:pt x="1320165" y="1266825"/>
                </a:lnTo>
                <a:cubicBezTo>
                  <a:pt x="1316355" y="1251585"/>
                  <a:pt x="1303973" y="1239203"/>
                  <a:pt x="1287780" y="1234440"/>
                </a:cubicBezTo>
                <a:cubicBezTo>
                  <a:pt x="1263015" y="1227773"/>
                  <a:pt x="1237298" y="1242060"/>
                  <a:pt x="1229678" y="1266825"/>
                </a:cubicBezTo>
                <a:cubicBezTo>
                  <a:pt x="1223010" y="1291590"/>
                  <a:pt x="1237298" y="1317308"/>
                  <a:pt x="1262063" y="1324928"/>
                </a:cubicBezTo>
                <a:cubicBezTo>
                  <a:pt x="1278255" y="1329690"/>
                  <a:pt x="1295400" y="1324928"/>
                  <a:pt x="1307782" y="1313498"/>
                </a:cubicBezTo>
                <a:lnTo>
                  <a:pt x="1357313" y="1327785"/>
                </a:lnTo>
                <a:lnTo>
                  <a:pt x="1321118" y="1454468"/>
                </a:lnTo>
                <a:lnTo>
                  <a:pt x="1271588" y="1440180"/>
                </a:lnTo>
                <a:cubicBezTo>
                  <a:pt x="1267778" y="1424940"/>
                  <a:pt x="1255395" y="1412558"/>
                  <a:pt x="1239203" y="1407795"/>
                </a:cubicBezTo>
                <a:cubicBezTo>
                  <a:pt x="1214438" y="1401128"/>
                  <a:pt x="1188720" y="1415415"/>
                  <a:pt x="1181100" y="1440180"/>
                </a:cubicBezTo>
                <a:cubicBezTo>
                  <a:pt x="1174432" y="1464945"/>
                  <a:pt x="1188720" y="1490663"/>
                  <a:pt x="1213485" y="1498283"/>
                </a:cubicBezTo>
                <a:cubicBezTo>
                  <a:pt x="1229678" y="1503045"/>
                  <a:pt x="1246823" y="1498283"/>
                  <a:pt x="1259205" y="1486853"/>
                </a:cubicBezTo>
                <a:lnTo>
                  <a:pt x="1308735" y="1501140"/>
                </a:lnTo>
                <a:lnTo>
                  <a:pt x="1272540" y="1627823"/>
                </a:lnTo>
                <a:lnTo>
                  <a:pt x="1223010" y="1613535"/>
                </a:lnTo>
                <a:cubicBezTo>
                  <a:pt x="1219200" y="1598295"/>
                  <a:pt x="1206818" y="1585913"/>
                  <a:pt x="1190625" y="1581150"/>
                </a:cubicBezTo>
                <a:cubicBezTo>
                  <a:pt x="1165860" y="1574483"/>
                  <a:pt x="1140143" y="1588770"/>
                  <a:pt x="1132523" y="1613535"/>
                </a:cubicBezTo>
                <a:cubicBezTo>
                  <a:pt x="1125855" y="1638300"/>
                  <a:pt x="1140143" y="1664018"/>
                  <a:pt x="1164907" y="1671638"/>
                </a:cubicBezTo>
                <a:cubicBezTo>
                  <a:pt x="1181100" y="1676400"/>
                  <a:pt x="1198245" y="1671638"/>
                  <a:pt x="1210628" y="1660208"/>
                </a:cubicBezTo>
                <a:lnTo>
                  <a:pt x="1260157" y="1674495"/>
                </a:lnTo>
                <a:lnTo>
                  <a:pt x="1223963" y="1801178"/>
                </a:lnTo>
                <a:lnTo>
                  <a:pt x="1174432" y="1786890"/>
                </a:lnTo>
                <a:cubicBezTo>
                  <a:pt x="1170623" y="1771650"/>
                  <a:pt x="1158240" y="1759268"/>
                  <a:pt x="1142048" y="1754505"/>
                </a:cubicBezTo>
                <a:cubicBezTo>
                  <a:pt x="1117282" y="1747838"/>
                  <a:pt x="1091565" y="1762125"/>
                  <a:pt x="1083945" y="1786890"/>
                </a:cubicBezTo>
                <a:cubicBezTo>
                  <a:pt x="1077278" y="1811655"/>
                  <a:pt x="1091565" y="1837373"/>
                  <a:pt x="1116330" y="1844993"/>
                </a:cubicBezTo>
                <a:cubicBezTo>
                  <a:pt x="1132523" y="1849755"/>
                  <a:pt x="1149668" y="1844993"/>
                  <a:pt x="1162050" y="1833563"/>
                </a:cubicBezTo>
                <a:lnTo>
                  <a:pt x="1211580" y="1847850"/>
                </a:lnTo>
                <a:lnTo>
                  <a:pt x="1189673" y="1925003"/>
                </a:lnTo>
                <a:lnTo>
                  <a:pt x="0" y="1586865"/>
                </a:lnTo>
                <a:lnTo>
                  <a:pt x="444818"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298" name="Google Shape;298;p28"/>
          <p:cNvGrpSpPr/>
          <p:nvPr/>
        </p:nvGrpSpPr>
        <p:grpSpPr>
          <a:xfrm rot="2112144">
            <a:off x="3488186" y="5193938"/>
            <a:ext cx="2529871" cy="579563"/>
            <a:chOff x="5438339" y="233749"/>
            <a:chExt cx="5585545" cy="1279581"/>
          </a:xfrm>
        </p:grpSpPr>
        <p:sp>
          <p:nvSpPr>
            <p:cNvPr id="299" name="Google Shape;299;p28"/>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0" name="Google Shape;300;p28"/>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1" name="Google Shape;301;p28"/>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2" name="Google Shape;302;p28"/>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3" name="Google Shape;303;p28"/>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4" name="Google Shape;304;p28"/>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5" name="Google Shape;305;p28"/>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6" name="Google Shape;306;p28"/>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7" name="Google Shape;307;p28"/>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8" name="Google Shape;308;p28"/>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9" name="Google Shape;309;p28"/>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0" name="Google Shape;310;p28"/>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311" name="Google Shape;311;p28"/>
          <p:cNvGrpSpPr/>
          <p:nvPr/>
        </p:nvGrpSpPr>
        <p:grpSpPr>
          <a:xfrm rot="2112144">
            <a:off x="8831510" y="979845"/>
            <a:ext cx="2529871" cy="579563"/>
            <a:chOff x="5438339" y="233749"/>
            <a:chExt cx="5585545" cy="1279581"/>
          </a:xfrm>
        </p:grpSpPr>
        <p:sp>
          <p:nvSpPr>
            <p:cNvPr id="312" name="Google Shape;312;p28"/>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3" name="Google Shape;313;p28"/>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4" name="Google Shape;314;p28"/>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5" name="Google Shape;315;p28"/>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6" name="Google Shape;316;p28"/>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7" name="Google Shape;317;p28"/>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8" name="Google Shape;318;p28"/>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9" name="Google Shape;319;p28"/>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0" name="Google Shape;320;p28"/>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1" name="Google Shape;321;p28"/>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2" name="Google Shape;322;p28"/>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3" name="Google Shape;323;p28"/>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324" name="Google Shape;324;p28"/>
          <p:cNvSpPr txBox="1">
            <a:spLocks noGrp="1"/>
          </p:cNvSpPr>
          <p:nvPr>
            <p:ph type="title"/>
          </p:nvPr>
        </p:nvSpPr>
        <p:spPr>
          <a:xfrm>
            <a:off x="481875" y="2235600"/>
            <a:ext cx="3653700" cy="21624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15000"/>
              <a:buNone/>
            </a:pPr>
            <a:r>
              <a:rPr lang="en" sz="6200" b="1" u="sng"/>
              <a:t>Who and</a:t>
            </a:r>
            <a:endParaRPr sz="6200" b="1" u="sng"/>
          </a:p>
          <a:p>
            <a:pPr marL="0" lvl="0" indent="0" algn="ctr" rtl="0">
              <a:lnSpc>
                <a:spcPct val="100000"/>
              </a:lnSpc>
              <a:spcBef>
                <a:spcPts val="0"/>
              </a:spcBef>
              <a:spcAft>
                <a:spcPts val="0"/>
              </a:spcAft>
              <a:buSzPts val="15000"/>
              <a:buNone/>
            </a:pPr>
            <a:r>
              <a:rPr lang="en" sz="6200" b="1" u="sng"/>
              <a:t>Why</a:t>
            </a:r>
            <a:r>
              <a:rPr lang="en" sz="6200" b="1"/>
              <a:t>?</a:t>
            </a:r>
            <a:endParaRPr sz="6200" b="1"/>
          </a:p>
        </p:txBody>
      </p:sp>
      <p:sp>
        <p:nvSpPr>
          <p:cNvPr id="325" name="Google Shape;325;p28"/>
          <p:cNvSpPr txBox="1">
            <a:spLocks noGrp="1"/>
          </p:cNvSpPr>
          <p:nvPr>
            <p:ph type="subTitle" idx="1"/>
          </p:nvPr>
        </p:nvSpPr>
        <p:spPr>
          <a:xfrm>
            <a:off x="4559100" y="2031800"/>
            <a:ext cx="5830200" cy="7179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3600"/>
              <a:buNone/>
            </a:pPr>
            <a:r>
              <a:rPr lang="en" sz="7000" b="0">
                <a:latin typeface="Just Another Hand"/>
                <a:ea typeface="Just Another Hand"/>
                <a:cs typeface="Just Another Hand"/>
                <a:sym typeface="Just Another Hand"/>
              </a:rPr>
              <a:t>NYSAA in a </a:t>
            </a:r>
            <a:endParaRPr sz="7000" b="0">
              <a:latin typeface="Just Another Hand"/>
              <a:ea typeface="Just Another Hand"/>
              <a:cs typeface="Just Another Hand"/>
              <a:sym typeface="Just Another Hand"/>
            </a:endParaRPr>
          </a:p>
        </p:txBody>
      </p:sp>
      <p:sp>
        <p:nvSpPr>
          <p:cNvPr id="326" name="Google Shape;326;p28"/>
          <p:cNvSpPr txBox="1">
            <a:spLocks noGrp="1"/>
          </p:cNvSpPr>
          <p:nvPr>
            <p:ph type="body" idx="2"/>
          </p:nvPr>
        </p:nvSpPr>
        <p:spPr>
          <a:xfrm>
            <a:off x="5212650" y="3225750"/>
            <a:ext cx="5460300" cy="24384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SzPts val="1900"/>
              <a:buNone/>
            </a:pPr>
            <a:r>
              <a:rPr lang="en" sz="2100">
                <a:highlight>
                  <a:srgbClr val="FFFFFF"/>
                </a:highlight>
              </a:rPr>
              <a:t>NYSAA is part of the NYS testing program that measures the attainment of the State’s learning standards in ELA, Math, and Science for all students with the </a:t>
            </a:r>
            <a:r>
              <a:rPr lang="en" sz="2200" u="sng">
                <a:solidFill>
                  <a:srgbClr val="9900FF"/>
                </a:solidFill>
                <a:highlight>
                  <a:srgbClr val="FFFFFF"/>
                </a:highlight>
              </a:rPr>
              <a:t>most severe disabilities</a:t>
            </a:r>
            <a:r>
              <a:rPr lang="en" sz="2100">
                <a:highlight>
                  <a:srgbClr val="FFFFFF"/>
                </a:highlight>
              </a:rPr>
              <a:t> in Grades 3-8 and high school</a:t>
            </a:r>
            <a:endParaRPr sz="2100"/>
          </a:p>
        </p:txBody>
      </p:sp>
      <p:sp>
        <p:nvSpPr>
          <p:cNvPr id="327" name="Google Shape;327;p28"/>
          <p:cNvSpPr/>
          <p:nvPr/>
        </p:nvSpPr>
        <p:spPr>
          <a:xfrm>
            <a:off x="1019941" y="2031259"/>
            <a:ext cx="1047928" cy="915671"/>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328" name="Google Shape;328;p28"/>
          <p:cNvGrpSpPr/>
          <p:nvPr/>
        </p:nvGrpSpPr>
        <p:grpSpPr>
          <a:xfrm>
            <a:off x="5722100" y="1440172"/>
            <a:ext cx="437755" cy="434298"/>
            <a:chOff x="9479277" y="3818260"/>
            <a:chExt cx="437755" cy="434298"/>
          </a:xfrm>
        </p:grpSpPr>
        <p:sp>
          <p:nvSpPr>
            <p:cNvPr id="329" name="Google Shape;329;p28"/>
            <p:cNvSpPr/>
            <p:nvPr/>
          </p:nvSpPr>
          <p:spPr>
            <a:xfrm>
              <a:off x="9479277" y="3830158"/>
              <a:ext cx="422400" cy="422400"/>
            </a:xfrm>
            <a:prstGeom prst="ellipse">
              <a:avLst/>
            </a:prstGeom>
            <a:gradFill>
              <a:gsLst>
                <a:gs pos="0">
                  <a:srgbClr val="FFFFFF"/>
                </a:gs>
                <a:gs pos="100000">
                  <a:srgbClr val="9AC0E1"/>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30" name="Google Shape;330;p28"/>
            <p:cNvSpPr/>
            <p:nvPr/>
          </p:nvSpPr>
          <p:spPr>
            <a:xfrm>
              <a:off x="9601133" y="3818260"/>
              <a:ext cx="315900" cy="315900"/>
            </a:xfrm>
            <a:prstGeom prst="ellipse">
              <a:avLst/>
            </a:prstGeom>
            <a:gradFill>
              <a:gsLst>
                <a:gs pos="0">
                  <a:srgbClr val="FFFFFF"/>
                </a:gs>
                <a:gs pos="100000">
                  <a:srgbClr val="9AC0E1"/>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331" name="Google Shape;331;p28"/>
          <p:cNvPicPr preferRelativeResize="0"/>
          <p:nvPr/>
        </p:nvPicPr>
        <p:blipFill>
          <a:blip r:embed="rId4">
            <a:alphaModFix/>
          </a:blip>
          <a:stretch>
            <a:fillRect/>
          </a:stretch>
        </p:blipFill>
        <p:spPr>
          <a:xfrm>
            <a:off x="7381075" y="1752438"/>
            <a:ext cx="1981350" cy="1473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grpSp>
        <p:nvGrpSpPr>
          <p:cNvPr id="336" name="Google Shape;336;p29"/>
          <p:cNvGrpSpPr/>
          <p:nvPr/>
        </p:nvGrpSpPr>
        <p:grpSpPr>
          <a:xfrm>
            <a:off x="1135029" y="2031255"/>
            <a:ext cx="2546284" cy="2546284"/>
            <a:chOff x="5662013" y="3836240"/>
            <a:chExt cx="1962000" cy="1962000"/>
          </a:xfrm>
        </p:grpSpPr>
        <p:sp>
          <p:nvSpPr>
            <p:cNvPr id="337" name="Google Shape;337;p29"/>
            <p:cNvSpPr/>
            <p:nvPr/>
          </p:nvSpPr>
          <p:spPr>
            <a:xfrm>
              <a:off x="5662013" y="3836240"/>
              <a:ext cx="1962000" cy="1962000"/>
            </a:xfrm>
            <a:prstGeom prst="ellipse">
              <a:avLst/>
            </a:prstGeom>
            <a:solidFill>
              <a:schemeClr val="accent4"/>
            </a:solidFill>
            <a:ln>
              <a:noFill/>
            </a:ln>
            <a:effectLst>
              <a:outerShdw blurRad="25400" dist="508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338" name="Google Shape;338;p29" descr="A picture containing drawing&#10;&#10;Description automatically generated"/>
            <p:cNvPicPr preferRelativeResize="0"/>
            <p:nvPr/>
          </p:nvPicPr>
          <p:blipFill rotWithShape="1">
            <a:blip r:embed="rId3">
              <a:alphaModFix amt="14000"/>
            </a:blip>
            <a:srcRect r="41138" b="58781"/>
            <a:stretch/>
          </p:blipFill>
          <p:spPr>
            <a:xfrm>
              <a:off x="5743778" y="3945244"/>
              <a:ext cx="1779300" cy="1731900"/>
            </a:xfrm>
            <a:prstGeom prst="ellipse">
              <a:avLst/>
            </a:prstGeom>
            <a:noFill/>
            <a:ln>
              <a:noFill/>
            </a:ln>
          </p:spPr>
        </p:pic>
      </p:grpSp>
      <p:sp>
        <p:nvSpPr>
          <p:cNvPr id="339" name="Google Shape;339;p29"/>
          <p:cNvSpPr/>
          <p:nvPr/>
        </p:nvSpPr>
        <p:spPr>
          <a:xfrm rot="-6800404">
            <a:off x="4310659" y="-405341"/>
            <a:ext cx="6301771" cy="7773185"/>
          </a:xfrm>
          <a:custGeom>
            <a:avLst/>
            <a:gdLst/>
            <a:ahLst/>
            <a:cxnLst/>
            <a:rect l="l" t="t" r="r" b="b"/>
            <a:pathLst>
              <a:path w="1634490" h="1925002" extrusionOk="0">
                <a:moveTo>
                  <a:pt x="444818" y="0"/>
                </a:moveTo>
                <a:lnTo>
                  <a:pt x="1634490" y="338138"/>
                </a:lnTo>
                <a:lnTo>
                  <a:pt x="1612582" y="414338"/>
                </a:lnTo>
                <a:lnTo>
                  <a:pt x="1563053" y="400050"/>
                </a:lnTo>
                <a:cubicBezTo>
                  <a:pt x="1559243" y="384810"/>
                  <a:pt x="1546860" y="372428"/>
                  <a:pt x="1530668" y="367665"/>
                </a:cubicBezTo>
                <a:cubicBezTo>
                  <a:pt x="1505903" y="360997"/>
                  <a:pt x="1480185" y="375285"/>
                  <a:pt x="1472565" y="400050"/>
                </a:cubicBezTo>
                <a:cubicBezTo>
                  <a:pt x="1465898" y="424815"/>
                  <a:pt x="1480185" y="450533"/>
                  <a:pt x="1504950" y="458153"/>
                </a:cubicBezTo>
                <a:cubicBezTo>
                  <a:pt x="1521143" y="462915"/>
                  <a:pt x="1538288" y="458153"/>
                  <a:pt x="1550670" y="446722"/>
                </a:cubicBezTo>
                <a:lnTo>
                  <a:pt x="1600200" y="461010"/>
                </a:lnTo>
                <a:lnTo>
                  <a:pt x="1564005" y="587693"/>
                </a:lnTo>
                <a:lnTo>
                  <a:pt x="1514475" y="573405"/>
                </a:lnTo>
                <a:cubicBezTo>
                  <a:pt x="1510665" y="558165"/>
                  <a:pt x="1498282" y="545783"/>
                  <a:pt x="1482090" y="541020"/>
                </a:cubicBezTo>
                <a:cubicBezTo>
                  <a:pt x="1457325" y="534353"/>
                  <a:pt x="1431607" y="548640"/>
                  <a:pt x="1423988" y="573405"/>
                </a:cubicBezTo>
                <a:cubicBezTo>
                  <a:pt x="1417320" y="598170"/>
                  <a:pt x="1431607" y="623888"/>
                  <a:pt x="1456373" y="631508"/>
                </a:cubicBezTo>
                <a:cubicBezTo>
                  <a:pt x="1472565" y="636270"/>
                  <a:pt x="1489710" y="631508"/>
                  <a:pt x="1502093" y="620078"/>
                </a:cubicBezTo>
                <a:lnTo>
                  <a:pt x="1551623" y="634365"/>
                </a:lnTo>
                <a:lnTo>
                  <a:pt x="1515428" y="761048"/>
                </a:lnTo>
                <a:lnTo>
                  <a:pt x="1465898" y="746760"/>
                </a:lnTo>
                <a:cubicBezTo>
                  <a:pt x="1462088" y="731520"/>
                  <a:pt x="1449705" y="719138"/>
                  <a:pt x="1433513" y="714375"/>
                </a:cubicBezTo>
                <a:cubicBezTo>
                  <a:pt x="1408748" y="707708"/>
                  <a:pt x="1383030" y="721995"/>
                  <a:pt x="1375410" y="746760"/>
                </a:cubicBezTo>
                <a:cubicBezTo>
                  <a:pt x="1368743" y="771525"/>
                  <a:pt x="1383030" y="797243"/>
                  <a:pt x="1407795" y="804863"/>
                </a:cubicBezTo>
                <a:cubicBezTo>
                  <a:pt x="1423988" y="809625"/>
                  <a:pt x="1441132" y="804863"/>
                  <a:pt x="1453515" y="793433"/>
                </a:cubicBezTo>
                <a:lnTo>
                  <a:pt x="1503045" y="807720"/>
                </a:lnTo>
                <a:lnTo>
                  <a:pt x="1466850" y="934402"/>
                </a:lnTo>
                <a:lnTo>
                  <a:pt x="1417320" y="920115"/>
                </a:lnTo>
                <a:cubicBezTo>
                  <a:pt x="1413510" y="904875"/>
                  <a:pt x="1401128" y="892493"/>
                  <a:pt x="1384935" y="887730"/>
                </a:cubicBezTo>
                <a:cubicBezTo>
                  <a:pt x="1360170" y="881063"/>
                  <a:pt x="1334453" y="895350"/>
                  <a:pt x="1326832" y="920115"/>
                </a:cubicBezTo>
                <a:cubicBezTo>
                  <a:pt x="1320165" y="944880"/>
                  <a:pt x="1334453" y="970598"/>
                  <a:pt x="1359218" y="978218"/>
                </a:cubicBezTo>
                <a:cubicBezTo>
                  <a:pt x="1375410" y="982980"/>
                  <a:pt x="1392555" y="978218"/>
                  <a:pt x="1404938" y="966788"/>
                </a:cubicBezTo>
                <a:lnTo>
                  <a:pt x="1454468" y="981075"/>
                </a:lnTo>
                <a:lnTo>
                  <a:pt x="1418273" y="1107758"/>
                </a:lnTo>
                <a:lnTo>
                  <a:pt x="1368743" y="1093470"/>
                </a:lnTo>
                <a:cubicBezTo>
                  <a:pt x="1364932" y="1078230"/>
                  <a:pt x="1352550" y="1065848"/>
                  <a:pt x="1336357" y="1061085"/>
                </a:cubicBezTo>
                <a:cubicBezTo>
                  <a:pt x="1311593" y="1054418"/>
                  <a:pt x="1285875" y="1068705"/>
                  <a:pt x="1278255" y="1093470"/>
                </a:cubicBezTo>
                <a:cubicBezTo>
                  <a:pt x="1271588" y="1118235"/>
                  <a:pt x="1285875" y="1143953"/>
                  <a:pt x="1310640" y="1151573"/>
                </a:cubicBezTo>
                <a:cubicBezTo>
                  <a:pt x="1326832" y="1156335"/>
                  <a:pt x="1343978" y="1151573"/>
                  <a:pt x="1356360" y="1140143"/>
                </a:cubicBezTo>
                <a:lnTo>
                  <a:pt x="1405890" y="1154430"/>
                </a:lnTo>
                <a:lnTo>
                  <a:pt x="1369695" y="1281113"/>
                </a:lnTo>
                <a:lnTo>
                  <a:pt x="1320165" y="1266825"/>
                </a:lnTo>
                <a:cubicBezTo>
                  <a:pt x="1316355" y="1251585"/>
                  <a:pt x="1303973" y="1239203"/>
                  <a:pt x="1287780" y="1234440"/>
                </a:cubicBezTo>
                <a:cubicBezTo>
                  <a:pt x="1263015" y="1227773"/>
                  <a:pt x="1237298" y="1242060"/>
                  <a:pt x="1229678" y="1266825"/>
                </a:cubicBezTo>
                <a:cubicBezTo>
                  <a:pt x="1223010" y="1291590"/>
                  <a:pt x="1237298" y="1317308"/>
                  <a:pt x="1262063" y="1324928"/>
                </a:cubicBezTo>
                <a:cubicBezTo>
                  <a:pt x="1278255" y="1329690"/>
                  <a:pt x="1295400" y="1324928"/>
                  <a:pt x="1307782" y="1313498"/>
                </a:cubicBezTo>
                <a:lnTo>
                  <a:pt x="1357313" y="1327785"/>
                </a:lnTo>
                <a:lnTo>
                  <a:pt x="1321118" y="1454468"/>
                </a:lnTo>
                <a:lnTo>
                  <a:pt x="1271588" y="1440180"/>
                </a:lnTo>
                <a:cubicBezTo>
                  <a:pt x="1267778" y="1424940"/>
                  <a:pt x="1255395" y="1412558"/>
                  <a:pt x="1239203" y="1407795"/>
                </a:cubicBezTo>
                <a:cubicBezTo>
                  <a:pt x="1214438" y="1401128"/>
                  <a:pt x="1188720" y="1415415"/>
                  <a:pt x="1181100" y="1440180"/>
                </a:cubicBezTo>
                <a:cubicBezTo>
                  <a:pt x="1174432" y="1464945"/>
                  <a:pt x="1188720" y="1490663"/>
                  <a:pt x="1213485" y="1498283"/>
                </a:cubicBezTo>
                <a:cubicBezTo>
                  <a:pt x="1229678" y="1503045"/>
                  <a:pt x="1246823" y="1498283"/>
                  <a:pt x="1259205" y="1486853"/>
                </a:cubicBezTo>
                <a:lnTo>
                  <a:pt x="1308735" y="1501140"/>
                </a:lnTo>
                <a:lnTo>
                  <a:pt x="1272540" y="1627823"/>
                </a:lnTo>
                <a:lnTo>
                  <a:pt x="1223010" y="1613535"/>
                </a:lnTo>
                <a:cubicBezTo>
                  <a:pt x="1219200" y="1598295"/>
                  <a:pt x="1206818" y="1585913"/>
                  <a:pt x="1190625" y="1581150"/>
                </a:cubicBezTo>
                <a:cubicBezTo>
                  <a:pt x="1165860" y="1574483"/>
                  <a:pt x="1140143" y="1588770"/>
                  <a:pt x="1132523" y="1613535"/>
                </a:cubicBezTo>
                <a:cubicBezTo>
                  <a:pt x="1125855" y="1638300"/>
                  <a:pt x="1140143" y="1664018"/>
                  <a:pt x="1164907" y="1671638"/>
                </a:cubicBezTo>
                <a:cubicBezTo>
                  <a:pt x="1181100" y="1676400"/>
                  <a:pt x="1198245" y="1671638"/>
                  <a:pt x="1210628" y="1660208"/>
                </a:cubicBezTo>
                <a:lnTo>
                  <a:pt x="1260157" y="1674495"/>
                </a:lnTo>
                <a:lnTo>
                  <a:pt x="1223963" y="1801178"/>
                </a:lnTo>
                <a:lnTo>
                  <a:pt x="1174432" y="1786890"/>
                </a:lnTo>
                <a:cubicBezTo>
                  <a:pt x="1170623" y="1771650"/>
                  <a:pt x="1158240" y="1759268"/>
                  <a:pt x="1142048" y="1754505"/>
                </a:cubicBezTo>
                <a:cubicBezTo>
                  <a:pt x="1117282" y="1747838"/>
                  <a:pt x="1091565" y="1762125"/>
                  <a:pt x="1083945" y="1786890"/>
                </a:cubicBezTo>
                <a:cubicBezTo>
                  <a:pt x="1077278" y="1811655"/>
                  <a:pt x="1091565" y="1837373"/>
                  <a:pt x="1116330" y="1844993"/>
                </a:cubicBezTo>
                <a:cubicBezTo>
                  <a:pt x="1132523" y="1849755"/>
                  <a:pt x="1149668" y="1844993"/>
                  <a:pt x="1162050" y="1833563"/>
                </a:cubicBezTo>
                <a:lnTo>
                  <a:pt x="1211580" y="1847850"/>
                </a:lnTo>
                <a:lnTo>
                  <a:pt x="1189673" y="1925003"/>
                </a:lnTo>
                <a:lnTo>
                  <a:pt x="0" y="1586865"/>
                </a:lnTo>
                <a:lnTo>
                  <a:pt x="444818"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340" name="Google Shape;340;p29"/>
          <p:cNvGrpSpPr/>
          <p:nvPr/>
        </p:nvGrpSpPr>
        <p:grpSpPr>
          <a:xfrm rot="2112144">
            <a:off x="3488186" y="5193938"/>
            <a:ext cx="2529871" cy="579563"/>
            <a:chOff x="5438339" y="233749"/>
            <a:chExt cx="5585545" cy="1279581"/>
          </a:xfrm>
        </p:grpSpPr>
        <p:sp>
          <p:nvSpPr>
            <p:cNvPr id="341" name="Google Shape;341;p29"/>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2" name="Google Shape;342;p29"/>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3" name="Google Shape;343;p29"/>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4" name="Google Shape;344;p29"/>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5" name="Google Shape;345;p29"/>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6" name="Google Shape;346;p29"/>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7" name="Google Shape;347;p29"/>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8" name="Google Shape;348;p29"/>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9" name="Google Shape;349;p29"/>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0" name="Google Shape;350;p29"/>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1" name="Google Shape;351;p29"/>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2" name="Google Shape;352;p29"/>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353" name="Google Shape;353;p29"/>
          <p:cNvGrpSpPr/>
          <p:nvPr/>
        </p:nvGrpSpPr>
        <p:grpSpPr>
          <a:xfrm rot="2112144">
            <a:off x="8831510" y="979845"/>
            <a:ext cx="2529871" cy="579563"/>
            <a:chOff x="5438339" y="233749"/>
            <a:chExt cx="5585545" cy="1279581"/>
          </a:xfrm>
        </p:grpSpPr>
        <p:sp>
          <p:nvSpPr>
            <p:cNvPr id="354" name="Google Shape;354;p29"/>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5" name="Google Shape;355;p29"/>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6" name="Google Shape;356;p29"/>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7" name="Google Shape;357;p29"/>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8" name="Google Shape;358;p29"/>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9" name="Google Shape;359;p29"/>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0" name="Google Shape;360;p29"/>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1" name="Google Shape;361;p29"/>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2" name="Google Shape;362;p29"/>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3" name="Google Shape;363;p29"/>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4" name="Google Shape;364;p29"/>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5" name="Google Shape;365;p29"/>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366" name="Google Shape;366;p29"/>
          <p:cNvSpPr txBox="1">
            <a:spLocks noGrp="1"/>
          </p:cNvSpPr>
          <p:nvPr>
            <p:ph type="title"/>
          </p:nvPr>
        </p:nvSpPr>
        <p:spPr>
          <a:xfrm>
            <a:off x="481875" y="2235600"/>
            <a:ext cx="3653700" cy="21624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15000"/>
              <a:buNone/>
            </a:pPr>
            <a:r>
              <a:rPr lang="en" sz="6200" b="1"/>
              <a:t>  </a:t>
            </a:r>
            <a:r>
              <a:rPr lang="en" sz="6200" b="1" u="sng"/>
              <a:t>Who...exactly</a:t>
            </a:r>
            <a:r>
              <a:rPr lang="en" sz="6200" b="1"/>
              <a:t>?</a:t>
            </a:r>
            <a:endParaRPr sz="6200" b="1"/>
          </a:p>
        </p:txBody>
      </p:sp>
      <p:sp>
        <p:nvSpPr>
          <p:cNvPr id="367" name="Google Shape;367;p29"/>
          <p:cNvSpPr txBox="1">
            <a:spLocks noGrp="1"/>
          </p:cNvSpPr>
          <p:nvPr>
            <p:ph type="subTitle" idx="1"/>
          </p:nvPr>
        </p:nvSpPr>
        <p:spPr>
          <a:xfrm>
            <a:off x="4559100" y="2031800"/>
            <a:ext cx="5830200" cy="7179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3600"/>
              <a:buNone/>
            </a:pPr>
            <a:r>
              <a:rPr lang="en" sz="7000" b="0">
                <a:latin typeface="Just Another Hand"/>
                <a:ea typeface="Just Another Hand"/>
                <a:cs typeface="Just Another Hand"/>
                <a:sym typeface="Just Another Hand"/>
              </a:rPr>
              <a:t>NYSAA in a </a:t>
            </a:r>
            <a:endParaRPr sz="7000" b="0">
              <a:latin typeface="Just Another Hand"/>
              <a:ea typeface="Just Another Hand"/>
              <a:cs typeface="Just Another Hand"/>
              <a:sym typeface="Just Another Hand"/>
            </a:endParaRPr>
          </a:p>
        </p:txBody>
      </p:sp>
      <p:sp>
        <p:nvSpPr>
          <p:cNvPr id="368" name="Google Shape;368;p29"/>
          <p:cNvSpPr txBox="1">
            <a:spLocks noGrp="1"/>
          </p:cNvSpPr>
          <p:nvPr>
            <p:ph type="body" idx="2"/>
          </p:nvPr>
        </p:nvSpPr>
        <p:spPr>
          <a:xfrm>
            <a:off x="5183525" y="3225750"/>
            <a:ext cx="5460300" cy="24384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SzPts val="1900"/>
              <a:buNone/>
            </a:pPr>
            <a:r>
              <a:rPr lang="en" sz="2100">
                <a:highlight>
                  <a:srgbClr val="FFFFFF"/>
                </a:highlight>
              </a:rPr>
              <a:t>“</a:t>
            </a:r>
            <a:r>
              <a:rPr lang="en" sz="1600">
                <a:highlight>
                  <a:srgbClr val="FFFFFF"/>
                </a:highlight>
              </a:rPr>
              <a:t>Students with the most </a:t>
            </a:r>
            <a:r>
              <a:rPr lang="en" sz="1800">
                <a:solidFill>
                  <a:srgbClr val="0000FF"/>
                </a:solidFill>
                <a:highlight>
                  <a:srgbClr val="FFFFFF"/>
                </a:highlight>
              </a:rPr>
              <a:t>severe cognitive disabilities”</a:t>
            </a:r>
            <a:r>
              <a:rPr lang="en" sz="1600">
                <a:highlight>
                  <a:srgbClr val="FFFFFF"/>
                </a:highlight>
              </a:rPr>
              <a:t> are students who have l</a:t>
            </a:r>
            <a:r>
              <a:rPr lang="en" sz="1600">
                <a:solidFill>
                  <a:srgbClr val="9900FF"/>
                </a:solidFill>
                <a:highlight>
                  <a:srgbClr val="FFFFFF"/>
                </a:highlight>
              </a:rPr>
              <a:t>imited cognitive abilities, </a:t>
            </a:r>
            <a:r>
              <a:rPr lang="en" sz="1600" i="1" u="sng">
                <a:solidFill>
                  <a:srgbClr val="FF0000"/>
                </a:solidFill>
                <a:highlight>
                  <a:srgbClr val="FFFFFF"/>
                </a:highlight>
              </a:rPr>
              <a:t>combined with</a:t>
            </a:r>
            <a:r>
              <a:rPr lang="en" sz="1600">
                <a:solidFill>
                  <a:srgbClr val="9900FF"/>
                </a:solidFill>
                <a:highlight>
                  <a:srgbClr val="FFFFFF"/>
                </a:highlight>
              </a:rPr>
              <a:t> behavioral and/or physical limitations</a:t>
            </a:r>
            <a:r>
              <a:rPr lang="en" sz="1600">
                <a:highlight>
                  <a:srgbClr val="FFFFFF"/>
                </a:highlight>
              </a:rPr>
              <a:t>, </a:t>
            </a:r>
            <a:r>
              <a:rPr lang="en" sz="1600" i="1" u="sng">
                <a:solidFill>
                  <a:srgbClr val="FF0000"/>
                </a:solidFill>
                <a:highlight>
                  <a:srgbClr val="FFFFFF"/>
                </a:highlight>
              </a:rPr>
              <a:t>and</a:t>
            </a:r>
            <a:r>
              <a:rPr lang="en" sz="1600">
                <a:highlight>
                  <a:srgbClr val="FFFFFF"/>
                </a:highlight>
              </a:rPr>
              <a:t> who require </a:t>
            </a:r>
            <a:r>
              <a:rPr lang="en" sz="1600">
                <a:solidFill>
                  <a:srgbClr val="9900FF"/>
                </a:solidFill>
                <a:highlight>
                  <a:srgbClr val="FFFFFF"/>
                </a:highlight>
              </a:rPr>
              <a:t>highly specialized educational, social, psychological, and medical services </a:t>
            </a:r>
            <a:r>
              <a:rPr lang="en" sz="1600">
                <a:highlight>
                  <a:srgbClr val="FFFFFF"/>
                </a:highlight>
              </a:rPr>
              <a:t>in order to maximize their full potential for useful and meaningful participation in society and for self-fulfillment</a:t>
            </a:r>
            <a:endParaRPr sz="1600"/>
          </a:p>
        </p:txBody>
      </p:sp>
      <p:sp>
        <p:nvSpPr>
          <p:cNvPr id="369" name="Google Shape;369;p29"/>
          <p:cNvSpPr/>
          <p:nvPr/>
        </p:nvSpPr>
        <p:spPr>
          <a:xfrm>
            <a:off x="1019941" y="2031259"/>
            <a:ext cx="1047928" cy="915671"/>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370" name="Google Shape;370;p29"/>
          <p:cNvGrpSpPr/>
          <p:nvPr/>
        </p:nvGrpSpPr>
        <p:grpSpPr>
          <a:xfrm>
            <a:off x="5722100" y="1440172"/>
            <a:ext cx="437755" cy="434298"/>
            <a:chOff x="9479277" y="3818260"/>
            <a:chExt cx="437755" cy="434298"/>
          </a:xfrm>
        </p:grpSpPr>
        <p:sp>
          <p:nvSpPr>
            <p:cNvPr id="371" name="Google Shape;371;p29"/>
            <p:cNvSpPr/>
            <p:nvPr/>
          </p:nvSpPr>
          <p:spPr>
            <a:xfrm>
              <a:off x="9479277" y="3830158"/>
              <a:ext cx="422400" cy="422400"/>
            </a:xfrm>
            <a:prstGeom prst="ellipse">
              <a:avLst/>
            </a:prstGeom>
            <a:gradFill>
              <a:gsLst>
                <a:gs pos="0">
                  <a:srgbClr val="FFFFFF"/>
                </a:gs>
                <a:gs pos="100000">
                  <a:srgbClr val="9AC0E1"/>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72" name="Google Shape;372;p29"/>
            <p:cNvSpPr/>
            <p:nvPr/>
          </p:nvSpPr>
          <p:spPr>
            <a:xfrm>
              <a:off x="9601133" y="3818260"/>
              <a:ext cx="315900" cy="315900"/>
            </a:xfrm>
            <a:prstGeom prst="ellipse">
              <a:avLst/>
            </a:prstGeom>
            <a:gradFill>
              <a:gsLst>
                <a:gs pos="0">
                  <a:srgbClr val="FFFFFF"/>
                </a:gs>
                <a:gs pos="100000">
                  <a:srgbClr val="9AC0E1"/>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373" name="Google Shape;373;p29"/>
          <p:cNvPicPr preferRelativeResize="0"/>
          <p:nvPr/>
        </p:nvPicPr>
        <p:blipFill>
          <a:blip r:embed="rId4">
            <a:alphaModFix/>
          </a:blip>
          <a:stretch>
            <a:fillRect/>
          </a:stretch>
        </p:blipFill>
        <p:spPr>
          <a:xfrm>
            <a:off x="7381075" y="1752438"/>
            <a:ext cx="1981350" cy="1473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grpSp>
        <p:nvGrpSpPr>
          <p:cNvPr id="378" name="Google Shape;378;p30"/>
          <p:cNvGrpSpPr/>
          <p:nvPr/>
        </p:nvGrpSpPr>
        <p:grpSpPr>
          <a:xfrm>
            <a:off x="1135029" y="2031255"/>
            <a:ext cx="2546284" cy="2546284"/>
            <a:chOff x="5662013" y="3836240"/>
            <a:chExt cx="1962000" cy="1962000"/>
          </a:xfrm>
        </p:grpSpPr>
        <p:sp>
          <p:nvSpPr>
            <p:cNvPr id="379" name="Google Shape;379;p30"/>
            <p:cNvSpPr/>
            <p:nvPr/>
          </p:nvSpPr>
          <p:spPr>
            <a:xfrm>
              <a:off x="5662013" y="3836240"/>
              <a:ext cx="1962000" cy="1962000"/>
            </a:xfrm>
            <a:prstGeom prst="ellipse">
              <a:avLst/>
            </a:prstGeom>
            <a:solidFill>
              <a:schemeClr val="accent4"/>
            </a:solidFill>
            <a:ln>
              <a:noFill/>
            </a:ln>
            <a:effectLst>
              <a:outerShdw blurRad="25400" dist="508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380" name="Google Shape;380;p30" descr="A picture containing drawing&#10;&#10;Description automatically generated"/>
            <p:cNvPicPr preferRelativeResize="0"/>
            <p:nvPr/>
          </p:nvPicPr>
          <p:blipFill rotWithShape="1">
            <a:blip r:embed="rId3">
              <a:alphaModFix amt="14000"/>
            </a:blip>
            <a:srcRect r="41138" b="58781"/>
            <a:stretch/>
          </p:blipFill>
          <p:spPr>
            <a:xfrm>
              <a:off x="5743778" y="3945244"/>
              <a:ext cx="1779300" cy="1731900"/>
            </a:xfrm>
            <a:prstGeom prst="ellipse">
              <a:avLst/>
            </a:prstGeom>
            <a:noFill/>
            <a:ln>
              <a:noFill/>
            </a:ln>
          </p:spPr>
        </p:pic>
      </p:grpSp>
      <p:sp>
        <p:nvSpPr>
          <p:cNvPr id="381" name="Google Shape;381;p30"/>
          <p:cNvSpPr/>
          <p:nvPr/>
        </p:nvSpPr>
        <p:spPr>
          <a:xfrm rot="-6800404">
            <a:off x="4149445" y="-159887"/>
            <a:ext cx="6301771" cy="7421839"/>
          </a:xfrm>
          <a:custGeom>
            <a:avLst/>
            <a:gdLst/>
            <a:ahLst/>
            <a:cxnLst/>
            <a:rect l="l" t="t" r="r" b="b"/>
            <a:pathLst>
              <a:path w="1634490" h="1925002" extrusionOk="0">
                <a:moveTo>
                  <a:pt x="444818" y="0"/>
                </a:moveTo>
                <a:lnTo>
                  <a:pt x="1634490" y="338138"/>
                </a:lnTo>
                <a:lnTo>
                  <a:pt x="1612582" y="414338"/>
                </a:lnTo>
                <a:lnTo>
                  <a:pt x="1563053" y="400050"/>
                </a:lnTo>
                <a:cubicBezTo>
                  <a:pt x="1559243" y="384810"/>
                  <a:pt x="1546860" y="372428"/>
                  <a:pt x="1530668" y="367665"/>
                </a:cubicBezTo>
                <a:cubicBezTo>
                  <a:pt x="1505903" y="360997"/>
                  <a:pt x="1480185" y="375285"/>
                  <a:pt x="1472565" y="400050"/>
                </a:cubicBezTo>
                <a:cubicBezTo>
                  <a:pt x="1465898" y="424815"/>
                  <a:pt x="1480185" y="450533"/>
                  <a:pt x="1504950" y="458153"/>
                </a:cubicBezTo>
                <a:cubicBezTo>
                  <a:pt x="1521143" y="462915"/>
                  <a:pt x="1538288" y="458153"/>
                  <a:pt x="1550670" y="446722"/>
                </a:cubicBezTo>
                <a:lnTo>
                  <a:pt x="1600200" y="461010"/>
                </a:lnTo>
                <a:lnTo>
                  <a:pt x="1564005" y="587693"/>
                </a:lnTo>
                <a:lnTo>
                  <a:pt x="1514475" y="573405"/>
                </a:lnTo>
                <a:cubicBezTo>
                  <a:pt x="1510665" y="558165"/>
                  <a:pt x="1498282" y="545783"/>
                  <a:pt x="1482090" y="541020"/>
                </a:cubicBezTo>
                <a:cubicBezTo>
                  <a:pt x="1457325" y="534353"/>
                  <a:pt x="1431607" y="548640"/>
                  <a:pt x="1423988" y="573405"/>
                </a:cubicBezTo>
                <a:cubicBezTo>
                  <a:pt x="1417320" y="598170"/>
                  <a:pt x="1431607" y="623888"/>
                  <a:pt x="1456373" y="631508"/>
                </a:cubicBezTo>
                <a:cubicBezTo>
                  <a:pt x="1472565" y="636270"/>
                  <a:pt x="1489710" y="631508"/>
                  <a:pt x="1502093" y="620078"/>
                </a:cubicBezTo>
                <a:lnTo>
                  <a:pt x="1551623" y="634365"/>
                </a:lnTo>
                <a:lnTo>
                  <a:pt x="1515428" y="761048"/>
                </a:lnTo>
                <a:lnTo>
                  <a:pt x="1465898" y="746760"/>
                </a:lnTo>
                <a:cubicBezTo>
                  <a:pt x="1462088" y="731520"/>
                  <a:pt x="1449705" y="719138"/>
                  <a:pt x="1433513" y="714375"/>
                </a:cubicBezTo>
                <a:cubicBezTo>
                  <a:pt x="1408748" y="707708"/>
                  <a:pt x="1383030" y="721995"/>
                  <a:pt x="1375410" y="746760"/>
                </a:cubicBezTo>
                <a:cubicBezTo>
                  <a:pt x="1368743" y="771525"/>
                  <a:pt x="1383030" y="797243"/>
                  <a:pt x="1407795" y="804863"/>
                </a:cubicBezTo>
                <a:cubicBezTo>
                  <a:pt x="1423988" y="809625"/>
                  <a:pt x="1441132" y="804863"/>
                  <a:pt x="1453515" y="793433"/>
                </a:cubicBezTo>
                <a:lnTo>
                  <a:pt x="1503045" y="807720"/>
                </a:lnTo>
                <a:lnTo>
                  <a:pt x="1466850" y="934402"/>
                </a:lnTo>
                <a:lnTo>
                  <a:pt x="1417320" y="920115"/>
                </a:lnTo>
                <a:cubicBezTo>
                  <a:pt x="1413510" y="904875"/>
                  <a:pt x="1401128" y="892493"/>
                  <a:pt x="1384935" y="887730"/>
                </a:cubicBezTo>
                <a:cubicBezTo>
                  <a:pt x="1360170" y="881063"/>
                  <a:pt x="1334453" y="895350"/>
                  <a:pt x="1326832" y="920115"/>
                </a:cubicBezTo>
                <a:cubicBezTo>
                  <a:pt x="1320165" y="944880"/>
                  <a:pt x="1334453" y="970598"/>
                  <a:pt x="1359218" y="978218"/>
                </a:cubicBezTo>
                <a:cubicBezTo>
                  <a:pt x="1375410" y="982980"/>
                  <a:pt x="1392555" y="978218"/>
                  <a:pt x="1404938" y="966788"/>
                </a:cubicBezTo>
                <a:lnTo>
                  <a:pt x="1454468" y="981075"/>
                </a:lnTo>
                <a:lnTo>
                  <a:pt x="1418273" y="1107758"/>
                </a:lnTo>
                <a:lnTo>
                  <a:pt x="1368743" y="1093470"/>
                </a:lnTo>
                <a:cubicBezTo>
                  <a:pt x="1364932" y="1078230"/>
                  <a:pt x="1352550" y="1065848"/>
                  <a:pt x="1336357" y="1061085"/>
                </a:cubicBezTo>
                <a:cubicBezTo>
                  <a:pt x="1311593" y="1054418"/>
                  <a:pt x="1285875" y="1068705"/>
                  <a:pt x="1278255" y="1093470"/>
                </a:cubicBezTo>
                <a:cubicBezTo>
                  <a:pt x="1271588" y="1118235"/>
                  <a:pt x="1285875" y="1143953"/>
                  <a:pt x="1310640" y="1151573"/>
                </a:cubicBezTo>
                <a:cubicBezTo>
                  <a:pt x="1326832" y="1156335"/>
                  <a:pt x="1343978" y="1151573"/>
                  <a:pt x="1356360" y="1140143"/>
                </a:cubicBezTo>
                <a:lnTo>
                  <a:pt x="1405890" y="1154430"/>
                </a:lnTo>
                <a:lnTo>
                  <a:pt x="1369695" y="1281113"/>
                </a:lnTo>
                <a:lnTo>
                  <a:pt x="1320165" y="1266825"/>
                </a:lnTo>
                <a:cubicBezTo>
                  <a:pt x="1316355" y="1251585"/>
                  <a:pt x="1303973" y="1239203"/>
                  <a:pt x="1287780" y="1234440"/>
                </a:cubicBezTo>
                <a:cubicBezTo>
                  <a:pt x="1263015" y="1227773"/>
                  <a:pt x="1237298" y="1242060"/>
                  <a:pt x="1229678" y="1266825"/>
                </a:cubicBezTo>
                <a:cubicBezTo>
                  <a:pt x="1223010" y="1291590"/>
                  <a:pt x="1237298" y="1317308"/>
                  <a:pt x="1262063" y="1324928"/>
                </a:cubicBezTo>
                <a:cubicBezTo>
                  <a:pt x="1278255" y="1329690"/>
                  <a:pt x="1295400" y="1324928"/>
                  <a:pt x="1307782" y="1313498"/>
                </a:cubicBezTo>
                <a:lnTo>
                  <a:pt x="1357313" y="1327785"/>
                </a:lnTo>
                <a:lnTo>
                  <a:pt x="1321118" y="1454468"/>
                </a:lnTo>
                <a:lnTo>
                  <a:pt x="1271588" y="1440180"/>
                </a:lnTo>
                <a:cubicBezTo>
                  <a:pt x="1267778" y="1424940"/>
                  <a:pt x="1255395" y="1412558"/>
                  <a:pt x="1239203" y="1407795"/>
                </a:cubicBezTo>
                <a:cubicBezTo>
                  <a:pt x="1214438" y="1401128"/>
                  <a:pt x="1188720" y="1415415"/>
                  <a:pt x="1181100" y="1440180"/>
                </a:cubicBezTo>
                <a:cubicBezTo>
                  <a:pt x="1174432" y="1464945"/>
                  <a:pt x="1188720" y="1490663"/>
                  <a:pt x="1213485" y="1498283"/>
                </a:cubicBezTo>
                <a:cubicBezTo>
                  <a:pt x="1229678" y="1503045"/>
                  <a:pt x="1246823" y="1498283"/>
                  <a:pt x="1259205" y="1486853"/>
                </a:cubicBezTo>
                <a:lnTo>
                  <a:pt x="1308735" y="1501140"/>
                </a:lnTo>
                <a:lnTo>
                  <a:pt x="1272540" y="1627823"/>
                </a:lnTo>
                <a:lnTo>
                  <a:pt x="1223010" y="1613535"/>
                </a:lnTo>
                <a:cubicBezTo>
                  <a:pt x="1219200" y="1598295"/>
                  <a:pt x="1206818" y="1585913"/>
                  <a:pt x="1190625" y="1581150"/>
                </a:cubicBezTo>
                <a:cubicBezTo>
                  <a:pt x="1165860" y="1574483"/>
                  <a:pt x="1140143" y="1588770"/>
                  <a:pt x="1132523" y="1613535"/>
                </a:cubicBezTo>
                <a:cubicBezTo>
                  <a:pt x="1125855" y="1638300"/>
                  <a:pt x="1140143" y="1664018"/>
                  <a:pt x="1164907" y="1671638"/>
                </a:cubicBezTo>
                <a:cubicBezTo>
                  <a:pt x="1181100" y="1676400"/>
                  <a:pt x="1198245" y="1671638"/>
                  <a:pt x="1210628" y="1660208"/>
                </a:cubicBezTo>
                <a:lnTo>
                  <a:pt x="1260157" y="1674495"/>
                </a:lnTo>
                <a:lnTo>
                  <a:pt x="1223963" y="1801178"/>
                </a:lnTo>
                <a:lnTo>
                  <a:pt x="1174432" y="1786890"/>
                </a:lnTo>
                <a:cubicBezTo>
                  <a:pt x="1170623" y="1771650"/>
                  <a:pt x="1158240" y="1759268"/>
                  <a:pt x="1142048" y="1754505"/>
                </a:cubicBezTo>
                <a:cubicBezTo>
                  <a:pt x="1117282" y="1747838"/>
                  <a:pt x="1091565" y="1762125"/>
                  <a:pt x="1083945" y="1786890"/>
                </a:cubicBezTo>
                <a:cubicBezTo>
                  <a:pt x="1077278" y="1811655"/>
                  <a:pt x="1091565" y="1837373"/>
                  <a:pt x="1116330" y="1844993"/>
                </a:cubicBezTo>
                <a:cubicBezTo>
                  <a:pt x="1132523" y="1849755"/>
                  <a:pt x="1149668" y="1844993"/>
                  <a:pt x="1162050" y="1833563"/>
                </a:cubicBezTo>
                <a:lnTo>
                  <a:pt x="1211580" y="1847850"/>
                </a:lnTo>
                <a:lnTo>
                  <a:pt x="1189673" y="1925003"/>
                </a:lnTo>
                <a:lnTo>
                  <a:pt x="0" y="1586865"/>
                </a:lnTo>
                <a:lnTo>
                  <a:pt x="444818"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382" name="Google Shape;382;p30"/>
          <p:cNvGrpSpPr/>
          <p:nvPr/>
        </p:nvGrpSpPr>
        <p:grpSpPr>
          <a:xfrm rot="2112144">
            <a:off x="3444486" y="5253738"/>
            <a:ext cx="2529871" cy="579563"/>
            <a:chOff x="5438339" y="233749"/>
            <a:chExt cx="5585545" cy="1279581"/>
          </a:xfrm>
        </p:grpSpPr>
        <p:sp>
          <p:nvSpPr>
            <p:cNvPr id="383" name="Google Shape;383;p30"/>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4" name="Google Shape;384;p30"/>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5" name="Google Shape;385;p30"/>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6" name="Google Shape;386;p30"/>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7" name="Google Shape;387;p30"/>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8" name="Google Shape;388;p30"/>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9" name="Google Shape;389;p30"/>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0" name="Google Shape;390;p30"/>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1" name="Google Shape;391;p30"/>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2" name="Google Shape;392;p30"/>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3" name="Google Shape;393;p30"/>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4" name="Google Shape;394;p30"/>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395" name="Google Shape;395;p30"/>
          <p:cNvGrpSpPr/>
          <p:nvPr/>
        </p:nvGrpSpPr>
        <p:grpSpPr>
          <a:xfrm rot="2112144">
            <a:off x="8482060" y="1181770"/>
            <a:ext cx="2529871" cy="579563"/>
            <a:chOff x="5438339" y="233749"/>
            <a:chExt cx="5585545" cy="1279581"/>
          </a:xfrm>
        </p:grpSpPr>
        <p:sp>
          <p:nvSpPr>
            <p:cNvPr id="396" name="Google Shape;396;p30"/>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7" name="Google Shape;397;p30"/>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8" name="Google Shape;398;p30"/>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9" name="Google Shape;399;p30"/>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0" name="Google Shape;400;p30"/>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1" name="Google Shape;401;p30"/>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2" name="Google Shape;402;p30"/>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3" name="Google Shape;403;p30"/>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4" name="Google Shape;404;p30"/>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5" name="Google Shape;405;p30"/>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6" name="Google Shape;406;p30"/>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07" name="Google Shape;407;p30"/>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408" name="Google Shape;408;p30"/>
          <p:cNvSpPr txBox="1">
            <a:spLocks noGrp="1"/>
          </p:cNvSpPr>
          <p:nvPr>
            <p:ph type="title"/>
          </p:nvPr>
        </p:nvSpPr>
        <p:spPr>
          <a:xfrm>
            <a:off x="481875" y="2235600"/>
            <a:ext cx="3653700" cy="21624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15000"/>
              <a:buNone/>
            </a:pPr>
            <a:r>
              <a:rPr lang="en" sz="6200" b="1" u="sng"/>
              <a:t>How</a:t>
            </a:r>
            <a:r>
              <a:rPr lang="en" sz="6200" b="1"/>
              <a:t>?</a:t>
            </a:r>
            <a:endParaRPr sz="6200" b="1"/>
          </a:p>
        </p:txBody>
      </p:sp>
      <p:sp>
        <p:nvSpPr>
          <p:cNvPr id="409" name="Google Shape;409;p30"/>
          <p:cNvSpPr txBox="1">
            <a:spLocks noGrp="1"/>
          </p:cNvSpPr>
          <p:nvPr>
            <p:ph type="subTitle" idx="1"/>
          </p:nvPr>
        </p:nvSpPr>
        <p:spPr>
          <a:xfrm>
            <a:off x="4559100" y="2031800"/>
            <a:ext cx="5830200" cy="7179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3600"/>
              <a:buNone/>
            </a:pPr>
            <a:r>
              <a:rPr lang="en" sz="7000" b="0">
                <a:latin typeface="Just Another Hand"/>
                <a:ea typeface="Just Another Hand"/>
                <a:cs typeface="Just Another Hand"/>
                <a:sym typeface="Just Another Hand"/>
              </a:rPr>
              <a:t>NYSAA in a </a:t>
            </a:r>
            <a:endParaRPr sz="7000" b="0">
              <a:latin typeface="Just Another Hand"/>
              <a:ea typeface="Just Another Hand"/>
              <a:cs typeface="Just Another Hand"/>
              <a:sym typeface="Just Another Hand"/>
            </a:endParaRPr>
          </a:p>
        </p:txBody>
      </p:sp>
      <p:sp>
        <p:nvSpPr>
          <p:cNvPr id="410" name="Google Shape;410;p30"/>
          <p:cNvSpPr txBox="1">
            <a:spLocks noGrp="1"/>
          </p:cNvSpPr>
          <p:nvPr>
            <p:ph type="body" idx="2"/>
          </p:nvPr>
        </p:nvSpPr>
        <p:spPr>
          <a:xfrm>
            <a:off x="5037925" y="3225750"/>
            <a:ext cx="5351400" cy="24384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SzPts val="1900"/>
              <a:buNone/>
            </a:pPr>
            <a:r>
              <a:rPr lang="en" sz="1750">
                <a:highlight>
                  <a:srgbClr val="FFFFFF"/>
                </a:highlight>
              </a:rPr>
              <a:t>Dynamic Learning Maps (DLM) is a computerized, </a:t>
            </a:r>
            <a:r>
              <a:rPr lang="en" sz="1850" u="sng">
                <a:solidFill>
                  <a:srgbClr val="0000FF"/>
                </a:solidFill>
                <a:highlight>
                  <a:srgbClr val="FFFFFF"/>
                </a:highlight>
              </a:rPr>
              <a:t>alternate, adaptive</a:t>
            </a:r>
            <a:r>
              <a:rPr lang="en" sz="1750">
                <a:highlight>
                  <a:srgbClr val="FFFFFF"/>
                </a:highlight>
              </a:rPr>
              <a:t> assessment measuring a student's achievement of the standards at a </a:t>
            </a:r>
            <a:r>
              <a:rPr lang="en" sz="1850" u="sng">
                <a:highlight>
                  <a:srgbClr val="FFFFFF"/>
                </a:highlight>
              </a:rPr>
              <a:t>r</a:t>
            </a:r>
            <a:r>
              <a:rPr lang="en" sz="1850" u="sng">
                <a:solidFill>
                  <a:srgbClr val="0000FF"/>
                </a:solidFill>
                <a:highlight>
                  <a:srgbClr val="FFFFFF"/>
                </a:highlight>
              </a:rPr>
              <a:t>educed level of depth, breadth, and complexity.</a:t>
            </a:r>
            <a:r>
              <a:rPr lang="en" sz="1750" u="sng">
                <a:highlight>
                  <a:srgbClr val="FFFFFF"/>
                </a:highlight>
              </a:rPr>
              <a:t> </a:t>
            </a:r>
            <a:r>
              <a:rPr lang="en" sz="1750">
                <a:highlight>
                  <a:srgbClr val="FFFFFF"/>
                </a:highlight>
              </a:rPr>
              <a:t>This provides the opportunity to customize the assessment to the individual abilities and needs of the student</a:t>
            </a:r>
            <a:endParaRPr sz="2600"/>
          </a:p>
        </p:txBody>
      </p:sp>
      <p:sp>
        <p:nvSpPr>
          <p:cNvPr id="411" name="Google Shape;411;p30"/>
          <p:cNvSpPr/>
          <p:nvPr/>
        </p:nvSpPr>
        <p:spPr>
          <a:xfrm>
            <a:off x="1019941" y="2031259"/>
            <a:ext cx="1047928" cy="915671"/>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412" name="Google Shape;412;p30"/>
          <p:cNvGrpSpPr/>
          <p:nvPr/>
        </p:nvGrpSpPr>
        <p:grpSpPr>
          <a:xfrm>
            <a:off x="5722100" y="1440172"/>
            <a:ext cx="437755" cy="434298"/>
            <a:chOff x="9479277" y="3818260"/>
            <a:chExt cx="437755" cy="434298"/>
          </a:xfrm>
        </p:grpSpPr>
        <p:sp>
          <p:nvSpPr>
            <p:cNvPr id="413" name="Google Shape;413;p30"/>
            <p:cNvSpPr/>
            <p:nvPr/>
          </p:nvSpPr>
          <p:spPr>
            <a:xfrm>
              <a:off x="9479277" y="3830158"/>
              <a:ext cx="422400" cy="422400"/>
            </a:xfrm>
            <a:prstGeom prst="ellipse">
              <a:avLst/>
            </a:prstGeom>
            <a:gradFill>
              <a:gsLst>
                <a:gs pos="0">
                  <a:srgbClr val="FFFFFF"/>
                </a:gs>
                <a:gs pos="100000">
                  <a:srgbClr val="9AC0E1"/>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14" name="Google Shape;414;p30"/>
            <p:cNvSpPr/>
            <p:nvPr/>
          </p:nvSpPr>
          <p:spPr>
            <a:xfrm>
              <a:off x="9601133" y="3818260"/>
              <a:ext cx="315900" cy="315900"/>
            </a:xfrm>
            <a:prstGeom prst="ellipse">
              <a:avLst/>
            </a:prstGeom>
            <a:gradFill>
              <a:gsLst>
                <a:gs pos="0">
                  <a:srgbClr val="FFFFFF"/>
                </a:gs>
                <a:gs pos="100000">
                  <a:srgbClr val="9AC0E1"/>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415" name="Google Shape;415;p30"/>
          <p:cNvPicPr preferRelativeResize="0"/>
          <p:nvPr/>
        </p:nvPicPr>
        <p:blipFill>
          <a:blip r:embed="rId4">
            <a:alphaModFix/>
          </a:blip>
          <a:stretch>
            <a:fillRect/>
          </a:stretch>
        </p:blipFill>
        <p:spPr>
          <a:xfrm>
            <a:off x="7381075" y="1752438"/>
            <a:ext cx="1981350" cy="1473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grpSp>
        <p:nvGrpSpPr>
          <p:cNvPr id="420" name="Google Shape;420;p31"/>
          <p:cNvGrpSpPr/>
          <p:nvPr/>
        </p:nvGrpSpPr>
        <p:grpSpPr>
          <a:xfrm>
            <a:off x="1135029" y="2031255"/>
            <a:ext cx="2546284" cy="2546284"/>
            <a:chOff x="5662013" y="3836240"/>
            <a:chExt cx="1962000" cy="1962000"/>
          </a:xfrm>
        </p:grpSpPr>
        <p:sp>
          <p:nvSpPr>
            <p:cNvPr id="421" name="Google Shape;421;p31"/>
            <p:cNvSpPr/>
            <p:nvPr/>
          </p:nvSpPr>
          <p:spPr>
            <a:xfrm>
              <a:off x="5662013" y="3836240"/>
              <a:ext cx="1962000" cy="1962000"/>
            </a:xfrm>
            <a:prstGeom prst="ellipse">
              <a:avLst/>
            </a:prstGeom>
            <a:solidFill>
              <a:schemeClr val="accent4"/>
            </a:solidFill>
            <a:ln>
              <a:noFill/>
            </a:ln>
            <a:effectLst>
              <a:outerShdw blurRad="25400" dist="508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22" name="Google Shape;422;p31" descr="A picture containing drawing&#10;&#10;Description automatically generated"/>
            <p:cNvPicPr preferRelativeResize="0"/>
            <p:nvPr/>
          </p:nvPicPr>
          <p:blipFill rotWithShape="1">
            <a:blip r:embed="rId3">
              <a:alphaModFix amt="14000"/>
            </a:blip>
            <a:srcRect r="41138" b="58781"/>
            <a:stretch/>
          </p:blipFill>
          <p:spPr>
            <a:xfrm>
              <a:off x="5743778" y="3945244"/>
              <a:ext cx="1779300" cy="1731900"/>
            </a:xfrm>
            <a:prstGeom prst="ellipse">
              <a:avLst/>
            </a:prstGeom>
            <a:noFill/>
            <a:ln>
              <a:noFill/>
            </a:ln>
          </p:spPr>
        </p:pic>
      </p:grpSp>
      <p:sp>
        <p:nvSpPr>
          <p:cNvPr id="423" name="Google Shape;423;p31"/>
          <p:cNvSpPr/>
          <p:nvPr/>
        </p:nvSpPr>
        <p:spPr>
          <a:xfrm rot="-6800404">
            <a:off x="4149445" y="-159887"/>
            <a:ext cx="6301771" cy="7421839"/>
          </a:xfrm>
          <a:custGeom>
            <a:avLst/>
            <a:gdLst/>
            <a:ahLst/>
            <a:cxnLst/>
            <a:rect l="l" t="t" r="r" b="b"/>
            <a:pathLst>
              <a:path w="1634490" h="1925002" extrusionOk="0">
                <a:moveTo>
                  <a:pt x="444818" y="0"/>
                </a:moveTo>
                <a:lnTo>
                  <a:pt x="1634490" y="338138"/>
                </a:lnTo>
                <a:lnTo>
                  <a:pt x="1612582" y="414338"/>
                </a:lnTo>
                <a:lnTo>
                  <a:pt x="1563053" y="400050"/>
                </a:lnTo>
                <a:cubicBezTo>
                  <a:pt x="1559243" y="384810"/>
                  <a:pt x="1546860" y="372428"/>
                  <a:pt x="1530668" y="367665"/>
                </a:cubicBezTo>
                <a:cubicBezTo>
                  <a:pt x="1505903" y="360997"/>
                  <a:pt x="1480185" y="375285"/>
                  <a:pt x="1472565" y="400050"/>
                </a:cubicBezTo>
                <a:cubicBezTo>
                  <a:pt x="1465898" y="424815"/>
                  <a:pt x="1480185" y="450533"/>
                  <a:pt x="1504950" y="458153"/>
                </a:cubicBezTo>
                <a:cubicBezTo>
                  <a:pt x="1521143" y="462915"/>
                  <a:pt x="1538288" y="458153"/>
                  <a:pt x="1550670" y="446722"/>
                </a:cubicBezTo>
                <a:lnTo>
                  <a:pt x="1600200" y="461010"/>
                </a:lnTo>
                <a:lnTo>
                  <a:pt x="1564005" y="587693"/>
                </a:lnTo>
                <a:lnTo>
                  <a:pt x="1514475" y="573405"/>
                </a:lnTo>
                <a:cubicBezTo>
                  <a:pt x="1510665" y="558165"/>
                  <a:pt x="1498282" y="545783"/>
                  <a:pt x="1482090" y="541020"/>
                </a:cubicBezTo>
                <a:cubicBezTo>
                  <a:pt x="1457325" y="534353"/>
                  <a:pt x="1431607" y="548640"/>
                  <a:pt x="1423988" y="573405"/>
                </a:cubicBezTo>
                <a:cubicBezTo>
                  <a:pt x="1417320" y="598170"/>
                  <a:pt x="1431607" y="623888"/>
                  <a:pt x="1456373" y="631508"/>
                </a:cubicBezTo>
                <a:cubicBezTo>
                  <a:pt x="1472565" y="636270"/>
                  <a:pt x="1489710" y="631508"/>
                  <a:pt x="1502093" y="620078"/>
                </a:cubicBezTo>
                <a:lnTo>
                  <a:pt x="1551623" y="634365"/>
                </a:lnTo>
                <a:lnTo>
                  <a:pt x="1515428" y="761048"/>
                </a:lnTo>
                <a:lnTo>
                  <a:pt x="1465898" y="746760"/>
                </a:lnTo>
                <a:cubicBezTo>
                  <a:pt x="1462088" y="731520"/>
                  <a:pt x="1449705" y="719138"/>
                  <a:pt x="1433513" y="714375"/>
                </a:cubicBezTo>
                <a:cubicBezTo>
                  <a:pt x="1408748" y="707708"/>
                  <a:pt x="1383030" y="721995"/>
                  <a:pt x="1375410" y="746760"/>
                </a:cubicBezTo>
                <a:cubicBezTo>
                  <a:pt x="1368743" y="771525"/>
                  <a:pt x="1383030" y="797243"/>
                  <a:pt x="1407795" y="804863"/>
                </a:cubicBezTo>
                <a:cubicBezTo>
                  <a:pt x="1423988" y="809625"/>
                  <a:pt x="1441132" y="804863"/>
                  <a:pt x="1453515" y="793433"/>
                </a:cubicBezTo>
                <a:lnTo>
                  <a:pt x="1503045" y="807720"/>
                </a:lnTo>
                <a:lnTo>
                  <a:pt x="1466850" y="934402"/>
                </a:lnTo>
                <a:lnTo>
                  <a:pt x="1417320" y="920115"/>
                </a:lnTo>
                <a:cubicBezTo>
                  <a:pt x="1413510" y="904875"/>
                  <a:pt x="1401128" y="892493"/>
                  <a:pt x="1384935" y="887730"/>
                </a:cubicBezTo>
                <a:cubicBezTo>
                  <a:pt x="1360170" y="881063"/>
                  <a:pt x="1334453" y="895350"/>
                  <a:pt x="1326832" y="920115"/>
                </a:cubicBezTo>
                <a:cubicBezTo>
                  <a:pt x="1320165" y="944880"/>
                  <a:pt x="1334453" y="970598"/>
                  <a:pt x="1359218" y="978218"/>
                </a:cubicBezTo>
                <a:cubicBezTo>
                  <a:pt x="1375410" y="982980"/>
                  <a:pt x="1392555" y="978218"/>
                  <a:pt x="1404938" y="966788"/>
                </a:cubicBezTo>
                <a:lnTo>
                  <a:pt x="1454468" y="981075"/>
                </a:lnTo>
                <a:lnTo>
                  <a:pt x="1418273" y="1107758"/>
                </a:lnTo>
                <a:lnTo>
                  <a:pt x="1368743" y="1093470"/>
                </a:lnTo>
                <a:cubicBezTo>
                  <a:pt x="1364932" y="1078230"/>
                  <a:pt x="1352550" y="1065848"/>
                  <a:pt x="1336357" y="1061085"/>
                </a:cubicBezTo>
                <a:cubicBezTo>
                  <a:pt x="1311593" y="1054418"/>
                  <a:pt x="1285875" y="1068705"/>
                  <a:pt x="1278255" y="1093470"/>
                </a:cubicBezTo>
                <a:cubicBezTo>
                  <a:pt x="1271588" y="1118235"/>
                  <a:pt x="1285875" y="1143953"/>
                  <a:pt x="1310640" y="1151573"/>
                </a:cubicBezTo>
                <a:cubicBezTo>
                  <a:pt x="1326832" y="1156335"/>
                  <a:pt x="1343978" y="1151573"/>
                  <a:pt x="1356360" y="1140143"/>
                </a:cubicBezTo>
                <a:lnTo>
                  <a:pt x="1405890" y="1154430"/>
                </a:lnTo>
                <a:lnTo>
                  <a:pt x="1369695" y="1281113"/>
                </a:lnTo>
                <a:lnTo>
                  <a:pt x="1320165" y="1266825"/>
                </a:lnTo>
                <a:cubicBezTo>
                  <a:pt x="1316355" y="1251585"/>
                  <a:pt x="1303973" y="1239203"/>
                  <a:pt x="1287780" y="1234440"/>
                </a:cubicBezTo>
                <a:cubicBezTo>
                  <a:pt x="1263015" y="1227773"/>
                  <a:pt x="1237298" y="1242060"/>
                  <a:pt x="1229678" y="1266825"/>
                </a:cubicBezTo>
                <a:cubicBezTo>
                  <a:pt x="1223010" y="1291590"/>
                  <a:pt x="1237298" y="1317308"/>
                  <a:pt x="1262063" y="1324928"/>
                </a:cubicBezTo>
                <a:cubicBezTo>
                  <a:pt x="1278255" y="1329690"/>
                  <a:pt x="1295400" y="1324928"/>
                  <a:pt x="1307782" y="1313498"/>
                </a:cubicBezTo>
                <a:lnTo>
                  <a:pt x="1357313" y="1327785"/>
                </a:lnTo>
                <a:lnTo>
                  <a:pt x="1321118" y="1454468"/>
                </a:lnTo>
                <a:lnTo>
                  <a:pt x="1271588" y="1440180"/>
                </a:lnTo>
                <a:cubicBezTo>
                  <a:pt x="1267778" y="1424940"/>
                  <a:pt x="1255395" y="1412558"/>
                  <a:pt x="1239203" y="1407795"/>
                </a:cubicBezTo>
                <a:cubicBezTo>
                  <a:pt x="1214438" y="1401128"/>
                  <a:pt x="1188720" y="1415415"/>
                  <a:pt x="1181100" y="1440180"/>
                </a:cubicBezTo>
                <a:cubicBezTo>
                  <a:pt x="1174432" y="1464945"/>
                  <a:pt x="1188720" y="1490663"/>
                  <a:pt x="1213485" y="1498283"/>
                </a:cubicBezTo>
                <a:cubicBezTo>
                  <a:pt x="1229678" y="1503045"/>
                  <a:pt x="1246823" y="1498283"/>
                  <a:pt x="1259205" y="1486853"/>
                </a:cubicBezTo>
                <a:lnTo>
                  <a:pt x="1308735" y="1501140"/>
                </a:lnTo>
                <a:lnTo>
                  <a:pt x="1272540" y="1627823"/>
                </a:lnTo>
                <a:lnTo>
                  <a:pt x="1223010" y="1613535"/>
                </a:lnTo>
                <a:cubicBezTo>
                  <a:pt x="1219200" y="1598295"/>
                  <a:pt x="1206818" y="1585913"/>
                  <a:pt x="1190625" y="1581150"/>
                </a:cubicBezTo>
                <a:cubicBezTo>
                  <a:pt x="1165860" y="1574483"/>
                  <a:pt x="1140143" y="1588770"/>
                  <a:pt x="1132523" y="1613535"/>
                </a:cubicBezTo>
                <a:cubicBezTo>
                  <a:pt x="1125855" y="1638300"/>
                  <a:pt x="1140143" y="1664018"/>
                  <a:pt x="1164907" y="1671638"/>
                </a:cubicBezTo>
                <a:cubicBezTo>
                  <a:pt x="1181100" y="1676400"/>
                  <a:pt x="1198245" y="1671638"/>
                  <a:pt x="1210628" y="1660208"/>
                </a:cubicBezTo>
                <a:lnTo>
                  <a:pt x="1260157" y="1674495"/>
                </a:lnTo>
                <a:lnTo>
                  <a:pt x="1223963" y="1801178"/>
                </a:lnTo>
                <a:lnTo>
                  <a:pt x="1174432" y="1786890"/>
                </a:lnTo>
                <a:cubicBezTo>
                  <a:pt x="1170623" y="1771650"/>
                  <a:pt x="1158240" y="1759268"/>
                  <a:pt x="1142048" y="1754505"/>
                </a:cubicBezTo>
                <a:cubicBezTo>
                  <a:pt x="1117282" y="1747838"/>
                  <a:pt x="1091565" y="1762125"/>
                  <a:pt x="1083945" y="1786890"/>
                </a:cubicBezTo>
                <a:cubicBezTo>
                  <a:pt x="1077278" y="1811655"/>
                  <a:pt x="1091565" y="1837373"/>
                  <a:pt x="1116330" y="1844993"/>
                </a:cubicBezTo>
                <a:cubicBezTo>
                  <a:pt x="1132523" y="1849755"/>
                  <a:pt x="1149668" y="1844993"/>
                  <a:pt x="1162050" y="1833563"/>
                </a:cubicBezTo>
                <a:lnTo>
                  <a:pt x="1211580" y="1847850"/>
                </a:lnTo>
                <a:lnTo>
                  <a:pt x="1189673" y="1925003"/>
                </a:lnTo>
                <a:lnTo>
                  <a:pt x="0" y="1586865"/>
                </a:lnTo>
                <a:lnTo>
                  <a:pt x="444818"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424" name="Google Shape;424;p31"/>
          <p:cNvGrpSpPr/>
          <p:nvPr/>
        </p:nvGrpSpPr>
        <p:grpSpPr>
          <a:xfrm rot="2112144">
            <a:off x="3444486" y="5253738"/>
            <a:ext cx="2529871" cy="579563"/>
            <a:chOff x="5438339" y="233749"/>
            <a:chExt cx="5585545" cy="1279581"/>
          </a:xfrm>
        </p:grpSpPr>
        <p:sp>
          <p:nvSpPr>
            <p:cNvPr id="425" name="Google Shape;425;p31"/>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6" name="Google Shape;426;p31"/>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7" name="Google Shape;427;p31"/>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8" name="Google Shape;428;p31"/>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9" name="Google Shape;429;p31"/>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0" name="Google Shape;430;p31"/>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1" name="Google Shape;431;p31"/>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2" name="Google Shape;432;p31"/>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3" name="Google Shape;433;p31"/>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4" name="Google Shape;434;p31"/>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5" name="Google Shape;435;p31"/>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6" name="Google Shape;436;p31"/>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437" name="Google Shape;437;p31"/>
          <p:cNvGrpSpPr/>
          <p:nvPr/>
        </p:nvGrpSpPr>
        <p:grpSpPr>
          <a:xfrm rot="2112144">
            <a:off x="8482060" y="1181770"/>
            <a:ext cx="2529871" cy="579563"/>
            <a:chOff x="5438339" y="233749"/>
            <a:chExt cx="5585545" cy="1279581"/>
          </a:xfrm>
        </p:grpSpPr>
        <p:sp>
          <p:nvSpPr>
            <p:cNvPr id="438" name="Google Shape;438;p31"/>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9" name="Google Shape;439;p31"/>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0" name="Google Shape;440;p31"/>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1" name="Google Shape;441;p31"/>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2" name="Google Shape;442;p31"/>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3" name="Google Shape;443;p31"/>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4" name="Google Shape;444;p31"/>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5" name="Google Shape;445;p31"/>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6" name="Google Shape;446;p31"/>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7" name="Google Shape;447;p31"/>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8" name="Google Shape;448;p31"/>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9" name="Google Shape;449;p31"/>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450" name="Google Shape;450;p31"/>
          <p:cNvSpPr txBox="1">
            <a:spLocks noGrp="1"/>
          </p:cNvSpPr>
          <p:nvPr>
            <p:ph type="title"/>
          </p:nvPr>
        </p:nvSpPr>
        <p:spPr>
          <a:xfrm>
            <a:off x="481875" y="2235600"/>
            <a:ext cx="3653700" cy="21624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15000"/>
              <a:buNone/>
            </a:pPr>
            <a:r>
              <a:rPr lang="en" sz="6200" b="1"/>
              <a:t>  </a:t>
            </a:r>
            <a:r>
              <a:rPr lang="en" sz="6200" b="1" u="sng"/>
              <a:t>A Little More </a:t>
            </a:r>
            <a:endParaRPr sz="6200" b="1" u="sng"/>
          </a:p>
          <a:p>
            <a:pPr marL="0" lvl="0" indent="0" algn="ctr" rtl="0">
              <a:lnSpc>
                <a:spcPct val="100000"/>
              </a:lnSpc>
              <a:spcBef>
                <a:spcPts val="0"/>
              </a:spcBef>
              <a:spcAft>
                <a:spcPts val="0"/>
              </a:spcAft>
              <a:buSzPts val="15000"/>
              <a:buNone/>
            </a:pPr>
            <a:r>
              <a:rPr lang="en" sz="6200" b="1" u="sng"/>
              <a:t> About DLM</a:t>
            </a:r>
            <a:r>
              <a:rPr lang="en" sz="6200" b="1"/>
              <a:t>...</a:t>
            </a:r>
            <a:endParaRPr sz="6200" b="1"/>
          </a:p>
        </p:txBody>
      </p:sp>
      <p:sp>
        <p:nvSpPr>
          <p:cNvPr id="451" name="Google Shape;451;p31"/>
          <p:cNvSpPr txBox="1">
            <a:spLocks noGrp="1"/>
          </p:cNvSpPr>
          <p:nvPr>
            <p:ph type="subTitle" idx="1"/>
          </p:nvPr>
        </p:nvSpPr>
        <p:spPr>
          <a:xfrm>
            <a:off x="4559100" y="2031800"/>
            <a:ext cx="5830200" cy="7179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3600"/>
              <a:buNone/>
            </a:pPr>
            <a:r>
              <a:rPr lang="en" sz="7000" b="0">
                <a:latin typeface="Just Another Hand"/>
                <a:ea typeface="Just Another Hand"/>
                <a:cs typeface="Just Another Hand"/>
                <a:sym typeface="Just Another Hand"/>
              </a:rPr>
              <a:t>NYSAA in a </a:t>
            </a:r>
            <a:endParaRPr sz="7000" b="0">
              <a:latin typeface="Just Another Hand"/>
              <a:ea typeface="Just Another Hand"/>
              <a:cs typeface="Just Another Hand"/>
              <a:sym typeface="Just Another Hand"/>
            </a:endParaRPr>
          </a:p>
        </p:txBody>
      </p:sp>
      <p:sp>
        <p:nvSpPr>
          <p:cNvPr id="452" name="Google Shape;452;p31"/>
          <p:cNvSpPr txBox="1">
            <a:spLocks noGrp="1"/>
          </p:cNvSpPr>
          <p:nvPr>
            <p:ph type="body" idx="2"/>
          </p:nvPr>
        </p:nvSpPr>
        <p:spPr>
          <a:xfrm>
            <a:off x="5037925" y="3225750"/>
            <a:ext cx="5351400" cy="24384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SzPts val="1900"/>
              <a:buNone/>
            </a:pPr>
            <a:r>
              <a:rPr lang="en" sz="2200">
                <a:highlight>
                  <a:srgbClr val="FFFFFF"/>
                </a:highlight>
              </a:rPr>
              <a:t>DLM measures student knowledge on </a:t>
            </a:r>
            <a:r>
              <a:rPr lang="en" sz="2200">
                <a:solidFill>
                  <a:srgbClr val="FF00FF"/>
                </a:solidFill>
                <a:highlight>
                  <a:srgbClr val="FFFFFF"/>
                </a:highlight>
              </a:rPr>
              <a:t>Essential Elements</a:t>
            </a:r>
            <a:r>
              <a:rPr lang="en" sz="2200">
                <a:highlight>
                  <a:srgbClr val="FFFFFF"/>
                </a:highlight>
              </a:rPr>
              <a:t>. Essential Elements are </a:t>
            </a:r>
            <a:r>
              <a:rPr lang="en" sz="2200">
                <a:solidFill>
                  <a:srgbClr val="FF00FF"/>
                </a:solidFill>
                <a:highlight>
                  <a:srgbClr val="FFFFFF"/>
                </a:highlight>
              </a:rPr>
              <a:t>alternate achievement standards that are reduced in depth and breadth </a:t>
            </a:r>
            <a:r>
              <a:rPr lang="en" sz="2200">
                <a:highlight>
                  <a:srgbClr val="FFFFFF"/>
                </a:highlight>
              </a:rPr>
              <a:t>from the learning standards </a:t>
            </a:r>
            <a:endParaRPr sz="2200"/>
          </a:p>
        </p:txBody>
      </p:sp>
      <p:sp>
        <p:nvSpPr>
          <p:cNvPr id="453" name="Google Shape;453;p31"/>
          <p:cNvSpPr/>
          <p:nvPr/>
        </p:nvSpPr>
        <p:spPr>
          <a:xfrm>
            <a:off x="1019941" y="2031259"/>
            <a:ext cx="1047928" cy="915671"/>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454" name="Google Shape;454;p31"/>
          <p:cNvGrpSpPr/>
          <p:nvPr/>
        </p:nvGrpSpPr>
        <p:grpSpPr>
          <a:xfrm>
            <a:off x="5722100" y="1440172"/>
            <a:ext cx="437755" cy="434298"/>
            <a:chOff x="9479277" y="3818260"/>
            <a:chExt cx="437755" cy="434298"/>
          </a:xfrm>
        </p:grpSpPr>
        <p:sp>
          <p:nvSpPr>
            <p:cNvPr id="455" name="Google Shape;455;p31"/>
            <p:cNvSpPr/>
            <p:nvPr/>
          </p:nvSpPr>
          <p:spPr>
            <a:xfrm>
              <a:off x="9479277" y="3830158"/>
              <a:ext cx="422400" cy="422400"/>
            </a:xfrm>
            <a:prstGeom prst="ellipse">
              <a:avLst/>
            </a:prstGeom>
            <a:gradFill>
              <a:gsLst>
                <a:gs pos="0">
                  <a:srgbClr val="FFFFFF"/>
                </a:gs>
                <a:gs pos="100000">
                  <a:srgbClr val="9AC0E1"/>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56" name="Google Shape;456;p31"/>
            <p:cNvSpPr/>
            <p:nvPr/>
          </p:nvSpPr>
          <p:spPr>
            <a:xfrm>
              <a:off x="9601133" y="3818260"/>
              <a:ext cx="315900" cy="315900"/>
            </a:xfrm>
            <a:prstGeom prst="ellipse">
              <a:avLst/>
            </a:prstGeom>
            <a:gradFill>
              <a:gsLst>
                <a:gs pos="0">
                  <a:srgbClr val="FFFFFF"/>
                </a:gs>
                <a:gs pos="100000">
                  <a:srgbClr val="9AC0E1"/>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457" name="Google Shape;457;p31"/>
          <p:cNvPicPr preferRelativeResize="0"/>
          <p:nvPr/>
        </p:nvPicPr>
        <p:blipFill>
          <a:blip r:embed="rId4">
            <a:alphaModFix/>
          </a:blip>
          <a:stretch>
            <a:fillRect/>
          </a:stretch>
        </p:blipFill>
        <p:spPr>
          <a:xfrm>
            <a:off x="7381075" y="1752438"/>
            <a:ext cx="1981350" cy="1473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grpSp>
        <p:nvGrpSpPr>
          <p:cNvPr id="462" name="Google Shape;462;p32"/>
          <p:cNvGrpSpPr/>
          <p:nvPr/>
        </p:nvGrpSpPr>
        <p:grpSpPr>
          <a:xfrm>
            <a:off x="1135029" y="2031255"/>
            <a:ext cx="2546284" cy="2546284"/>
            <a:chOff x="5662013" y="3836240"/>
            <a:chExt cx="1962000" cy="1962000"/>
          </a:xfrm>
        </p:grpSpPr>
        <p:sp>
          <p:nvSpPr>
            <p:cNvPr id="463" name="Google Shape;463;p32"/>
            <p:cNvSpPr/>
            <p:nvPr/>
          </p:nvSpPr>
          <p:spPr>
            <a:xfrm>
              <a:off x="5662013" y="3836240"/>
              <a:ext cx="1962000" cy="1962000"/>
            </a:xfrm>
            <a:prstGeom prst="ellipse">
              <a:avLst/>
            </a:prstGeom>
            <a:solidFill>
              <a:schemeClr val="accent4"/>
            </a:solidFill>
            <a:ln>
              <a:noFill/>
            </a:ln>
            <a:effectLst>
              <a:outerShdw blurRad="25400" dist="50800" dir="2700000" algn="tl"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pic>
          <p:nvPicPr>
            <p:cNvPr id="464" name="Google Shape;464;p32" descr="A picture containing drawing&#10;&#10;Description automatically generated"/>
            <p:cNvPicPr preferRelativeResize="0"/>
            <p:nvPr/>
          </p:nvPicPr>
          <p:blipFill rotWithShape="1">
            <a:blip r:embed="rId3">
              <a:alphaModFix amt="14000"/>
            </a:blip>
            <a:srcRect r="41138" b="58781"/>
            <a:stretch/>
          </p:blipFill>
          <p:spPr>
            <a:xfrm>
              <a:off x="5743778" y="3945244"/>
              <a:ext cx="1779300" cy="1731900"/>
            </a:xfrm>
            <a:prstGeom prst="ellipse">
              <a:avLst/>
            </a:prstGeom>
            <a:noFill/>
            <a:ln>
              <a:noFill/>
            </a:ln>
          </p:spPr>
        </p:pic>
      </p:grpSp>
      <p:sp>
        <p:nvSpPr>
          <p:cNvPr id="465" name="Google Shape;465;p32"/>
          <p:cNvSpPr/>
          <p:nvPr/>
        </p:nvSpPr>
        <p:spPr>
          <a:xfrm rot="-6800404">
            <a:off x="4323320" y="-146887"/>
            <a:ext cx="6301771" cy="7421839"/>
          </a:xfrm>
          <a:custGeom>
            <a:avLst/>
            <a:gdLst/>
            <a:ahLst/>
            <a:cxnLst/>
            <a:rect l="l" t="t" r="r" b="b"/>
            <a:pathLst>
              <a:path w="1634490" h="1925002" extrusionOk="0">
                <a:moveTo>
                  <a:pt x="444818" y="0"/>
                </a:moveTo>
                <a:lnTo>
                  <a:pt x="1634490" y="338138"/>
                </a:lnTo>
                <a:lnTo>
                  <a:pt x="1612582" y="414338"/>
                </a:lnTo>
                <a:lnTo>
                  <a:pt x="1563053" y="400050"/>
                </a:lnTo>
                <a:cubicBezTo>
                  <a:pt x="1559243" y="384810"/>
                  <a:pt x="1546860" y="372428"/>
                  <a:pt x="1530668" y="367665"/>
                </a:cubicBezTo>
                <a:cubicBezTo>
                  <a:pt x="1505903" y="360997"/>
                  <a:pt x="1480185" y="375285"/>
                  <a:pt x="1472565" y="400050"/>
                </a:cubicBezTo>
                <a:cubicBezTo>
                  <a:pt x="1465898" y="424815"/>
                  <a:pt x="1480185" y="450533"/>
                  <a:pt x="1504950" y="458153"/>
                </a:cubicBezTo>
                <a:cubicBezTo>
                  <a:pt x="1521143" y="462915"/>
                  <a:pt x="1538288" y="458153"/>
                  <a:pt x="1550670" y="446722"/>
                </a:cubicBezTo>
                <a:lnTo>
                  <a:pt x="1600200" y="461010"/>
                </a:lnTo>
                <a:lnTo>
                  <a:pt x="1564005" y="587693"/>
                </a:lnTo>
                <a:lnTo>
                  <a:pt x="1514475" y="573405"/>
                </a:lnTo>
                <a:cubicBezTo>
                  <a:pt x="1510665" y="558165"/>
                  <a:pt x="1498282" y="545783"/>
                  <a:pt x="1482090" y="541020"/>
                </a:cubicBezTo>
                <a:cubicBezTo>
                  <a:pt x="1457325" y="534353"/>
                  <a:pt x="1431607" y="548640"/>
                  <a:pt x="1423988" y="573405"/>
                </a:cubicBezTo>
                <a:cubicBezTo>
                  <a:pt x="1417320" y="598170"/>
                  <a:pt x="1431607" y="623888"/>
                  <a:pt x="1456373" y="631508"/>
                </a:cubicBezTo>
                <a:cubicBezTo>
                  <a:pt x="1472565" y="636270"/>
                  <a:pt x="1489710" y="631508"/>
                  <a:pt x="1502093" y="620078"/>
                </a:cubicBezTo>
                <a:lnTo>
                  <a:pt x="1551623" y="634365"/>
                </a:lnTo>
                <a:lnTo>
                  <a:pt x="1515428" y="761048"/>
                </a:lnTo>
                <a:lnTo>
                  <a:pt x="1465898" y="746760"/>
                </a:lnTo>
                <a:cubicBezTo>
                  <a:pt x="1462088" y="731520"/>
                  <a:pt x="1449705" y="719138"/>
                  <a:pt x="1433513" y="714375"/>
                </a:cubicBezTo>
                <a:cubicBezTo>
                  <a:pt x="1408748" y="707708"/>
                  <a:pt x="1383030" y="721995"/>
                  <a:pt x="1375410" y="746760"/>
                </a:cubicBezTo>
                <a:cubicBezTo>
                  <a:pt x="1368743" y="771525"/>
                  <a:pt x="1383030" y="797243"/>
                  <a:pt x="1407795" y="804863"/>
                </a:cubicBezTo>
                <a:cubicBezTo>
                  <a:pt x="1423988" y="809625"/>
                  <a:pt x="1441132" y="804863"/>
                  <a:pt x="1453515" y="793433"/>
                </a:cubicBezTo>
                <a:lnTo>
                  <a:pt x="1503045" y="807720"/>
                </a:lnTo>
                <a:lnTo>
                  <a:pt x="1466850" y="934402"/>
                </a:lnTo>
                <a:lnTo>
                  <a:pt x="1417320" y="920115"/>
                </a:lnTo>
                <a:cubicBezTo>
                  <a:pt x="1413510" y="904875"/>
                  <a:pt x="1401128" y="892493"/>
                  <a:pt x="1384935" y="887730"/>
                </a:cubicBezTo>
                <a:cubicBezTo>
                  <a:pt x="1360170" y="881063"/>
                  <a:pt x="1334453" y="895350"/>
                  <a:pt x="1326832" y="920115"/>
                </a:cubicBezTo>
                <a:cubicBezTo>
                  <a:pt x="1320165" y="944880"/>
                  <a:pt x="1334453" y="970598"/>
                  <a:pt x="1359218" y="978218"/>
                </a:cubicBezTo>
                <a:cubicBezTo>
                  <a:pt x="1375410" y="982980"/>
                  <a:pt x="1392555" y="978218"/>
                  <a:pt x="1404938" y="966788"/>
                </a:cubicBezTo>
                <a:lnTo>
                  <a:pt x="1454468" y="981075"/>
                </a:lnTo>
                <a:lnTo>
                  <a:pt x="1418273" y="1107758"/>
                </a:lnTo>
                <a:lnTo>
                  <a:pt x="1368743" y="1093470"/>
                </a:lnTo>
                <a:cubicBezTo>
                  <a:pt x="1364932" y="1078230"/>
                  <a:pt x="1352550" y="1065848"/>
                  <a:pt x="1336357" y="1061085"/>
                </a:cubicBezTo>
                <a:cubicBezTo>
                  <a:pt x="1311593" y="1054418"/>
                  <a:pt x="1285875" y="1068705"/>
                  <a:pt x="1278255" y="1093470"/>
                </a:cubicBezTo>
                <a:cubicBezTo>
                  <a:pt x="1271588" y="1118235"/>
                  <a:pt x="1285875" y="1143953"/>
                  <a:pt x="1310640" y="1151573"/>
                </a:cubicBezTo>
                <a:cubicBezTo>
                  <a:pt x="1326832" y="1156335"/>
                  <a:pt x="1343978" y="1151573"/>
                  <a:pt x="1356360" y="1140143"/>
                </a:cubicBezTo>
                <a:lnTo>
                  <a:pt x="1405890" y="1154430"/>
                </a:lnTo>
                <a:lnTo>
                  <a:pt x="1369695" y="1281113"/>
                </a:lnTo>
                <a:lnTo>
                  <a:pt x="1320165" y="1266825"/>
                </a:lnTo>
                <a:cubicBezTo>
                  <a:pt x="1316355" y="1251585"/>
                  <a:pt x="1303973" y="1239203"/>
                  <a:pt x="1287780" y="1234440"/>
                </a:cubicBezTo>
                <a:cubicBezTo>
                  <a:pt x="1263015" y="1227773"/>
                  <a:pt x="1237298" y="1242060"/>
                  <a:pt x="1229678" y="1266825"/>
                </a:cubicBezTo>
                <a:cubicBezTo>
                  <a:pt x="1223010" y="1291590"/>
                  <a:pt x="1237298" y="1317308"/>
                  <a:pt x="1262063" y="1324928"/>
                </a:cubicBezTo>
                <a:cubicBezTo>
                  <a:pt x="1278255" y="1329690"/>
                  <a:pt x="1295400" y="1324928"/>
                  <a:pt x="1307782" y="1313498"/>
                </a:cubicBezTo>
                <a:lnTo>
                  <a:pt x="1357313" y="1327785"/>
                </a:lnTo>
                <a:lnTo>
                  <a:pt x="1321118" y="1454468"/>
                </a:lnTo>
                <a:lnTo>
                  <a:pt x="1271588" y="1440180"/>
                </a:lnTo>
                <a:cubicBezTo>
                  <a:pt x="1267778" y="1424940"/>
                  <a:pt x="1255395" y="1412558"/>
                  <a:pt x="1239203" y="1407795"/>
                </a:cubicBezTo>
                <a:cubicBezTo>
                  <a:pt x="1214438" y="1401128"/>
                  <a:pt x="1188720" y="1415415"/>
                  <a:pt x="1181100" y="1440180"/>
                </a:cubicBezTo>
                <a:cubicBezTo>
                  <a:pt x="1174432" y="1464945"/>
                  <a:pt x="1188720" y="1490663"/>
                  <a:pt x="1213485" y="1498283"/>
                </a:cubicBezTo>
                <a:cubicBezTo>
                  <a:pt x="1229678" y="1503045"/>
                  <a:pt x="1246823" y="1498283"/>
                  <a:pt x="1259205" y="1486853"/>
                </a:cubicBezTo>
                <a:lnTo>
                  <a:pt x="1308735" y="1501140"/>
                </a:lnTo>
                <a:lnTo>
                  <a:pt x="1272540" y="1627823"/>
                </a:lnTo>
                <a:lnTo>
                  <a:pt x="1223010" y="1613535"/>
                </a:lnTo>
                <a:cubicBezTo>
                  <a:pt x="1219200" y="1598295"/>
                  <a:pt x="1206818" y="1585913"/>
                  <a:pt x="1190625" y="1581150"/>
                </a:cubicBezTo>
                <a:cubicBezTo>
                  <a:pt x="1165860" y="1574483"/>
                  <a:pt x="1140143" y="1588770"/>
                  <a:pt x="1132523" y="1613535"/>
                </a:cubicBezTo>
                <a:cubicBezTo>
                  <a:pt x="1125855" y="1638300"/>
                  <a:pt x="1140143" y="1664018"/>
                  <a:pt x="1164907" y="1671638"/>
                </a:cubicBezTo>
                <a:cubicBezTo>
                  <a:pt x="1181100" y="1676400"/>
                  <a:pt x="1198245" y="1671638"/>
                  <a:pt x="1210628" y="1660208"/>
                </a:cubicBezTo>
                <a:lnTo>
                  <a:pt x="1260157" y="1674495"/>
                </a:lnTo>
                <a:lnTo>
                  <a:pt x="1223963" y="1801178"/>
                </a:lnTo>
                <a:lnTo>
                  <a:pt x="1174432" y="1786890"/>
                </a:lnTo>
                <a:cubicBezTo>
                  <a:pt x="1170623" y="1771650"/>
                  <a:pt x="1158240" y="1759268"/>
                  <a:pt x="1142048" y="1754505"/>
                </a:cubicBezTo>
                <a:cubicBezTo>
                  <a:pt x="1117282" y="1747838"/>
                  <a:pt x="1091565" y="1762125"/>
                  <a:pt x="1083945" y="1786890"/>
                </a:cubicBezTo>
                <a:cubicBezTo>
                  <a:pt x="1077278" y="1811655"/>
                  <a:pt x="1091565" y="1837373"/>
                  <a:pt x="1116330" y="1844993"/>
                </a:cubicBezTo>
                <a:cubicBezTo>
                  <a:pt x="1132523" y="1849755"/>
                  <a:pt x="1149668" y="1844993"/>
                  <a:pt x="1162050" y="1833563"/>
                </a:cubicBezTo>
                <a:lnTo>
                  <a:pt x="1211580" y="1847850"/>
                </a:lnTo>
                <a:lnTo>
                  <a:pt x="1189673" y="1925003"/>
                </a:lnTo>
                <a:lnTo>
                  <a:pt x="0" y="1586865"/>
                </a:lnTo>
                <a:lnTo>
                  <a:pt x="444818"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466" name="Google Shape;466;p32"/>
          <p:cNvGrpSpPr/>
          <p:nvPr/>
        </p:nvGrpSpPr>
        <p:grpSpPr>
          <a:xfrm rot="2112144">
            <a:off x="3444486" y="5253738"/>
            <a:ext cx="2529871" cy="579563"/>
            <a:chOff x="5438339" y="233749"/>
            <a:chExt cx="5585545" cy="1279581"/>
          </a:xfrm>
        </p:grpSpPr>
        <p:sp>
          <p:nvSpPr>
            <p:cNvPr id="467" name="Google Shape;467;p32"/>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8" name="Google Shape;468;p32"/>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9" name="Google Shape;469;p32"/>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0" name="Google Shape;470;p32"/>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1" name="Google Shape;471;p32"/>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2" name="Google Shape;472;p32"/>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3" name="Google Shape;473;p32"/>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4" name="Google Shape;474;p32"/>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5" name="Google Shape;475;p32"/>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6" name="Google Shape;476;p32"/>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7" name="Google Shape;477;p32"/>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8" name="Google Shape;478;p32"/>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479" name="Google Shape;479;p32"/>
          <p:cNvGrpSpPr/>
          <p:nvPr/>
        </p:nvGrpSpPr>
        <p:grpSpPr>
          <a:xfrm rot="2112144">
            <a:off x="8482060" y="1181770"/>
            <a:ext cx="2529871" cy="579563"/>
            <a:chOff x="5438339" y="233749"/>
            <a:chExt cx="5585545" cy="1279581"/>
          </a:xfrm>
        </p:grpSpPr>
        <p:sp>
          <p:nvSpPr>
            <p:cNvPr id="480" name="Google Shape;480;p32"/>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1" name="Google Shape;481;p32"/>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2" name="Google Shape;482;p32"/>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3" name="Google Shape;483;p32"/>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4" name="Google Shape;484;p32"/>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5" name="Google Shape;485;p32"/>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6" name="Google Shape;486;p32"/>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7" name="Google Shape;487;p32"/>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8" name="Google Shape;488;p32"/>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9" name="Google Shape;489;p32"/>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0" name="Google Shape;490;p32"/>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1" name="Google Shape;491;p32"/>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492" name="Google Shape;492;p32"/>
          <p:cNvSpPr txBox="1">
            <a:spLocks noGrp="1"/>
          </p:cNvSpPr>
          <p:nvPr>
            <p:ph type="title"/>
          </p:nvPr>
        </p:nvSpPr>
        <p:spPr>
          <a:xfrm>
            <a:off x="481875" y="2235600"/>
            <a:ext cx="3653700" cy="21624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15000"/>
              <a:buNone/>
            </a:pPr>
            <a:r>
              <a:rPr lang="en" sz="6200" b="1"/>
              <a:t>  </a:t>
            </a:r>
            <a:r>
              <a:rPr lang="en" sz="6200" b="1" u="sng"/>
              <a:t>When</a:t>
            </a:r>
            <a:r>
              <a:rPr lang="en" sz="6200" b="1"/>
              <a:t>?</a:t>
            </a:r>
            <a:endParaRPr sz="6200" b="1"/>
          </a:p>
        </p:txBody>
      </p:sp>
      <p:sp>
        <p:nvSpPr>
          <p:cNvPr id="493" name="Google Shape;493;p32"/>
          <p:cNvSpPr txBox="1">
            <a:spLocks noGrp="1"/>
          </p:cNvSpPr>
          <p:nvPr>
            <p:ph type="subTitle" idx="1"/>
          </p:nvPr>
        </p:nvSpPr>
        <p:spPr>
          <a:xfrm>
            <a:off x="4559100" y="2031800"/>
            <a:ext cx="5830200" cy="7179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3600"/>
              <a:buNone/>
            </a:pPr>
            <a:r>
              <a:rPr lang="en" sz="7000" b="0">
                <a:latin typeface="Just Another Hand"/>
                <a:ea typeface="Just Another Hand"/>
                <a:cs typeface="Just Another Hand"/>
                <a:sym typeface="Just Another Hand"/>
              </a:rPr>
              <a:t>NYSAA in a </a:t>
            </a:r>
            <a:endParaRPr sz="7000" b="0">
              <a:latin typeface="Just Another Hand"/>
              <a:ea typeface="Just Another Hand"/>
              <a:cs typeface="Just Another Hand"/>
              <a:sym typeface="Just Another Hand"/>
            </a:endParaRPr>
          </a:p>
        </p:txBody>
      </p:sp>
      <p:sp>
        <p:nvSpPr>
          <p:cNvPr id="494" name="Google Shape;494;p32"/>
          <p:cNvSpPr txBox="1">
            <a:spLocks noGrp="1"/>
          </p:cNvSpPr>
          <p:nvPr>
            <p:ph type="body" idx="2"/>
          </p:nvPr>
        </p:nvSpPr>
        <p:spPr>
          <a:xfrm>
            <a:off x="5180800" y="3225750"/>
            <a:ext cx="5351400" cy="2438400"/>
          </a:xfrm>
          <a:prstGeom prst="rect">
            <a:avLst/>
          </a:prstGeom>
          <a:noFill/>
          <a:ln>
            <a:noFill/>
          </a:ln>
        </p:spPr>
        <p:txBody>
          <a:bodyPr spcFirstLastPara="1" wrap="square" lIns="121900" tIns="121900" rIns="121900" bIns="121900" anchor="ctr" anchorCtr="0">
            <a:noAutofit/>
          </a:bodyPr>
          <a:lstStyle/>
          <a:p>
            <a:pPr marL="0" lvl="0" indent="0" algn="l" rtl="0">
              <a:lnSpc>
                <a:spcPct val="115000"/>
              </a:lnSpc>
              <a:spcBef>
                <a:spcPts val="0"/>
              </a:spcBef>
              <a:spcAft>
                <a:spcPts val="0"/>
              </a:spcAft>
              <a:buSzPts val="1900"/>
              <a:buNone/>
            </a:pPr>
            <a:r>
              <a:rPr lang="en" sz="2050">
                <a:highlight>
                  <a:srgbClr val="FFFFFF"/>
                </a:highlight>
              </a:rPr>
              <a:t>ELA and Math - students are assessed annually in grades 3-8 and once at the secondary level prior to exiting high school</a:t>
            </a:r>
            <a:endParaRPr sz="2050">
              <a:highlight>
                <a:srgbClr val="FFFFFF"/>
              </a:highlight>
            </a:endParaRPr>
          </a:p>
          <a:p>
            <a:pPr marL="0" lvl="0" indent="0" algn="l" rtl="0">
              <a:lnSpc>
                <a:spcPct val="115000"/>
              </a:lnSpc>
              <a:spcBef>
                <a:spcPts val="0"/>
              </a:spcBef>
              <a:spcAft>
                <a:spcPts val="0"/>
              </a:spcAft>
              <a:buSzPts val="1900"/>
              <a:buNone/>
            </a:pPr>
            <a:endParaRPr sz="2050">
              <a:highlight>
                <a:srgbClr val="FFFFFF"/>
              </a:highlight>
            </a:endParaRPr>
          </a:p>
          <a:p>
            <a:pPr marL="0" lvl="0" indent="0" algn="l" rtl="0">
              <a:lnSpc>
                <a:spcPct val="115000"/>
              </a:lnSpc>
              <a:spcBef>
                <a:spcPts val="0"/>
              </a:spcBef>
              <a:spcAft>
                <a:spcPts val="0"/>
              </a:spcAft>
              <a:buSzPts val="1900"/>
              <a:buNone/>
            </a:pPr>
            <a:r>
              <a:rPr lang="en" sz="2050">
                <a:highlight>
                  <a:srgbClr val="FFFFFF"/>
                </a:highlight>
              </a:rPr>
              <a:t>In science, students are assessed in grades 4 and 8 and once at the secondary level prior to exiting high school</a:t>
            </a:r>
            <a:endParaRPr sz="2900"/>
          </a:p>
        </p:txBody>
      </p:sp>
      <p:sp>
        <p:nvSpPr>
          <p:cNvPr id="495" name="Google Shape;495;p32"/>
          <p:cNvSpPr/>
          <p:nvPr/>
        </p:nvSpPr>
        <p:spPr>
          <a:xfrm>
            <a:off x="1019941" y="2031259"/>
            <a:ext cx="1047928" cy="915671"/>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496" name="Google Shape;496;p32"/>
          <p:cNvGrpSpPr/>
          <p:nvPr/>
        </p:nvGrpSpPr>
        <p:grpSpPr>
          <a:xfrm>
            <a:off x="5722100" y="1440172"/>
            <a:ext cx="437755" cy="434298"/>
            <a:chOff x="9479277" y="3818260"/>
            <a:chExt cx="437755" cy="434298"/>
          </a:xfrm>
        </p:grpSpPr>
        <p:sp>
          <p:nvSpPr>
            <p:cNvPr id="497" name="Google Shape;497;p32"/>
            <p:cNvSpPr/>
            <p:nvPr/>
          </p:nvSpPr>
          <p:spPr>
            <a:xfrm>
              <a:off x="9479277" y="3830158"/>
              <a:ext cx="422400" cy="422400"/>
            </a:xfrm>
            <a:prstGeom prst="ellipse">
              <a:avLst/>
            </a:prstGeom>
            <a:gradFill>
              <a:gsLst>
                <a:gs pos="0">
                  <a:srgbClr val="FFFFFF"/>
                </a:gs>
                <a:gs pos="100000">
                  <a:srgbClr val="9AC0E1"/>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98" name="Google Shape;498;p32"/>
            <p:cNvSpPr/>
            <p:nvPr/>
          </p:nvSpPr>
          <p:spPr>
            <a:xfrm>
              <a:off x="9601133" y="3818260"/>
              <a:ext cx="315900" cy="315900"/>
            </a:xfrm>
            <a:prstGeom prst="ellipse">
              <a:avLst/>
            </a:prstGeom>
            <a:gradFill>
              <a:gsLst>
                <a:gs pos="0">
                  <a:srgbClr val="FFFFFF"/>
                </a:gs>
                <a:gs pos="100000">
                  <a:srgbClr val="9AC0E1"/>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499" name="Google Shape;499;p32"/>
          <p:cNvPicPr preferRelativeResize="0"/>
          <p:nvPr/>
        </p:nvPicPr>
        <p:blipFill>
          <a:blip r:embed="rId4">
            <a:alphaModFix/>
          </a:blip>
          <a:stretch>
            <a:fillRect/>
          </a:stretch>
        </p:blipFill>
        <p:spPr>
          <a:xfrm>
            <a:off x="7381075" y="1752438"/>
            <a:ext cx="1981350" cy="1473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03"/>
        <p:cNvGrpSpPr/>
        <p:nvPr/>
      </p:nvGrpSpPr>
      <p:grpSpPr>
        <a:xfrm>
          <a:off x="0" y="0"/>
          <a:ext cx="0" cy="0"/>
          <a:chOff x="0" y="0"/>
          <a:chExt cx="0" cy="0"/>
        </a:xfrm>
      </p:grpSpPr>
      <p:sp>
        <p:nvSpPr>
          <p:cNvPr id="504" name="Google Shape;504;p33"/>
          <p:cNvSpPr/>
          <p:nvPr/>
        </p:nvSpPr>
        <p:spPr>
          <a:xfrm>
            <a:off x="3078675" y="541650"/>
            <a:ext cx="8313300" cy="54267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505" name="Google Shape;505;p33"/>
          <p:cNvGrpSpPr/>
          <p:nvPr/>
        </p:nvGrpSpPr>
        <p:grpSpPr>
          <a:xfrm>
            <a:off x="3078551" y="2073100"/>
            <a:ext cx="6094294" cy="717900"/>
            <a:chOff x="3096150" y="1961625"/>
            <a:chExt cx="3883200" cy="717900"/>
          </a:xfrm>
        </p:grpSpPr>
        <p:sp>
          <p:nvSpPr>
            <p:cNvPr id="506" name="Google Shape;506;p33"/>
            <p:cNvSpPr/>
            <p:nvPr/>
          </p:nvSpPr>
          <p:spPr>
            <a:xfrm>
              <a:off x="3096150" y="1961625"/>
              <a:ext cx="3883200" cy="717900"/>
            </a:xfrm>
            <a:prstGeom prst="rect">
              <a:avLst/>
            </a:prstGeom>
            <a:solidFill>
              <a:schemeClr val="accent4"/>
            </a:solidFill>
            <a:ln>
              <a:noFill/>
            </a:ln>
            <a:effectLst>
              <a:outerShdw blurRad="50800" dist="38100" algn="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507" name="Google Shape;507;p33"/>
            <p:cNvSpPr/>
            <p:nvPr/>
          </p:nvSpPr>
          <p:spPr>
            <a:xfrm>
              <a:off x="3096150" y="1961625"/>
              <a:ext cx="716400" cy="717900"/>
            </a:xfrm>
            <a:prstGeom prst="rect">
              <a:avLst/>
            </a:prstGeom>
            <a:solidFill>
              <a:srgbClr val="000000">
                <a:alpha val="43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sp>
        <p:nvSpPr>
          <p:cNvPr id="508" name="Google Shape;508;p33"/>
          <p:cNvSpPr txBox="1">
            <a:spLocks noGrp="1"/>
          </p:cNvSpPr>
          <p:nvPr>
            <p:ph type="title"/>
          </p:nvPr>
        </p:nvSpPr>
        <p:spPr>
          <a:xfrm>
            <a:off x="3183975" y="948225"/>
            <a:ext cx="7976700" cy="10134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4000"/>
              <a:buNone/>
            </a:pPr>
            <a:r>
              <a:rPr lang="en"/>
              <a:t>What Families Need to Know About NYSAA</a:t>
            </a:r>
            <a:endParaRPr/>
          </a:p>
        </p:txBody>
      </p:sp>
      <p:sp>
        <p:nvSpPr>
          <p:cNvPr id="509" name="Google Shape;509;p33"/>
          <p:cNvSpPr txBox="1">
            <a:spLocks noGrp="1"/>
          </p:cNvSpPr>
          <p:nvPr>
            <p:ph type="subTitle" idx="1"/>
          </p:nvPr>
        </p:nvSpPr>
        <p:spPr>
          <a:xfrm>
            <a:off x="3363475" y="2024175"/>
            <a:ext cx="5722500" cy="5766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2100"/>
              <a:buNone/>
            </a:pPr>
            <a:r>
              <a:rPr lang="en" sz="2800" u="sng"/>
              <a:t>NYSAA eligibility is a CSE decision</a:t>
            </a:r>
            <a:endParaRPr sz="2800" u="sng"/>
          </a:p>
        </p:txBody>
      </p:sp>
      <p:sp>
        <p:nvSpPr>
          <p:cNvPr id="510" name="Google Shape;510;p33"/>
          <p:cNvSpPr txBox="1">
            <a:spLocks noGrp="1"/>
          </p:cNvSpPr>
          <p:nvPr>
            <p:ph type="body" idx="2"/>
          </p:nvPr>
        </p:nvSpPr>
        <p:spPr>
          <a:xfrm>
            <a:off x="4106050" y="2902475"/>
            <a:ext cx="6659400" cy="3066000"/>
          </a:xfrm>
          <a:prstGeom prst="rect">
            <a:avLst/>
          </a:prstGeom>
          <a:noFill/>
          <a:ln>
            <a:noFill/>
          </a:ln>
        </p:spPr>
        <p:txBody>
          <a:bodyPr spcFirstLastPara="1" wrap="square" lIns="121900" tIns="121900" rIns="121900" bIns="121900" anchor="t" anchorCtr="0">
            <a:noAutofit/>
          </a:bodyPr>
          <a:lstStyle/>
          <a:p>
            <a:pPr marL="457200" lvl="0" indent="-349250" algn="l" rtl="0">
              <a:lnSpc>
                <a:spcPct val="115000"/>
              </a:lnSpc>
              <a:spcBef>
                <a:spcPts val="2100"/>
              </a:spcBef>
              <a:spcAft>
                <a:spcPts val="0"/>
              </a:spcAft>
              <a:buSzPts val="1900"/>
              <a:buChar char="●"/>
            </a:pPr>
            <a:r>
              <a:rPr lang="en"/>
              <a:t>Of course, parents are CSE members!</a:t>
            </a:r>
            <a:endParaRPr/>
          </a:p>
          <a:p>
            <a:pPr marL="0" lvl="0" indent="0" algn="l" rtl="0">
              <a:lnSpc>
                <a:spcPct val="115000"/>
              </a:lnSpc>
              <a:spcBef>
                <a:spcPts val="2100"/>
              </a:spcBef>
              <a:spcAft>
                <a:spcPts val="0"/>
              </a:spcAft>
              <a:buNone/>
            </a:pPr>
            <a:endParaRPr/>
          </a:p>
          <a:p>
            <a:pPr marL="457200" lvl="0" indent="-349250" algn="l" rtl="0">
              <a:lnSpc>
                <a:spcPct val="115000"/>
              </a:lnSpc>
              <a:spcBef>
                <a:spcPts val="2100"/>
              </a:spcBef>
              <a:spcAft>
                <a:spcPts val="0"/>
              </a:spcAft>
              <a:buSzPts val="1900"/>
              <a:buChar char="●"/>
            </a:pPr>
            <a:r>
              <a:rPr lang="en"/>
              <a:t>The CSE determines whether a student with a </a:t>
            </a:r>
            <a:r>
              <a:rPr lang="en" sz="2200">
                <a:solidFill>
                  <a:srgbClr val="9900FF"/>
                </a:solidFill>
              </a:rPr>
              <a:t>severe cognitive disability</a:t>
            </a:r>
            <a:r>
              <a:rPr lang="en"/>
              <a:t> is eligible to take the NYSAA, based on criteria</a:t>
            </a:r>
            <a:endParaRPr/>
          </a:p>
        </p:txBody>
      </p:sp>
      <p:sp>
        <p:nvSpPr>
          <p:cNvPr id="511" name="Google Shape;511;p33"/>
          <p:cNvSpPr/>
          <p:nvPr/>
        </p:nvSpPr>
        <p:spPr>
          <a:xfrm rot="-494443">
            <a:off x="1047143" y="3202249"/>
            <a:ext cx="2536812" cy="2718321"/>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512" name="Google Shape;512;p33"/>
          <p:cNvGrpSpPr/>
          <p:nvPr/>
        </p:nvGrpSpPr>
        <p:grpSpPr>
          <a:xfrm rot="918571">
            <a:off x="1081511" y="3409664"/>
            <a:ext cx="2385249" cy="2516268"/>
            <a:chOff x="2368761" y="841731"/>
            <a:chExt cx="3148926" cy="3321893"/>
          </a:xfrm>
        </p:grpSpPr>
        <p:sp>
          <p:nvSpPr>
            <p:cNvPr id="513" name="Google Shape;513;p33"/>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14" name="Google Shape;514;p33"/>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515" name="Google Shape;515;p33"/>
          <p:cNvGrpSpPr/>
          <p:nvPr/>
        </p:nvGrpSpPr>
        <p:grpSpPr>
          <a:xfrm>
            <a:off x="1862977" y="593376"/>
            <a:ext cx="1320998" cy="1265866"/>
            <a:chOff x="1862977" y="593376"/>
            <a:chExt cx="1320998" cy="1265866"/>
          </a:xfrm>
        </p:grpSpPr>
        <p:sp>
          <p:nvSpPr>
            <p:cNvPr id="516" name="Google Shape;516;p33"/>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7" name="Google Shape;517;p33"/>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518" name="Google Shape;518;p33"/>
          <p:cNvSpPr/>
          <p:nvPr/>
        </p:nvSpPr>
        <p:spPr>
          <a:xfrm>
            <a:off x="2266448" y="1049135"/>
            <a:ext cx="707794" cy="354375"/>
          </a:xfrm>
          <a:custGeom>
            <a:avLst/>
            <a:gdLst/>
            <a:ahLst/>
            <a:cxnLst/>
            <a:rect l="l" t="t" r="r" b="b"/>
            <a:pathLst>
              <a:path w="2144830" h="1840911" extrusionOk="0">
                <a:moveTo>
                  <a:pt x="37324" y="520784"/>
                </a:moveTo>
                <a:cubicBezTo>
                  <a:pt x="51454" y="577303"/>
                  <a:pt x="65987" y="633723"/>
                  <a:pt x="79713" y="690341"/>
                </a:cubicBezTo>
                <a:cubicBezTo>
                  <a:pt x="82138" y="700344"/>
                  <a:pt x="83536" y="710572"/>
                  <a:pt x="85769" y="720619"/>
                </a:cubicBezTo>
                <a:cubicBezTo>
                  <a:pt x="87574" y="728744"/>
                  <a:pt x="90019" y="736717"/>
                  <a:pt x="91824" y="744842"/>
                </a:cubicBezTo>
                <a:cubicBezTo>
                  <a:pt x="94057" y="754889"/>
                  <a:pt x="95566" y="765091"/>
                  <a:pt x="97880" y="775120"/>
                </a:cubicBezTo>
                <a:cubicBezTo>
                  <a:pt x="97889" y="775159"/>
                  <a:pt x="113014" y="835658"/>
                  <a:pt x="116047" y="847788"/>
                </a:cubicBezTo>
                <a:cubicBezTo>
                  <a:pt x="118066" y="855862"/>
                  <a:pt x="120735" y="863801"/>
                  <a:pt x="122103" y="872010"/>
                </a:cubicBezTo>
                <a:cubicBezTo>
                  <a:pt x="130504" y="922423"/>
                  <a:pt x="126421" y="896189"/>
                  <a:pt x="134214" y="950733"/>
                </a:cubicBezTo>
                <a:cubicBezTo>
                  <a:pt x="136232" y="978993"/>
                  <a:pt x="140269" y="1007180"/>
                  <a:pt x="140269" y="1035512"/>
                </a:cubicBezTo>
                <a:cubicBezTo>
                  <a:pt x="140269" y="1363226"/>
                  <a:pt x="101904" y="1241353"/>
                  <a:pt x="140269" y="1356461"/>
                </a:cubicBezTo>
                <a:cubicBezTo>
                  <a:pt x="146325" y="1352424"/>
                  <a:pt x="151926" y="1347604"/>
                  <a:pt x="158436" y="1344349"/>
                </a:cubicBezTo>
                <a:cubicBezTo>
                  <a:pt x="173066" y="1337034"/>
                  <a:pt x="185317" y="1338054"/>
                  <a:pt x="200826" y="1332238"/>
                </a:cubicBezTo>
                <a:cubicBezTo>
                  <a:pt x="209278" y="1329068"/>
                  <a:pt x="216484" y="1322982"/>
                  <a:pt x="225048" y="1320127"/>
                </a:cubicBezTo>
                <a:cubicBezTo>
                  <a:pt x="240839" y="1314863"/>
                  <a:pt x="257702" y="1313279"/>
                  <a:pt x="273493" y="1308015"/>
                </a:cubicBezTo>
                <a:lnTo>
                  <a:pt x="309827" y="1295904"/>
                </a:lnTo>
                <a:cubicBezTo>
                  <a:pt x="359986" y="1279185"/>
                  <a:pt x="280300" y="1305456"/>
                  <a:pt x="370383" y="1277737"/>
                </a:cubicBezTo>
                <a:cubicBezTo>
                  <a:pt x="382585" y="1273982"/>
                  <a:pt x="394606" y="1269663"/>
                  <a:pt x="406717" y="1265626"/>
                </a:cubicBezTo>
                <a:cubicBezTo>
                  <a:pt x="421122" y="1260824"/>
                  <a:pt x="433890" y="1256051"/>
                  <a:pt x="449107" y="1253515"/>
                </a:cubicBezTo>
                <a:cubicBezTo>
                  <a:pt x="607869" y="1227056"/>
                  <a:pt x="472566" y="1251813"/>
                  <a:pt x="582330" y="1235348"/>
                </a:cubicBezTo>
                <a:cubicBezTo>
                  <a:pt x="606615" y="1231705"/>
                  <a:pt x="630815" y="1227505"/>
                  <a:pt x="654998" y="1223237"/>
                </a:cubicBezTo>
                <a:cubicBezTo>
                  <a:pt x="679430" y="1218925"/>
                  <a:pt x="696461" y="1213919"/>
                  <a:pt x="721610" y="1211125"/>
                </a:cubicBezTo>
                <a:cubicBezTo>
                  <a:pt x="745768" y="1208441"/>
                  <a:pt x="770104" y="1207614"/>
                  <a:pt x="794277" y="1205070"/>
                </a:cubicBezTo>
                <a:cubicBezTo>
                  <a:pt x="808472" y="1203576"/>
                  <a:pt x="822491" y="1200682"/>
                  <a:pt x="836667" y="1199014"/>
                </a:cubicBezTo>
                <a:cubicBezTo>
                  <a:pt x="856814" y="1196644"/>
                  <a:pt x="877038" y="1194977"/>
                  <a:pt x="897223" y="1192959"/>
                </a:cubicBezTo>
                <a:cubicBezTo>
                  <a:pt x="918994" y="1187516"/>
                  <a:pt x="928665" y="1184690"/>
                  <a:pt x="951724" y="1180847"/>
                </a:cubicBezTo>
                <a:cubicBezTo>
                  <a:pt x="997907" y="1173150"/>
                  <a:pt x="1044820" y="1170376"/>
                  <a:pt x="1091003" y="1162680"/>
                </a:cubicBezTo>
                <a:cubicBezTo>
                  <a:pt x="1103114" y="1160662"/>
                  <a:pt x="1115297" y="1159033"/>
                  <a:pt x="1127337" y="1156625"/>
                </a:cubicBezTo>
                <a:cubicBezTo>
                  <a:pt x="1135498" y="1154993"/>
                  <a:pt x="1143321" y="1151746"/>
                  <a:pt x="1151560" y="1150569"/>
                </a:cubicBezTo>
                <a:cubicBezTo>
                  <a:pt x="1171642" y="1147700"/>
                  <a:pt x="1191954" y="1146754"/>
                  <a:pt x="1212116" y="1144514"/>
                </a:cubicBezTo>
                <a:cubicBezTo>
                  <a:pt x="1228290" y="1142717"/>
                  <a:pt x="1244413" y="1140477"/>
                  <a:pt x="1260561" y="1138458"/>
                </a:cubicBezTo>
                <a:cubicBezTo>
                  <a:pt x="1286802" y="1140477"/>
                  <a:pt x="1323126" y="1123739"/>
                  <a:pt x="1339284" y="1144514"/>
                </a:cubicBezTo>
                <a:cubicBezTo>
                  <a:pt x="1360388" y="1171647"/>
                  <a:pt x="1343002" y="1213164"/>
                  <a:pt x="1345340" y="1247459"/>
                </a:cubicBezTo>
                <a:cubicBezTo>
                  <a:pt x="1349058" y="1301982"/>
                  <a:pt x="1348466" y="1357055"/>
                  <a:pt x="1357451" y="1410961"/>
                </a:cubicBezTo>
                <a:cubicBezTo>
                  <a:pt x="1359470" y="1423072"/>
                  <a:pt x="1361311" y="1435215"/>
                  <a:pt x="1363507" y="1447295"/>
                </a:cubicBezTo>
                <a:cubicBezTo>
                  <a:pt x="1365348" y="1457421"/>
                  <a:pt x="1368106" y="1467384"/>
                  <a:pt x="1369562" y="1477573"/>
                </a:cubicBezTo>
                <a:cubicBezTo>
                  <a:pt x="1374165" y="1509794"/>
                  <a:pt x="1379177" y="1542011"/>
                  <a:pt x="1381673" y="1574463"/>
                </a:cubicBezTo>
                <a:cubicBezTo>
                  <a:pt x="1383692" y="1600704"/>
                  <a:pt x="1386308" y="1626906"/>
                  <a:pt x="1387729" y="1653186"/>
                </a:cubicBezTo>
                <a:cubicBezTo>
                  <a:pt x="1397560" y="1835051"/>
                  <a:pt x="1385992" y="1743966"/>
                  <a:pt x="1399840" y="1840911"/>
                </a:cubicBezTo>
                <a:cubicBezTo>
                  <a:pt x="1412825" y="1837665"/>
                  <a:pt x="1433139" y="1835471"/>
                  <a:pt x="1442230" y="1822744"/>
                </a:cubicBezTo>
                <a:cubicBezTo>
                  <a:pt x="1448548" y="1813899"/>
                  <a:pt x="1449843" y="1802362"/>
                  <a:pt x="1454341" y="1792466"/>
                </a:cubicBezTo>
                <a:cubicBezTo>
                  <a:pt x="1459944" y="1780139"/>
                  <a:pt x="1467300" y="1768631"/>
                  <a:pt x="1472508" y="1756132"/>
                </a:cubicBezTo>
                <a:cubicBezTo>
                  <a:pt x="1477418" y="1744348"/>
                  <a:pt x="1478910" y="1731217"/>
                  <a:pt x="1484619" y="1719798"/>
                </a:cubicBezTo>
                <a:cubicBezTo>
                  <a:pt x="1536891" y="1615257"/>
                  <a:pt x="1480827" y="1733950"/>
                  <a:pt x="1508842" y="1659242"/>
                </a:cubicBezTo>
                <a:cubicBezTo>
                  <a:pt x="1512012" y="1650789"/>
                  <a:pt x="1517170" y="1643215"/>
                  <a:pt x="1520953" y="1635019"/>
                </a:cubicBezTo>
                <a:cubicBezTo>
                  <a:pt x="1531413" y="1612355"/>
                  <a:pt x="1555441" y="1554405"/>
                  <a:pt x="1569398" y="1532074"/>
                </a:cubicBezTo>
                <a:cubicBezTo>
                  <a:pt x="1579491" y="1515926"/>
                  <a:pt x="1590557" y="1500347"/>
                  <a:pt x="1599676" y="1483629"/>
                </a:cubicBezTo>
                <a:cubicBezTo>
                  <a:pt x="1634992" y="1418883"/>
                  <a:pt x="1565534" y="1524933"/>
                  <a:pt x="1617843" y="1441239"/>
                </a:cubicBezTo>
                <a:cubicBezTo>
                  <a:pt x="1646920" y="1394716"/>
                  <a:pt x="1625693" y="1437298"/>
                  <a:pt x="1648121" y="1398850"/>
                </a:cubicBezTo>
                <a:cubicBezTo>
                  <a:pt x="1658592" y="1380899"/>
                  <a:pt x="1668720" y="1362740"/>
                  <a:pt x="1678399" y="1344349"/>
                </a:cubicBezTo>
                <a:cubicBezTo>
                  <a:pt x="1688910" y="1324378"/>
                  <a:pt x="1697066" y="1303145"/>
                  <a:pt x="1708677" y="1283793"/>
                </a:cubicBezTo>
                <a:cubicBezTo>
                  <a:pt x="1714733" y="1273700"/>
                  <a:pt x="1721580" y="1264042"/>
                  <a:pt x="1726844" y="1253515"/>
                </a:cubicBezTo>
                <a:cubicBezTo>
                  <a:pt x="1731705" y="1243792"/>
                  <a:pt x="1733841" y="1232828"/>
                  <a:pt x="1738956" y="1223237"/>
                </a:cubicBezTo>
                <a:cubicBezTo>
                  <a:pt x="1750034" y="1202466"/>
                  <a:pt x="1764761" y="1183735"/>
                  <a:pt x="1775289" y="1162680"/>
                </a:cubicBezTo>
                <a:cubicBezTo>
                  <a:pt x="1779326" y="1154606"/>
                  <a:pt x="1781985" y="1145680"/>
                  <a:pt x="1787401" y="1138458"/>
                </a:cubicBezTo>
                <a:cubicBezTo>
                  <a:pt x="1794252" y="1129323"/>
                  <a:pt x="1804772" y="1123370"/>
                  <a:pt x="1811623" y="1114235"/>
                </a:cubicBezTo>
                <a:cubicBezTo>
                  <a:pt x="1817039" y="1107013"/>
                  <a:pt x="1818727" y="1097524"/>
                  <a:pt x="1823734" y="1090013"/>
                </a:cubicBezTo>
                <a:cubicBezTo>
                  <a:pt x="1834931" y="1073218"/>
                  <a:pt x="1847957" y="1057716"/>
                  <a:pt x="1860068" y="1041568"/>
                </a:cubicBezTo>
                <a:cubicBezTo>
                  <a:pt x="1866124" y="1033494"/>
                  <a:pt x="1874487" y="1026716"/>
                  <a:pt x="1878235" y="1017345"/>
                </a:cubicBezTo>
                <a:cubicBezTo>
                  <a:pt x="1888448" y="991812"/>
                  <a:pt x="1891541" y="979417"/>
                  <a:pt x="1908513" y="956789"/>
                </a:cubicBezTo>
                <a:cubicBezTo>
                  <a:pt x="1919679" y="941901"/>
                  <a:pt x="1934030" y="929544"/>
                  <a:pt x="1944847" y="914400"/>
                </a:cubicBezTo>
                <a:cubicBezTo>
                  <a:pt x="1954306" y="901157"/>
                  <a:pt x="1959737" y="885342"/>
                  <a:pt x="1969069" y="872010"/>
                </a:cubicBezTo>
                <a:cubicBezTo>
                  <a:pt x="1973980" y="864994"/>
                  <a:pt x="1981663" y="860345"/>
                  <a:pt x="1987236" y="853843"/>
                </a:cubicBezTo>
                <a:cubicBezTo>
                  <a:pt x="1993804" y="846180"/>
                  <a:pt x="1998835" y="837284"/>
                  <a:pt x="2005403" y="829621"/>
                </a:cubicBezTo>
                <a:cubicBezTo>
                  <a:pt x="2010976" y="823119"/>
                  <a:pt x="2017997" y="817956"/>
                  <a:pt x="2023570" y="811454"/>
                </a:cubicBezTo>
                <a:cubicBezTo>
                  <a:pt x="2030138" y="803791"/>
                  <a:pt x="2035091" y="794827"/>
                  <a:pt x="2041737" y="787231"/>
                </a:cubicBezTo>
                <a:cubicBezTo>
                  <a:pt x="2049256" y="778638"/>
                  <a:pt x="2058529" y="771679"/>
                  <a:pt x="2065960" y="763009"/>
                </a:cubicBezTo>
                <a:cubicBezTo>
                  <a:pt x="2070696" y="757483"/>
                  <a:pt x="2073412" y="750433"/>
                  <a:pt x="2078071" y="744842"/>
                </a:cubicBezTo>
                <a:cubicBezTo>
                  <a:pt x="2092642" y="727357"/>
                  <a:pt x="2096542" y="726472"/>
                  <a:pt x="2114405" y="714564"/>
                </a:cubicBezTo>
                <a:cubicBezTo>
                  <a:pt x="2120460" y="706490"/>
                  <a:pt x="2126705" y="698554"/>
                  <a:pt x="2132571" y="690341"/>
                </a:cubicBezTo>
                <a:cubicBezTo>
                  <a:pt x="2136801" y="684419"/>
                  <a:pt x="2146110" y="679311"/>
                  <a:pt x="2144683" y="672174"/>
                </a:cubicBezTo>
                <a:cubicBezTo>
                  <a:pt x="2143733" y="667422"/>
                  <a:pt x="2102354" y="647979"/>
                  <a:pt x="2102293" y="647952"/>
                </a:cubicBezTo>
                <a:cubicBezTo>
                  <a:pt x="2092360" y="643537"/>
                  <a:pt x="2081558" y="641046"/>
                  <a:pt x="2072015" y="635841"/>
                </a:cubicBezTo>
                <a:cubicBezTo>
                  <a:pt x="2006576" y="600147"/>
                  <a:pt x="2059924" y="619698"/>
                  <a:pt x="2017514" y="605563"/>
                </a:cubicBezTo>
                <a:cubicBezTo>
                  <a:pt x="2011459" y="601526"/>
                  <a:pt x="2005270" y="597681"/>
                  <a:pt x="1999348" y="593451"/>
                </a:cubicBezTo>
                <a:cubicBezTo>
                  <a:pt x="1988330" y="585581"/>
                  <a:pt x="1969802" y="570309"/>
                  <a:pt x="1956958" y="563173"/>
                </a:cubicBezTo>
                <a:cubicBezTo>
                  <a:pt x="1945121" y="556597"/>
                  <a:pt x="1931643" y="552876"/>
                  <a:pt x="1920624" y="545006"/>
                </a:cubicBezTo>
                <a:cubicBezTo>
                  <a:pt x="1903163" y="532534"/>
                  <a:pt x="1888663" y="516354"/>
                  <a:pt x="1872179" y="502617"/>
                </a:cubicBezTo>
                <a:cubicBezTo>
                  <a:pt x="1864426" y="496156"/>
                  <a:pt x="1855620" y="491018"/>
                  <a:pt x="1847957" y="484450"/>
                </a:cubicBezTo>
                <a:cubicBezTo>
                  <a:pt x="1841455" y="478877"/>
                  <a:pt x="1836418" y="471706"/>
                  <a:pt x="1829790" y="466283"/>
                </a:cubicBezTo>
                <a:cubicBezTo>
                  <a:pt x="1814167" y="453501"/>
                  <a:pt x="1795618" y="444222"/>
                  <a:pt x="1781345" y="429949"/>
                </a:cubicBezTo>
                <a:cubicBezTo>
                  <a:pt x="1767215" y="415819"/>
                  <a:pt x="1754942" y="399549"/>
                  <a:pt x="1738956" y="387560"/>
                </a:cubicBezTo>
                <a:cubicBezTo>
                  <a:pt x="1722808" y="375449"/>
                  <a:pt x="1704784" y="365499"/>
                  <a:pt x="1690511" y="351226"/>
                </a:cubicBezTo>
                <a:cubicBezTo>
                  <a:pt x="1645432" y="306147"/>
                  <a:pt x="1700788" y="363216"/>
                  <a:pt x="1654177" y="308837"/>
                </a:cubicBezTo>
                <a:cubicBezTo>
                  <a:pt x="1638994" y="291124"/>
                  <a:pt x="1630934" y="286863"/>
                  <a:pt x="1611787" y="272503"/>
                </a:cubicBezTo>
                <a:cubicBezTo>
                  <a:pt x="1558636" y="192774"/>
                  <a:pt x="1612083" y="267801"/>
                  <a:pt x="1569398" y="218002"/>
                </a:cubicBezTo>
                <a:cubicBezTo>
                  <a:pt x="1562830" y="210339"/>
                  <a:pt x="1557877" y="201375"/>
                  <a:pt x="1551231" y="193780"/>
                </a:cubicBezTo>
                <a:cubicBezTo>
                  <a:pt x="1543712" y="185187"/>
                  <a:pt x="1534440" y="178227"/>
                  <a:pt x="1527009" y="169557"/>
                </a:cubicBezTo>
                <a:cubicBezTo>
                  <a:pt x="1500097" y="138160"/>
                  <a:pt x="1531715" y="162602"/>
                  <a:pt x="1496730" y="139279"/>
                </a:cubicBezTo>
                <a:cubicBezTo>
                  <a:pt x="1466174" y="93444"/>
                  <a:pt x="1482801" y="113237"/>
                  <a:pt x="1448285" y="78723"/>
                </a:cubicBezTo>
                <a:cubicBezTo>
                  <a:pt x="1442229" y="66612"/>
                  <a:pt x="1437085" y="54000"/>
                  <a:pt x="1430118" y="42389"/>
                </a:cubicBezTo>
                <a:cubicBezTo>
                  <a:pt x="1402623" y="-3438"/>
                  <a:pt x="1418622" y="38174"/>
                  <a:pt x="1405896" y="0"/>
                </a:cubicBezTo>
                <a:cubicBezTo>
                  <a:pt x="1377109" y="43179"/>
                  <a:pt x="1392646" y="11886"/>
                  <a:pt x="1399840" y="109001"/>
                </a:cubicBezTo>
                <a:cubicBezTo>
                  <a:pt x="1401777" y="135153"/>
                  <a:pt x="1408321" y="213177"/>
                  <a:pt x="1411952" y="242225"/>
                </a:cubicBezTo>
                <a:cubicBezTo>
                  <a:pt x="1414536" y="262901"/>
                  <a:pt x="1419926" y="288156"/>
                  <a:pt x="1424063" y="308837"/>
                </a:cubicBezTo>
                <a:cubicBezTo>
                  <a:pt x="1426081" y="329022"/>
                  <a:pt x="1427437" y="349285"/>
                  <a:pt x="1430118" y="369393"/>
                </a:cubicBezTo>
                <a:cubicBezTo>
                  <a:pt x="1431478" y="379595"/>
                  <a:pt x="1434718" y="389482"/>
                  <a:pt x="1436174" y="399671"/>
                </a:cubicBezTo>
                <a:cubicBezTo>
                  <a:pt x="1450562" y="500383"/>
                  <a:pt x="1434594" y="415987"/>
                  <a:pt x="1448285" y="484450"/>
                </a:cubicBezTo>
                <a:cubicBezTo>
                  <a:pt x="1447298" y="495303"/>
                  <a:pt x="1452728" y="553079"/>
                  <a:pt x="1430118" y="569229"/>
                </a:cubicBezTo>
                <a:cubicBezTo>
                  <a:pt x="1421273" y="575547"/>
                  <a:pt x="1410018" y="577523"/>
                  <a:pt x="1399840" y="581340"/>
                </a:cubicBezTo>
                <a:cubicBezTo>
                  <a:pt x="1393863" y="583581"/>
                  <a:pt x="1387729" y="585377"/>
                  <a:pt x="1381673" y="587396"/>
                </a:cubicBezTo>
                <a:cubicBezTo>
                  <a:pt x="1359469" y="585377"/>
                  <a:pt x="1337162" y="584287"/>
                  <a:pt x="1315062" y="581340"/>
                </a:cubicBezTo>
                <a:cubicBezTo>
                  <a:pt x="1306812" y="580240"/>
                  <a:pt x="1299049" y="576652"/>
                  <a:pt x="1290839" y="575284"/>
                </a:cubicBezTo>
                <a:cubicBezTo>
                  <a:pt x="1274786" y="572609"/>
                  <a:pt x="1258542" y="571247"/>
                  <a:pt x="1242394" y="569229"/>
                </a:cubicBezTo>
                <a:lnTo>
                  <a:pt x="1121281" y="575284"/>
                </a:lnTo>
                <a:lnTo>
                  <a:pt x="1024391" y="581340"/>
                </a:lnTo>
                <a:cubicBezTo>
                  <a:pt x="961840" y="584002"/>
                  <a:pt x="899242" y="585377"/>
                  <a:pt x="836667" y="587396"/>
                </a:cubicBezTo>
                <a:lnTo>
                  <a:pt x="679220" y="599507"/>
                </a:lnTo>
                <a:cubicBezTo>
                  <a:pt x="578273" y="599507"/>
                  <a:pt x="477366" y="595470"/>
                  <a:pt x="376439" y="593451"/>
                </a:cubicBezTo>
                <a:cubicBezTo>
                  <a:pt x="364328" y="591433"/>
                  <a:pt x="352091" y="590059"/>
                  <a:pt x="340105" y="587396"/>
                </a:cubicBezTo>
                <a:cubicBezTo>
                  <a:pt x="333874" y="586011"/>
                  <a:pt x="328321" y="581340"/>
                  <a:pt x="321938" y="581340"/>
                </a:cubicBezTo>
                <a:cubicBezTo>
                  <a:pt x="306380" y="581340"/>
                  <a:pt x="185206" y="591725"/>
                  <a:pt x="164492" y="593451"/>
                </a:cubicBezTo>
                <a:cubicBezTo>
                  <a:pt x="7050" y="587154"/>
                  <a:pt x="-37403" y="587396"/>
                  <a:pt x="31268" y="587396"/>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519" name="Google Shape;519;p33"/>
          <p:cNvGrpSpPr/>
          <p:nvPr/>
        </p:nvGrpSpPr>
        <p:grpSpPr>
          <a:xfrm rot="-2106481">
            <a:off x="9284233" y="5136009"/>
            <a:ext cx="2666906" cy="610956"/>
            <a:chOff x="3307259" y="2790873"/>
            <a:chExt cx="5585545" cy="1279581"/>
          </a:xfrm>
        </p:grpSpPr>
        <p:sp>
          <p:nvSpPr>
            <p:cNvPr id="520" name="Google Shape;520;p33"/>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1" name="Google Shape;521;p33"/>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2" name="Google Shape;522;p33"/>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3" name="Google Shape;523;p33"/>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4" name="Google Shape;524;p33"/>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5" name="Google Shape;525;p33"/>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6" name="Google Shape;526;p33"/>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7" name="Google Shape;527;p33"/>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8" name="Google Shape;528;p33"/>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9" name="Google Shape;529;p33"/>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0" name="Google Shape;530;p33"/>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1" name="Google Shape;531;p33"/>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2" name="Google Shape;532;p33"/>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3" name="Google Shape;533;p33"/>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534" name="Google Shape;534;p33"/>
          <p:cNvGrpSpPr/>
          <p:nvPr/>
        </p:nvGrpSpPr>
        <p:grpSpPr>
          <a:xfrm>
            <a:off x="7292375" y="757972"/>
            <a:ext cx="437755" cy="434298"/>
            <a:chOff x="9479277" y="3818260"/>
            <a:chExt cx="437755" cy="434298"/>
          </a:xfrm>
        </p:grpSpPr>
        <p:sp>
          <p:nvSpPr>
            <p:cNvPr id="535" name="Google Shape;535;p33"/>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36" name="Google Shape;536;p33"/>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37" name="Google Shape;537;p33"/>
          <p:cNvSpPr/>
          <p:nvPr/>
        </p:nvSpPr>
        <p:spPr>
          <a:xfrm rot="8335811">
            <a:off x="299788" y="3444541"/>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538" name="Google Shape;538;p33"/>
          <p:cNvSpPr/>
          <p:nvPr/>
        </p:nvSpPr>
        <p:spPr>
          <a:xfrm rot="8335811">
            <a:off x="2912363" y="5451991"/>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pic>
        <p:nvPicPr>
          <p:cNvPr id="539" name="Google Shape;539;p33"/>
          <p:cNvPicPr preferRelativeResize="0"/>
          <p:nvPr/>
        </p:nvPicPr>
        <p:blipFill>
          <a:blip r:embed="rId3">
            <a:alphaModFix/>
          </a:blip>
          <a:stretch>
            <a:fillRect/>
          </a:stretch>
        </p:blipFill>
        <p:spPr>
          <a:xfrm>
            <a:off x="945775" y="3683800"/>
            <a:ext cx="2533075" cy="1889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43"/>
        <p:cNvGrpSpPr/>
        <p:nvPr/>
      </p:nvGrpSpPr>
      <p:grpSpPr>
        <a:xfrm>
          <a:off x="0" y="0"/>
          <a:ext cx="0" cy="0"/>
          <a:chOff x="0" y="0"/>
          <a:chExt cx="0" cy="0"/>
        </a:xfrm>
      </p:grpSpPr>
      <p:sp>
        <p:nvSpPr>
          <p:cNvPr id="544" name="Google Shape;544;p34"/>
          <p:cNvSpPr/>
          <p:nvPr/>
        </p:nvSpPr>
        <p:spPr>
          <a:xfrm>
            <a:off x="4346013" y="419713"/>
            <a:ext cx="3845562" cy="1783594"/>
          </a:xfrm>
          <a:custGeom>
            <a:avLst/>
            <a:gdLst/>
            <a:ahLst/>
            <a:cxnLst/>
            <a:rect l="l" t="t" r="r" b="b"/>
            <a:pathLst>
              <a:path w="3107525" h="2354579" extrusionOk="0">
                <a:moveTo>
                  <a:pt x="3045143" y="1724978"/>
                </a:moveTo>
                <a:cubicBezTo>
                  <a:pt x="3062288" y="1668780"/>
                  <a:pt x="3070860" y="1610678"/>
                  <a:pt x="3070860" y="1550670"/>
                </a:cubicBezTo>
                <a:cubicBezTo>
                  <a:pt x="3070860" y="1309688"/>
                  <a:pt x="2930843" y="1098233"/>
                  <a:pt x="2721293" y="1000125"/>
                </a:cubicBezTo>
                <a:cubicBezTo>
                  <a:pt x="2736533" y="929640"/>
                  <a:pt x="2738438" y="855345"/>
                  <a:pt x="2727008" y="780098"/>
                </a:cubicBezTo>
                <a:cubicBezTo>
                  <a:pt x="2691765" y="538163"/>
                  <a:pt x="2459355" y="307658"/>
                  <a:pt x="2217420" y="273368"/>
                </a:cubicBezTo>
                <a:cubicBezTo>
                  <a:pt x="2140268" y="261938"/>
                  <a:pt x="2064068" y="264795"/>
                  <a:pt x="1991678" y="281940"/>
                </a:cubicBezTo>
                <a:cubicBezTo>
                  <a:pt x="1882140" y="108585"/>
                  <a:pt x="1689735" y="0"/>
                  <a:pt x="1479233" y="0"/>
                </a:cubicBezTo>
                <a:cubicBezTo>
                  <a:pt x="1268730" y="0"/>
                  <a:pt x="1076325" y="108585"/>
                  <a:pt x="965835" y="280988"/>
                </a:cubicBezTo>
                <a:cubicBezTo>
                  <a:pt x="921068" y="270510"/>
                  <a:pt x="875348" y="265748"/>
                  <a:pt x="828675" y="265748"/>
                </a:cubicBezTo>
                <a:cubicBezTo>
                  <a:pt x="493395" y="265748"/>
                  <a:pt x="220028" y="538163"/>
                  <a:pt x="220028" y="874395"/>
                </a:cubicBezTo>
                <a:cubicBezTo>
                  <a:pt x="220028" y="937260"/>
                  <a:pt x="229553" y="999173"/>
                  <a:pt x="248603" y="1058228"/>
                </a:cubicBezTo>
                <a:cubicBezTo>
                  <a:pt x="95250" y="1171575"/>
                  <a:pt x="0" y="1352550"/>
                  <a:pt x="0" y="1550670"/>
                </a:cubicBezTo>
                <a:cubicBezTo>
                  <a:pt x="0" y="1677353"/>
                  <a:pt x="40005" y="1800225"/>
                  <a:pt x="112395" y="1902143"/>
                </a:cubicBezTo>
                <a:cubicBezTo>
                  <a:pt x="102870" y="1917383"/>
                  <a:pt x="94298" y="1934528"/>
                  <a:pt x="88583" y="1953578"/>
                </a:cubicBezTo>
                <a:cubicBezTo>
                  <a:pt x="44768" y="2087880"/>
                  <a:pt x="119063" y="2241233"/>
                  <a:pt x="260033" y="2309813"/>
                </a:cubicBezTo>
                <a:cubicBezTo>
                  <a:pt x="342900" y="2349818"/>
                  <a:pt x="430530" y="2354580"/>
                  <a:pt x="497205" y="2354580"/>
                </a:cubicBezTo>
                <a:cubicBezTo>
                  <a:pt x="516255" y="2354580"/>
                  <a:pt x="535305" y="2354580"/>
                  <a:pt x="554355" y="2353628"/>
                </a:cubicBezTo>
                <a:cubicBezTo>
                  <a:pt x="916305" y="2344103"/>
                  <a:pt x="1283970" y="2339340"/>
                  <a:pt x="1646873" y="2339340"/>
                </a:cubicBezTo>
                <a:cubicBezTo>
                  <a:pt x="1927860" y="2339340"/>
                  <a:pt x="2212658" y="2342198"/>
                  <a:pt x="2492693" y="2347913"/>
                </a:cubicBezTo>
                <a:cubicBezTo>
                  <a:pt x="2515553" y="2347913"/>
                  <a:pt x="2539365" y="2348865"/>
                  <a:pt x="2564130" y="2348865"/>
                </a:cubicBezTo>
                <a:lnTo>
                  <a:pt x="2564130" y="2348865"/>
                </a:lnTo>
                <a:cubicBezTo>
                  <a:pt x="2635568" y="2348865"/>
                  <a:pt x="2720340" y="2345055"/>
                  <a:pt x="2807018" y="2318385"/>
                </a:cubicBezTo>
                <a:cubicBezTo>
                  <a:pt x="2947988" y="2274570"/>
                  <a:pt x="3055620" y="2174558"/>
                  <a:pt x="3092768" y="2051685"/>
                </a:cubicBezTo>
                <a:cubicBezTo>
                  <a:pt x="3123248" y="1949768"/>
                  <a:pt x="3106103" y="1833563"/>
                  <a:pt x="3045143" y="1724978"/>
                </a:cubicBezTo>
                <a:close/>
              </a:path>
            </a:pathLst>
          </a:custGeom>
          <a:solidFill>
            <a:schemeClr val="accent3"/>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545" name="Google Shape;545;p34"/>
          <p:cNvGrpSpPr/>
          <p:nvPr/>
        </p:nvGrpSpPr>
        <p:grpSpPr>
          <a:xfrm rot="-774712">
            <a:off x="4789826" y="2683104"/>
            <a:ext cx="2957949" cy="3120425"/>
            <a:chOff x="2368761" y="841731"/>
            <a:chExt cx="3148926" cy="3321893"/>
          </a:xfrm>
        </p:grpSpPr>
        <p:sp>
          <p:nvSpPr>
            <p:cNvPr id="546" name="Google Shape;546;p34"/>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47" name="Google Shape;547;p34"/>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548" name="Google Shape;548;p34"/>
          <p:cNvGrpSpPr/>
          <p:nvPr/>
        </p:nvGrpSpPr>
        <p:grpSpPr>
          <a:xfrm rot="406439">
            <a:off x="8235312" y="2727857"/>
            <a:ext cx="2957967" cy="3120445"/>
            <a:chOff x="2368761" y="841731"/>
            <a:chExt cx="3148926" cy="3321893"/>
          </a:xfrm>
        </p:grpSpPr>
        <p:sp>
          <p:nvSpPr>
            <p:cNvPr id="549" name="Google Shape;549;p34"/>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0" name="Google Shape;550;p34"/>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551" name="Google Shape;551;p34"/>
          <p:cNvGrpSpPr/>
          <p:nvPr/>
        </p:nvGrpSpPr>
        <p:grpSpPr>
          <a:xfrm rot="918517">
            <a:off x="1114912" y="2778251"/>
            <a:ext cx="2957879" cy="3120352"/>
            <a:chOff x="2368761" y="841731"/>
            <a:chExt cx="3148926" cy="3321893"/>
          </a:xfrm>
        </p:grpSpPr>
        <p:sp>
          <p:nvSpPr>
            <p:cNvPr id="552" name="Google Shape;552;p34"/>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553" name="Google Shape;553;p34"/>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554" name="Google Shape;554;p34"/>
          <p:cNvGrpSpPr/>
          <p:nvPr/>
        </p:nvGrpSpPr>
        <p:grpSpPr>
          <a:xfrm>
            <a:off x="8144450" y="2751575"/>
            <a:ext cx="2873595" cy="2868900"/>
            <a:chOff x="8068250" y="2370575"/>
            <a:chExt cx="2873595" cy="2868900"/>
          </a:xfrm>
        </p:grpSpPr>
        <p:sp>
          <p:nvSpPr>
            <p:cNvPr id="555" name="Google Shape;555;p34"/>
            <p:cNvSpPr/>
            <p:nvPr/>
          </p:nvSpPr>
          <p:spPr>
            <a:xfrm>
              <a:off x="8072945" y="2370575"/>
              <a:ext cx="2868900" cy="2868900"/>
            </a:xfrm>
            <a:prstGeom prst="rect">
              <a:avLst/>
            </a:prstGeom>
            <a:solidFill>
              <a:schemeClr val="accent4"/>
            </a:solidFill>
            <a:ln>
              <a:noFill/>
            </a:ln>
            <a:effectLst>
              <a:outerShdw blurRad="50800" dist="38100" dir="5400000" algn="t"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556" name="Google Shape;556;p34"/>
            <p:cNvSpPr/>
            <p:nvPr/>
          </p:nvSpPr>
          <p:spPr>
            <a:xfrm>
              <a:off x="8068250" y="2374831"/>
              <a:ext cx="2868900" cy="573600"/>
            </a:xfrm>
            <a:prstGeom prst="rect">
              <a:avLst/>
            </a:pr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557" name="Google Shape;557;p34"/>
          <p:cNvGrpSpPr/>
          <p:nvPr/>
        </p:nvGrpSpPr>
        <p:grpSpPr>
          <a:xfrm>
            <a:off x="4715450" y="2751575"/>
            <a:ext cx="2873595" cy="2868900"/>
            <a:chOff x="4639250" y="2370575"/>
            <a:chExt cx="2873595" cy="2868900"/>
          </a:xfrm>
        </p:grpSpPr>
        <p:sp>
          <p:nvSpPr>
            <p:cNvPr id="558" name="Google Shape;558;p34"/>
            <p:cNvSpPr/>
            <p:nvPr/>
          </p:nvSpPr>
          <p:spPr>
            <a:xfrm>
              <a:off x="4643945" y="2370575"/>
              <a:ext cx="2868900" cy="2868900"/>
            </a:xfrm>
            <a:prstGeom prst="rect">
              <a:avLst/>
            </a:prstGeom>
            <a:solidFill>
              <a:schemeClr val="accent2"/>
            </a:solidFill>
            <a:ln>
              <a:noFill/>
            </a:ln>
            <a:effectLst>
              <a:outerShdw blurRad="50800" dist="38100" dir="5400000" algn="t"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559" name="Google Shape;559;p34"/>
            <p:cNvSpPr/>
            <p:nvPr/>
          </p:nvSpPr>
          <p:spPr>
            <a:xfrm>
              <a:off x="4639250" y="2374831"/>
              <a:ext cx="2868900" cy="573600"/>
            </a:xfrm>
            <a:prstGeom prst="rect">
              <a:avLst/>
            </a:pr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560" name="Google Shape;560;p34"/>
          <p:cNvGrpSpPr/>
          <p:nvPr/>
        </p:nvGrpSpPr>
        <p:grpSpPr>
          <a:xfrm>
            <a:off x="1362650" y="2751575"/>
            <a:ext cx="2873595" cy="2868900"/>
            <a:chOff x="1286450" y="2370575"/>
            <a:chExt cx="2873595" cy="2868900"/>
          </a:xfrm>
        </p:grpSpPr>
        <p:sp>
          <p:nvSpPr>
            <p:cNvPr id="561" name="Google Shape;561;p34"/>
            <p:cNvSpPr/>
            <p:nvPr/>
          </p:nvSpPr>
          <p:spPr>
            <a:xfrm>
              <a:off x="1291145" y="2370575"/>
              <a:ext cx="2868900" cy="2868900"/>
            </a:xfrm>
            <a:prstGeom prst="rect">
              <a:avLst/>
            </a:prstGeom>
            <a:solidFill>
              <a:schemeClr val="accent6"/>
            </a:solidFill>
            <a:ln>
              <a:noFill/>
            </a:ln>
            <a:effectLst>
              <a:outerShdw blurRad="50800" dist="38100" dir="5400000" algn="t"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562" name="Google Shape;562;p34"/>
            <p:cNvSpPr/>
            <p:nvPr/>
          </p:nvSpPr>
          <p:spPr>
            <a:xfrm>
              <a:off x="1286450" y="2374831"/>
              <a:ext cx="2868900" cy="573600"/>
            </a:xfrm>
            <a:prstGeom prst="rect">
              <a:avLst/>
            </a:pr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563" name="Google Shape;563;p34"/>
          <p:cNvSpPr txBox="1">
            <a:spLocks noGrp="1"/>
          </p:cNvSpPr>
          <p:nvPr>
            <p:ph type="title"/>
          </p:nvPr>
        </p:nvSpPr>
        <p:spPr>
          <a:xfrm>
            <a:off x="4616100" y="991075"/>
            <a:ext cx="3305400" cy="14010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4000"/>
              <a:buNone/>
            </a:pPr>
            <a:r>
              <a:rPr lang="en" sz="5700" b="1" u="sng"/>
              <a:t>NYSAA Eligibility</a:t>
            </a:r>
            <a:endParaRPr sz="5700" b="1" u="sng"/>
          </a:p>
        </p:txBody>
      </p:sp>
      <p:sp>
        <p:nvSpPr>
          <p:cNvPr id="564" name="Google Shape;564;p34"/>
          <p:cNvSpPr txBox="1">
            <a:spLocks noGrp="1"/>
          </p:cNvSpPr>
          <p:nvPr>
            <p:ph type="body" idx="5"/>
          </p:nvPr>
        </p:nvSpPr>
        <p:spPr>
          <a:xfrm>
            <a:off x="4762000" y="2839225"/>
            <a:ext cx="2767200" cy="27813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700"/>
              <a:t>...requires a </a:t>
            </a:r>
            <a:r>
              <a:rPr lang="en" sz="1700">
                <a:solidFill>
                  <a:srgbClr val="0000FF"/>
                </a:solidFill>
              </a:rPr>
              <a:t>highly specialized educational program</a:t>
            </a:r>
            <a:r>
              <a:rPr lang="en" sz="1700"/>
              <a:t> that facilitates the acquisition, applications, and transfer of skills across natural environments (home, school, community, and/or workplace); </a:t>
            </a:r>
            <a:r>
              <a:rPr lang="en" sz="1700" i="1" u="sng">
                <a:solidFill>
                  <a:srgbClr val="FF0000"/>
                </a:solidFill>
              </a:rPr>
              <a:t>and</a:t>
            </a:r>
            <a:endParaRPr sz="1700" i="1" u="sng">
              <a:solidFill>
                <a:srgbClr val="FF0000"/>
              </a:solidFill>
            </a:endParaRPr>
          </a:p>
        </p:txBody>
      </p:sp>
      <p:sp>
        <p:nvSpPr>
          <p:cNvPr id="565" name="Google Shape;565;p34"/>
          <p:cNvSpPr txBox="1">
            <a:spLocks noGrp="1"/>
          </p:cNvSpPr>
          <p:nvPr>
            <p:ph type="body" idx="6"/>
          </p:nvPr>
        </p:nvSpPr>
        <p:spPr>
          <a:xfrm>
            <a:off x="8301350" y="2949925"/>
            <a:ext cx="2767200" cy="26763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 sz="1800"/>
              <a:t>...requires </a:t>
            </a:r>
            <a:r>
              <a:rPr lang="en" sz="1800">
                <a:solidFill>
                  <a:srgbClr val="0000FF"/>
                </a:solidFill>
              </a:rPr>
              <a:t>educational support systems</a:t>
            </a:r>
            <a:r>
              <a:rPr lang="en" sz="1800"/>
              <a:t>, such as assistive technology, personal care services, health/medical services, or behavioral intervention</a:t>
            </a:r>
            <a:endParaRPr sz="1800"/>
          </a:p>
        </p:txBody>
      </p:sp>
      <p:sp>
        <p:nvSpPr>
          <p:cNvPr id="566" name="Google Shape;566;p34"/>
          <p:cNvSpPr txBox="1">
            <a:spLocks noGrp="1"/>
          </p:cNvSpPr>
          <p:nvPr>
            <p:ph type="body" idx="4"/>
          </p:nvPr>
        </p:nvSpPr>
        <p:spPr>
          <a:xfrm>
            <a:off x="1362650" y="2839300"/>
            <a:ext cx="2767200" cy="27813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1400"/>
              <a:buNone/>
            </a:pPr>
            <a:r>
              <a:rPr lang="en" sz="1200"/>
              <a:t> ...</a:t>
            </a:r>
            <a:r>
              <a:rPr lang="en" sz="1900"/>
              <a:t>a </a:t>
            </a:r>
            <a:r>
              <a:rPr lang="en" sz="1900">
                <a:solidFill>
                  <a:srgbClr val="0000FF"/>
                </a:solidFill>
              </a:rPr>
              <a:t>severe cognitive disability</a:t>
            </a:r>
            <a:r>
              <a:rPr lang="en" sz="1900"/>
              <a:t>, </a:t>
            </a:r>
            <a:r>
              <a:rPr lang="en" sz="1900">
                <a:solidFill>
                  <a:srgbClr val="0000FF"/>
                </a:solidFill>
              </a:rPr>
              <a:t>significant deficits in communication/ language</a:t>
            </a:r>
            <a:r>
              <a:rPr lang="en" sz="1900"/>
              <a:t>, </a:t>
            </a:r>
            <a:r>
              <a:rPr lang="en" sz="1900" u="sng">
                <a:solidFill>
                  <a:srgbClr val="FF0000"/>
                </a:solidFill>
              </a:rPr>
              <a:t>and</a:t>
            </a:r>
            <a:r>
              <a:rPr lang="en" sz="1900"/>
              <a:t> </a:t>
            </a:r>
            <a:r>
              <a:rPr lang="en" sz="1900">
                <a:solidFill>
                  <a:srgbClr val="0000FF"/>
                </a:solidFill>
              </a:rPr>
              <a:t>significant deficits in adaptive behavior</a:t>
            </a:r>
            <a:r>
              <a:rPr lang="en" sz="1900"/>
              <a:t>; </a:t>
            </a:r>
            <a:r>
              <a:rPr lang="en" sz="1900" i="1" u="sng">
                <a:solidFill>
                  <a:srgbClr val="FF0000"/>
                </a:solidFill>
              </a:rPr>
              <a:t>and</a:t>
            </a:r>
            <a:endParaRPr sz="1900" i="1" u="sng">
              <a:solidFill>
                <a:srgbClr val="FF0000"/>
              </a:solidFill>
            </a:endParaRPr>
          </a:p>
        </p:txBody>
      </p:sp>
      <p:sp>
        <p:nvSpPr>
          <p:cNvPr id="567" name="Google Shape;567;p34"/>
          <p:cNvSpPr/>
          <p:nvPr/>
        </p:nvSpPr>
        <p:spPr>
          <a:xfrm rot="2672499">
            <a:off x="546078" y="5466488"/>
            <a:ext cx="1692555" cy="479229"/>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568" name="Google Shape;568;p34"/>
          <p:cNvSpPr/>
          <p:nvPr/>
        </p:nvSpPr>
        <p:spPr>
          <a:xfrm rot="2672499">
            <a:off x="6618653" y="2603463"/>
            <a:ext cx="1692555" cy="479229"/>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nvGrpSpPr>
          <p:cNvPr id="569" name="Google Shape;569;p34"/>
          <p:cNvGrpSpPr/>
          <p:nvPr/>
        </p:nvGrpSpPr>
        <p:grpSpPr>
          <a:xfrm rot="1233644">
            <a:off x="2628637" y="678585"/>
            <a:ext cx="1320998" cy="1265865"/>
            <a:chOff x="1862977" y="593376"/>
            <a:chExt cx="1320998" cy="1265866"/>
          </a:xfrm>
        </p:grpSpPr>
        <p:sp>
          <p:nvSpPr>
            <p:cNvPr id="570" name="Google Shape;570;p34"/>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5"/>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71" name="Google Shape;571;p34"/>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572" name="Google Shape;572;p34"/>
          <p:cNvSpPr/>
          <p:nvPr/>
        </p:nvSpPr>
        <p:spPr>
          <a:xfrm rot="8541143">
            <a:off x="10114409" y="5335418"/>
            <a:ext cx="1692880" cy="480305"/>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573" name="Google Shape;573;p34"/>
          <p:cNvSpPr/>
          <p:nvPr/>
        </p:nvSpPr>
        <p:spPr>
          <a:xfrm rot="-4821980">
            <a:off x="4443674" y="656765"/>
            <a:ext cx="794622" cy="694335"/>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574" name="Google Shape;574;p34"/>
          <p:cNvSpPr/>
          <p:nvPr/>
        </p:nvSpPr>
        <p:spPr>
          <a:xfrm rot="-4821980">
            <a:off x="7848024" y="1708403"/>
            <a:ext cx="794622" cy="694335"/>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pic>
        <p:nvPicPr>
          <p:cNvPr id="575" name="Google Shape;575;p34"/>
          <p:cNvPicPr preferRelativeResize="0"/>
          <p:nvPr/>
        </p:nvPicPr>
        <p:blipFill>
          <a:blip r:embed="rId3">
            <a:alphaModFix/>
          </a:blip>
          <a:stretch>
            <a:fillRect/>
          </a:stretch>
        </p:blipFill>
        <p:spPr>
          <a:xfrm>
            <a:off x="9870525" y="659575"/>
            <a:ext cx="1783576" cy="1783576"/>
          </a:xfrm>
          <a:prstGeom prst="rect">
            <a:avLst/>
          </a:prstGeom>
          <a:noFill/>
          <a:ln>
            <a:noFill/>
          </a:ln>
        </p:spPr>
      </p:pic>
      <p:sp>
        <p:nvSpPr>
          <p:cNvPr id="576" name="Google Shape;576;p34"/>
          <p:cNvSpPr/>
          <p:nvPr/>
        </p:nvSpPr>
        <p:spPr>
          <a:xfrm rot="2672499">
            <a:off x="698478" y="5618888"/>
            <a:ext cx="1692555" cy="479229"/>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577" name="Google Shape;577;p34"/>
          <p:cNvSpPr/>
          <p:nvPr/>
        </p:nvSpPr>
        <p:spPr>
          <a:xfrm rot="2663815">
            <a:off x="10710507" y="691531"/>
            <a:ext cx="1286372" cy="479229"/>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35"/>
          <p:cNvSpPr/>
          <p:nvPr/>
        </p:nvSpPr>
        <p:spPr>
          <a:xfrm>
            <a:off x="928350" y="876300"/>
            <a:ext cx="10539600" cy="51303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583" name="Google Shape;583;p35"/>
          <p:cNvGrpSpPr/>
          <p:nvPr/>
        </p:nvGrpSpPr>
        <p:grpSpPr>
          <a:xfrm>
            <a:off x="4528371" y="5327360"/>
            <a:ext cx="4055664" cy="929104"/>
            <a:chOff x="3307259" y="2790873"/>
            <a:chExt cx="5585545" cy="1279581"/>
          </a:xfrm>
        </p:grpSpPr>
        <p:sp>
          <p:nvSpPr>
            <p:cNvPr id="584" name="Google Shape;584;p35"/>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5" name="Google Shape;585;p35"/>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6" name="Google Shape;586;p35"/>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7" name="Google Shape;587;p35"/>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8" name="Google Shape;588;p35"/>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89" name="Google Shape;589;p35"/>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0" name="Google Shape;590;p35"/>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1" name="Google Shape;591;p35"/>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2" name="Google Shape;592;p35"/>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3" name="Google Shape;593;p35"/>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4" name="Google Shape;594;p35"/>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5" name="Google Shape;595;p35"/>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6" name="Google Shape;596;p35"/>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97" name="Google Shape;597;p35"/>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598" name="Google Shape;598;p35"/>
          <p:cNvSpPr txBox="1">
            <a:spLocks noGrp="1"/>
          </p:cNvSpPr>
          <p:nvPr>
            <p:ph type="title"/>
          </p:nvPr>
        </p:nvSpPr>
        <p:spPr>
          <a:xfrm>
            <a:off x="1114000" y="1873525"/>
            <a:ext cx="10011300" cy="31608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6000"/>
              <a:buNone/>
            </a:pPr>
            <a:r>
              <a:rPr lang="en"/>
              <a:t>The determination that a student meets NYSAA eligibility criteria has a </a:t>
            </a:r>
            <a:r>
              <a:rPr lang="en">
                <a:solidFill>
                  <a:srgbClr val="9900FF"/>
                </a:solidFill>
              </a:rPr>
              <a:t>lifelong impact</a:t>
            </a:r>
            <a:r>
              <a:rPr lang="en"/>
              <a:t> on both the student and their family</a:t>
            </a:r>
            <a:endParaRPr/>
          </a:p>
        </p:txBody>
      </p:sp>
      <p:grpSp>
        <p:nvGrpSpPr>
          <p:cNvPr id="599" name="Google Shape;599;p35"/>
          <p:cNvGrpSpPr/>
          <p:nvPr/>
        </p:nvGrpSpPr>
        <p:grpSpPr>
          <a:xfrm rot="2952867">
            <a:off x="362492" y="344534"/>
            <a:ext cx="1621850" cy="1554161"/>
            <a:chOff x="1862977" y="593376"/>
            <a:chExt cx="1320998" cy="1265866"/>
          </a:xfrm>
        </p:grpSpPr>
        <p:sp>
          <p:nvSpPr>
            <p:cNvPr id="600" name="Google Shape;600;p35"/>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01" name="Google Shape;601;p35"/>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602" name="Google Shape;602;p35"/>
          <p:cNvGrpSpPr/>
          <p:nvPr/>
        </p:nvGrpSpPr>
        <p:grpSpPr>
          <a:xfrm>
            <a:off x="10797575" y="1081822"/>
            <a:ext cx="437755" cy="434298"/>
            <a:chOff x="9479277" y="3818260"/>
            <a:chExt cx="437755" cy="434298"/>
          </a:xfrm>
        </p:grpSpPr>
        <p:sp>
          <p:nvSpPr>
            <p:cNvPr id="603" name="Google Shape;603;p35"/>
            <p:cNvSpPr/>
            <p:nvPr/>
          </p:nvSpPr>
          <p:spPr>
            <a:xfrm>
              <a:off x="9479277" y="3830158"/>
              <a:ext cx="422400" cy="422400"/>
            </a:xfrm>
            <a:prstGeom prst="ellipse">
              <a:avLst/>
            </a:prstGeom>
            <a:gradFill>
              <a:gsLst>
                <a:gs pos="0">
                  <a:srgbClr val="FFFFFF"/>
                </a:gs>
                <a:gs pos="100000">
                  <a:srgbClr val="B6ABD0"/>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04" name="Google Shape;604;p35"/>
            <p:cNvSpPr/>
            <p:nvPr/>
          </p:nvSpPr>
          <p:spPr>
            <a:xfrm>
              <a:off x="9601133" y="3818260"/>
              <a:ext cx="315900" cy="315900"/>
            </a:xfrm>
            <a:prstGeom prst="ellipse">
              <a:avLst/>
            </a:prstGeom>
            <a:gradFill>
              <a:gsLst>
                <a:gs pos="0">
                  <a:srgbClr val="FFFFFF"/>
                </a:gs>
                <a:gs pos="100000">
                  <a:srgbClr val="B6ABD0"/>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8"/>
        <p:cNvGrpSpPr/>
        <p:nvPr/>
      </p:nvGrpSpPr>
      <p:grpSpPr>
        <a:xfrm>
          <a:off x="0" y="0"/>
          <a:ext cx="0" cy="0"/>
          <a:chOff x="0" y="0"/>
          <a:chExt cx="0" cy="0"/>
        </a:xfrm>
      </p:grpSpPr>
      <p:sp>
        <p:nvSpPr>
          <p:cNvPr id="609" name="Google Shape;609;p36"/>
          <p:cNvSpPr/>
          <p:nvPr/>
        </p:nvSpPr>
        <p:spPr>
          <a:xfrm>
            <a:off x="3078675" y="541650"/>
            <a:ext cx="8313300" cy="54267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610" name="Google Shape;610;p36"/>
          <p:cNvGrpSpPr/>
          <p:nvPr/>
        </p:nvGrpSpPr>
        <p:grpSpPr>
          <a:xfrm>
            <a:off x="3078551" y="2073100"/>
            <a:ext cx="6094294" cy="717900"/>
            <a:chOff x="3096150" y="1961625"/>
            <a:chExt cx="3883200" cy="717900"/>
          </a:xfrm>
        </p:grpSpPr>
        <p:sp>
          <p:nvSpPr>
            <p:cNvPr id="611" name="Google Shape;611;p36"/>
            <p:cNvSpPr/>
            <p:nvPr/>
          </p:nvSpPr>
          <p:spPr>
            <a:xfrm>
              <a:off x="3096150" y="1961625"/>
              <a:ext cx="3883200" cy="717900"/>
            </a:xfrm>
            <a:prstGeom prst="rect">
              <a:avLst/>
            </a:prstGeom>
            <a:solidFill>
              <a:schemeClr val="accent4"/>
            </a:solidFill>
            <a:ln>
              <a:noFill/>
            </a:ln>
            <a:effectLst>
              <a:outerShdw blurRad="50800" dist="38100" algn="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612" name="Google Shape;612;p36"/>
            <p:cNvSpPr/>
            <p:nvPr/>
          </p:nvSpPr>
          <p:spPr>
            <a:xfrm>
              <a:off x="3096150" y="1961625"/>
              <a:ext cx="716400" cy="717900"/>
            </a:xfrm>
            <a:prstGeom prst="rect">
              <a:avLst/>
            </a:prstGeom>
            <a:solidFill>
              <a:srgbClr val="000000">
                <a:alpha val="43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sp>
        <p:nvSpPr>
          <p:cNvPr id="613" name="Google Shape;613;p36"/>
          <p:cNvSpPr txBox="1">
            <a:spLocks noGrp="1"/>
          </p:cNvSpPr>
          <p:nvPr>
            <p:ph type="title"/>
          </p:nvPr>
        </p:nvSpPr>
        <p:spPr>
          <a:xfrm>
            <a:off x="3183975" y="948225"/>
            <a:ext cx="7976700" cy="10134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4000"/>
              <a:buNone/>
            </a:pPr>
            <a:r>
              <a:rPr lang="en"/>
              <a:t>What Families Need to Know About NYSAA</a:t>
            </a:r>
            <a:endParaRPr/>
          </a:p>
        </p:txBody>
      </p:sp>
      <p:sp>
        <p:nvSpPr>
          <p:cNvPr id="614" name="Google Shape;614;p36"/>
          <p:cNvSpPr txBox="1">
            <a:spLocks noGrp="1"/>
          </p:cNvSpPr>
          <p:nvPr>
            <p:ph type="subTitle" idx="1"/>
          </p:nvPr>
        </p:nvSpPr>
        <p:spPr>
          <a:xfrm>
            <a:off x="3363475" y="2024175"/>
            <a:ext cx="5722500" cy="5766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2100"/>
              <a:buNone/>
            </a:pPr>
            <a:r>
              <a:rPr lang="en" sz="2700" u="sng"/>
              <a:t>NYSAA Participation and Your Child</a:t>
            </a:r>
            <a:endParaRPr sz="2700" u="sng"/>
          </a:p>
        </p:txBody>
      </p:sp>
      <p:sp>
        <p:nvSpPr>
          <p:cNvPr id="615" name="Google Shape;615;p36"/>
          <p:cNvSpPr txBox="1">
            <a:spLocks noGrp="1"/>
          </p:cNvSpPr>
          <p:nvPr>
            <p:ph type="body" idx="2"/>
          </p:nvPr>
        </p:nvSpPr>
        <p:spPr>
          <a:xfrm>
            <a:off x="3961525" y="2902475"/>
            <a:ext cx="6879300" cy="3066000"/>
          </a:xfrm>
          <a:prstGeom prst="rect">
            <a:avLst/>
          </a:prstGeom>
          <a:noFill/>
          <a:ln>
            <a:noFill/>
          </a:ln>
        </p:spPr>
        <p:txBody>
          <a:bodyPr spcFirstLastPara="1" wrap="square" lIns="121900" tIns="121900" rIns="121900" bIns="121900" anchor="t" anchorCtr="0">
            <a:noAutofit/>
          </a:bodyPr>
          <a:lstStyle/>
          <a:p>
            <a:pPr marL="457200" lvl="0" indent="-349250" algn="l" rtl="0">
              <a:lnSpc>
                <a:spcPct val="115000"/>
              </a:lnSpc>
              <a:spcBef>
                <a:spcPts val="2100"/>
              </a:spcBef>
              <a:spcAft>
                <a:spcPts val="0"/>
              </a:spcAft>
              <a:buSzPts val="1900"/>
              <a:buChar char="●"/>
            </a:pPr>
            <a:r>
              <a:rPr lang="en"/>
              <a:t>Students who participate in the NYSAA do not learn skills and content from grade level Standards or curriculum</a:t>
            </a:r>
            <a:endParaRPr/>
          </a:p>
          <a:p>
            <a:pPr marL="457200" lvl="0" indent="-349250" algn="l" rtl="0">
              <a:lnSpc>
                <a:spcPct val="115000"/>
              </a:lnSpc>
              <a:spcBef>
                <a:spcPts val="0"/>
              </a:spcBef>
              <a:spcAft>
                <a:spcPts val="0"/>
              </a:spcAft>
              <a:buSzPts val="1900"/>
              <a:buChar char="●"/>
            </a:pPr>
            <a:r>
              <a:rPr lang="en"/>
              <a:t>They learn from an </a:t>
            </a:r>
            <a:r>
              <a:rPr lang="en">
                <a:solidFill>
                  <a:srgbClr val="0000FF"/>
                </a:solidFill>
              </a:rPr>
              <a:t>alternate curriculum</a:t>
            </a:r>
            <a:r>
              <a:rPr lang="en"/>
              <a:t> that is modified in depth, breadth, and complexity compared to what grade level peers are learning</a:t>
            </a:r>
            <a:endParaRPr/>
          </a:p>
          <a:p>
            <a:pPr marL="0" lvl="0" indent="0" algn="l" rtl="0">
              <a:lnSpc>
                <a:spcPct val="115000"/>
              </a:lnSpc>
              <a:spcBef>
                <a:spcPts val="2100"/>
              </a:spcBef>
              <a:spcAft>
                <a:spcPts val="0"/>
              </a:spcAft>
              <a:buNone/>
            </a:pPr>
            <a:endParaRPr/>
          </a:p>
          <a:p>
            <a:pPr marL="0" lvl="0" indent="0" algn="l" rtl="0">
              <a:lnSpc>
                <a:spcPct val="115000"/>
              </a:lnSpc>
              <a:spcBef>
                <a:spcPts val="2100"/>
              </a:spcBef>
              <a:spcAft>
                <a:spcPts val="0"/>
              </a:spcAft>
              <a:buNone/>
            </a:pPr>
            <a:endParaRPr/>
          </a:p>
          <a:p>
            <a:pPr marL="457200" lvl="0" indent="-349250" algn="l" rtl="0">
              <a:lnSpc>
                <a:spcPct val="115000"/>
              </a:lnSpc>
              <a:spcBef>
                <a:spcPts val="2100"/>
              </a:spcBef>
              <a:spcAft>
                <a:spcPts val="0"/>
              </a:spcAft>
              <a:buSzPts val="1900"/>
              <a:buChar char="●"/>
            </a:pPr>
            <a:endParaRPr/>
          </a:p>
        </p:txBody>
      </p:sp>
      <p:sp>
        <p:nvSpPr>
          <p:cNvPr id="616" name="Google Shape;616;p36"/>
          <p:cNvSpPr/>
          <p:nvPr/>
        </p:nvSpPr>
        <p:spPr>
          <a:xfrm rot="-494443">
            <a:off x="1047143" y="3202249"/>
            <a:ext cx="2536812" cy="2718321"/>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617" name="Google Shape;617;p36"/>
          <p:cNvGrpSpPr/>
          <p:nvPr/>
        </p:nvGrpSpPr>
        <p:grpSpPr>
          <a:xfrm rot="918571">
            <a:off x="1081511" y="3409664"/>
            <a:ext cx="2385249" cy="2516268"/>
            <a:chOff x="2368761" y="841731"/>
            <a:chExt cx="3148926" cy="3321893"/>
          </a:xfrm>
        </p:grpSpPr>
        <p:sp>
          <p:nvSpPr>
            <p:cNvPr id="618" name="Google Shape;618;p36"/>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19" name="Google Shape;619;p36"/>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620" name="Google Shape;620;p36"/>
          <p:cNvGrpSpPr/>
          <p:nvPr/>
        </p:nvGrpSpPr>
        <p:grpSpPr>
          <a:xfrm>
            <a:off x="1862977" y="593376"/>
            <a:ext cx="1320998" cy="1265866"/>
            <a:chOff x="1862977" y="593376"/>
            <a:chExt cx="1320998" cy="1265866"/>
          </a:xfrm>
        </p:grpSpPr>
        <p:sp>
          <p:nvSpPr>
            <p:cNvPr id="621" name="Google Shape;621;p36"/>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2" name="Google Shape;622;p36"/>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623" name="Google Shape;623;p36"/>
          <p:cNvSpPr/>
          <p:nvPr/>
        </p:nvSpPr>
        <p:spPr>
          <a:xfrm>
            <a:off x="2266448" y="1049135"/>
            <a:ext cx="707794" cy="354375"/>
          </a:xfrm>
          <a:custGeom>
            <a:avLst/>
            <a:gdLst/>
            <a:ahLst/>
            <a:cxnLst/>
            <a:rect l="l" t="t" r="r" b="b"/>
            <a:pathLst>
              <a:path w="2144830" h="1840911" extrusionOk="0">
                <a:moveTo>
                  <a:pt x="37324" y="520784"/>
                </a:moveTo>
                <a:cubicBezTo>
                  <a:pt x="51454" y="577303"/>
                  <a:pt x="65987" y="633723"/>
                  <a:pt x="79713" y="690341"/>
                </a:cubicBezTo>
                <a:cubicBezTo>
                  <a:pt x="82138" y="700344"/>
                  <a:pt x="83536" y="710572"/>
                  <a:pt x="85769" y="720619"/>
                </a:cubicBezTo>
                <a:cubicBezTo>
                  <a:pt x="87574" y="728744"/>
                  <a:pt x="90019" y="736717"/>
                  <a:pt x="91824" y="744842"/>
                </a:cubicBezTo>
                <a:cubicBezTo>
                  <a:pt x="94057" y="754889"/>
                  <a:pt x="95566" y="765091"/>
                  <a:pt x="97880" y="775120"/>
                </a:cubicBezTo>
                <a:cubicBezTo>
                  <a:pt x="97889" y="775159"/>
                  <a:pt x="113014" y="835658"/>
                  <a:pt x="116047" y="847788"/>
                </a:cubicBezTo>
                <a:cubicBezTo>
                  <a:pt x="118066" y="855862"/>
                  <a:pt x="120735" y="863801"/>
                  <a:pt x="122103" y="872010"/>
                </a:cubicBezTo>
                <a:cubicBezTo>
                  <a:pt x="130504" y="922423"/>
                  <a:pt x="126421" y="896189"/>
                  <a:pt x="134214" y="950733"/>
                </a:cubicBezTo>
                <a:cubicBezTo>
                  <a:pt x="136232" y="978993"/>
                  <a:pt x="140269" y="1007180"/>
                  <a:pt x="140269" y="1035512"/>
                </a:cubicBezTo>
                <a:cubicBezTo>
                  <a:pt x="140269" y="1363226"/>
                  <a:pt x="101904" y="1241353"/>
                  <a:pt x="140269" y="1356461"/>
                </a:cubicBezTo>
                <a:cubicBezTo>
                  <a:pt x="146325" y="1352424"/>
                  <a:pt x="151926" y="1347604"/>
                  <a:pt x="158436" y="1344349"/>
                </a:cubicBezTo>
                <a:cubicBezTo>
                  <a:pt x="173066" y="1337034"/>
                  <a:pt x="185317" y="1338054"/>
                  <a:pt x="200826" y="1332238"/>
                </a:cubicBezTo>
                <a:cubicBezTo>
                  <a:pt x="209278" y="1329068"/>
                  <a:pt x="216484" y="1322982"/>
                  <a:pt x="225048" y="1320127"/>
                </a:cubicBezTo>
                <a:cubicBezTo>
                  <a:pt x="240839" y="1314863"/>
                  <a:pt x="257702" y="1313279"/>
                  <a:pt x="273493" y="1308015"/>
                </a:cubicBezTo>
                <a:lnTo>
                  <a:pt x="309827" y="1295904"/>
                </a:lnTo>
                <a:cubicBezTo>
                  <a:pt x="359986" y="1279185"/>
                  <a:pt x="280300" y="1305456"/>
                  <a:pt x="370383" y="1277737"/>
                </a:cubicBezTo>
                <a:cubicBezTo>
                  <a:pt x="382585" y="1273982"/>
                  <a:pt x="394606" y="1269663"/>
                  <a:pt x="406717" y="1265626"/>
                </a:cubicBezTo>
                <a:cubicBezTo>
                  <a:pt x="421122" y="1260824"/>
                  <a:pt x="433890" y="1256051"/>
                  <a:pt x="449107" y="1253515"/>
                </a:cubicBezTo>
                <a:cubicBezTo>
                  <a:pt x="607869" y="1227056"/>
                  <a:pt x="472566" y="1251813"/>
                  <a:pt x="582330" y="1235348"/>
                </a:cubicBezTo>
                <a:cubicBezTo>
                  <a:pt x="606615" y="1231705"/>
                  <a:pt x="630815" y="1227505"/>
                  <a:pt x="654998" y="1223237"/>
                </a:cubicBezTo>
                <a:cubicBezTo>
                  <a:pt x="679430" y="1218925"/>
                  <a:pt x="696461" y="1213919"/>
                  <a:pt x="721610" y="1211125"/>
                </a:cubicBezTo>
                <a:cubicBezTo>
                  <a:pt x="745768" y="1208441"/>
                  <a:pt x="770104" y="1207614"/>
                  <a:pt x="794277" y="1205070"/>
                </a:cubicBezTo>
                <a:cubicBezTo>
                  <a:pt x="808472" y="1203576"/>
                  <a:pt x="822491" y="1200682"/>
                  <a:pt x="836667" y="1199014"/>
                </a:cubicBezTo>
                <a:cubicBezTo>
                  <a:pt x="856814" y="1196644"/>
                  <a:pt x="877038" y="1194977"/>
                  <a:pt x="897223" y="1192959"/>
                </a:cubicBezTo>
                <a:cubicBezTo>
                  <a:pt x="918994" y="1187516"/>
                  <a:pt x="928665" y="1184690"/>
                  <a:pt x="951724" y="1180847"/>
                </a:cubicBezTo>
                <a:cubicBezTo>
                  <a:pt x="997907" y="1173150"/>
                  <a:pt x="1044820" y="1170376"/>
                  <a:pt x="1091003" y="1162680"/>
                </a:cubicBezTo>
                <a:cubicBezTo>
                  <a:pt x="1103114" y="1160662"/>
                  <a:pt x="1115297" y="1159033"/>
                  <a:pt x="1127337" y="1156625"/>
                </a:cubicBezTo>
                <a:cubicBezTo>
                  <a:pt x="1135498" y="1154993"/>
                  <a:pt x="1143321" y="1151746"/>
                  <a:pt x="1151560" y="1150569"/>
                </a:cubicBezTo>
                <a:cubicBezTo>
                  <a:pt x="1171642" y="1147700"/>
                  <a:pt x="1191954" y="1146754"/>
                  <a:pt x="1212116" y="1144514"/>
                </a:cubicBezTo>
                <a:cubicBezTo>
                  <a:pt x="1228290" y="1142717"/>
                  <a:pt x="1244413" y="1140477"/>
                  <a:pt x="1260561" y="1138458"/>
                </a:cubicBezTo>
                <a:cubicBezTo>
                  <a:pt x="1286802" y="1140477"/>
                  <a:pt x="1323126" y="1123739"/>
                  <a:pt x="1339284" y="1144514"/>
                </a:cubicBezTo>
                <a:cubicBezTo>
                  <a:pt x="1360388" y="1171647"/>
                  <a:pt x="1343002" y="1213164"/>
                  <a:pt x="1345340" y="1247459"/>
                </a:cubicBezTo>
                <a:cubicBezTo>
                  <a:pt x="1349058" y="1301982"/>
                  <a:pt x="1348466" y="1357055"/>
                  <a:pt x="1357451" y="1410961"/>
                </a:cubicBezTo>
                <a:cubicBezTo>
                  <a:pt x="1359470" y="1423072"/>
                  <a:pt x="1361311" y="1435215"/>
                  <a:pt x="1363507" y="1447295"/>
                </a:cubicBezTo>
                <a:cubicBezTo>
                  <a:pt x="1365348" y="1457421"/>
                  <a:pt x="1368106" y="1467384"/>
                  <a:pt x="1369562" y="1477573"/>
                </a:cubicBezTo>
                <a:cubicBezTo>
                  <a:pt x="1374165" y="1509794"/>
                  <a:pt x="1379177" y="1542011"/>
                  <a:pt x="1381673" y="1574463"/>
                </a:cubicBezTo>
                <a:cubicBezTo>
                  <a:pt x="1383692" y="1600704"/>
                  <a:pt x="1386308" y="1626906"/>
                  <a:pt x="1387729" y="1653186"/>
                </a:cubicBezTo>
                <a:cubicBezTo>
                  <a:pt x="1397560" y="1835051"/>
                  <a:pt x="1385992" y="1743966"/>
                  <a:pt x="1399840" y="1840911"/>
                </a:cubicBezTo>
                <a:cubicBezTo>
                  <a:pt x="1412825" y="1837665"/>
                  <a:pt x="1433139" y="1835471"/>
                  <a:pt x="1442230" y="1822744"/>
                </a:cubicBezTo>
                <a:cubicBezTo>
                  <a:pt x="1448548" y="1813899"/>
                  <a:pt x="1449843" y="1802362"/>
                  <a:pt x="1454341" y="1792466"/>
                </a:cubicBezTo>
                <a:cubicBezTo>
                  <a:pt x="1459944" y="1780139"/>
                  <a:pt x="1467300" y="1768631"/>
                  <a:pt x="1472508" y="1756132"/>
                </a:cubicBezTo>
                <a:cubicBezTo>
                  <a:pt x="1477418" y="1744348"/>
                  <a:pt x="1478910" y="1731217"/>
                  <a:pt x="1484619" y="1719798"/>
                </a:cubicBezTo>
                <a:cubicBezTo>
                  <a:pt x="1536891" y="1615257"/>
                  <a:pt x="1480827" y="1733950"/>
                  <a:pt x="1508842" y="1659242"/>
                </a:cubicBezTo>
                <a:cubicBezTo>
                  <a:pt x="1512012" y="1650789"/>
                  <a:pt x="1517170" y="1643215"/>
                  <a:pt x="1520953" y="1635019"/>
                </a:cubicBezTo>
                <a:cubicBezTo>
                  <a:pt x="1531413" y="1612355"/>
                  <a:pt x="1555441" y="1554405"/>
                  <a:pt x="1569398" y="1532074"/>
                </a:cubicBezTo>
                <a:cubicBezTo>
                  <a:pt x="1579491" y="1515926"/>
                  <a:pt x="1590557" y="1500347"/>
                  <a:pt x="1599676" y="1483629"/>
                </a:cubicBezTo>
                <a:cubicBezTo>
                  <a:pt x="1634992" y="1418883"/>
                  <a:pt x="1565534" y="1524933"/>
                  <a:pt x="1617843" y="1441239"/>
                </a:cubicBezTo>
                <a:cubicBezTo>
                  <a:pt x="1646920" y="1394716"/>
                  <a:pt x="1625693" y="1437298"/>
                  <a:pt x="1648121" y="1398850"/>
                </a:cubicBezTo>
                <a:cubicBezTo>
                  <a:pt x="1658592" y="1380899"/>
                  <a:pt x="1668720" y="1362740"/>
                  <a:pt x="1678399" y="1344349"/>
                </a:cubicBezTo>
                <a:cubicBezTo>
                  <a:pt x="1688910" y="1324378"/>
                  <a:pt x="1697066" y="1303145"/>
                  <a:pt x="1708677" y="1283793"/>
                </a:cubicBezTo>
                <a:cubicBezTo>
                  <a:pt x="1714733" y="1273700"/>
                  <a:pt x="1721580" y="1264042"/>
                  <a:pt x="1726844" y="1253515"/>
                </a:cubicBezTo>
                <a:cubicBezTo>
                  <a:pt x="1731705" y="1243792"/>
                  <a:pt x="1733841" y="1232828"/>
                  <a:pt x="1738956" y="1223237"/>
                </a:cubicBezTo>
                <a:cubicBezTo>
                  <a:pt x="1750034" y="1202466"/>
                  <a:pt x="1764761" y="1183735"/>
                  <a:pt x="1775289" y="1162680"/>
                </a:cubicBezTo>
                <a:cubicBezTo>
                  <a:pt x="1779326" y="1154606"/>
                  <a:pt x="1781985" y="1145680"/>
                  <a:pt x="1787401" y="1138458"/>
                </a:cubicBezTo>
                <a:cubicBezTo>
                  <a:pt x="1794252" y="1129323"/>
                  <a:pt x="1804772" y="1123370"/>
                  <a:pt x="1811623" y="1114235"/>
                </a:cubicBezTo>
                <a:cubicBezTo>
                  <a:pt x="1817039" y="1107013"/>
                  <a:pt x="1818727" y="1097524"/>
                  <a:pt x="1823734" y="1090013"/>
                </a:cubicBezTo>
                <a:cubicBezTo>
                  <a:pt x="1834931" y="1073218"/>
                  <a:pt x="1847957" y="1057716"/>
                  <a:pt x="1860068" y="1041568"/>
                </a:cubicBezTo>
                <a:cubicBezTo>
                  <a:pt x="1866124" y="1033494"/>
                  <a:pt x="1874487" y="1026716"/>
                  <a:pt x="1878235" y="1017345"/>
                </a:cubicBezTo>
                <a:cubicBezTo>
                  <a:pt x="1888448" y="991812"/>
                  <a:pt x="1891541" y="979417"/>
                  <a:pt x="1908513" y="956789"/>
                </a:cubicBezTo>
                <a:cubicBezTo>
                  <a:pt x="1919679" y="941901"/>
                  <a:pt x="1934030" y="929544"/>
                  <a:pt x="1944847" y="914400"/>
                </a:cubicBezTo>
                <a:cubicBezTo>
                  <a:pt x="1954306" y="901157"/>
                  <a:pt x="1959737" y="885342"/>
                  <a:pt x="1969069" y="872010"/>
                </a:cubicBezTo>
                <a:cubicBezTo>
                  <a:pt x="1973980" y="864994"/>
                  <a:pt x="1981663" y="860345"/>
                  <a:pt x="1987236" y="853843"/>
                </a:cubicBezTo>
                <a:cubicBezTo>
                  <a:pt x="1993804" y="846180"/>
                  <a:pt x="1998835" y="837284"/>
                  <a:pt x="2005403" y="829621"/>
                </a:cubicBezTo>
                <a:cubicBezTo>
                  <a:pt x="2010976" y="823119"/>
                  <a:pt x="2017997" y="817956"/>
                  <a:pt x="2023570" y="811454"/>
                </a:cubicBezTo>
                <a:cubicBezTo>
                  <a:pt x="2030138" y="803791"/>
                  <a:pt x="2035091" y="794827"/>
                  <a:pt x="2041737" y="787231"/>
                </a:cubicBezTo>
                <a:cubicBezTo>
                  <a:pt x="2049256" y="778638"/>
                  <a:pt x="2058529" y="771679"/>
                  <a:pt x="2065960" y="763009"/>
                </a:cubicBezTo>
                <a:cubicBezTo>
                  <a:pt x="2070696" y="757483"/>
                  <a:pt x="2073412" y="750433"/>
                  <a:pt x="2078071" y="744842"/>
                </a:cubicBezTo>
                <a:cubicBezTo>
                  <a:pt x="2092642" y="727357"/>
                  <a:pt x="2096542" y="726472"/>
                  <a:pt x="2114405" y="714564"/>
                </a:cubicBezTo>
                <a:cubicBezTo>
                  <a:pt x="2120460" y="706490"/>
                  <a:pt x="2126705" y="698554"/>
                  <a:pt x="2132571" y="690341"/>
                </a:cubicBezTo>
                <a:cubicBezTo>
                  <a:pt x="2136801" y="684419"/>
                  <a:pt x="2146110" y="679311"/>
                  <a:pt x="2144683" y="672174"/>
                </a:cubicBezTo>
                <a:cubicBezTo>
                  <a:pt x="2143733" y="667422"/>
                  <a:pt x="2102354" y="647979"/>
                  <a:pt x="2102293" y="647952"/>
                </a:cubicBezTo>
                <a:cubicBezTo>
                  <a:pt x="2092360" y="643537"/>
                  <a:pt x="2081558" y="641046"/>
                  <a:pt x="2072015" y="635841"/>
                </a:cubicBezTo>
                <a:cubicBezTo>
                  <a:pt x="2006576" y="600147"/>
                  <a:pt x="2059924" y="619698"/>
                  <a:pt x="2017514" y="605563"/>
                </a:cubicBezTo>
                <a:cubicBezTo>
                  <a:pt x="2011459" y="601526"/>
                  <a:pt x="2005270" y="597681"/>
                  <a:pt x="1999348" y="593451"/>
                </a:cubicBezTo>
                <a:cubicBezTo>
                  <a:pt x="1988330" y="585581"/>
                  <a:pt x="1969802" y="570309"/>
                  <a:pt x="1956958" y="563173"/>
                </a:cubicBezTo>
                <a:cubicBezTo>
                  <a:pt x="1945121" y="556597"/>
                  <a:pt x="1931643" y="552876"/>
                  <a:pt x="1920624" y="545006"/>
                </a:cubicBezTo>
                <a:cubicBezTo>
                  <a:pt x="1903163" y="532534"/>
                  <a:pt x="1888663" y="516354"/>
                  <a:pt x="1872179" y="502617"/>
                </a:cubicBezTo>
                <a:cubicBezTo>
                  <a:pt x="1864426" y="496156"/>
                  <a:pt x="1855620" y="491018"/>
                  <a:pt x="1847957" y="484450"/>
                </a:cubicBezTo>
                <a:cubicBezTo>
                  <a:pt x="1841455" y="478877"/>
                  <a:pt x="1836418" y="471706"/>
                  <a:pt x="1829790" y="466283"/>
                </a:cubicBezTo>
                <a:cubicBezTo>
                  <a:pt x="1814167" y="453501"/>
                  <a:pt x="1795618" y="444222"/>
                  <a:pt x="1781345" y="429949"/>
                </a:cubicBezTo>
                <a:cubicBezTo>
                  <a:pt x="1767215" y="415819"/>
                  <a:pt x="1754942" y="399549"/>
                  <a:pt x="1738956" y="387560"/>
                </a:cubicBezTo>
                <a:cubicBezTo>
                  <a:pt x="1722808" y="375449"/>
                  <a:pt x="1704784" y="365499"/>
                  <a:pt x="1690511" y="351226"/>
                </a:cubicBezTo>
                <a:cubicBezTo>
                  <a:pt x="1645432" y="306147"/>
                  <a:pt x="1700788" y="363216"/>
                  <a:pt x="1654177" y="308837"/>
                </a:cubicBezTo>
                <a:cubicBezTo>
                  <a:pt x="1638994" y="291124"/>
                  <a:pt x="1630934" y="286863"/>
                  <a:pt x="1611787" y="272503"/>
                </a:cubicBezTo>
                <a:cubicBezTo>
                  <a:pt x="1558636" y="192774"/>
                  <a:pt x="1612083" y="267801"/>
                  <a:pt x="1569398" y="218002"/>
                </a:cubicBezTo>
                <a:cubicBezTo>
                  <a:pt x="1562830" y="210339"/>
                  <a:pt x="1557877" y="201375"/>
                  <a:pt x="1551231" y="193780"/>
                </a:cubicBezTo>
                <a:cubicBezTo>
                  <a:pt x="1543712" y="185187"/>
                  <a:pt x="1534440" y="178227"/>
                  <a:pt x="1527009" y="169557"/>
                </a:cubicBezTo>
                <a:cubicBezTo>
                  <a:pt x="1500097" y="138160"/>
                  <a:pt x="1531715" y="162602"/>
                  <a:pt x="1496730" y="139279"/>
                </a:cubicBezTo>
                <a:cubicBezTo>
                  <a:pt x="1466174" y="93444"/>
                  <a:pt x="1482801" y="113237"/>
                  <a:pt x="1448285" y="78723"/>
                </a:cubicBezTo>
                <a:cubicBezTo>
                  <a:pt x="1442229" y="66612"/>
                  <a:pt x="1437085" y="54000"/>
                  <a:pt x="1430118" y="42389"/>
                </a:cubicBezTo>
                <a:cubicBezTo>
                  <a:pt x="1402623" y="-3438"/>
                  <a:pt x="1418622" y="38174"/>
                  <a:pt x="1405896" y="0"/>
                </a:cubicBezTo>
                <a:cubicBezTo>
                  <a:pt x="1377109" y="43179"/>
                  <a:pt x="1392646" y="11886"/>
                  <a:pt x="1399840" y="109001"/>
                </a:cubicBezTo>
                <a:cubicBezTo>
                  <a:pt x="1401777" y="135153"/>
                  <a:pt x="1408321" y="213177"/>
                  <a:pt x="1411952" y="242225"/>
                </a:cubicBezTo>
                <a:cubicBezTo>
                  <a:pt x="1414536" y="262901"/>
                  <a:pt x="1419926" y="288156"/>
                  <a:pt x="1424063" y="308837"/>
                </a:cubicBezTo>
                <a:cubicBezTo>
                  <a:pt x="1426081" y="329022"/>
                  <a:pt x="1427437" y="349285"/>
                  <a:pt x="1430118" y="369393"/>
                </a:cubicBezTo>
                <a:cubicBezTo>
                  <a:pt x="1431478" y="379595"/>
                  <a:pt x="1434718" y="389482"/>
                  <a:pt x="1436174" y="399671"/>
                </a:cubicBezTo>
                <a:cubicBezTo>
                  <a:pt x="1450562" y="500383"/>
                  <a:pt x="1434594" y="415987"/>
                  <a:pt x="1448285" y="484450"/>
                </a:cubicBezTo>
                <a:cubicBezTo>
                  <a:pt x="1447298" y="495303"/>
                  <a:pt x="1452728" y="553079"/>
                  <a:pt x="1430118" y="569229"/>
                </a:cubicBezTo>
                <a:cubicBezTo>
                  <a:pt x="1421273" y="575547"/>
                  <a:pt x="1410018" y="577523"/>
                  <a:pt x="1399840" y="581340"/>
                </a:cubicBezTo>
                <a:cubicBezTo>
                  <a:pt x="1393863" y="583581"/>
                  <a:pt x="1387729" y="585377"/>
                  <a:pt x="1381673" y="587396"/>
                </a:cubicBezTo>
                <a:cubicBezTo>
                  <a:pt x="1359469" y="585377"/>
                  <a:pt x="1337162" y="584287"/>
                  <a:pt x="1315062" y="581340"/>
                </a:cubicBezTo>
                <a:cubicBezTo>
                  <a:pt x="1306812" y="580240"/>
                  <a:pt x="1299049" y="576652"/>
                  <a:pt x="1290839" y="575284"/>
                </a:cubicBezTo>
                <a:cubicBezTo>
                  <a:pt x="1274786" y="572609"/>
                  <a:pt x="1258542" y="571247"/>
                  <a:pt x="1242394" y="569229"/>
                </a:cubicBezTo>
                <a:lnTo>
                  <a:pt x="1121281" y="575284"/>
                </a:lnTo>
                <a:lnTo>
                  <a:pt x="1024391" y="581340"/>
                </a:lnTo>
                <a:cubicBezTo>
                  <a:pt x="961840" y="584002"/>
                  <a:pt x="899242" y="585377"/>
                  <a:pt x="836667" y="587396"/>
                </a:cubicBezTo>
                <a:lnTo>
                  <a:pt x="679220" y="599507"/>
                </a:lnTo>
                <a:cubicBezTo>
                  <a:pt x="578273" y="599507"/>
                  <a:pt x="477366" y="595470"/>
                  <a:pt x="376439" y="593451"/>
                </a:cubicBezTo>
                <a:cubicBezTo>
                  <a:pt x="364328" y="591433"/>
                  <a:pt x="352091" y="590059"/>
                  <a:pt x="340105" y="587396"/>
                </a:cubicBezTo>
                <a:cubicBezTo>
                  <a:pt x="333874" y="586011"/>
                  <a:pt x="328321" y="581340"/>
                  <a:pt x="321938" y="581340"/>
                </a:cubicBezTo>
                <a:cubicBezTo>
                  <a:pt x="306380" y="581340"/>
                  <a:pt x="185206" y="591725"/>
                  <a:pt x="164492" y="593451"/>
                </a:cubicBezTo>
                <a:cubicBezTo>
                  <a:pt x="7050" y="587154"/>
                  <a:pt x="-37403" y="587396"/>
                  <a:pt x="31268" y="587396"/>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624" name="Google Shape;624;p36"/>
          <p:cNvGrpSpPr/>
          <p:nvPr/>
        </p:nvGrpSpPr>
        <p:grpSpPr>
          <a:xfrm rot="-2106481">
            <a:off x="9284233" y="5136009"/>
            <a:ext cx="2666906" cy="610956"/>
            <a:chOff x="3307259" y="2790873"/>
            <a:chExt cx="5585545" cy="1279581"/>
          </a:xfrm>
        </p:grpSpPr>
        <p:sp>
          <p:nvSpPr>
            <p:cNvPr id="625" name="Google Shape;625;p36"/>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6" name="Google Shape;626;p36"/>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7" name="Google Shape;627;p36"/>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8" name="Google Shape;628;p36"/>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9" name="Google Shape;629;p36"/>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0" name="Google Shape;630;p36"/>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1" name="Google Shape;631;p36"/>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2" name="Google Shape;632;p36"/>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3" name="Google Shape;633;p36"/>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4" name="Google Shape;634;p36"/>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5" name="Google Shape;635;p36"/>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6" name="Google Shape;636;p36"/>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7" name="Google Shape;637;p36"/>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8" name="Google Shape;638;p36"/>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639" name="Google Shape;639;p36"/>
          <p:cNvGrpSpPr/>
          <p:nvPr/>
        </p:nvGrpSpPr>
        <p:grpSpPr>
          <a:xfrm>
            <a:off x="7292375" y="757972"/>
            <a:ext cx="437755" cy="434298"/>
            <a:chOff x="9479277" y="3818260"/>
            <a:chExt cx="437755" cy="434298"/>
          </a:xfrm>
        </p:grpSpPr>
        <p:sp>
          <p:nvSpPr>
            <p:cNvPr id="640" name="Google Shape;640;p36"/>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41" name="Google Shape;641;p36"/>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42" name="Google Shape;642;p36"/>
          <p:cNvSpPr/>
          <p:nvPr/>
        </p:nvSpPr>
        <p:spPr>
          <a:xfrm rot="8335811">
            <a:off x="299788" y="3444541"/>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643" name="Google Shape;643;p36"/>
          <p:cNvSpPr/>
          <p:nvPr/>
        </p:nvSpPr>
        <p:spPr>
          <a:xfrm rot="8335811">
            <a:off x="2912363" y="5451991"/>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pic>
        <p:nvPicPr>
          <p:cNvPr id="644" name="Google Shape;644;p36"/>
          <p:cNvPicPr preferRelativeResize="0"/>
          <p:nvPr/>
        </p:nvPicPr>
        <p:blipFill>
          <a:blip r:embed="rId3">
            <a:alphaModFix/>
          </a:blip>
          <a:stretch>
            <a:fillRect/>
          </a:stretch>
        </p:blipFill>
        <p:spPr>
          <a:xfrm>
            <a:off x="1083513" y="3819525"/>
            <a:ext cx="2381250" cy="2052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48"/>
        <p:cNvGrpSpPr/>
        <p:nvPr/>
      </p:nvGrpSpPr>
      <p:grpSpPr>
        <a:xfrm>
          <a:off x="0" y="0"/>
          <a:ext cx="0" cy="0"/>
          <a:chOff x="0" y="0"/>
          <a:chExt cx="0" cy="0"/>
        </a:xfrm>
      </p:grpSpPr>
      <p:sp>
        <p:nvSpPr>
          <p:cNvPr id="649" name="Google Shape;649;p37"/>
          <p:cNvSpPr/>
          <p:nvPr/>
        </p:nvSpPr>
        <p:spPr>
          <a:xfrm>
            <a:off x="3078675" y="541650"/>
            <a:ext cx="8313300" cy="54267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650" name="Google Shape;650;p37"/>
          <p:cNvGrpSpPr/>
          <p:nvPr/>
        </p:nvGrpSpPr>
        <p:grpSpPr>
          <a:xfrm>
            <a:off x="3078551" y="2073100"/>
            <a:ext cx="6094294" cy="717900"/>
            <a:chOff x="3096150" y="1961625"/>
            <a:chExt cx="3883200" cy="717900"/>
          </a:xfrm>
        </p:grpSpPr>
        <p:sp>
          <p:nvSpPr>
            <p:cNvPr id="651" name="Google Shape;651;p37"/>
            <p:cNvSpPr/>
            <p:nvPr/>
          </p:nvSpPr>
          <p:spPr>
            <a:xfrm>
              <a:off x="3096150" y="1961625"/>
              <a:ext cx="3883200" cy="717900"/>
            </a:xfrm>
            <a:prstGeom prst="rect">
              <a:avLst/>
            </a:prstGeom>
            <a:solidFill>
              <a:schemeClr val="accent4"/>
            </a:solidFill>
            <a:ln>
              <a:noFill/>
            </a:ln>
            <a:effectLst>
              <a:outerShdw blurRad="50800" dist="38100" algn="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652" name="Google Shape;652;p37"/>
            <p:cNvSpPr/>
            <p:nvPr/>
          </p:nvSpPr>
          <p:spPr>
            <a:xfrm>
              <a:off x="3096150" y="1961625"/>
              <a:ext cx="716400" cy="717900"/>
            </a:xfrm>
            <a:prstGeom prst="rect">
              <a:avLst/>
            </a:prstGeom>
            <a:solidFill>
              <a:srgbClr val="000000">
                <a:alpha val="43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sp>
        <p:nvSpPr>
          <p:cNvPr id="653" name="Google Shape;653;p37"/>
          <p:cNvSpPr txBox="1">
            <a:spLocks noGrp="1"/>
          </p:cNvSpPr>
          <p:nvPr>
            <p:ph type="title"/>
          </p:nvPr>
        </p:nvSpPr>
        <p:spPr>
          <a:xfrm>
            <a:off x="3183975" y="948225"/>
            <a:ext cx="7976700" cy="10134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4000"/>
              <a:buNone/>
            </a:pPr>
            <a:r>
              <a:rPr lang="en"/>
              <a:t>What Families Need to Know About NYSAA</a:t>
            </a:r>
            <a:endParaRPr/>
          </a:p>
        </p:txBody>
      </p:sp>
      <p:sp>
        <p:nvSpPr>
          <p:cNvPr id="654" name="Google Shape;654;p37"/>
          <p:cNvSpPr txBox="1">
            <a:spLocks noGrp="1"/>
          </p:cNvSpPr>
          <p:nvPr>
            <p:ph type="subTitle" idx="1"/>
          </p:nvPr>
        </p:nvSpPr>
        <p:spPr>
          <a:xfrm>
            <a:off x="3363475" y="2024175"/>
            <a:ext cx="5722500" cy="5766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2100"/>
              <a:buNone/>
            </a:pPr>
            <a:r>
              <a:rPr lang="en" sz="2700" u="sng"/>
              <a:t>NYSAA Participation and Your Child</a:t>
            </a:r>
            <a:endParaRPr sz="2700" u="sng"/>
          </a:p>
        </p:txBody>
      </p:sp>
      <p:sp>
        <p:nvSpPr>
          <p:cNvPr id="655" name="Google Shape;655;p37"/>
          <p:cNvSpPr txBox="1">
            <a:spLocks noGrp="1"/>
          </p:cNvSpPr>
          <p:nvPr>
            <p:ph type="body" idx="2"/>
          </p:nvPr>
        </p:nvSpPr>
        <p:spPr>
          <a:xfrm>
            <a:off x="3961525" y="2902475"/>
            <a:ext cx="6879300" cy="3066000"/>
          </a:xfrm>
          <a:prstGeom prst="rect">
            <a:avLst/>
          </a:prstGeom>
          <a:noFill/>
          <a:ln>
            <a:noFill/>
          </a:ln>
        </p:spPr>
        <p:txBody>
          <a:bodyPr spcFirstLastPara="1" wrap="square" lIns="121900" tIns="121900" rIns="121900" bIns="121900" anchor="t" anchorCtr="0">
            <a:noAutofit/>
          </a:bodyPr>
          <a:lstStyle/>
          <a:p>
            <a:pPr marL="457200" lvl="0" indent="-349250" algn="l" rtl="0">
              <a:lnSpc>
                <a:spcPct val="115000"/>
              </a:lnSpc>
              <a:spcBef>
                <a:spcPts val="2100"/>
              </a:spcBef>
              <a:spcAft>
                <a:spcPts val="0"/>
              </a:spcAft>
              <a:buSzPts val="1900"/>
              <a:buChar char="●"/>
            </a:pPr>
            <a:r>
              <a:rPr lang="en"/>
              <a:t>The performance measures your child will be assessed on are </a:t>
            </a:r>
            <a:r>
              <a:rPr lang="en">
                <a:solidFill>
                  <a:srgbClr val="0000FF"/>
                </a:solidFill>
              </a:rPr>
              <a:t>alternate standards</a:t>
            </a:r>
            <a:r>
              <a:rPr lang="en"/>
              <a:t> that are related to the NYS Standards, although </a:t>
            </a:r>
            <a:r>
              <a:rPr lang="en">
                <a:solidFill>
                  <a:srgbClr val="9900FF"/>
                </a:solidFill>
              </a:rPr>
              <a:t>not as deep or complex</a:t>
            </a:r>
            <a:r>
              <a:rPr lang="en"/>
              <a:t> as those expected of their grade level peers</a:t>
            </a:r>
            <a:endParaRPr/>
          </a:p>
          <a:p>
            <a:pPr marL="0" lvl="0" indent="0" algn="l" rtl="0">
              <a:lnSpc>
                <a:spcPct val="115000"/>
              </a:lnSpc>
              <a:spcBef>
                <a:spcPts val="2100"/>
              </a:spcBef>
              <a:spcAft>
                <a:spcPts val="0"/>
              </a:spcAft>
              <a:buNone/>
            </a:pPr>
            <a:endParaRPr/>
          </a:p>
          <a:p>
            <a:pPr marL="0" lvl="0" indent="0" algn="l" rtl="0">
              <a:lnSpc>
                <a:spcPct val="115000"/>
              </a:lnSpc>
              <a:spcBef>
                <a:spcPts val="2100"/>
              </a:spcBef>
              <a:spcAft>
                <a:spcPts val="0"/>
              </a:spcAft>
              <a:buNone/>
            </a:pPr>
            <a:endParaRPr/>
          </a:p>
          <a:p>
            <a:pPr marL="457200" lvl="0" indent="-349250" algn="l" rtl="0">
              <a:lnSpc>
                <a:spcPct val="115000"/>
              </a:lnSpc>
              <a:spcBef>
                <a:spcPts val="2100"/>
              </a:spcBef>
              <a:spcAft>
                <a:spcPts val="0"/>
              </a:spcAft>
              <a:buSzPts val="1900"/>
              <a:buChar char="●"/>
            </a:pPr>
            <a:endParaRPr/>
          </a:p>
        </p:txBody>
      </p:sp>
      <p:sp>
        <p:nvSpPr>
          <p:cNvPr id="656" name="Google Shape;656;p37"/>
          <p:cNvSpPr/>
          <p:nvPr/>
        </p:nvSpPr>
        <p:spPr>
          <a:xfrm rot="-494443">
            <a:off x="1047143" y="3202249"/>
            <a:ext cx="2536812" cy="2718321"/>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657" name="Google Shape;657;p37"/>
          <p:cNvGrpSpPr/>
          <p:nvPr/>
        </p:nvGrpSpPr>
        <p:grpSpPr>
          <a:xfrm rot="918571">
            <a:off x="899661" y="3487589"/>
            <a:ext cx="2385249" cy="2516268"/>
            <a:chOff x="2368761" y="841731"/>
            <a:chExt cx="3148926" cy="3321893"/>
          </a:xfrm>
        </p:grpSpPr>
        <p:sp>
          <p:nvSpPr>
            <p:cNvPr id="658" name="Google Shape;658;p37"/>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59" name="Google Shape;659;p37"/>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660" name="Google Shape;660;p37"/>
          <p:cNvGrpSpPr/>
          <p:nvPr/>
        </p:nvGrpSpPr>
        <p:grpSpPr>
          <a:xfrm>
            <a:off x="1862977" y="593376"/>
            <a:ext cx="1320998" cy="1265866"/>
            <a:chOff x="1862977" y="593376"/>
            <a:chExt cx="1320998" cy="1265866"/>
          </a:xfrm>
        </p:grpSpPr>
        <p:sp>
          <p:nvSpPr>
            <p:cNvPr id="661" name="Google Shape;661;p37"/>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2" name="Google Shape;662;p37"/>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663" name="Google Shape;663;p37"/>
          <p:cNvSpPr/>
          <p:nvPr/>
        </p:nvSpPr>
        <p:spPr>
          <a:xfrm>
            <a:off x="2266448" y="1049135"/>
            <a:ext cx="707794" cy="354375"/>
          </a:xfrm>
          <a:custGeom>
            <a:avLst/>
            <a:gdLst/>
            <a:ahLst/>
            <a:cxnLst/>
            <a:rect l="l" t="t" r="r" b="b"/>
            <a:pathLst>
              <a:path w="2144830" h="1840911" extrusionOk="0">
                <a:moveTo>
                  <a:pt x="37324" y="520784"/>
                </a:moveTo>
                <a:cubicBezTo>
                  <a:pt x="51454" y="577303"/>
                  <a:pt x="65987" y="633723"/>
                  <a:pt x="79713" y="690341"/>
                </a:cubicBezTo>
                <a:cubicBezTo>
                  <a:pt x="82138" y="700344"/>
                  <a:pt x="83536" y="710572"/>
                  <a:pt x="85769" y="720619"/>
                </a:cubicBezTo>
                <a:cubicBezTo>
                  <a:pt x="87574" y="728744"/>
                  <a:pt x="90019" y="736717"/>
                  <a:pt x="91824" y="744842"/>
                </a:cubicBezTo>
                <a:cubicBezTo>
                  <a:pt x="94057" y="754889"/>
                  <a:pt x="95566" y="765091"/>
                  <a:pt x="97880" y="775120"/>
                </a:cubicBezTo>
                <a:cubicBezTo>
                  <a:pt x="97889" y="775159"/>
                  <a:pt x="113014" y="835658"/>
                  <a:pt x="116047" y="847788"/>
                </a:cubicBezTo>
                <a:cubicBezTo>
                  <a:pt x="118066" y="855862"/>
                  <a:pt x="120735" y="863801"/>
                  <a:pt x="122103" y="872010"/>
                </a:cubicBezTo>
                <a:cubicBezTo>
                  <a:pt x="130504" y="922423"/>
                  <a:pt x="126421" y="896189"/>
                  <a:pt x="134214" y="950733"/>
                </a:cubicBezTo>
                <a:cubicBezTo>
                  <a:pt x="136232" y="978993"/>
                  <a:pt x="140269" y="1007180"/>
                  <a:pt x="140269" y="1035512"/>
                </a:cubicBezTo>
                <a:cubicBezTo>
                  <a:pt x="140269" y="1363226"/>
                  <a:pt x="101904" y="1241353"/>
                  <a:pt x="140269" y="1356461"/>
                </a:cubicBezTo>
                <a:cubicBezTo>
                  <a:pt x="146325" y="1352424"/>
                  <a:pt x="151926" y="1347604"/>
                  <a:pt x="158436" y="1344349"/>
                </a:cubicBezTo>
                <a:cubicBezTo>
                  <a:pt x="173066" y="1337034"/>
                  <a:pt x="185317" y="1338054"/>
                  <a:pt x="200826" y="1332238"/>
                </a:cubicBezTo>
                <a:cubicBezTo>
                  <a:pt x="209278" y="1329068"/>
                  <a:pt x="216484" y="1322982"/>
                  <a:pt x="225048" y="1320127"/>
                </a:cubicBezTo>
                <a:cubicBezTo>
                  <a:pt x="240839" y="1314863"/>
                  <a:pt x="257702" y="1313279"/>
                  <a:pt x="273493" y="1308015"/>
                </a:cubicBezTo>
                <a:lnTo>
                  <a:pt x="309827" y="1295904"/>
                </a:lnTo>
                <a:cubicBezTo>
                  <a:pt x="359986" y="1279185"/>
                  <a:pt x="280300" y="1305456"/>
                  <a:pt x="370383" y="1277737"/>
                </a:cubicBezTo>
                <a:cubicBezTo>
                  <a:pt x="382585" y="1273982"/>
                  <a:pt x="394606" y="1269663"/>
                  <a:pt x="406717" y="1265626"/>
                </a:cubicBezTo>
                <a:cubicBezTo>
                  <a:pt x="421122" y="1260824"/>
                  <a:pt x="433890" y="1256051"/>
                  <a:pt x="449107" y="1253515"/>
                </a:cubicBezTo>
                <a:cubicBezTo>
                  <a:pt x="607869" y="1227056"/>
                  <a:pt x="472566" y="1251813"/>
                  <a:pt x="582330" y="1235348"/>
                </a:cubicBezTo>
                <a:cubicBezTo>
                  <a:pt x="606615" y="1231705"/>
                  <a:pt x="630815" y="1227505"/>
                  <a:pt x="654998" y="1223237"/>
                </a:cubicBezTo>
                <a:cubicBezTo>
                  <a:pt x="679430" y="1218925"/>
                  <a:pt x="696461" y="1213919"/>
                  <a:pt x="721610" y="1211125"/>
                </a:cubicBezTo>
                <a:cubicBezTo>
                  <a:pt x="745768" y="1208441"/>
                  <a:pt x="770104" y="1207614"/>
                  <a:pt x="794277" y="1205070"/>
                </a:cubicBezTo>
                <a:cubicBezTo>
                  <a:pt x="808472" y="1203576"/>
                  <a:pt x="822491" y="1200682"/>
                  <a:pt x="836667" y="1199014"/>
                </a:cubicBezTo>
                <a:cubicBezTo>
                  <a:pt x="856814" y="1196644"/>
                  <a:pt x="877038" y="1194977"/>
                  <a:pt x="897223" y="1192959"/>
                </a:cubicBezTo>
                <a:cubicBezTo>
                  <a:pt x="918994" y="1187516"/>
                  <a:pt x="928665" y="1184690"/>
                  <a:pt x="951724" y="1180847"/>
                </a:cubicBezTo>
                <a:cubicBezTo>
                  <a:pt x="997907" y="1173150"/>
                  <a:pt x="1044820" y="1170376"/>
                  <a:pt x="1091003" y="1162680"/>
                </a:cubicBezTo>
                <a:cubicBezTo>
                  <a:pt x="1103114" y="1160662"/>
                  <a:pt x="1115297" y="1159033"/>
                  <a:pt x="1127337" y="1156625"/>
                </a:cubicBezTo>
                <a:cubicBezTo>
                  <a:pt x="1135498" y="1154993"/>
                  <a:pt x="1143321" y="1151746"/>
                  <a:pt x="1151560" y="1150569"/>
                </a:cubicBezTo>
                <a:cubicBezTo>
                  <a:pt x="1171642" y="1147700"/>
                  <a:pt x="1191954" y="1146754"/>
                  <a:pt x="1212116" y="1144514"/>
                </a:cubicBezTo>
                <a:cubicBezTo>
                  <a:pt x="1228290" y="1142717"/>
                  <a:pt x="1244413" y="1140477"/>
                  <a:pt x="1260561" y="1138458"/>
                </a:cubicBezTo>
                <a:cubicBezTo>
                  <a:pt x="1286802" y="1140477"/>
                  <a:pt x="1323126" y="1123739"/>
                  <a:pt x="1339284" y="1144514"/>
                </a:cubicBezTo>
                <a:cubicBezTo>
                  <a:pt x="1360388" y="1171647"/>
                  <a:pt x="1343002" y="1213164"/>
                  <a:pt x="1345340" y="1247459"/>
                </a:cubicBezTo>
                <a:cubicBezTo>
                  <a:pt x="1349058" y="1301982"/>
                  <a:pt x="1348466" y="1357055"/>
                  <a:pt x="1357451" y="1410961"/>
                </a:cubicBezTo>
                <a:cubicBezTo>
                  <a:pt x="1359470" y="1423072"/>
                  <a:pt x="1361311" y="1435215"/>
                  <a:pt x="1363507" y="1447295"/>
                </a:cubicBezTo>
                <a:cubicBezTo>
                  <a:pt x="1365348" y="1457421"/>
                  <a:pt x="1368106" y="1467384"/>
                  <a:pt x="1369562" y="1477573"/>
                </a:cubicBezTo>
                <a:cubicBezTo>
                  <a:pt x="1374165" y="1509794"/>
                  <a:pt x="1379177" y="1542011"/>
                  <a:pt x="1381673" y="1574463"/>
                </a:cubicBezTo>
                <a:cubicBezTo>
                  <a:pt x="1383692" y="1600704"/>
                  <a:pt x="1386308" y="1626906"/>
                  <a:pt x="1387729" y="1653186"/>
                </a:cubicBezTo>
                <a:cubicBezTo>
                  <a:pt x="1397560" y="1835051"/>
                  <a:pt x="1385992" y="1743966"/>
                  <a:pt x="1399840" y="1840911"/>
                </a:cubicBezTo>
                <a:cubicBezTo>
                  <a:pt x="1412825" y="1837665"/>
                  <a:pt x="1433139" y="1835471"/>
                  <a:pt x="1442230" y="1822744"/>
                </a:cubicBezTo>
                <a:cubicBezTo>
                  <a:pt x="1448548" y="1813899"/>
                  <a:pt x="1449843" y="1802362"/>
                  <a:pt x="1454341" y="1792466"/>
                </a:cubicBezTo>
                <a:cubicBezTo>
                  <a:pt x="1459944" y="1780139"/>
                  <a:pt x="1467300" y="1768631"/>
                  <a:pt x="1472508" y="1756132"/>
                </a:cubicBezTo>
                <a:cubicBezTo>
                  <a:pt x="1477418" y="1744348"/>
                  <a:pt x="1478910" y="1731217"/>
                  <a:pt x="1484619" y="1719798"/>
                </a:cubicBezTo>
                <a:cubicBezTo>
                  <a:pt x="1536891" y="1615257"/>
                  <a:pt x="1480827" y="1733950"/>
                  <a:pt x="1508842" y="1659242"/>
                </a:cubicBezTo>
                <a:cubicBezTo>
                  <a:pt x="1512012" y="1650789"/>
                  <a:pt x="1517170" y="1643215"/>
                  <a:pt x="1520953" y="1635019"/>
                </a:cubicBezTo>
                <a:cubicBezTo>
                  <a:pt x="1531413" y="1612355"/>
                  <a:pt x="1555441" y="1554405"/>
                  <a:pt x="1569398" y="1532074"/>
                </a:cubicBezTo>
                <a:cubicBezTo>
                  <a:pt x="1579491" y="1515926"/>
                  <a:pt x="1590557" y="1500347"/>
                  <a:pt x="1599676" y="1483629"/>
                </a:cubicBezTo>
                <a:cubicBezTo>
                  <a:pt x="1634992" y="1418883"/>
                  <a:pt x="1565534" y="1524933"/>
                  <a:pt x="1617843" y="1441239"/>
                </a:cubicBezTo>
                <a:cubicBezTo>
                  <a:pt x="1646920" y="1394716"/>
                  <a:pt x="1625693" y="1437298"/>
                  <a:pt x="1648121" y="1398850"/>
                </a:cubicBezTo>
                <a:cubicBezTo>
                  <a:pt x="1658592" y="1380899"/>
                  <a:pt x="1668720" y="1362740"/>
                  <a:pt x="1678399" y="1344349"/>
                </a:cubicBezTo>
                <a:cubicBezTo>
                  <a:pt x="1688910" y="1324378"/>
                  <a:pt x="1697066" y="1303145"/>
                  <a:pt x="1708677" y="1283793"/>
                </a:cubicBezTo>
                <a:cubicBezTo>
                  <a:pt x="1714733" y="1273700"/>
                  <a:pt x="1721580" y="1264042"/>
                  <a:pt x="1726844" y="1253515"/>
                </a:cubicBezTo>
                <a:cubicBezTo>
                  <a:pt x="1731705" y="1243792"/>
                  <a:pt x="1733841" y="1232828"/>
                  <a:pt x="1738956" y="1223237"/>
                </a:cubicBezTo>
                <a:cubicBezTo>
                  <a:pt x="1750034" y="1202466"/>
                  <a:pt x="1764761" y="1183735"/>
                  <a:pt x="1775289" y="1162680"/>
                </a:cubicBezTo>
                <a:cubicBezTo>
                  <a:pt x="1779326" y="1154606"/>
                  <a:pt x="1781985" y="1145680"/>
                  <a:pt x="1787401" y="1138458"/>
                </a:cubicBezTo>
                <a:cubicBezTo>
                  <a:pt x="1794252" y="1129323"/>
                  <a:pt x="1804772" y="1123370"/>
                  <a:pt x="1811623" y="1114235"/>
                </a:cubicBezTo>
                <a:cubicBezTo>
                  <a:pt x="1817039" y="1107013"/>
                  <a:pt x="1818727" y="1097524"/>
                  <a:pt x="1823734" y="1090013"/>
                </a:cubicBezTo>
                <a:cubicBezTo>
                  <a:pt x="1834931" y="1073218"/>
                  <a:pt x="1847957" y="1057716"/>
                  <a:pt x="1860068" y="1041568"/>
                </a:cubicBezTo>
                <a:cubicBezTo>
                  <a:pt x="1866124" y="1033494"/>
                  <a:pt x="1874487" y="1026716"/>
                  <a:pt x="1878235" y="1017345"/>
                </a:cubicBezTo>
                <a:cubicBezTo>
                  <a:pt x="1888448" y="991812"/>
                  <a:pt x="1891541" y="979417"/>
                  <a:pt x="1908513" y="956789"/>
                </a:cubicBezTo>
                <a:cubicBezTo>
                  <a:pt x="1919679" y="941901"/>
                  <a:pt x="1934030" y="929544"/>
                  <a:pt x="1944847" y="914400"/>
                </a:cubicBezTo>
                <a:cubicBezTo>
                  <a:pt x="1954306" y="901157"/>
                  <a:pt x="1959737" y="885342"/>
                  <a:pt x="1969069" y="872010"/>
                </a:cubicBezTo>
                <a:cubicBezTo>
                  <a:pt x="1973980" y="864994"/>
                  <a:pt x="1981663" y="860345"/>
                  <a:pt x="1987236" y="853843"/>
                </a:cubicBezTo>
                <a:cubicBezTo>
                  <a:pt x="1993804" y="846180"/>
                  <a:pt x="1998835" y="837284"/>
                  <a:pt x="2005403" y="829621"/>
                </a:cubicBezTo>
                <a:cubicBezTo>
                  <a:pt x="2010976" y="823119"/>
                  <a:pt x="2017997" y="817956"/>
                  <a:pt x="2023570" y="811454"/>
                </a:cubicBezTo>
                <a:cubicBezTo>
                  <a:pt x="2030138" y="803791"/>
                  <a:pt x="2035091" y="794827"/>
                  <a:pt x="2041737" y="787231"/>
                </a:cubicBezTo>
                <a:cubicBezTo>
                  <a:pt x="2049256" y="778638"/>
                  <a:pt x="2058529" y="771679"/>
                  <a:pt x="2065960" y="763009"/>
                </a:cubicBezTo>
                <a:cubicBezTo>
                  <a:pt x="2070696" y="757483"/>
                  <a:pt x="2073412" y="750433"/>
                  <a:pt x="2078071" y="744842"/>
                </a:cubicBezTo>
                <a:cubicBezTo>
                  <a:pt x="2092642" y="727357"/>
                  <a:pt x="2096542" y="726472"/>
                  <a:pt x="2114405" y="714564"/>
                </a:cubicBezTo>
                <a:cubicBezTo>
                  <a:pt x="2120460" y="706490"/>
                  <a:pt x="2126705" y="698554"/>
                  <a:pt x="2132571" y="690341"/>
                </a:cubicBezTo>
                <a:cubicBezTo>
                  <a:pt x="2136801" y="684419"/>
                  <a:pt x="2146110" y="679311"/>
                  <a:pt x="2144683" y="672174"/>
                </a:cubicBezTo>
                <a:cubicBezTo>
                  <a:pt x="2143733" y="667422"/>
                  <a:pt x="2102354" y="647979"/>
                  <a:pt x="2102293" y="647952"/>
                </a:cubicBezTo>
                <a:cubicBezTo>
                  <a:pt x="2092360" y="643537"/>
                  <a:pt x="2081558" y="641046"/>
                  <a:pt x="2072015" y="635841"/>
                </a:cubicBezTo>
                <a:cubicBezTo>
                  <a:pt x="2006576" y="600147"/>
                  <a:pt x="2059924" y="619698"/>
                  <a:pt x="2017514" y="605563"/>
                </a:cubicBezTo>
                <a:cubicBezTo>
                  <a:pt x="2011459" y="601526"/>
                  <a:pt x="2005270" y="597681"/>
                  <a:pt x="1999348" y="593451"/>
                </a:cubicBezTo>
                <a:cubicBezTo>
                  <a:pt x="1988330" y="585581"/>
                  <a:pt x="1969802" y="570309"/>
                  <a:pt x="1956958" y="563173"/>
                </a:cubicBezTo>
                <a:cubicBezTo>
                  <a:pt x="1945121" y="556597"/>
                  <a:pt x="1931643" y="552876"/>
                  <a:pt x="1920624" y="545006"/>
                </a:cubicBezTo>
                <a:cubicBezTo>
                  <a:pt x="1903163" y="532534"/>
                  <a:pt x="1888663" y="516354"/>
                  <a:pt x="1872179" y="502617"/>
                </a:cubicBezTo>
                <a:cubicBezTo>
                  <a:pt x="1864426" y="496156"/>
                  <a:pt x="1855620" y="491018"/>
                  <a:pt x="1847957" y="484450"/>
                </a:cubicBezTo>
                <a:cubicBezTo>
                  <a:pt x="1841455" y="478877"/>
                  <a:pt x="1836418" y="471706"/>
                  <a:pt x="1829790" y="466283"/>
                </a:cubicBezTo>
                <a:cubicBezTo>
                  <a:pt x="1814167" y="453501"/>
                  <a:pt x="1795618" y="444222"/>
                  <a:pt x="1781345" y="429949"/>
                </a:cubicBezTo>
                <a:cubicBezTo>
                  <a:pt x="1767215" y="415819"/>
                  <a:pt x="1754942" y="399549"/>
                  <a:pt x="1738956" y="387560"/>
                </a:cubicBezTo>
                <a:cubicBezTo>
                  <a:pt x="1722808" y="375449"/>
                  <a:pt x="1704784" y="365499"/>
                  <a:pt x="1690511" y="351226"/>
                </a:cubicBezTo>
                <a:cubicBezTo>
                  <a:pt x="1645432" y="306147"/>
                  <a:pt x="1700788" y="363216"/>
                  <a:pt x="1654177" y="308837"/>
                </a:cubicBezTo>
                <a:cubicBezTo>
                  <a:pt x="1638994" y="291124"/>
                  <a:pt x="1630934" y="286863"/>
                  <a:pt x="1611787" y="272503"/>
                </a:cubicBezTo>
                <a:cubicBezTo>
                  <a:pt x="1558636" y="192774"/>
                  <a:pt x="1612083" y="267801"/>
                  <a:pt x="1569398" y="218002"/>
                </a:cubicBezTo>
                <a:cubicBezTo>
                  <a:pt x="1562830" y="210339"/>
                  <a:pt x="1557877" y="201375"/>
                  <a:pt x="1551231" y="193780"/>
                </a:cubicBezTo>
                <a:cubicBezTo>
                  <a:pt x="1543712" y="185187"/>
                  <a:pt x="1534440" y="178227"/>
                  <a:pt x="1527009" y="169557"/>
                </a:cubicBezTo>
                <a:cubicBezTo>
                  <a:pt x="1500097" y="138160"/>
                  <a:pt x="1531715" y="162602"/>
                  <a:pt x="1496730" y="139279"/>
                </a:cubicBezTo>
                <a:cubicBezTo>
                  <a:pt x="1466174" y="93444"/>
                  <a:pt x="1482801" y="113237"/>
                  <a:pt x="1448285" y="78723"/>
                </a:cubicBezTo>
                <a:cubicBezTo>
                  <a:pt x="1442229" y="66612"/>
                  <a:pt x="1437085" y="54000"/>
                  <a:pt x="1430118" y="42389"/>
                </a:cubicBezTo>
                <a:cubicBezTo>
                  <a:pt x="1402623" y="-3438"/>
                  <a:pt x="1418622" y="38174"/>
                  <a:pt x="1405896" y="0"/>
                </a:cubicBezTo>
                <a:cubicBezTo>
                  <a:pt x="1377109" y="43179"/>
                  <a:pt x="1392646" y="11886"/>
                  <a:pt x="1399840" y="109001"/>
                </a:cubicBezTo>
                <a:cubicBezTo>
                  <a:pt x="1401777" y="135153"/>
                  <a:pt x="1408321" y="213177"/>
                  <a:pt x="1411952" y="242225"/>
                </a:cubicBezTo>
                <a:cubicBezTo>
                  <a:pt x="1414536" y="262901"/>
                  <a:pt x="1419926" y="288156"/>
                  <a:pt x="1424063" y="308837"/>
                </a:cubicBezTo>
                <a:cubicBezTo>
                  <a:pt x="1426081" y="329022"/>
                  <a:pt x="1427437" y="349285"/>
                  <a:pt x="1430118" y="369393"/>
                </a:cubicBezTo>
                <a:cubicBezTo>
                  <a:pt x="1431478" y="379595"/>
                  <a:pt x="1434718" y="389482"/>
                  <a:pt x="1436174" y="399671"/>
                </a:cubicBezTo>
                <a:cubicBezTo>
                  <a:pt x="1450562" y="500383"/>
                  <a:pt x="1434594" y="415987"/>
                  <a:pt x="1448285" y="484450"/>
                </a:cubicBezTo>
                <a:cubicBezTo>
                  <a:pt x="1447298" y="495303"/>
                  <a:pt x="1452728" y="553079"/>
                  <a:pt x="1430118" y="569229"/>
                </a:cubicBezTo>
                <a:cubicBezTo>
                  <a:pt x="1421273" y="575547"/>
                  <a:pt x="1410018" y="577523"/>
                  <a:pt x="1399840" y="581340"/>
                </a:cubicBezTo>
                <a:cubicBezTo>
                  <a:pt x="1393863" y="583581"/>
                  <a:pt x="1387729" y="585377"/>
                  <a:pt x="1381673" y="587396"/>
                </a:cubicBezTo>
                <a:cubicBezTo>
                  <a:pt x="1359469" y="585377"/>
                  <a:pt x="1337162" y="584287"/>
                  <a:pt x="1315062" y="581340"/>
                </a:cubicBezTo>
                <a:cubicBezTo>
                  <a:pt x="1306812" y="580240"/>
                  <a:pt x="1299049" y="576652"/>
                  <a:pt x="1290839" y="575284"/>
                </a:cubicBezTo>
                <a:cubicBezTo>
                  <a:pt x="1274786" y="572609"/>
                  <a:pt x="1258542" y="571247"/>
                  <a:pt x="1242394" y="569229"/>
                </a:cubicBezTo>
                <a:lnTo>
                  <a:pt x="1121281" y="575284"/>
                </a:lnTo>
                <a:lnTo>
                  <a:pt x="1024391" y="581340"/>
                </a:lnTo>
                <a:cubicBezTo>
                  <a:pt x="961840" y="584002"/>
                  <a:pt x="899242" y="585377"/>
                  <a:pt x="836667" y="587396"/>
                </a:cubicBezTo>
                <a:lnTo>
                  <a:pt x="679220" y="599507"/>
                </a:lnTo>
                <a:cubicBezTo>
                  <a:pt x="578273" y="599507"/>
                  <a:pt x="477366" y="595470"/>
                  <a:pt x="376439" y="593451"/>
                </a:cubicBezTo>
                <a:cubicBezTo>
                  <a:pt x="364328" y="591433"/>
                  <a:pt x="352091" y="590059"/>
                  <a:pt x="340105" y="587396"/>
                </a:cubicBezTo>
                <a:cubicBezTo>
                  <a:pt x="333874" y="586011"/>
                  <a:pt x="328321" y="581340"/>
                  <a:pt x="321938" y="581340"/>
                </a:cubicBezTo>
                <a:cubicBezTo>
                  <a:pt x="306380" y="581340"/>
                  <a:pt x="185206" y="591725"/>
                  <a:pt x="164492" y="593451"/>
                </a:cubicBezTo>
                <a:cubicBezTo>
                  <a:pt x="7050" y="587154"/>
                  <a:pt x="-37403" y="587396"/>
                  <a:pt x="31268" y="587396"/>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664" name="Google Shape;664;p37"/>
          <p:cNvGrpSpPr/>
          <p:nvPr/>
        </p:nvGrpSpPr>
        <p:grpSpPr>
          <a:xfrm rot="-2106481">
            <a:off x="9284233" y="5136009"/>
            <a:ext cx="2666906" cy="610956"/>
            <a:chOff x="3307259" y="2790873"/>
            <a:chExt cx="5585545" cy="1279581"/>
          </a:xfrm>
        </p:grpSpPr>
        <p:sp>
          <p:nvSpPr>
            <p:cNvPr id="665" name="Google Shape;665;p37"/>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6" name="Google Shape;666;p37"/>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7" name="Google Shape;667;p37"/>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8" name="Google Shape;668;p37"/>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9" name="Google Shape;669;p37"/>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0" name="Google Shape;670;p37"/>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1" name="Google Shape;671;p37"/>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2" name="Google Shape;672;p37"/>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3" name="Google Shape;673;p37"/>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4" name="Google Shape;674;p37"/>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5" name="Google Shape;675;p37"/>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6" name="Google Shape;676;p37"/>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7" name="Google Shape;677;p37"/>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8" name="Google Shape;678;p37"/>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679" name="Google Shape;679;p37"/>
          <p:cNvGrpSpPr/>
          <p:nvPr/>
        </p:nvGrpSpPr>
        <p:grpSpPr>
          <a:xfrm>
            <a:off x="7292375" y="757972"/>
            <a:ext cx="437755" cy="434298"/>
            <a:chOff x="9479277" y="3818260"/>
            <a:chExt cx="437755" cy="434298"/>
          </a:xfrm>
        </p:grpSpPr>
        <p:sp>
          <p:nvSpPr>
            <p:cNvPr id="680" name="Google Shape;680;p37"/>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681" name="Google Shape;681;p37"/>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82" name="Google Shape;682;p37"/>
          <p:cNvSpPr/>
          <p:nvPr/>
        </p:nvSpPr>
        <p:spPr>
          <a:xfrm rot="8335811">
            <a:off x="429663" y="3428216"/>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683" name="Google Shape;683;p37"/>
          <p:cNvSpPr/>
          <p:nvPr/>
        </p:nvSpPr>
        <p:spPr>
          <a:xfrm rot="8335811">
            <a:off x="2912363" y="5451991"/>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pic>
        <p:nvPicPr>
          <p:cNvPr id="684" name="Google Shape;684;p37"/>
          <p:cNvPicPr preferRelativeResize="0"/>
          <p:nvPr/>
        </p:nvPicPr>
        <p:blipFill>
          <a:blip r:embed="rId3">
            <a:alphaModFix/>
          </a:blip>
          <a:stretch>
            <a:fillRect/>
          </a:stretch>
        </p:blipFill>
        <p:spPr>
          <a:xfrm rot="-1265110">
            <a:off x="1088262" y="3851988"/>
            <a:ext cx="2371725" cy="19335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88"/>
        <p:cNvGrpSpPr/>
        <p:nvPr/>
      </p:nvGrpSpPr>
      <p:grpSpPr>
        <a:xfrm>
          <a:off x="0" y="0"/>
          <a:ext cx="0" cy="0"/>
          <a:chOff x="0" y="0"/>
          <a:chExt cx="0" cy="0"/>
        </a:xfrm>
      </p:grpSpPr>
      <p:sp>
        <p:nvSpPr>
          <p:cNvPr id="689" name="Google Shape;689;p38"/>
          <p:cNvSpPr/>
          <p:nvPr/>
        </p:nvSpPr>
        <p:spPr>
          <a:xfrm>
            <a:off x="3078675" y="541650"/>
            <a:ext cx="8313300" cy="54267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690" name="Google Shape;690;p38"/>
          <p:cNvGrpSpPr/>
          <p:nvPr/>
        </p:nvGrpSpPr>
        <p:grpSpPr>
          <a:xfrm>
            <a:off x="3078551" y="2073100"/>
            <a:ext cx="6094294" cy="717900"/>
            <a:chOff x="3096150" y="1961625"/>
            <a:chExt cx="3883200" cy="717900"/>
          </a:xfrm>
        </p:grpSpPr>
        <p:sp>
          <p:nvSpPr>
            <p:cNvPr id="691" name="Google Shape;691;p38"/>
            <p:cNvSpPr/>
            <p:nvPr/>
          </p:nvSpPr>
          <p:spPr>
            <a:xfrm>
              <a:off x="3096150" y="1961625"/>
              <a:ext cx="3883200" cy="717900"/>
            </a:xfrm>
            <a:prstGeom prst="rect">
              <a:avLst/>
            </a:prstGeom>
            <a:solidFill>
              <a:schemeClr val="accent4"/>
            </a:solidFill>
            <a:ln>
              <a:noFill/>
            </a:ln>
            <a:effectLst>
              <a:outerShdw blurRad="50800" dist="38100" algn="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692" name="Google Shape;692;p38"/>
            <p:cNvSpPr/>
            <p:nvPr/>
          </p:nvSpPr>
          <p:spPr>
            <a:xfrm>
              <a:off x="3096150" y="1961625"/>
              <a:ext cx="716400" cy="717900"/>
            </a:xfrm>
            <a:prstGeom prst="rect">
              <a:avLst/>
            </a:prstGeom>
            <a:solidFill>
              <a:srgbClr val="000000">
                <a:alpha val="43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sp>
        <p:nvSpPr>
          <p:cNvPr id="693" name="Google Shape;693;p38"/>
          <p:cNvSpPr txBox="1">
            <a:spLocks noGrp="1"/>
          </p:cNvSpPr>
          <p:nvPr>
            <p:ph type="title"/>
          </p:nvPr>
        </p:nvSpPr>
        <p:spPr>
          <a:xfrm>
            <a:off x="3183975" y="948225"/>
            <a:ext cx="7976700" cy="10134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4000"/>
              <a:buNone/>
            </a:pPr>
            <a:r>
              <a:rPr lang="en"/>
              <a:t>What Families Need to Know About NYSAA</a:t>
            </a:r>
            <a:endParaRPr/>
          </a:p>
        </p:txBody>
      </p:sp>
      <p:sp>
        <p:nvSpPr>
          <p:cNvPr id="694" name="Google Shape;694;p38"/>
          <p:cNvSpPr txBox="1">
            <a:spLocks noGrp="1"/>
          </p:cNvSpPr>
          <p:nvPr>
            <p:ph type="subTitle" idx="1"/>
          </p:nvPr>
        </p:nvSpPr>
        <p:spPr>
          <a:xfrm>
            <a:off x="3363475" y="2024175"/>
            <a:ext cx="5722500" cy="5766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2100"/>
              <a:buNone/>
            </a:pPr>
            <a:r>
              <a:rPr lang="en" sz="2700" u="sng"/>
              <a:t>NYSAA Participation and Your Child</a:t>
            </a:r>
            <a:endParaRPr sz="2700" u="sng"/>
          </a:p>
        </p:txBody>
      </p:sp>
      <p:sp>
        <p:nvSpPr>
          <p:cNvPr id="695" name="Google Shape;695;p38"/>
          <p:cNvSpPr txBox="1">
            <a:spLocks noGrp="1"/>
          </p:cNvSpPr>
          <p:nvPr>
            <p:ph type="body" idx="2"/>
          </p:nvPr>
        </p:nvSpPr>
        <p:spPr>
          <a:xfrm>
            <a:off x="3974500" y="2600775"/>
            <a:ext cx="6879300" cy="3066000"/>
          </a:xfrm>
          <a:prstGeom prst="rect">
            <a:avLst/>
          </a:prstGeom>
          <a:noFill/>
          <a:ln>
            <a:noFill/>
          </a:ln>
        </p:spPr>
        <p:txBody>
          <a:bodyPr spcFirstLastPara="1" wrap="square" lIns="121900" tIns="121900" rIns="121900" bIns="121900" anchor="t" anchorCtr="0">
            <a:noAutofit/>
          </a:bodyPr>
          <a:lstStyle/>
          <a:p>
            <a:pPr marL="457200" lvl="0" indent="-349250" algn="l" rtl="0">
              <a:lnSpc>
                <a:spcPct val="115000"/>
              </a:lnSpc>
              <a:spcBef>
                <a:spcPts val="2100"/>
              </a:spcBef>
              <a:spcAft>
                <a:spcPts val="0"/>
              </a:spcAft>
              <a:buSzPts val="1900"/>
              <a:buChar char="●"/>
            </a:pPr>
            <a:r>
              <a:rPr lang="en"/>
              <a:t>Your child will not meet the expectations required to earn a regular NYS high school diploma (local or Regents)</a:t>
            </a:r>
            <a:endParaRPr/>
          </a:p>
          <a:p>
            <a:pPr marL="0" lvl="0" indent="0" algn="l" rtl="0">
              <a:lnSpc>
                <a:spcPct val="115000"/>
              </a:lnSpc>
              <a:spcBef>
                <a:spcPts val="2100"/>
              </a:spcBef>
              <a:spcAft>
                <a:spcPts val="0"/>
              </a:spcAft>
              <a:buNone/>
            </a:pPr>
            <a:endParaRPr sz="400"/>
          </a:p>
          <a:p>
            <a:pPr marL="457200" lvl="0" indent="-349250" algn="l" rtl="0">
              <a:lnSpc>
                <a:spcPct val="115000"/>
              </a:lnSpc>
              <a:spcBef>
                <a:spcPts val="2100"/>
              </a:spcBef>
              <a:spcAft>
                <a:spcPts val="0"/>
              </a:spcAft>
              <a:buSzPts val="1900"/>
              <a:buChar char="●"/>
            </a:pPr>
            <a:r>
              <a:rPr lang="en"/>
              <a:t>Like all other students with disabilities in NYS, they may stay in school until the end of the school year that they turn 21</a:t>
            </a:r>
            <a:endParaRPr/>
          </a:p>
          <a:p>
            <a:pPr marL="0" lvl="0" indent="0" algn="l" rtl="0">
              <a:lnSpc>
                <a:spcPct val="115000"/>
              </a:lnSpc>
              <a:spcBef>
                <a:spcPts val="2100"/>
              </a:spcBef>
              <a:spcAft>
                <a:spcPts val="0"/>
              </a:spcAft>
              <a:buNone/>
            </a:pPr>
            <a:endParaRPr/>
          </a:p>
          <a:p>
            <a:pPr marL="0" lvl="0" indent="0" algn="l" rtl="0">
              <a:lnSpc>
                <a:spcPct val="115000"/>
              </a:lnSpc>
              <a:spcBef>
                <a:spcPts val="2100"/>
              </a:spcBef>
              <a:spcAft>
                <a:spcPts val="0"/>
              </a:spcAft>
              <a:buNone/>
            </a:pPr>
            <a:endParaRPr/>
          </a:p>
          <a:p>
            <a:pPr marL="0" lvl="0" indent="0" algn="l" rtl="0">
              <a:lnSpc>
                <a:spcPct val="115000"/>
              </a:lnSpc>
              <a:spcBef>
                <a:spcPts val="2100"/>
              </a:spcBef>
              <a:spcAft>
                <a:spcPts val="0"/>
              </a:spcAft>
              <a:buNone/>
            </a:pPr>
            <a:endParaRPr/>
          </a:p>
          <a:p>
            <a:pPr marL="457200" lvl="0" indent="-349250" algn="l" rtl="0">
              <a:lnSpc>
                <a:spcPct val="115000"/>
              </a:lnSpc>
              <a:spcBef>
                <a:spcPts val="2100"/>
              </a:spcBef>
              <a:spcAft>
                <a:spcPts val="0"/>
              </a:spcAft>
              <a:buSzPts val="1900"/>
              <a:buChar char="●"/>
            </a:pPr>
            <a:endParaRPr/>
          </a:p>
        </p:txBody>
      </p:sp>
      <p:sp>
        <p:nvSpPr>
          <p:cNvPr id="696" name="Google Shape;696;p38"/>
          <p:cNvSpPr/>
          <p:nvPr/>
        </p:nvSpPr>
        <p:spPr>
          <a:xfrm rot="-494443">
            <a:off x="1047143" y="3202249"/>
            <a:ext cx="2536812" cy="2718321"/>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697" name="Google Shape;697;p38"/>
          <p:cNvGrpSpPr/>
          <p:nvPr/>
        </p:nvGrpSpPr>
        <p:grpSpPr>
          <a:xfrm rot="918571">
            <a:off x="885111" y="3487576"/>
            <a:ext cx="2385249" cy="2516268"/>
            <a:chOff x="2368761" y="841731"/>
            <a:chExt cx="3148926" cy="3321893"/>
          </a:xfrm>
        </p:grpSpPr>
        <p:sp>
          <p:nvSpPr>
            <p:cNvPr id="698" name="Google Shape;698;p38"/>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699" name="Google Shape;699;p38"/>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700" name="Google Shape;700;p38"/>
          <p:cNvGrpSpPr/>
          <p:nvPr/>
        </p:nvGrpSpPr>
        <p:grpSpPr>
          <a:xfrm>
            <a:off x="1862977" y="593376"/>
            <a:ext cx="1320998" cy="1265866"/>
            <a:chOff x="1862977" y="593376"/>
            <a:chExt cx="1320998" cy="1265866"/>
          </a:xfrm>
        </p:grpSpPr>
        <p:sp>
          <p:nvSpPr>
            <p:cNvPr id="701" name="Google Shape;701;p38"/>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02" name="Google Shape;702;p38"/>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703" name="Google Shape;703;p38"/>
          <p:cNvSpPr/>
          <p:nvPr/>
        </p:nvSpPr>
        <p:spPr>
          <a:xfrm>
            <a:off x="2266448" y="1049135"/>
            <a:ext cx="707794" cy="354375"/>
          </a:xfrm>
          <a:custGeom>
            <a:avLst/>
            <a:gdLst/>
            <a:ahLst/>
            <a:cxnLst/>
            <a:rect l="l" t="t" r="r" b="b"/>
            <a:pathLst>
              <a:path w="2144830" h="1840911" extrusionOk="0">
                <a:moveTo>
                  <a:pt x="37324" y="520784"/>
                </a:moveTo>
                <a:cubicBezTo>
                  <a:pt x="51454" y="577303"/>
                  <a:pt x="65987" y="633723"/>
                  <a:pt x="79713" y="690341"/>
                </a:cubicBezTo>
                <a:cubicBezTo>
                  <a:pt x="82138" y="700344"/>
                  <a:pt x="83536" y="710572"/>
                  <a:pt x="85769" y="720619"/>
                </a:cubicBezTo>
                <a:cubicBezTo>
                  <a:pt x="87574" y="728744"/>
                  <a:pt x="90019" y="736717"/>
                  <a:pt x="91824" y="744842"/>
                </a:cubicBezTo>
                <a:cubicBezTo>
                  <a:pt x="94057" y="754889"/>
                  <a:pt x="95566" y="765091"/>
                  <a:pt x="97880" y="775120"/>
                </a:cubicBezTo>
                <a:cubicBezTo>
                  <a:pt x="97889" y="775159"/>
                  <a:pt x="113014" y="835658"/>
                  <a:pt x="116047" y="847788"/>
                </a:cubicBezTo>
                <a:cubicBezTo>
                  <a:pt x="118066" y="855862"/>
                  <a:pt x="120735" y="863801"/>
                  <a:pt x="122103" y="872010"/>
                </a:cubicBezTo>
                <a:cubicBezTo>
                  <a:pt x="130504" y="922423"/>
                  <a:pt x="126421" y="896189"/>
                  <a:pt x="134214" y="950733"/>
                </a:cubicBezTo>
                <a:cubicBezTo>
                  <a:pt x="136232" y="978993"/>
                  <a:pt x="140269" y="1007180"/>
                  <a:pt x="140269" y="1035512"/>
                </a:cubicBezTo>
                <a:cubicBezTo>
                  <a:pt x="140269" y="1363226"/>
                  <a:pt x="101904" y="1241353"/>
                  <a:pt x="140269" y="1356461"/>
                </a:cubicBezTo>
                <a:cubicBezTo>
                  <a:pt x="146325" y="1352424"/>
                  <a:pt x="151926" y="1347604"/>
                  <a:pt x="158436" y="1344349"/>
                </a:cubicBezTo>
                <a:cubicBezTo>
                  <a:pt x="173066" y="1337034"/>
                  <a:pt x="185317" y="1338054"/>
                  <a:pt x="200826" y="1332238"/>
                </a:cubicBezTo>
                <a:cubicBezTo>
                  <a:pt x="209278" y="1329068"/>
                  <a:pt x="216484" y="1322982"/>
                  <a:pt x="225048" y="1320127"/>
                </a:cubicBezTo>
                <a:cubicBezTo>
                  <a:pt x="240839" y="1314863"/>
                  <a:pt x="257702" y="1313279"/>
                  <a:pt x="273493" y="1308015"/>
                </a:cubicBezTo>
                <a:lnTo>
                  <a:pt x="309827" y="1295904"/>
                </a:lnTo>
                <a:cubicBezTo>
                  <a:pt x="359986" y="1279185"/>
                  <a:pt x="280300" y="1305456"/>
                  <a:pt x="370383" y="1277737"/>
                </a:cubicBezTo>
                <a:cubicBezTo>
                  <a:pt x="382585" y="1273982"/>
                  <a:pt x="394606" y="1269663"/>
                  <a:pt x="406717" y="1265626"/>
                </a:cubicBezTo>
                <a:cubicBezTo>
                  <a:pt x="421122" y="1260824"/>
                  <a:pt x="433890" y="1256051"/>
                  <a:pt x="449107" y="1253515"/>
                </a:cubicBezTo>
                <a:cubicBezTo>
                  <a:pt x="607869" y="1227056"/>
                  <a:pt x="472566" y="1251813"/>
                  <a:pt x="582330" y="1235348"/>
                </a:cubicBezTo>
                <a:cubicBezTo>
                  <a:pt x="606615" y="1231705"/>
                  <a:pt x="630815" y="1227505"/>
                  <a:pt x="654998" y="1223237"/>
                </a:cubicBezTo>
                <a:cubicBezTo>
                  <a:pt x="679430" y="1218925"/>
                  <a:pt x="696461" y="1213919"/>
                  <a:pt x="721610" y="1211125"/>
                </a:cubicBezTo>
                <a:cubicBezTo>
                  <a:pt x="745768" y="1208441"/>
                  <a:pt x="770104" y="1207614"/>
                  <a:pt x="794277" y="1205070"/>
                </a:cubicBezTo>
                <a:cubicBezTo>
                  <a:pt x="808472" y="1203576"/>
                  <a:pt x="822491" y="1200682"/>
                  <a:pt x="836667" y="1199014"/>
                </a:cubicBezTo>
                <a:cubicBezTo>
                  <a:pt x="856814" y="1196644"/>
                  <a:pt x="877038" y="1194977"/>
                  <a:pt x="897223" y="1192959"/>
                </a:cubicBezTo>
                <a:cubicBezTo>
                  <a:pt x="918994" y="1187516"/>
                  <a:pt x="928665" y="1184690"/>
                  <a:pt x="951724" y="1180847"/>
                </a:cubicBezTo>
                <a:cubicBezTo>
                  <a:pt x="997907" y="1173150"/>
                  <a:pt x="1044820" y="1170376"/>
                  <a:pt x="1091003" y="1162680"/>
                </a:cubicBezTo>
                <a:cubicBezTo>
                  <a:pt x="1103114" y="1160662"/>
                  <a:pt x="1115297" y="1159033"/>
                  <a:pt x="1127337" y="1156625"/>
                </a:cubicBezTo>
                <a:cubicBezTo>
                  <a:pt x="1135498" y="1154993"/>
                  <a:pt x="1143321" y="1151746"/>
                  <a:pt x="1151560" y="1150569"/>
                </a:cubicBezTo>
                <a:cubicBezTo>
                  <a:pt x="1171642" y="1147700"/>
                  <a:pt x="1191954" y="1146754"/>
                  <a:pt x="1212116" y="1144514"/>
                </a:cubicBezTo>
                <a:cubicBezTo>
                  <a:pt x="1228290" y="1142717"/>
                  <a:pt x="1244413" y="1140477"/>
                  <a:pt x="1260561" y="1138458"/>
                </a:cubicBezTo>
                <a:cubicBezTo>
                  <a:pt x="1286802" y="1140477"/>
                  <a:pt x="1323126" y="1123739"/>
                  <a:pt x="1339284" y="1144514"/>
                </a:cubicBezTo>
                <a:cubicBezTo>
                  <a:pt x="1360388" y="1171647"/>
                  <a:pt x="1343002" y="1213164"/>
                  <a:pt x="1345340" y="1247459"/>
                </a:cubicBezTo>
                <a:cubicBezTo>
                  <a:pt x="1349058" y="1301982"/>
                  <a:pt x="1348466" y="1357055"/>
                  <a:pt x="1357451" y="1410961"/>
                </a:cubicBezTo>
                <a:cubicBezTo>
                  <a:pt x="1359470" y="1423072"/>
                  <a:pt x="1361311" y="1435215"/>
                  <a:pt x="1363507" y="1447295"/>
                </a:cubicBezTo>
                <a:cubicBezTo>
                  <a:pt x="1365348" y="1457421"/>
                  <a:pt x="1368106" y="1467384"/>
                  <a:pt x="1369562" y="1477573"/>
                </a:cubicBezTo>
                <a:cubicBezTo>
                  <a:pt x="1374165" y="1509794"/>
                  <a:pt x="1379177" y="1542011"/>
                  <a:pt x="1381673" y="1574463"/>
                </a:cubicBezTo>
                <a:cubicBezTo>
                  <a:pt x="1383692" y="1600704"/>
                  <a:pt x="1386308" y="1626906"/>
                  <a:pt x="1387729" y="1653186"/>
                </a:cubicBezTo>
                <a:cubicBezTo>
                  <a:pt x="1397560" y="1835051"/>
                  <a:pt x="1385992" y="1743966"/>
                  <a:pt x="1399840" y="1840911"/>
                </a:cubicBezTo>
                <a:cubicBezTo>
                  <a:pt x="1412825" y="1837665"/>
                  <a:pt x="1433139" y="1835471"/>
                  <a:pt x="1442230" y="1822744"/>
                </a:cubicBezTo>
                <a:cubicBezTo>
                  <a:pt x="1448548" y="1813899"/>
                  <a:pt x="1449843" y="1802362"/>
                  <a:pt x="1454341" y="1792466"/>
                </a:cubicBezTo>
                <a:cubicBezTo>
                  <a:pt x="1459944" y="1780139"/>
                  <a:pt x="1467300" y="1768631"/>
                  <a:pt x="1472508" y="1756132"/>
                </a:cubicBezTo>
                <a:cubicBezTo>
                  <a:pt x="1477418" y="1744348"/>
                  <a:pt x="1478910" y="1731217"/>
                  <a:pt x="1484619" y="1719798"/>
                </a:cubicBezTo>
                <a:cubicBezTo>
                  <a:pt x="1536891" y="1615257"/>
                  <a:pt x="1480827" y="1733950"/>
                  <a:pt x="1508842" y="1659242"/>
                </a:cubicBezTo>
                <a:cubicBezTo>
                  <a:pt x="1512012" y="1650789"/>
                  <a:pt x="1517170" y="1643215"/>
                  <a:pt x="1520953" y="1635019"/>
                </a:cubicBezTo>
                <a:cubicBezTo>
                  <a:pt x="1531413" y="1612355"/>
                  <a:pt x="1555441" y="1554405"/>
                  <a:pt x="1569398" y="1532074"/>
                </a:cubicBezTo>
                <a:cubicBezTo>
                  <a:pt x="1579491" y="1515926"/>
                  <a:pt x="1590557" y="1500347"/>
                  <a:pt x="1599676" y="1483629"/>
                </a:cubicBezTo>
                <a:cubicBezTo>
                  <a:pt x="1634992" y="1418883"/>
                  <a:pt x="1565534" y="1524933"/>
                  <a:pt x="1617843" y="1441239"/>
                </a:cubicBezTo>
                <a:cubicBezTo>
                  <a:pt x="1646920" y="1394716"/>
                  <a:pt x="1625693" y="1437298"/>
                  <a:pt x="1648121" y="1398850"/>
                </a:cubicBezTo>
                <a:cubicBezTo>
                  <a:pt x="1658592" y="1380899"/>
                  <a:pt x="1668720" y="1362740"/>
                  <a:pt x="1678399" y="1344349"/>
                </a:cubicBezTo>
                <a:cubicBezTo>
                  <a:pt x="1688910" y="1324378"/>
                  <a:pt x="1697066" y="1303145"/>
                  <a:pt x="1708677" y="1283793"/>
                </a:cubicBezTo>
                <a:cubicBezTo>
                  <a:pt x="1714733" y="1273700"/>
                  <a:pt x="1721580" y="1264042"/>
                  <a:pt x="1726844" y="1253515"/>
                </a:cubicBezTo>
                <a:cubicBezTo>
                  <a:pt x="1731705" y="1243792"/>
                  <a:pt x="1733841" y="1232828"/>
                  <a:pt x="1738956" y="1223237"/>
                </a:cubicBezTo>
                <a:cubicBezTo>
                  <a:pt x="1750034" y="1202466"/>
                  <a:pt x="1764761" y="1183735"/>
                  <a:pt x="1775289" y="1162680"/>
                </a:cubicBezTo>
                <a:cubicBezTo>
                  <a:pt x="1779326" y="1154606"/>
                  <a:pt x="1781985" y="1145680"/>
                  <a:pt x="1787401" y="1138458"/>
                </a:cubicBezTo>
                <a:cubicBezTo>
                  <a:pt x="1794252" y="1129323"/>
                  <a:pt x="1804772" y="1123370"/>
                  <a:pt x="1811623" y="1114235"/>
                </a:cubicBezTo>
                <a:cubicBezTo>
                  <a:pt x="1817039" y="1107013"/>
                  <a:pt x="1818727" y="1097524"/>
                  <a:pt x="1823734" y="1090013"/>
                </a:cubicBezTo>
                <a:cubicBezTo>
                  <a:pt x="1834931" y="1073218"/>
                  <a:pt x="1847957" y="1057716"/>
                  <a:pt x="1860068" y="1041568"/>
                </a:cubicBezTo>
                <a:cubicBezTo>
                  <a:pt x="1866124" y="1033494"/>
                  <a:pt x="1874487" y="1026716"/>
                  <a:pt x="1878235" y="1017345"/>
                </a:cubicBezTo>
                <a:cubicBezTo>
                  <a:pt x="1888448" y="991812"/>
                  <a:pt x="1891541" y="979417"/>
                  <a:pt x="1908513" y="956789"/>
                </a:cubicBezTo>
                <a:cubicBezTo>
                  <a:pt x="1919679" y="941901"/>
                  <a:pt x="1934030" y="929544"/>
                  <a:pt x="1944847" y="914400"/>
                </a:cubicBezTo>
                <a:cubicBezTo>
                  <a:pt x="1954306" y="901157"/>
                  <a:pt x="1959737" y="885342"/>
                  <a:pt x="1969069" y="872010"/>
                </a:cubicBezTo>
                <a:cubicBezTo>
                  <a:pt x="1973980" y="864994"/>
                  <a:pt x="1981663" y="860345"/>
                  <a:pt x="1987236" y="853843"/>
                </a:cubicBezTo>
                <a:cubicBezTo>
                  <a:pt x="1993804" y="846180"/>
                  <a:pt x="1998835" y="837284"/>
                  <a:pt x="2005403" y="829621"/>
                </a:cubicBezTo>
                <a:cubicBezTo>
                  <a:pt x="2010976" y="823119"/>
                  <a:pt x="2017997" y="817956"/>
                  <a:pt x="2023570" y="811454"/>
                </a:cubicBezTo>
                <a:cubicBezTo>
                  <a:pt x="2030138" y="803791"/>
                  <a:pt x="2035091" y="794827"/>
                  <a:pt x="2041737" y="787231"/>
                </a:cubicBezTo>
                <a:cubicBezTo>
                  <a:pt x="2049256" y="778638"/>
                  <a:pt x="2058529" y="771679"/>
                  <a:pt x="2065960" y="763009"/>
                </a:cubicBezTo>
                <a:cubicBezTo>
                  <a:pt x="2070696" y="757483"/>
                  <a:pt x="2073412" y="750433"/>
                  <a:pt x="2078071" y="744842"/>
                </a:cubicBezTo>
                <a:cubicBezTo>
                  <a:pt x="2092642" y="727357"/>
                  <a:pt x="2096542" y="726472"/>
                  <a:pt x="2114405" y="714564"/>
                </a:cubicBezTo>
                <a:cubicBezTo>
                  <a:pt x="2120460" y="706490"/>
                  <a:pt x="2126705" y="698554"/>
                  <a:pt x="2132571" y="690341"/>
                </a:cubicBezTo>
                <a:cubicBezTo>
                  <a:pt x="2136801" y="684419"/>
                  <a:pt x="2146110" y="679311"/>
                  <a:pt x="2144683" y="672174"/>
                </a:cubicBezTo>
                <a:cubicBezTo>
                  <a:pt x="2143733" y="667422"/>
                  <a:pt x="2102354" y="647979"/>
                  <a:pt x="2102293" y="647952"/>
                </a:cubicBezTo>
                <a:cubicBezTo>
                  <a:pt x="2092360" y="643537"/>
                  <a:pt x="2081558" y="641046"/>
                  <a:pt x="2072015" y="635841"/>
                </a:cubicBezTo>
                <a:cubicBezTo>
                  <a:pt x="2006576" y="600147"/>
                  <a:pt x="2059924" y="619698"/>
                  <a:pt x="2017514" y="605563"/>
                </a:cubicBezTo>
                <a:cubicBezTo>
                  <a:pt x="2011459" y="601526"/>
                  <a:pt x="2005270" y="597681"/>
                  <a:pt x="1999348" y="593451"/>
                </a:cubicBezTo>
                <a:cubicBezTo>
                  <a:pt x="1988330" y="585581"/>
                  <a:pt x="1969802" y="570309"/>
                  <a:pt x="1956958" y="563173"/>
                </a:cubicBezTo>
                <a:cubicBezTo>
                  <a:pt x="1945121" y="556597"/>
                  <a:pt x="1931643" y="552876"/>
                  <a:pt x="1920624" y="545006"/>
                </a:cubicBezTo>
                <a:cubicBezTo>
                  <a:pt x="1903163" y="532534"/>
                  <a:pt x="1888663" y="516354"/>
                  <a:pt x="1872179" y="502617"/>
                </a:cubicBezTo>
                <a:cubicBezTo>
                  <a:pt x="1864426" y="496156"/>
                  <a:pt x="1855620" y="491018"/>
                  <a:pt x="1847957" y="484450"/>
                </a:cubicBezTo>
                <a:cubicBezTo>
                  <a:pt x="1841455" y="478877"/>
                  <a:pt x="1836418" y="471706"/>
                  <a:pt x="1829790" y="466283"/>
                </a:cubicBezTo>
                <a:cubicBezTo>
                  <a:pt x="1814167" y="453501"/>
                  <a:pt x="1795618" y="444222"/>
                  <a:pt x="1781345" y="429949"/>
                </a:cubicBezTo>
                <a:cubicBezTo>
                  <a:pt x="1767215" y="415819"/>
                  <a:pt x="1754942" y="399549"/>
                  <a:pt x="1738956" y="387560"/>
                </a:cubicBezTo>
                <a:cubicBezTo>
                  <a:pt x="1722808" y="375449"/>
                  <a:pt x="1704784" y="365499"/>
                  <a:pt x="1690511" y="351226"/>
                </a:cubicBezTo>
                <a:cubicBezTo>
                  <a:pt x="1645432" y="306147"/>
                  <a:pt x="1700788" y="363216"/>
                  <a:pt x="1654177" y="308837"/>
                </a:cubicBezTo>
                <a:cubicBezTo>
                  <a:pt x="1638994" y="291124"/>
                  <a:pt x="1630934" y="286863"/>
                  <a:pt x="1611787" y="272503"/>
                </a:cubicBezTo>
                <a:cubicBezTo>
                  <a:pt x="1558636" y="192774"/>
                  <a:pt x="1612083" y="267801"/>
                  <a:pt x="1569398" y="218002"/>
                </a:cubicBezTo>
                <a:cubicBezTo>
                  <a:pt x="1562830" y="210339"/>
                  <a:pt x="1557877" y="201375"/>
                  <a:pt x="1551231" y="193780"/>
                </a:cubicBezTo>
                <a:cubicBezTo>
                  <a:pt x="1543712" y="185187"/>
                  <a:pt x="1534440" y="178227"/>
                  <a:pt x="1527009" y="169557"/>
                </a:cubicBezTo>
                <a:cubicBezTo>
                  <a:pt x="1500097" y="138160"/>
                  <a:pt x="1531715" y="162602"/>
                  <a:pt x="1496730" y="139279"/>
                </a:cubicBezTo>
                <a:cubicBezTo>
                  <a:pt x="1466174" y="93444"/>
                  <a:pt x="1482801" y="113237"/>
                  <a:pt x="1448285" y="78723"/>
                </a:cubicBezTo>
                <a:cubicBezTo>
                  <a:pt x="1442229" y="66612"/>
                  <a:pt x="1437085" y="54000"/>
                  <a:pt x="1430118" y="42389"/>
                </a:cubicBezTo>
                <a:cubicBezTo>
                  <a:pt x="1402623" y="-3438"/>
                  <a:pt x="1418622" y="38174"/>
                  <a:pt x="1405896" y="0"/>
                </a:cubicBezTo>
                <a:cubicBezTo>
                  <a:pt x="1377109" y="43179"/>
                  <a:pt x="1392646" y="11886"/>
                  <a:pt x="1399840" y="109001"/>
                </a:cubicBezTo>
                <a:cubicBezTo>
                  <a:pt x="1401777" y="135153"/>
                  <a:pt x="1408321" y="213177"/>
                  <a:pt x="1411952" y="242225"/>
                </a:cubicBezTo>
                <a:cubicBezTo>
                  <a:pt x="1414536" y="262901"/>
                  <a:pt x="1419926" y="288156"/>
                  <a:pt x="1424063" y="308837"/>
                </a:cubicBezTo>
                <a:cubicBezTo>
                  <a:pt x="1426081" y="329022"/>
                  <a:pt x="1427437" y="349285"/>
                  <a:pt x="1430118" y="369393"/>
                </a:cubicBezTo>
                <a:cubicBezTo>
                  <a:pt x="1431478" y="379595"/>
                  <a:pt x="1434718" y="389482"/>
                  <a:pt x="1436174" y="399671"/>
                </a:cubicBezTo>
                <a:cubicBezTo>
                  <a:pt x="1450562" y="500383"/>
                  <a:pt x="1434594" y="415987"/>
                  <a:pt x="1448285" y="484450"/>
                </a:cubicBezTo>
                <a:cubicBezTo>
                  <a:pt x="1447298" y="495303"/>
                  <a:pt x="1452728" y="553079"/>
                  <a:pt x="1430118" y="569229"/>
                </a:cubicBezTo>
                <a:cubicBezTo>
                  <a:pt x="1421273" y="575547"/>
                  <a:pt x="1410018" y="577523"/>
                  <a:pt x="1399840" y="581340"/>
                </a:cubicBezTo>
                <a:cubicBezTo>
                  <a:pt x="1393863" y="583581"/>
                  <a:pt x="1387729" y="585377"/>
                  <a:pt x="1381673" y="587396"/>
                </a:cubicBezTo>
                <a:cubicBezTo>
                  <a:pt x="1359469" y="585377"/>
                  <a:pt x="1337162" y="584287"/>
                  <a:pt x="1315062" y="581340"/>
                </a:cubicBezTo>
                <a:cubicBezTo>
                  <a:pt x="1306812" y="580240"/>
                  <a:pt x="1299049" y="576652"/>
                  <a:pt x="1290839" y="575284"/>
                </a:cubicBezTo>
                <a:cubicBezTo>
                  <a:pt x="1274786" y="572609"/>
                  <a:pt x="1258542" y="571247"/>
                  <a:pt x="1242394" y="569229"/>
                </a:cubicBezTo>
                <a:lnTo>
                  <a:pt x="1121281" y="575284"/>
                </a:lnTo>
                <a:lnTo>
                  <a:pt x="1024391" y="581340"/>
                </a:lnTo>
                <a:cubicBezTo>
                  <a:pt x="961840" y="584002"/>
                  <a:pt x="899242" y="585377"/>
                  <a:pt x="836667" y="587396"/>
                </a:cubicBezTo>
                <a:lnTo>
                  <a:pt x="679220" y="599507"/>
                </a:lnTo>
                <a:cubicBezTo>
                  <a:pt x="578273" y="599507"/>
                  <a:pt x="477366" y="595470"/>
                  <a:pt x="376439" y="593451"/>
                </a:cubicBezTo>
                <a:cubicBezTo>
                  <a:pt x="364328" y="591433"/>
                  <a:pt x="352091" y="590059"/>
                  <a:pt x="340105" y="587396"/>
                </a:cubicBezTo>
                <a:cubicBezTo>
                  <a:pt x="333874" y="586011"/>
                  <a:pt x="328321" y="581340"/>
                  <a:pt x="321938" y="581340"/>
                </a:cubicBezTo>
                <a:cubicBezTo>
                  <a:pt x="306380" y="581340"/>
                  <a:pt x="185206" y="591725"/>
                  <a:pt x="164492" y="593451"/>
                </a:cubicBezTo>
                <a:cubicBezTo>
                  <a:pt x="7050" y="587154"/>
                  <a:pt x="-37403" y="587396"/>
                  <a:pt x="31268" y="587396"/>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704" name="Google Shape;704;p38"/>
          <p:cNvGrpSpPr/>
          <p:nvPr/>
        </p:nvGrpSpPr>
        <p:grpSpPr>
          <a:xfrm rot="-2106481">
            <a:off x="9284233" y="5136009"/>
            <a:ext cx="2666906" cy="610956"/>
            <a:chOff x="3307259" y="2790873"/>
            <a:chExt cx="5585545" cy="1279581"/>
          </a:xfrm>
        </p:grpSpPr>
        <p:sp>
          <p:nvSpPr>
            <p:cNvPr id="705" name="Google Shape;705;p38"/>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06" name="Google Shape;706;p38"/>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07" name="Google Shape;707;p38"/>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08" name="Google Shape;708;p38"/>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09" name="Google Shape;709;p38"/>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0" name="Google Shape;710;p38"/>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1" name="Google Shape;711;p38"/>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2" name="Google Shape;712;p38"/>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3" name="Google Shape;713;p38"/>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4" name="Google Shape;714;p38"/>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5" name="Google Shape;715;p38"/>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6" name="Google Shape;716;p38"/>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7" name="Google Shape;717;p38"/>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8" name="Google Shape;718;p38"/>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719" name="Google Shape;719;p38"/>
          <p:cNvGrpSpPr/>
          <p:nvPr/>
        </p:nvGrpSpPr>
        <p:grpSpPr>
          <a:xfrm>
            <a:off x="7292375" y="757972"/>
            <a:ext cx="437755" cy="434298"/>
            <a:chOff x="9479277" y="3818260"/>
            <a:chExt cx="437755" cy="434298"/>
          </a:xfrm>
        </p:grpSpPr>
        <p:sp>
          <p:nvSpPr>
            <p:cNvPr id="720" name="Google Shape;720;p38"/>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21" name="Google Shape;721;p38"/>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722" name="Google Shape;722;p38"/>
          <p:cNvSpPr/>
          <p:nvPr/>
        </p:nvSpPr>
        <p:spPr>
          <a:xfrm rot="8335811">
            <a:off x="429663" y="3428216"/>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723" name="Google Shape;723;p38"/>
          <p:cNvSpPr/>
          <p:nvPr/>
        </p:nvSpPr>
        <p:spPr>
          <a:xfrm rot="8335811">
            <a:off x="2912363" y="5451991"/>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pic>
        <p:nvPicPr>
          <p:cNvPr id="724" name="Google Shape;724;p38"/>
          <p:cNvPicPr preferRelativeResize="0"/>
          <p:nvPr/>
        </p:nvPicPr>
        <p:blipFill>
          <a:blip r:embed="rId3">
            <a:alphaModFix/>
          </a:blip>
          <a:stretch>
            <a:fillRect/>
          </a:stretch>
        </p:blipFill>
        <p:spPr>
          <a:xfrm>
            <a:off x="971173" y="3874175"/>
            <a:ext cx="2213125" cy="17430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28"/>
        <p:cNvGrpSpPr/>
        <p:nvPr/>
      </p:nvGrpSpPr>
      <p:grpSpPr>
        <a:xfrm>
          <a:off x="0" y="0"/>
          <a:ext cx="0" cy="0"/>
          <a:chOff x="0" y="0"/>
          <a:chExt cx="0" cy="0"/>
        </a:xfrm>
      </p:grpSpPr>
      <p:sp>
        <p:nvSpPr>
          <p:cNvPr id="729" name="Google Shape;729;p39"/>
          <p:cNvSpPr/>
          <p:nvPr/>
        </p:nvSpPr>
        <p:spPr>
          <a:xfrm>
            <a:off x="3078675" y="541650"/>
            <a:ext cx="8313300" cy="54267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730" name="Google Shape;730;p39"/>
          <p:cNvGrpSpPr/>
          <p:nvPr/>
        </p:nvGrpSpPr>
        <p:grpSpPr>
          <a:xfrm>
            <a:off x="3078551" y="2073100"/>
            <a:ext cx="6094294" cy="717900"/>
            <a:chOff x="3096150" y="1961625"/>
            <a:chExt cx="3883200" cy="717900"/>
          </a:xfrm>
        </p:grpSpPr>
        <p:sp>
          <p:nvSpPr>
            <p:cNvPr id="731" name="Google Shape;731;p39"/>
            <p:cNvSpPr/>
            <p:nvPr/>
          </p:nvSpPr>
          <p:spPr>
            <a:xfrm>
              <a:off x="3096150" y="1961625"/>
              <a:ext cx="3883200" cy="717900"/>
            </a:xfrm>
            <a:prstGeom prst="rect">
              <a:avLst/>
            </a:prstGeom>
            <a:solidFill>
              <a:schemeClr val="accent4"/>
            </a:solidFill>
            <a:ln>
              <a:noFill/>
            </a:ln>
            <a:effectLst>
              <a:outerShdw blurRad="50800" dist="38100" algn="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732" name="Google Shape;732;p39"/>
            <p:cNvSpPr/>
            <p:nvPr/>
          </p:nvSpPr>
          <p:spPr>
            <a:xfrm>
              <a:off x="3096150" y="1961625"/>
              <a:ext cx="716400" cy="717900"/>
            </a:xfrm>
            <a:prstGeom prst="rect">
              <a:avLst/>
            </a:prstGeom>
            <a:solidFill>
              <a:srgbClr val="000000">
                <a:alpha val="43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sp>
        <p:nvSpPr>
          <p:cNvPr id="733" name="Google Shape;733;p39"/>
          <p:cNvSpPr txBox="1">
            <a:spLocks noGrp="1"/>
          </p:cNvSpPr>
          <p:nvPr>
            <p:ph type="title"/>
          </p:nvPr>
        </p:nvSpPr>
        <p:spPr>
          <a:xfrm>
            <a:off x="3183975" y="948225"/>
            <a:ext cx="7976700" cy="10134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4000"/>
              <a:buNone/>
            </a:pPr>
            <a:r>
              <a:rPr lang="en"/>
              <a:t>What Families Need to Know About NYSAA</a:t>
            </a:r>
            <a:endParaRPr/>
          </a:p>
        </p:txBody>
      </p:sp>
      <p:sp>
        <p:nvSpPr>
          <p:cNvPr id="734" name="Google Shape;734;p39"/>
          <p:cNvSpPr txBox="1">
            <a:spLocks noGrp="1"/>
          </p:cNvSpPr>
          <p:nvPr>
            <p:ph type="subTitle" idx="1"/>
          </p:nvPr>
        </p:nvSpPr>
        <p:spPr>
          <a:xfrm>
            <a:off x="3363475" y="2024175"/>
            <a:ext cx="5722500" cy="5766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2100"/>
              <a:buNone/>
            </a:pPr>
            <a:r>
              <a:rPr lang="en" sz="2700" u="sng"/>
              <a:t>NYSAA Participation and Your Child</a:t>
            </a:r>
            <a:endParaRPr sz="2700" u="sng"/>
          </a:p>
        </p:txBody>
      </p:sp>
      <p:sp>
        <p:nvSpPr>
          <p:cNvPr id="735" name="Google Shape;735;p39"/>
          <p:cNvSpPr txBox="1">
            <a:spLocks noGrp="1"/>
          </p:cNvSpPr>
          <p:nvPr>
            <p:ph type="body" idx="2"/>
          </p:nvPr>
        </p:nvSpPr>
        <p:spPr>
          <a:xfrm>
            <a:off x="3600375" y="2457900"/>
            <a:ext cx="7143900" cy="36303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2100"/>
              </a:spcBef>
              <a:spcAft>
                <a:spcPts val="0"/>
              </a:spcAft>
              <a:buNone/>
            </a:pPr>
            <a:r>
              <a:rPr lang="en" sz="2400" u="sng"/>
              <a:t>Exiting Credentials</a:t>
            </a:r>
            <a:endParaRPr sz="2400" u="sng"/>
          </a:p>
          <a:p>
            <a:pPr marL="0" lvl="0" indent="0" algn="l" rtl="0">
              <a:lnSpc>
                <a:spcPct val="90000"/>
              </a:lnSpc>
              <a:spcBef>
                <a:spcPts val="2100"/>
              </a:spcBef>
              <a:spcAft>
                <a:spcPts val="0"/>
              </a:spcAft>
              <a:buNone/>
            </a:pPr>
            <a:r>
              <a:rPr lang="en" sz="1700" u="sng"/>
              <a:t>S</a:t>
            </a:r>
            <a:r>
              <a:rPr lang="en" u="sng"/>
              <a:t>kills and Achievement Commencement Credentials</a:t>
            </a:r>
            <a:r>
              <a:rPr lang="en"/>
              <a:t> (SACC)</a:t>
            </a:r>
            <a:endParaRPr sz="2400" b="0"/>
          </a:p>
          <a:p>
            <a:pPr marL="0" lvl="0" indent="0" algn="l" rtl="0">
              <a:lnSpc>
                <a:spcPct val="90000"/>
              </a:lnSpc>
              <a:spcBef>
                <a:spcPts val="0"/>
              </a:spcBef>
              <a:spcAft>
                <a:spcPts val="0"/>
              </a:spcAft>
              <a:buNone/>
            </a:pPr>
            <a:endParaRPr b="0"/>
          </a:p>
          <a:p>
            <a:pPr marL="228600" lvl="0" indent="-203200" algn="l" rtl="0">
              <a:lnSpc>
                <a:spcPct val="90000"/>
              </a:lnSpc>
              <a:spcBef>
                <a:spcPts val="0"/>
              </a:spcBef>
              <a:spcAft>
                <a:spcPts val="0"/>
              </a:spcAft>
              <a:buSzPts val="2000"/>
              <a:buFont typeface="Coming Soon"/>
              <a:buChar char="•"/>
            </a:pPr>
            <a:r>
              <a:rPr lang="en"/>
              <a:t>Students with severe disabilities</a:t>
            </a:r>
            <a:endParaRPr sz="2400"/>
          </a:p>
          <a:p>
            <a:pPr marL="228600" lvl="0" indent="-203200" algn="l" rtl="0">
              <a:lnSpc>
                <a:spcPct val="90000"/>
              </a:lnSpc>
              <a:spcBef>
                <a:spcPts val="0"/>
              </a:spcBef>
              <a:spcAft>
                <a:spcPts val="0"/>
              </a:spcAft>
              <a:buSzPts val="2000"/>
              <a:buFont typeface="Arial"/>
              <a:buChar char="•"/>
            </a:pPr>
            <a:r>
              <a:rPr lang="en"/>
              <a:t>Awarded after student has attended school for at least 12 years*, or at the end of the school year in which a student attains the age of 21</a:t>
            </a:r>
            <a:endParaRPr sz="2400"/>
          </a:p>
          <a:p>
            <a:pPr marL="228600" lvl="0" indent="-203200" algn="l" rtl="0">
              <a:lnSpc>
                <a:spcPct val="90000"/>
              </a:lnSpc>
              <a:spcBef>
                <a:spcPts val="0"/>
              </a:spcBef>
              <a:spcAft>
                <a:spcPts val="0"/>
              </a:spcAft>
              <a:buSzPts val="2000"/>
              <a:buFont typeface="Coming Soon"/>
              <a:buChar char="•"/>
            </a:pPr>
            <a:r>
              <a:rPr lang="en"/>
              <a:t>Not a regular high school diploma </a:t>
            </a:r>
            <a:endParaRPr sz="1700"/>
          </a:p>
          <a:p>
            <a:pPr marL="0" lvl="0" indent="0" algn="l" rtl="0">
              <a:lnSpc>
                <a:spcPct val="90000"/>
              </a:lnSpc>
              <a:spcBef>
                <a:spcPts val="1000"/>
              </a:spcBef>
              <a:spcAft>
                <a:spcPts val="0"/>
              </a:spcAft>
              <a:buNone/>
            </a:pPr>
            <a:r>
              <a:rPr lang="en" sz="1700"/>
              <a:t>                 					    *excluding Kindergarte</a:t>
            </a:r>
            <a:r>
              <a:rPr lang="en" sz="1700" b="0"/>
              <a:t>n</a:t>
            </a:r>
            <a:endParaRPr sz="2100" b="0"/>
          </a:p>
          <a:p>
            <a:pPr marL="457200" lvl="0" indent="-349250" algn="l" rtl="0">
              <a:lnSpc>
                <a:spcPct val="115000"/>
              </a:lnSpc>
              <a:spcBef>
                <a:spcPts val="2100"/>
              </a:spcBef>
              <a:spcAft>
                <a:spcPts val="0"/>
              </a:spcAft>
              <a:buSzPts val="1900"/>
              <a:buChar char="●"/>
            </a:pPr>
            <a:endParaRPr u="sng"/>
          </a:p>
          <a:p>
            <a:pPr marL="0" lvl="0" indent="0" algn="l" rtl="0">
              <a:lnSpc>
                <a:spcPct val="115000"/>
              </a:lnSpc>
              <a:spcBef>
                <a:spcPts val="2100"/>
              </a:spcBef>
              <a:spcAft>
                <a:spcPts val="0"/>
              </a:spcAft>
              <a:buNone/>
            </a:pPr>
            <a:endParaRPr/>
          </a:p>
          <a:p>
            <a:pPr marL="457200" lvl="0" indent="-349250" algn="l" rtl="0">
              <a:lnSpc>
                <a:spcPct val="115000"/>
              </a:lnSpc>
              <a:spcBef>
                <a:spcPts val="2100"/>
              </a:spcBef>
              <a:spcAft>
                <a:spcPts val="0"/>
              </a:spcAft>
              <a:buSzPts val="1900"/>
              <a:buChar char="●"/>
            </a:pPr>
            <a:endParaRPr/>
          </a:p>
        </p:txBody>
      </p:sp>
      <p:sp>
        <p:nvSpPr>
          <p:cNvPr id="736" name="Google Shape;736;p39"/>
          <p:cNvSpPr/>
          <p:nvPr/>
        </p:nvSpPr>
        <p:spPr>
          <a:xfrm rot="-494443">
            <a:off x="1047143" y="3202249"/>
            <a:ext cx="2536812" cy="2718321"/>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737" name="Google Shape;737;p39"/>
          <p:cNvGrpSpPr/>
          <p:nvPr/>
        </p:nvGrpSpPr>
        <p:grpSpPr>
          <a:xfrm rot="918571">
            <a:off x="899661" y="3487589"/>
            <a:ext cx="2385249" cy="2516268"/>
            <a:chOff x="2368761" y="841731"/>
            <a:chExt cx="3148926" cy="3321893"/>
          </a:xfrm>
        </p:grpSpPr>
        <p:sp>
          <p:nvSpPr>
            <p:cNvPr id="738" name="Google Shape;738;p39"/>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39" name="Google Shape;739;p39"/>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740" name="Google Shape;740;p39"/>
          <p:cNvGrpSpPr/>
          <p:nvPr/>
        </p:nvGrpSpPr>
        <p:grpSpPr>
          <a:xfrm>
            <a:off x="1862977" y="593376"/>
            <a:ext cx="1320998" cy="1265866"/>
            <a:chOff x="1862977" y="593376"/>
            <a:chExt cx="1320998" cy="1265866"/>
          </a:xfrm>
        </p:grpSpPr>
        <p:sp>
          <p:nvSpPr>
            <p:cNvPr id="741" name="Google Shape;741;p39"/>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2" name="Google Shape;742;p39"/>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743" name="Google Shape;743;p39"/>
          <p:cNvSpPr/>
          <p:nvPr/>
        </p:nvSpPr>
        <p:spPr>
          <a:xfrm>
            <a:off x="2266448" y="1049135"/>
            <a:ext cx="707794" cy="354375"/>
          </a:xfrm>
          <a:custGeom>
            <a:avLst/>
            <a:gdLst/>
            <a:ahLst/>
            <a:cxnLst/>
            <a:rect l="l" t="t" r="r" b="b"/>
            <a:pathLst>
              <a:path w="2144830" h="1840911" extrusionOk="0">
                <a:moveTo>
                  <a:pt x="37324" y="520784"/>
                </a:moveTo>
                <a:cubicBezTo>
                  <a:pt x="51454" y="577303"/>
                  <a:pt x="65987" y="633723"/>
                  <a:pt x="79713" y="690341"/>
                </a:cubicBezTo>
                <a:cubicBezTo>
                  <a:pt x="82138" y="700344"/>
                  <a:pt x="83536" y="710572"/>
                  <a:pt x="85769" y="720619"/>
                </a:cubicBezTo>
                <a:cubicBezTo>
                  <a:pt x="87574" y="728744"/>
                  <a:pt x="90019" y="736717"/>
                  <a:pt x="91824" y="744842"/>
                </a:cubicBezTo>
                <a:cubicBezTo>
                  <a:pt x="94057" y="754889"/>
                  <a:pt x="95566" y="765091"/>
                  <a:pt x="97880" y="775120"/>
                </a:cubicBezTo>
                <a:cubicBezTo>
                  <a:pt x="97889" y="775159"/>
                  <a:pt x="113014" y="835658"/>
                  <a:pt x="116047" y="847788"/>
                </a:cubicBezTo>
                <a:cubicBezTo>
                  <a:pt x="118066" y="855862"/>
                  <a:pt x="120735" y="863801"/>
                  <a:pt x="122103" y="872010"/>
                </a:cubicBezTo>
                <a:cubicBezTo>
                  <a:pt x="130504" y="922423"/>
                  <a:pt x="126421" y="896189"/>
                  <a:pt x="134214" y="950733"/>
                </a:cubicBezTo>
                <a:cubicBezTo>
                  <a:pt x="136232" y="978993"/>
                  <a:pt x="140269" y="1007180"/>
                  <a:pt x="140269" y="1035512"/>
                </a:cubicBezTo>
                <a:cubicBezTo>
                  <a:pt x="140269" y="1363226"/>
                  <a:pt x="101904" y="1241353"/>
                  <a:pt x="140269" y="1356461"/>
                </a:cubicBezTo>
                <a:cubicBezTo>
                  <a:pt x="146325" y="1352424"/>
                  <a:pt x="151926" y="1347604"/>
                  <a:pt x="158436" y="1344349"/>
                </a:cubicBezTo>
                <a:cubicBezTo>
                  <a:pt x="173066" y="1337034"/>
                  <a:pt x="185317" y="1338054"/>
                  <a:pt x="200826" y="1332238"/>
                </a:cubicBezTo>
                <a:cubicBezTo>
                  <a:pt x="209278" y="1329068"/>
                  <a:pt x="216484" y="1322982"/>
                  <a:pt x="225048" y="1320127"/>
                </a:cubicBezTo>
                <a:cubicBezTo>
                  <a:pt x="240839" y="1314863"/>
                  <a:pt x="257702" y="1313279"/>
                  <a:pt x="273493" y="1308015"/>
                </a:cubicBezTo>
                <a:lnTo>
                  <a:pt x="309827" y="1295904"/>
                </a:lnTo>
                <a:cubicBezTo>
                  <a:pt x="359986" y="1279185"/>
                  <a:pt x="280300" y="1305456"/>
                  <a:pt x="370383" y="1277737"/>
                </a:cubicBezTo>
                <a:cubicBezTo>
                  <a:pt x="382585" y="1273982"/>
                  <a:pt x="394606" y="1269663"/>
                  <a:pt x="406717" y="1265626"/>
                </a:cubicBezTo>
                <a:cubicBezTo>
                  <a:pt x="421122" y="1260824"/>
                  <a:pt x="433890" y="1256051"/>
                  <a:pt x="449107" y="1253515"/>
                </a:cubicBezTo>
                <a:cubicBezTo>
                  <a:pt x="607869" y="1227056"/>
                  <a:pt x="472566" y="1251813"/>
                  <a:pt x="582330" y="1235348"/>
                </a:cubicBezTo>
                <a:cubicBezTo>
                  <a:pt x="606615" y="1231705"/>
                  <a:pt x="630815" y="1227505"/>
                  <a:pt x="654998" y="1223237"/>
                </a:cubicBezTo>
                <a:cubicBezTo>
                  <a:pt x="679430" y="1218925"/>
                  <a:pt x="696461" y="1213919"/>
                  <a:pt x="721610" y="1211125"/>
                </a:cubicBezTo>
                <a:cubicBezTo>
                  <a:pt x="745768" y="1208441"/>
                  <a:pt x="770104" y="1207614"/>
                  <a:pt x="794277" y="1205070"/>
                </a:cubicBezTo>
                <a:cubicBezTo>
                  <a:pt x="808472" y="1203576"/>
                  <a:pt x="822491" y="1200682"/>
                  <a:pt x="836667" y="1199014"/>
                </a:cubicBezTo>
                <a:cubicBezTo>
                  <a:pt x="856814" y="1196644"/>
                  <a:pt x="877038" y="1194977"/>
                  <a:pt x="897223" y="1192959"/>
                </a:cubicBezTo>
                <a:cubicBezTo>
                  <a:pt x="918994" y="1187516"/>
                  <a:pt x="928665" y="1184690"/>
                  <a:pt x="951724" y="1180847"/>
                </a:cubicBezTo>
                <a:cubicBezTo>
                  <a:pt x="997907" y="1173150"/>
                  <a:pt x="1044820" y="1170376"/>
                  <a:pt x="1091003" y="1162680"/>
                </a:cubicBezTo>
                <a:cubicBezTo>
                  <a:pt x="1103114" y="1160662"/>
                  <a:pt x="1115297" y="1159033"/>
                  <a:pt x="1127337" y="1156625"/>
                </a:cubicBezTo>
                <a:cubicBezTo>
                  <a:pt x="1135498" y="1154993"/>
                  <a:pt x="1143321" y="1151746"/>
                  <a:pt x="1151560" y="1150569"/>
                </a:cubicBezTo>
                <a:cubicBezTo>
                  <a:pt x="1171642" y="1147700"/>
                  <a:pt x="1191954" y="1146754"/>
                  <a:pt x="1212116" y="1144514"/>
                </a:cubicBezTo>
                <a:cubicBezTo>
                  <a:pt x="1228290" y="1142717"/>
                  <a:pt x="1244413" y="1140477"/>
                  <a:pt x="1260561" y="1138458"/>
                </a:cubicBezTo>
                <a:cubicBezTo>
                  <a:pt x="1286802" y="1140477"/>
                  <a:pt x="1323126" y="1123739"/>
                  <a:pt x="1339284" y="1144514"/>
                </a:cubicBezTo>
                <a:cubicBezTo>
                  <a:pt x="1360388" y="1171647"/>
                  <a:pt x="1343002" y="1213164"/>
                  <a:pt x="1345340" y="1247459"/>
                </a:cubicBezTo>
                <a:cubicBezTo>
                  <a:pt x="1349058" y="1301982"/>
                  <a:pt x="1348466" y="1357055"/>
                  <a:pt x="1357451" y="1410961"/>
                </a:cubicBezTo>
                <a:cubicBezTo>
                  <a:pt x="1359470" y="1423072"/>
                  <a:pt x="1361311" y="1435215"/>
                  <a:pt x="1363507" y="1447295"/>
                </a:cubicBezTo>
                <a:cubicBezTo>
                  <a:pt x="1365348" y="1457421"/>
                  <a:pt x="1368106" y="1467384"/>
                  <a:pt x="1369562" y="1477573"/>
                </a:cubicBezTo>
                <a:cubicBezTo>
                  <a:pt x="1374165" y="1509794"/>
                  <a:pt x="1379177" y="1542011"/>
                  <a:pt x="1381673" y="1574463"/>
                </a:cubicBezTo>
                <a:cubicBezTo>
                  <a:pt x="1383692" y="1600704"/>
                  <a:pt x="1386308" y="1626906"/>
                  <a:pt x="1387729" y="1653186"/>
                </a:cubicBezTo>
                <a:cubicBezTo>
                  <a:pt x="1397560" y="1835051"/>
                  <a:pt x="1385992" y="1743966"/>
                  <a:pt x="1399840" y="1840911"/>
                </a:cubicBezTo>
                <a:cubicBezTo>
                  <a:pt x="1412825" y="1837665"/>
                  <a:pt x="1433139" y="1835471"/>
                  <a:pt x="1442230" y="1822744"/>
                </a:cubicBezTo>
                <a:cubicBezTo>
                  <a:pt x="1448548" y="1813899"/>
                  <a:pt x="1449843" y="1802362"/>
                  <a:pt x="1454341" y="1792466"/>
                </a:cubicBezTo>
                <a:cubicBezTo>
                  <a:pt x="1459944" y="1780139"/>
                  <a:pt x="1467300" y="1768631"/>
                  <a:pt x="1472508" y="1756132"/>
                </a:cubicBezTo>
                <a:cubicBezTo>
                  <a:pt x="1477418" y="1744348"/>
                  <a:pt x="1478910" y="1731217"/>
                  <a:pt x="1484619" y="1719798"/>
                </a:cubicBezTo>
                <a:cubicBezTo>
                  <a:pt x="1536891" y="1615257"/>
                  <a:pt x="1480827" y="1733950"/>
                  <a:pt x="1508842" y="1659242"/>
                </a:cubicBezTo>
                <a:cubicBezTo>
                  <a:pt x="1512012" y="1650789"/>
                  <a:pt x="1517170" y="1643215"/>
                  <a:pt x="1520953" y="1635019"/>
                </a:cubicBezTo>
                <a:cubicBezTo>
                  <a:pt x="1531413" y="1612355"/>
                  <a:pt x="1555441" y="1554405"/>
                  <a:pt x="1569398" y="1532074"/>
                </a:cubicBezTo>
                <a:cubicBezTo>
                  <a:pt x="1579491" y="1515926"/>
                  <a:pt x="1590557" y="1500347"/>
                  <a:pt x="1599676" y="1483629"/>
                </a:cubicBezTo>
                <a:cubicBezTo>
                  <a:pt x="1634992" y="1418883"/>
                  <a:pt x="1565534" y="1524933"/>
                  <a:pt x="1617843" y="1441239"/>
                </a:cubicBezTo>
                <a:cubicBezTo>
                  <a:pt x="1646920" y="1394716"/>
                  <a:pt x="1625693" y="1437298"/>
                  <a:pt x="1648121" y="1398850"/>
                </a:cubicBezTo>
                <a:cubicBezTo>
                  <a:pt x="1658592" y="1380899"/>
                  <a:pt x="1668720" y="1362740"/>
                  <a:pt x="1678399" y="1344349"/>
                </a:cubicBezTo>
                <a:cubicBezTo>
                  <a:pt x="1688910" y="1324378"/>
                  <a:pt x="1697066" y="1303145"/>
                  <a:pt x="1708677" y="1283793"/>
                </a:cubicBezTo>
                <a:cubicBezTo>
                  <a:pt x="1714733" y="1273700"/>
                  <a:pt x="1721580" y="1264042"/>
                  <a:pt x="1726844" y="1253515"/>
                </a:cubicBezTo>
                <a:cubicBezTo>
                  <a:pt x="1731705" y="1243792"/>
                  <a:pt x="1733841" y="1232828"/>
                  <a:pt x="1738956" y="1223237"/>
                </a:cubicBezTo>
                <a:cubicBezTo>
                  <a:pt x="1750034" y="1202466"/>
                  <a:pt x="1764761" y="1183735"/>
                  <a:pt x="1775289" y="1162680"/>
                </a:cubicBezTo>
                <a:cubicBezTo>
                  <a:pt x="1779326" y="1154606"/>
                  <a:pt x="1781985" y="1145680"/>
                  <a:pt x="1787401" y="1138458"/>
                </a:cubicBezTo>
                <a:cubicBezTo>
                  <a:pt x="1794252" y="1129323"/>
                  <a:pt x="1804772" y="1123370"/>
                  <a:pt x="1811623" y="1114235"/>
                </a:cubicBezTo>
                <a:cubicBezTo>
                  <a:pt x="1817039" y="1107013"/>
                  <a:pt x="1818727" y="1097524"/>
                  <a:pt x="1823734" y="1090013"/>
                </a:cubicBezTo>
                <a:cubicBezTo>
                  <a:pt x="1834931" y="1073218"/>
                  <a:pt x="1847957" y="1057716"/>
                  <a:pt x="1860068" y="1041568"/>
                </a:cubicBezTo>
                <a:cubicBezTo>
                  <a:pt x="1866124" y="1033494"/>
                  <a:pt x="1874487" y="1026716"/>
                  <a:pt x="1878235" y="1017345"/>
                </a:cubicBezTo>
                <a:cubicBezTo>
                  <a:pt x="1888448" y="991812"/>
                  <a:pt x="1891541" y="979417"/>
                  <a:pt x="1908513" y="956789"/>
                </a:cubicBezTo>
                <a:cubicBezTo>
                  <a:pt x="1919679" y="941901"/>
                  <a:pt x="1934030" y="929544"/>
                  <a:pt x="1944847" y="914400"/>
                </a:cubicBezTo>
                <a:cubicBezTo>
                  <a:pt x="1954306" y="901157"/>
                  <a:pt x="1959737" y="885342"/>
                  <a:pt x="1969069" y="872010"/>
                </a:cubicBezTo>
                <a:cubicBezTo>
                  <a:pt x="1973980" y="864994"/>
                  <a:pt x="1981663" y="860345"/>
                  <a:pt x="1987236" y="853843"/>
                </a:cubicBezTo>
                <a:cubicBezTo>
                  <a:pt x="1993804" y="846180"/>
                  <a:pt x="1998835" y="837284"/>
                  <a:pt x="2005403" y="829621"/>
                </a:cubicBezTo>
                <a:cubicBezTo>
                  <a:pt x="2010976" y="823119"/>
                  <a:pt x="2017997" y="817956"/>
                  <a:pt x="2023570" y="811454"/>
                </a:cubicBezTo>
                <a:cubicBezTo>
                  <a:pt x="2030138" y="803791"/>
                  <a:pt x="2035091" y="794827"/>
                  <a:pt x="2041737" y="787231"/>
                </a:cubicBezTo>
                <a:cubicBezTo>
                  <a:pt x="2049256" y="778638"/>
                  <a:pt x="2058529" y="771679"/>
                  <a:pt x="2065960" y="763009"/>
                </a:cubicBezTo>
                <a:cubicBezTo>
                  <a:pt x="2070696" y="757483"/>
                  <a:pt x="2073412" y="750433"/>
                  <a:pt x="2078071" y="744842"/>
                </a:cubicBezTo>
                <a:cubicBezTo>
                  <a:pt x="2092642" y="727357"/>
                  <a:pt x="2096542" y="726472"/>
                  <a:pt x="2114405" y="714564"/>
                </a:cubicBezTo>
                <a:cubicBezTo>
                  <a:pt x="2120460" y="706490"/>
                  <a:pt x="2126705" y="698554"/>
                  <a:pt x="2132571" y="690341"/>
                </a:cubicBezTo>
                <a:cubicBezTo>
                  <a:pt x="2136801" y="684419"/>
                  <a:pt x="2146110" y="679311"/>
                  <a:pt x="2144683" y="672174"/>
                </a:cubicBezTo>
                <a:cubicBezTo>
                  <a:pt x="2143733" y="667422"/>
                  <a:pt x="2102354" y="647979"/>
                  <a:pt x="2102293" y="647952"/>
                </a:cubicBezTo>
                <a:cubicBezTo>
                  <a:pt x="2092360" y="643537"/>
                  <a:pt x="2081558" y="641046"/>
                  <a:pt x="2072015" y="635841"/>
                </a:cubicBezTo>
                <a:cubicBezTo>
                  <a:pt x="2006576" y="600147"/>
                  <a:pt x="2059924" y="619698"/>
                  <a:pt x="2017514" y="605563"/>
                </a:cubicBezTo>
                <a:cubicBezTo>
                  <a:pt x="2011459" y="601526"/>
                  <a:pt x="2005270" y="597681"/>
                  <a:pt x="1999348" y="593451"/>
                </a:cubicBezTo>
                <a:cubicBezTo>
                  <a:pt x="1988330" y="585581"/>
                  <a:pt x="1969802" y="570309"/>
                  <a:pt x="1956958" y="563173"/>
                </a:cubicBezTo>
                <a:cubicBezTo>
                  <a:pt x="1945121" y="556597"/>
                  <a:pt x="1931643" y="552876"/>
                  <a:pt x="1920624" y="545006"/>
                </a:cubicBezTo>
                <a:cubicBezTo>
                  <a:pt x="1903163" y="532534"/>
                  <a:pt x="1888663" y="516354"/>
                  <a:pt x="1872179" y="502617"/>
                </a:cubicBezTo>
                <a:cubicBezTo>
                  <a:pt x="1864426" y="496156"/>
                  <a:pt x="1855620" y="491018"/>
                  <a:pt x="1847957" y="484450"/>
                </a:cubicBezTo>
                <a:cubicBezTo>
                  <a:pt x="1841455" y="478877"/>
                  <a:pt x="1836418" y="471706"/>
                  <a:pt x="1829790" y="466283"/>
                </a:cubicBezTo>
                <a:cubicBezTo>
                  <a:pt x="1814167" y="453501"/>
                  <a:pt x="1795618" y="444222"/>
                  <a:pt x="1781345" y="429949"/>
                </a:cubicBezTo>
                <a:cubicBezTo>
                  <a:pt x="1767215" y="415819"/>
                  <a:pt x="1754942" y="399549"/>
                  <a:pt x="1738956" y="387560"/>
                </a:cubicBezTo>
                <a:cubicBezTo>
                  <a:pt x="1722808" y="375449"/>
                  <a:pt x="1704784" y="365499"/>
                  <a:pt x="1690511" y="351226"/>
                </a:cubicBezTo>
                <a:cubicBezTo>
                  <a:pt x="1645432" y="306147"/>
                  <a:pt x="1700788" y="363216"/>
                  <a:pt x="1654177" y="308837"/>
                </a:cubicBezTo>
                <a:cubicBezTo>
                  <a:pt x="1638994" y="291124"/>
                  <a:pt x="1630934" y="286863"/>
                  <a:pt x="1611787" y="272503"/>
                </a:cubicBezTo>
                <a:cubicBezTo>
                  <a:pt x="1558636" y="192774"/>
                  <a:pt x="1612083" y="267801"/>
                  <a:pt x="1569398" y="218002"/>
                </a:cubicBezTo>
                <a:cubicBezTo>
                  <a:pt x="1562830" y="210339"/>
                  <a:pt x="1557877" y="201375"/>
                  <a:pt x="1551231" y="193780"/>
                </a:cubicBezTo>
                <a:cubicBezTo>
                  <a:pt x="1543712" y="185187"/>
                  <a:pt x="1534440" y="178227"/>
                  <a:pt x="1527009" y="169557"/>
                </a:cubicBezTo>
                <a:cubicBezTo>
                  <a:pt x="1500097" y="138160"/>
                  <a:pt x="1531715" y="162602"/>
                  <a:pt x="1496730" y="139279"/>
                </a:cubicBezTo>
                <a:cubicBezTo>
                  <a:pt x="1466174" y="93444"/>
                  <a:pt x="1482801" y="113237"/>
                  <a:pt x="1448285" y="78723"/>
                </a:cubicBezTo>
                <a:cubicBezTo>
                  <a:pt x="1442229" y="66612"/>
                  <a:pt x="1437085" y="54000"/>
                  <a:pt x="1430118" y="42389"/>
                </a:cubicBezTo>
                <a:cubicBezTo>
                  <a:pt x="1402623" y="-3438"/>
                  <a:pt x="1418622" y="38174"/>
                  <a:pt x="1405896" y="0"/>
                </a:cubicBezTo>
                <a:cubicBezTo>
                  <a:pt x="1377109" y="43179"/>
                  <a:pt x="1392646" y="11886"/>
                  <a:pt x="1399840" y="109001"/>
                </a:cubicBezTo>
                <a:cubicBezTo>
                  <a:pt x="1401777" y="135153"/>
                  <a:pt x="1408321" y="213177"/>
                  <a:pt x="1411952" y="242225"/>
                </a:cubicBezTo>
                <a:cubicBezTo>
                  <a:pt x="1414536" y="262901"/>
                  <a:pt x="1419926" y="288156"/>
                  <a:pt x="1424063" y="308837"/>
                </a:cubicBezTo>
                <a:cubicBezTo>
                  <a:pt x="1426081" y="329022"/>
                  <a:pt x="1427437" y="349285"/>
                  <a:pt x="1430118" y="369393"/>
                </a:cubicBezTo>
                <a:cubicBezTo>
                  <a:pt x="1431478" y="379595"/>
                  <a:pt x="1434718" y="389482"/>
                  <a:pt x="1436174" y="399671"/>
                </a:cubicBezTo>
                <a:cubicBezTo>
                  <a:pt x="1450562" y="500383"/>
                  <a:pt x="1434594" y="415987"/>
                  <a:pt x="1448285" y="484450"/>
                </a:cubicBezTo>
                <a:cubicBezTo>
                  <a:pt x="1447298" y="495303"/>
                  <a:pt x="1452728" y="553079"/>
                  <a:pt x="1430118" y="569229"/>
                </a:cubicBezTo>
                <a:cubicBezTo>
                  <a:pt x="1421273" y="575547"/>
                  <a:pt x="1410018" y="577523"/>
                  <a:pt x="1399840" y="581340"/>
                </a:cubicBezTo>
                <a:cubicBezTo>
                  <a:pt x="1393863" y="583581"/>
                  <a:pt x="1387729" y="585377"/>
                  <a:pt x="1381673" y="587396"/>
                </a:cubicBezTo>
                <a:cubicBezTo>
                  <a:pt x="1359469" y="585377"/>
                  <a:pt x="1337162" y="584287"/>
                  <a:pt x="1315062" y="581340"/>
                </a:cubicBezTo>
                <a:cubicBezTo>
                  <a:pt x="1306812" y="580240"/>
                  <a:pt x="1299049" y="576652"/>
                  <a:pt x="1290839" y="575284"/>
                </a:cubicBezTo>
                <a:cubicBezTo>
                  <a:pt x="1274786" y="572609"/>
                  <a:pt x="1258542" y="571247"/>
                  <a:pt x="1242394" y="569229"/>
                </a:cubicBezTo>
                <a:lnTo>
                  <a:pt x="1121281" y="575284"/>
                </a:lnTo>
                <a:lnTo>
                  <a:pt x="1024391" y="581340"/>
                </a:lnTo>
                <a:cubicBezTo>
                  <a:pt x="961840" y="584002"/>
                  <a:pt x="899242" y="585377"/>
                  <a:pt x="836667" y="587396"/>
                </a:cubicBezTo>
                <a:lnTo>
                  <a:pt x="679220" y="599507"/>
                </a:lnTo>
                <a:cubicBezTo>
                  <a:pt x="578273" y="599507"/>
                  <a:pt x="477366" y="595470"/>
                  <a:pt x="376439" y="593451"/>
                </a:cubicBezTo>
                <a:cubicBezTo>
                  <a:pt x="364328" y="591433"/>
                  <a:pt x="352091" y="590059"/>
                  <a:pt x="340105" y="587396"/>
                </a:cubicBezTo>
                <a:cubicBezTo>
                  <a:pt x="333874" y="586011"/>
                  <a:pt x="328321" y="581340"/>
                  <a:pt x="321938" y="581340"/>
                </a:cubicBezTo>
                <a:cubicBezTo>
                  <a:pt x="306380" y="581340"/>
                  <a:pt x="185206" y="591725"/>
                  <a:pt x="164492" y="593451"/>
                </a:cubicBezTo>
                <a:cubicBezTo>
                  <a:pt x="7050" y="587154"/>
                  <a:pt x="-37403" y="587396"/>
                  <a:pt x="31268" y="587396"/>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744" name="Google Shape;744;p39"/>
          <p:cNvGrpSpPr/>
          <p:nvPr/>
        </p:nvGrpSpPr>
        <p:grpSpPr>
          <a:xfrm rot="-2106481">
            <a:off x="9284233" y="5136009"/>
            <a:ext cx="2666906" cy="610956"/>
            <a:chOff x="3307259" y="2790873"/>
            <a:chExt cx="5585545" cy="1279581"/>
          </a:xfrm>
        </p:grpSpPr>
        <p:sp>
          <p:nvSpPr>
            <p:cNvPr id="745" name="Google Shape;745;p39"/>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6" name="Google Shape;746;p39"/>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7" name="Google Shape;747;p39"/>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8" name="Google Shape;748;p39"/>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9" name="Google Shape;749;p39"/>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0" name="Google Shape;750;p39"/>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1" name="Google Shape;751;p39"/>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2" name="Google Shape;752;p39"/>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3" name="Google Shape;753;p39"/>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4" name="Google Shape;754;p39"/>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5" name="Google Shape;755;p39"/>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6" name="Google Shape;756;p39"/>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7" name="Google Shape;757;p39"/>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8" name="Google Shape;758;p39"/>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759" name="Google Shape;759;p39"/>
          <p:cNvGrpSpPr/>
          <p:nvPr/>
        </p:nvGrpSpPr>
        <p:grpSpPr>
          <a:xfrm>
            <a:off x="7292375" y="757972"/>
            <a:ext cx="437755" cy="434298"/>
            <a:chOff x="9479277" y="3818260"/>
            <a:chExt cx="437755" cy="434298"/>
          </a:xfrm>
        </p:grpSpPr>
        <p:sp>
          <p:nvSpPr>
            <p:cNvPr id="760" name="Google Shape;760;p39"/>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761" name="Google Shape;761;p39"/>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762" name="Google Shape;762;p39"/>
          <p:cNvSpPr/>
          <p:nvPr/>
        </p:nvSpPr>
        <p:spPr>
          <a:xfrm rot="8335811">
            <a:off x="429663" y="3428216"/>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763" name="Google Shape;763;p39"/>
          <p:cNvSpPr/>
          <p:nvPr/>
        </p:nvSpPr>
        <p:spPr>
          <a:xfrm rot="8335811">
            <a:off x="2912363" y="5451991"/>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pic>
        <p:nvPicPr>
          <p:cNvPr id="764" name="Google Shape;764;p39"/>
          <p:cNvPicPr preferRelativeResize="0"/>
          <p:nvPr/>
        </p:nvPicPr>
        <p:blipFill>
          <a:blip r:embed="rId3">
            <a:alphaModFix/>
          </a:blip>
          <a:stretch>
            <a:fillRect/>
          </a:stretch>
        </p:blipFill>
        <p:spPr>
          <a:xfrm>
            <a:off x="1005850" y="3874175"/>
            <a:ext cx="2357625" cy="17430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40"/>
          <p:cNvSpPr/>
          <p:nvPr/>
        </p:nvSpPr>
        <p:spPr>
          <a:xfrm>
            <a:off x="3078675" y="541650"/>
            <a:ext cx="8313300" cy="54267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770" name="Google Shape;770;p40"/>
          <p:cNvGrpSpPr/>
          <p:nvPr/>
        </p:nvGrpSpPr>
        <p:grpSpPr>
          <a:xfrm>
            <a:off x="3078551" y="2073100"/>
            <a:ext cx="6094294" cy="717900"/>
            <a:chOff x="3096150" y="1961625"/>
            <a:chExt cx="3883200" cy="717900"/>
          </a:xfrm>
        </p:grpSpPr>
        <p:sp>
          <p:nvSpPr>
            <p:cNvPr id="771" name="Google Shape;771;p40"/>
            <p:cNvSpPr/>
            <p:nvPr/>
          </p:nvSpPr>
          <p:spPr>
            <a:xfrm>
              <a:off x="3096150" y="1961625"/>
              <a:ext cx="3883200" cy="717900"/>
            </a:xfrm>
            <a:prstGeom prst="rect">
              <a:avLst/>
            </a:prstGeom>
            <a:solidFill>
              <a:schemeClr val="accent4"/>
            </a:solidFill>
            <a:ln>
              <a:noFill/>
            </a:ln>
            <a:effectLst>
              <a:outerShdw blurRad="50800" dist="38100" algn="l" rotWithShape="0">
                <a:srgbClr val="000000">
                  <a:alpha val="40000"/>
                </a:srgbClr>
              </a:outerShdw>
            </a:effectLst>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772" name="Google Shape;772;p40"/>
            <p:cNvSpPr/>
            <p:nvPr/>
          </p:nvSpPr>
          <p:spPr>
            <a:xfrm>
              <a:off x="3096150" y="1961625"/>
              <a:ext cx="716400" cy="717900"/>
            </a:xfrm>
            <a:prstGeom prst="rect">
              <a:avLst/>
            </a:prstGeom>
            <a:solidFill>
              <a:srgbClr val="000000">
                <a:alpha val="431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sp>
        <p:nvSpPr>
          <p:cNvPr id="773" name="Google Shape;773;p40"/>
          <p:cNvSpPr txBox="1">
            <a:spLocks noGrp="1"/>
          </p:cNvSpPr>
          <p:nvPr>
            <p:ph type="title"/>
          </p:nvPr>
        </p:nvSpPr>
        <p:spPr>
          <a:xfrm>
            <a:off x="3183975" y="948225"/>
            <a:ext cx="7976700" cy="10134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4000"/>
              <a:buNone/>
            </a:pPr>
            <a:r>
              <a:rPr lang="en"/>
              <a:t>What Families Need to Know About NYSAA</a:t>
            </a:r>
            <a:endParaRPr/>
          </a:p>
        </p:txBody>
      </p:sp>
      <p:sp>
        <p:nvSpPr>
          <p:cNvPr id="774" name="Google Shape;774;p40"/>
          <p:cNvSpPr txBox="1">
            <a:spLocks noGrp="1"/>
          </p:cNvSpPr>
          <p:nvPr>
            <p:ph type="subTitle" idx="1"/>
          </p:nvPr>
        </p:nvSpPr>
        <p:spPr>
          <a:xfrm>
            <a:off x="3363475" y="2024175"/>
            <a:ext cx="5722500" cy="5766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2100"/>
              <a:buNone/>
            </a:pPr>
            <a:r>
              <a:rPr lang="en" sz="2700" u="sng"/>
              <a:t>NYSAA Participation and Your Child</a:t>
            </a:r>
            <a:endParaRPr sz="2700" u="sng"/>
          </a:p>
        </p:txBody>
      </p:sp>
      <p:sp>
        <p:nvSpPr>
          <p:cNvPr id="775" name="Google Shape;775;p40"/>
          <p:cNvSpPr txBox="1">
            <a:spLocks noGrp="1"/>
          </p:cNvSpPr>
          <p:nvPr>
            <p:ph type="body" idx="2"/>
          </p:nvPr>
        </p:nvSpPr>
        <p:spPr>
          <a:xfrm>
            <a:off x="3600375" y="2457900"/>
            <a:ext cx="7143900" cy="36303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2100"/>
              </a:spcBef>
              <a:spcAft>
                <a:spcPts val="0"/>
              </a:spcAft>
              <a:buNone/>
            </a:pPr>
            <a:r>
              <a:rPr lang="en" sz="2400" u="sng"/>
              <a:t>Exiting Credentials</a:t>
            </a:r>
            <a:endParaRPr sz="2400" u="sng"/>
          </a:p>
          <a:p>
            <a:pPr marL="0" lvl="0" indent="0" algn="l" rtl="0">
              <a:lnSpc>
                <a:spcPct val="90000"/>
              </a:lnSpc>
              <a:spcBef>
                <a:spcPts val="2100"/>
              </a:spcBef>
              <a:spcAft>
                <a:spcPts val="0"/>
              </a:spcAft>
              <a:buNone/>
            </a:pPr>
            <a:r>
              <a:rPr lang="en">
                <a:latin typeface="Arial"/>
                <a:ea typeface="Arial"/>
                <a:cs typeface="Arial"/>
                <a:sym typeface="Arial"/>
              </a:rPr>
              <a:t>Career Development and Occupational Studies (CDOS) </a:t>
            </a:r>
            <a:endParaRPr sz="2600" b="0">
              <a:latin typeface="Calibri"/>
              <a:ea typeface="Calibri"/>
              <a:cs typeface="Calibri"/>
              <a:sym typeface="Calibri"/>
            </a:endParaRPr>
          </a:p>
          <a:p>
            <a:pPr marL="0" lvl="0" indent="0" algn="l" rtl="0">
              <a:lnSpc>
                <a:spcPct val="90000"/>
              </a:lnSpc>
              <a:spcBef>
                <a:spcPts val="600"/>
              </a:spcBef>
              <a:spcAft>
                <a:spcPts val="0"/>
              </a:spcAft>
              <a:buNone/>
            </a:pPr>
            <a:endParaRPr sz="1200" b="0">
              <a:latin typeface="Arial"/>
              <a:ea typeface="Arial"/>
              <a:cs typeface="Arial"/>
              <a:sym typeface="Arial"/>
            </a:endParaRPr>
          </a:p>
          <a:p>
            <a:pPr marL="228600" lvl="0" indent="-203200" algn="l" rtl="0">
              <a:lnSpc>
                <a:spcPct val="90000"/>
              </a:lnSpc>
              <a:spcBef>
                <a:spcPts val="600"/>
              </a:spcBef>
              <a:spcAft>
                <a:spcPts val="0"/>
              </a:spcAft>
              <a:buSzPts val="2000"/>
              <a:buFont typeface="Coming Soon"/>
              <a:buChar char="•"/>
            </a:pPr>
            <a:r>
              <a:rPr lang="en"/>
              <a:t>Available to all students other than those who are assessed in all subjects using the NYSAA</a:t>
            </a:r>
            <a:endParaRPr/>
          </a:p>
          <a:p>
            <a:pPr marL="0" lvl="0" indent="0" algn="l" rtl="0">
              <a:lnSpc>
                <a:spcPct val="90000"/>
              </a:lnSpc>
              <a:spcBef>
                <a:spcPts val="600"/>
              </a:spcBef>
              <a:spcAft>
                <a:spcPts val="0"/>
              </a:spcAft>
              <a:buNone/>
            </a:pPr>
            <a:endParaRPr b="0">
              <a:latin typeface="Arial"/>
              <a:ea typeface="Arial"/>
              <a:cs typeface="Arial"/>
              <a:sym typeface="Arial"/>
            </a:endParaRPr>
          </a:p>
          <a:p>
            <a:pPr marL="914400" lvl="0" indent="0" algn="l" rtl="0">
              <a:lnSpc>
                <a:spcPct val="90000"/>
              </a:lnSpc>
              <a:spcBef>
                <a:spcPts val="600"/>
              </a:spcBef>
              <a:spcAft>
                <a:spcPts val="0"/>
              </a:spcAft>
              <a:buNone/>
            </a:pPr>
            <a:endParaRPr b="0"/>
          </a:p>
          <a:p>
            <a:pPr marL="457200" lvl="0" indent="0" algn="l" rtl="0">
              <a:lnSpc>
                <a:spcPct val="115000"/>
              </a:lnSpc>
              <a:spcBef>
                <a:spcPts val="2100"/>
              </a:spcBef>
              <a:spcAft>
                <a:spcPts val="0"/>
              </a:spcAft>
              <a:buNone/>
            </a:pPr>
            <a:endParaRPr sz="1700" u="sng"/>
          </a:p>
          <a:p>
            <a:pPr marL="0" lvl="0" indent="0" algn="l" rtl="0">
              <a:lnSpc>
                <a:spcPct val="115000"/>
              </a:lnSpc>
              <a:spcBef>
                <a:spcPts val="2100"/>
              </a:spcBef>
              <a:spcAft>
                <a:spcPts val="0"/>
              </a:spcAft>
              <a:buNone/>
            </a:pPr>
            <a:endParaRPr/>
          </a:p>
          <a:p>
            <a:pPr marL="457200" lvl="0" indent="-349250" algn="l" rtl="0">
              <a:lnSpc>
                <a:spcPct val="115000"/>
              </a:lnSpc>
              <a:spcBef>
                <a:spcPts val="2100"/>
              </a:spcBef>
              <a:spcAft>
                <a:spcPts val="0"/>
              </a:spcAft>
              <a:buSzPts val="1900"/>
              <a:buChar char="●"/>
            </a:pPr>
            <a:endParaRPr/>
          </a:p>
        </p:txBody>
      </p:sp>
      <p:sp>
        <p:nvSpPr>
          <p:cNvPr id="776" name="Google Shape;776;p40"/>
          <p:cNvSpPr/>
          <p:nvPr/>
        </p:nvSpPr>
        <p:spPr>
          <a:xfrm rot="-494443">
            <a:off x="1047143" y="3202249"/>
            <a:ext cx="2536812" cy="2718321"/>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777" name="Google Shape;777;p40"/>
          <p:cNvGrpSpPr/>
          <p:nvPr/>
        </p:nvGrpSpPr>
        <p:grpSpPr>
          <a:xfrm rot="918571">
            <a:off x="899661" y="3487589"/>
            <a:ext cx="2385249" cy="2516268"/>
            <a:chOff x="2368761" y="841731"/>
            <a:chExt cx="3148926" cy="3321893"/>
          </a:xfrm>
        </p:grpSpPr>
        <p:sp>
          <p:nvSpPr>
            <p:cNvPr id="778" name="Google Shape;778;p40"/>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779" name="Google Shape;779;p40"/>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780" name="Google Shape;780;p40"/>
          <p:cNvGrpSpPr/>
          <p:nvPr/>
        </p:nvGrpSpPr>
        <p:grpSpPr>
          <a:xfrm>
            <a:off x="1862977" y="593376"/>
            <a:ext cx="1320998" cy="1265866"/>
            <a:chOff x="1862977" y="593376"/>
            <a:chExt cx="1320998" cy="1265866"/>
          </a:xfrm>
        </p:grpSpPr>
        <p:sp>
          <p:nvSpPr>
            <p:cNvPr id="781" name="Google Shape;781;p40"/>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2" name="Google Shape;782;p40"/>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783" name="Google Shape;783;p40"/>
          <p:cNvSpPr/>
          <p:nvPr/>
        </p:nvSpPr>
        <p:spPr>
          <a:xfrm>
            <a:off x="2266448" y="1049135"/>
            <a:ext cx="707794" cy="354375"/>
          </a:xfrm>
          <a:custGeom>
            <a:avLst/>
            <a:gdLst/>
            <a:ahLst/>
            <a:cxnLst/>
            <a:rect l="l" t="t" r="r" b="b"/>
            <a:pathLst>
              <a:path w="2144830" h="1840911" extrusionOk="0">
                <a:moveTo>
                  <a:pt x="37324" y="520784"/>
                </a:moveTo>
                <a:cubicBezTo>
                  <a:pt x="51454" y="577303"/>
                  <a:pt x="65987" y="633723"/>
                  <a:pt x="79713" y="690341"/>
                </a:cubicBezTo>
                <a:cubicBezTo>
                  <a:pt x="82138" y="700344"/>
                  <a:pt x="83536" y="710572"/>
                  <a:pt x="85769" y="720619"/>
                </a:cubicBezTo>
                <a:cubicBezTo>
                  <a:pt x="87574" y="728744"/>
                  <a:pt x="90019" y="736717"/>
                  <a:pt x="91824" y="744842"/>
                </a:cubicBezTo>
                <a:cubicBezTo>
                  <a:pt x="94057" y="754889"/>
                  <a:pt x="95566" y="765091"/>
                  <a:pt x="97880" y="775120"/>
                </a:cubicBezTo>
                <a:cubicBezTo>
                  <a:pt x="97889" y="775159"/>
                  <a:pt x="113014" y="835658"/>
                  <a:pt x="116047" y="847788"/>
                </a:cubicBezTo>
                <a:cubicBezTo>
                  <a:pt x="118066" y="855862"/>
                  <a:pt x="120735" y="863801"/>
                  <a:pt x="122103" y="872010"/>
                </a:cubicBezTo>
                <a:cubicBezTo>
                  <a:pt x="130504" y="922423"/>
                  <a:pt x="126421" y="896189"/>
                  <a:pt x="134214" y="950733"/>
                </a:cubicBezTo>
                <a:cubicBezTo>
                  <a:pt x="136232" y="978993"/>
                  <a:pt x="140269" y="1007180"/>
                  <a:pt x="140269" y="1035512"/>
                </a:cubicBezTo>
                <a:cubicBezTo>
                  <a:pt x="140269" y="1363226"/>
                  <a:pt x="101904" y="1241353"/>
                  <a:pt x="140269" y="1356461"/>
                </a:cubicBezTo>
                <a:cubicBezTo>
                  <a:pt x="146325" y="1352424"/>
                  <a:pt x="151926" y="1347604"/>
                  <a:pt x="158436" y="1344349"/>
                </a:cubicBezTo>
                <a:cubicBezTo>
                  <a:pt x="173066" y="1337034"/>
                  <a:pt x="185317" y="1338054"/>
                  <a:pt x="200826" y="1332238"/>
                </a:cubicBezTo>
                <a:cubicBezTo>
                  <a:pt x="209278" y="1329068"/>
                  <a:pt x="216484" y="1322982"/>
                  <a:pt x="225048" y="1320127"/>
                </a:cubicBezTo>
                <a:cubicBezTo>
                  <a:pt x="240839" y="1314863"/>
                  <a:pt x="257702" y="1313279"/>
                  <a:pt x="273493" y="1308015"/>
                </a:cubicBezTo>
                <a:lnTo>
                  <a:pt x="309827" y="1295904"/>
                </a:lnTo>
                <a:cubicBezTo>
                  <a:pt x="359986" y="1279185"/>
                  <a:pt x="280300" y="1305456"/>
                  <a:pt x="370383" y="1277737"/>
                </a:cubicBezTo>
                <a:cubicBezTo>
                  <a:pt x="382585" y="1273982"/>
                  <a:pt x="394606" y="1269663"/>
                  <a:pt x="406717" y="1265626"/>
                </a:cubicBezTo>
                <a:cubicBezTo>
                  <a:pt x="421122" y="1260824"/>
                  <a:pt x="433890" y="1256051"/>
                  <a:pt x="449107" y="1253515"/>
                </a:cubicBezTo>
                <a:cubicBezTo>
                  <a:pt x="607869" y="1227056"/>
                  <a:pt x="472566" y="1251813"/>
                  <a:pt x="582330" y="1235348"/>
                </a:cubicBezTo>
                <a:cubicBezTo>
                  <a:pt x="606615" y="1231705"/>
                  <a:pt x="630815" y="1227505"/>
                  <a:pt x="654998" y="1223237"/>
                </a:cubicBezTo>
                <a:cubicBezTo>
                  <a:pt x="679430" y="1218925"/>
                  <a:pt x="696461" y="1213919"/>
                  <a:pt x="721610" y="1211125"/>
                </a:cubicBezTo>
                <a:cubicBezTo>
                  <a:pt x="745768" y="1208441"/>
                  <a:pt x="770104" y="1207614"/>
                  <a:pt x="794277" y="1205070"/>
                </a:cubicBezTo>
                <a:cubicBezTo>
                  <a:pt x="808472" y="1203576"/>
                  <a:pt x="822491" y="1200682"/>
                  <a:pt x="836667" y="1199014"/>
                </a:cubicBezTo>
                <a:cubicBezTo>
                  <a:pt x="856814" y="1196644"/>
                  <a:pt x="877038" y="1194977"/>
                  <a:pt x="897223" y="1192959"/>
                </a:cubicBezTo>
                <a:cubicBezTo>
                  <a:pt x="918994" y="1187516"/>
                  <a:pt x="928665" y="1184690"/>
                  <a:pt x="951724" y="1180847"/>
                </a:cubicBezTo>
                <a:cubicBezTo>
                  <a:pt x="997907" y="1173150"/>
                  <a:pt x="1044820" y="1170376"/>
                  <a:pt x="1091003" y="1162680"/>
                </a:cubicBezTo>
                <a:cubicBezTo>
                  <a:pt x="1103114" y="1160662"/>
                  <a:pt x="1115297" y="1159033"/>
                  <a:pt x="1127337" y="1156625"/>
                </a:cubicBezTo>
                <a:cubicBezTo>
                  <a:pt x="1135498" y="1154993"/>
                  <a:pt x="1143321" y="1151746"/>
                  <a:pt x="1151560" y="1150569"/>
                </a:cubicBezTo>
                <a:cubicBezTo>
                  <a:pt x="1171642" y="1147700"/>
                  <a:pt x="1191954" y="1146754"/>
                  <a:pt x="1212116" y="1144514"/>
                </a:cubicBezTo>
                <a:cubicBezTo>
                  <a:pt x="1228290" y="1142717"/>
                  <a:pt x="1244413" y="1140477"/>
                  <a:pt x="1260561" y="1138458"/>
                </a:cubicBezTo>
                <a:cubicBezTo>
                  <a:pt x="1286802" y="1140477"/>
                  <a:pt x="1323126" y="1123739"/>
                  <a:pt x="1339284" y="1144514"/>
                </a:cubicBezTo>
                <a:cubicBezTo>
                  <a:pt x="1360388" y="1171647"/>
                  <a:pt x="1343002" y="1213164"/>
                  <a:pt x="1345340" y="1247459"/>
                </a:cubicBezTo>
                <a:cubicBezTo>
                  <a:pt x="1349058" y="1301982"/>
                  <a:pt x="1348466" y="1357055"/>
                  <a:pt x="1357451" y="1410961"/>
                </a:cubicBezTo>
                <a:cubicBezTo>
                  <a:pt x="1359470" y="1423072"/>
                  <a:pt x="1361311" y="1435215"/>
                  <a:pt x="1363507" y="1447295"/>
                </a:cubicBezTo>
                <a:cubicBezTo>
                  <a:pt x="1365348" y="1457421"/>
                  <a:pt x="1368106" y="1467384"/>
                  <a:pt x="1369562" y="1477573"/>
                </a:cubicBezTo>
                <a:cubicBezTo>
                  <a:pt x="1374165" y="1509794"/>
                  <a:pt x="1379177" y="1542011"/>
                  <a:pt x="1381673" y="1574463"/>
                </a:cubicBezTo>
                <a:cubicBezTo>
                  <a:pt x="1383692" y="1600704"/>
                  <a:pt x="1386308" y="1626906"/>
                  <a:pt x="1387729" y="1653186"/>
                </a:cubicBezTo>
                <a:cubicBezTo>
                  <a:pt x="1397560" y="1835051"/>
                  <a:pt x="1385992" y="1743966"/>
                  <a:pt x="1399840" y="1840911"/>
                </a:cubicBezTo>
                <a:cubicBezTo>
                  <a:pt x="1412825" y="1837665"/>
                  <a:pt x="1433139" y="1835471"/>
                  <a:pt x="1442230" y="1822744"/>
                </a:cubicBezTo>
                <a:cubicBezTo>
                  <a:pt x="1448548" y="1813899"/>
                  <a:pt x="1449843" y="1802362"/>
                  <a:pt x="1454341" y="1792466"/>
                </a:cubicBezTo>
                <a:cubicBezTo>
                  <a:pt x="1459944" y="1780139"/>
                  <a:pt x="1467300" y="1768631"/>
                  <a:pt x="1472508" y="1756132"/>
                </a:cubicBezTo>
                <a:cubicBezTo>
                  <a:pt x="1477418" y="1744348"/>
                  <a:pt x="1478910" y="1731217"/>
                  <a:pt x="1484619" y="1719798"/>
                </a:cubicBezTo>
                <a:cubicBezTo>
                  <a:pt x="1536891" y="1615257"/>
                  <a:pt x="1480827" y="1733950"/>
                  <a:pt x="1508842" y="1659242"/>
                </a:cubicBezTo>
                <a:cubicBezTo>
                  <a:pt x="1512012" y="1650789"/>
                  <a:pt x="1517170" y="1643215"/>
                  <a:pt x="1520953" y="1635019"/>
                </a:cubicBezTo>
                <a:cubicBezTo>
                  <a:pt x="1531413" y="1612355"/>
                  <a:pt x="1555441" y="1554405"/>
                  <a:pt x="1569398" y="1532074"/>
                </a:cubicBezTo>
                <a:cubicBezTo>
                  <a:pt x="1579491" y="1515926"/>
                  <a:pt x="1590557" y="1500347"/>
                  <a:pt x="1599676" y="1483629"/>
                </a:cubicBezTo>
                <a:cubicBezTo>
                  <a:pt x="1634992" y="1418883"/>
                  <a:pt x="1565534" y="1524933"/>
                  <a:pt x="1617843" y="1441239"/>
                </a:cubicBezTo>
                <a:cubicBezTo>
                  <a:pt x="1646920" y="1394716"/>
                  <a:pt x="1625693" y="1437298"/>
                  <a:pt x="1648121" y="1398850"/>
                </a:cubicBezTo>
                <a:cubicBezTo>
                  <a:pt x="1658592" y="1380899"/>
                  <a:pt x="1668720" y="1362740"/>
                  <a:pt x="1678399" y="1344349"/>
                </a:cubicBezTo>
                <a:cubicBezTo>
                  <a:pt x="1688910" y="1324378"/>
                  <a:pt x="1697066" y="1303145"/>
                  <a:pt x="1708677" y="1283793"/>
                </a:cubicBezTo>
                <a:cubicBezTo>
                  <a:pt x="1714733" y="1273700"/>
                  <a:pt x="1721580" y="1264042"/>
                  <a:pt x="1726844" y="1253515"/>
                </a:cubicBezTo>
                <a:cubicBezTo>
                  <a:pt x="1731705" y="1243792"/>
                  <a:pt x="1733841" y="1232828"/>
                  <a:pt x="1738956" y="1223237"/>
                </a:cubicBezTo>
                <a:cubicBezTo>
                  <a:pt x="1750034" y="1202466"/>
                  <a:pt x="1764761" y="1183735"/>
                  <a:pt x="1775289" y="1162680"/>
                </a:cubicBezTo>
                <a:cubicBezTo>
                  <a:pt x="1779326" y="1154606"/>
                  <a:pt x="1781985" y="1145680"/>
                  <a:pt x="1787401" y="1138458"/>
                </a:cubicBezTo>
                <a:cubicBezTo>
                  <a:pt x="1794252" y="1129323"/>
                  <a:pt x="1804772" y="1123370"/>
                  <a:pt x="1811623" y="1114235"/>
                </a:cubicBezTo>
                <a:cubicBezTo>
                  <a:pt x="1817039" y="1107013"/>
                  <a:pt x="1818727" y="1097524"/>
                  <a:pt x="1823734" y="1090013"/>
                </a:cubicBezTo>
                <a:cubicBezTo>
                  <a:pt x="1834931" y="1073218"/>
                  <a:pt x="1847957" y="1057716"/>
                  <a:pt x="1860068" y="1041568"/>
                </a:cubicBezTo>
                <a:cubicBezTo>
                  <a:pt x="1866124" y="1033494"/>
                  <a:pt x="1874487" y="1026716"/>
                  <a:pt x="1878235" y="1017345"/>
                </a:cubicBezTo>
                <a:cubicBezTo>
                  <a:pt x="1888448" y="991812"/>
                  <a:pt x="1891541" y="979417"/>
                  <a:pt x="1908513" y="956789"/>
                </a:cubicBezTo>
                <a:cubicBezTo>
                  <a:pt x="1919679" y="941901"/>
                  <a:pt x="1934030" y="929544"/>
                  <a:pt x="1944847" y="914400"/>
                </a:cubicBezTo>
                <a:cubicBezTo>
                  <a:pt x="1954306" y="901157"/>
                  <a:pt x="1959737" y="885342"/>
                  <a:pt x="1969069" y="872010"/>
                </a:cubicBezTo>
                <a:cubicBezTo>
                  <a:pt x="1973980" y="864994"/>
                  <a:pt x="1981663" y="860345"/>
                  <a:pt x="1987236" y="853843"/>
                </a:cubicBezTo>
                <a:cubicBezTo>
                  <a:pt x="1993804" y="846180"/>
                  <a:pt x="1998835" y="837284"/>
                  <a:pt x="2005403" y="829621"/>
                </a:cubicBezTo>
                <a:cubicBezTo>
                  <a:pt x="2010976" y="823119"/>
                  <a:pt x="2017997" y="817956"/>
                  <a:pt x="2023570" y="811454"/>
                </a:cubicBezTo>
                <a:cubicBezTo>
                  <a:pt x="2030138" y="803791"/>
                  <a:pt x="2035091" y="794827"/>
                  <a:pt x="2041737" y="787231"/>
                </a:cubicBezTo>
                <a:cubicBezTo>
                  <a:pt x="2049256" y="778638"/>
                  <a:pt x="2058529" y="771679"/>
                  <a:pt x="2065960" y="763009"/>
                </a:cubicBezTo>
                <a:cubicBezTo>
                  <a:pt x="2070696" y="757483"/>
                  <a:pt x="2073412" y="750433"/>
                  <a:pt x="2078071" y="744842"/>
                </a:cubicBezTo>
                <a:cubicBezTo>
                  <a:pt x="2092642" y="727357"/>
                  <a:pt x="2096542" y="726472"/>
                  <a:pt x="2114405" y="714564"/>
                </a:cubicBezTo>
                <a:cubicBezTo>
                  <a:pt x="2120460" y="706490"/>
                  <a:pt x="2126705" y="698554"/>
                  <a:pt x="2132571" y="690341"/>
                </a:cubicBezTo>
                <a:cubicBezTo>
                  <a:pt x="2136801" y="684419"/>
                  <a:pt x="2146110" y="679311"/>
                  <a:pt x="2144683" y="672174"/>
                </a:cubicBezTo>
                <a:cubicBezTo>
                  <a:pt x="2143733" y="667422"/>
                  <a:pt x="2102354" y="647979"/>
                  <a:pt x="2102293" y="647952"/>
                </a:cubicBezTo>
                <a:cubicBezTo>
                  <a:pt x="2092360" y="643537"/>
                  <a:pt x="2081558" y="641046"/>
                  <a:pt x="2072015" y="635841"/>
                </a:cubicBezTo>
                <a:cubicBezTo>
                  <a:pt x="2006576" y="600147"/>
                  <a:pt x="2059924" y="619698"/>
                  <a:pt x="2017514" y="605563"/>
                </a:cubicBezTo>
                <a:cubicBezTo>
                  <a:pt x="2011459" y="601526"/>
                  <a:pt x="2005270" y="597681"/>
                  <a:pt x="1999348" y="593451"/>
                </a:cubicBezTo>
                <a:cubicBezTo>
                  <a:pt x="1988330" y="585581"/>
                  <a:pt x="1969802" y="570309"/>
                  <a:pt x="1956958" y="563173"/>
                </a:cubicBezTo>
                <a:cubicBezTo>
                  <a:pt x="1945121" y="556597"/>
                  <a:pt x="1931643" y="552876"/>
                  <a:pt x="1920624" y="545006"/>
                </a:cubicBezTo>
                <a:cubicBezTo>
                  <a:pt x="1903163" y="532534"/>
                  <a:pt x="1888663" y="516354"/>
                  <a:pt x="1872179" y="502617"/>
                </a:cubicBezTo>
                <a:cubicBezTo>
                  <a:pt x="1864426" y="496156"/>
                  <a:pt x="1855620" y="491018"/>
                  <a:pt x="1847957" y="484450"/>
                </a:cubicBezTo>
                <a:cubicBezTo>
                  <a:pt x="1841455" y="478877"/>
                  <a:pt x="1836418" y="471706"/>
                  <a:pt x="1829790" y="466283"/>
                </a:cubicBezTo>
                <a:cubicBezTo>
                  <a:pt x="1814167" y="453501"/>
                  <a:pt x="1795618" y="444222"/>
                  <a:pt x="1781345" y="429949"/>
                </a:cubicBezTo>
                <a:cubicBezTo>
                  <a:pt x="1767215" y="415819"/>
                  <a:pt x="1754942" y="399549"/>
                  <a:pt x="1738956" y="387560"/>
                </a:cubicBezTo>
                <a:cubicBezTo>
                  <a:pt x="1722808" y="375449"/>
                  <a:pt x="1704784" y="365499"/>
                  <a:pt x="1690511" y="351226"/>
                </a:cubicBezTo>
                <a:cubicBezTo>
                  <a:pt x="1645432" y="306147"/>
                  <a:pt x="1700788" y="363216"/>
                  <a:pt x="1654177" y="308837"/>
                </a:cubicBezTo>
                <a:cubicBezTo>
                  <a:pt x="1638994" y="291124"/>
                  <a:pt x="1630934" y="286863"/>
                  <a:pt x="1611787" y="272503"/>
                </a:cubicBezTo>
                <a:cubicBezTo>
                  <a:pt x="1558636" y="192774"/>
                  <a:pt x="1612083" y="267801"/>
                  <a:pt x="1569398" y="218002"/>
                </a:cubicBezTo>
                <a:cubicBezTo>
                  <a:pt x="1562830" y="210339"/>
                  <a:pt x="1557877" y="201375"/>
                  <a:pt x="1551231" y="193780"/>
                </a:cubicBezTo>
                <a:cubicBezTo>
                  <a:pt x="1543712" y="185187"/>
                  <a:pt x="1534440" y="178227"/>
                  <a:pt x="1527009" y="169557"/>
                </a:cubicBezTo>
                <a:cubicBezTo>
                  <a:pt x="1500097" y="138160"/>
                  <a:pt x="1531715" y="162602"/>
                  <a:pt x="1496730" y="139279"/>
                </a:cubicBezTo>
                <a:cubicBezTo>
                  <a:pt x="1466174" y="93444"/>
                  <a:pt x="1482801" y="113237"/>
                  <a:pt x="1448285" y="78723"/>
                </a:cubicBezTo>
                <a:cubicBezTo>
                  <a:pt x="1442229" y="66612"/>
                  <a:pt x="1437085" y="54000"/>
                  <a:pt x="1430118" y="42389"/>
                </a:cubicBezTo>
                <a:cubicBezTo>
                  <a:pt x="1402623" y="-3438"/>
                  <a:pt x="1418622" y="38174"/>
                  <a:pt x="1405896" y="0"/>
                </a:cubicBezTo>
                <a:cubicBezTo>
                  <a:pt x="1377109" y="43179"/>
                  <a:pt x="1392646" y="11886"/>
                  <a:pt x="1399840" y="109001"/>
                </a:cubicBezTo>
                <a:cubicBezTo>
                  <a:pt x="1401777" y="135153"/>
                  <a:pt x="1408321" y="213177"/>
                  <a:pt x="1411952" y="242225"/>
                </a:cubicBezTo>
                <a:cubicBezTo>
                  <a:pt x="1414536" y="262901"/>
                  <a:pt x="1419926" y="288156"/>
                  <a:pt x="1424063" y="308837"/>
                </a:cubicBezTo>
                <a:cubicBezTo>
                  <a:pt x="1426081" y="329022"/>
                  <a:pt x="1427437" y="349285"/>
                  <a:pt x="1430118" y="369393"/>
                </a:cubicBezTo>
                <a:cubicBezTo>
                  <a:pt x="1431478" y="379595"/>
                  <a:pt x="1434718" y="389482"/>
                  <a:pt x="1436174" y="399671"/>
                </a:cubicBezTo>
                <a:cubicBezTo>
                  <a:pt x="1450562" y="500383"/>
                  <a:pt x="1434594" y="415987"/>
                  <a:pt x="1448285" y="484450"/>
                </a:cubicBezTo>
                <a:cubicBezTo>
                  <a:pt x="1447298" y="495303"/>
                  <a:pt x="1452728" y="553079"/>
                  <a:pt x="1430118" y="569229"/>
                </a:cubicBezTo>
                <a:cubicBezTo>
                  <a:pt x="1421273" y="575547"/>
                  <a:pt x="1410018" y="577523"/>
                  <a:pt x="1399840" y="581340"/>
                </a:cubicBezTo>
                <a:cubicBezTo>
                  <a:pt x="1393863" y="583581"/>
                  <a:pt x="1387729" y="585377"/>
                  <a:pt x="1381673" y="587396"/>
                </a:cubicBezTo>
                <a:cubicBezTo>
                  <a:pt x="1359469" y="585377"/>
                  <a:pt x="1337162" y="584287"/>
                  <a:pt x="1315062" y="581340"/>
                </a:cubicBezTo>
                <a:cubicBezTo>
                  <a:pt x="1306812" y="580240"/>
                  <a:pt x="1299049" y="576652"/>
                  <a:pt x="1290839" y="575284"/>
                </a:cubicBezTo>
                <a:cubicBezTo>
                  <a:pt x="1274786" y="572609"/>
                  <a:pt x="1258542" y="571247"/>
                  <a:pt x="1242394" y="569229"/>
                </a:cubicBezTo>
                <a:lnTo>
                  <a:pt x="1121281" y="575284"/>
                </a:lnTo>
                <a:lnTo>
                  <a:pt x="1024391" y="581340"/>
                </a:lnTo>
                <a:cubicBezTo>
                  <a:pt x="961840" y="584002"/>
                  <a:pt x="899242" y="585377"/>
                  <a:pt x="836667" y="587396"/>
                </a:cubicBezTo>
                <a:lnTo>
                  <a:pt x="679220" y="599507"/>
                </a:lnTo>
                <a:cubicBezTo>
                  <a:pt x="578273" y="599507"/>
                  <a:pt x="477366" y="595470"/>
                  <a:pt x="376439" y="593451"/>
                </a:cubicBezTo>
                <a:cubicBezTo>
                  <a:pt x="364328" y="591433"/>
                  <a:pt x="352091" y="590059"/>
                  <a:pt x="340105" y="587396"/>
                </a:cubicBezTo>
                <a:cubicBezTo>
                  <a:pt x="333874" y="586011"/>
                  <a:pt x="328321" y="581340"/>
                  <a:pt x="321938" y="581340"/>
                </a:cubicBezTo>
                <a:cubicBezTo>
                  <a:pt x="306380" y="581340"/>
                  <a:pt x="185206" y="591725"/>
                  <a:pt x="164492" y="593451"/>
                </a:cubicBezTo>
                <a:cubicBezTo>
                  <a:pt x="7050" y="587154"/>
                  <a:pt x="-37403" y="587396"/>
                  <a:pt x="31268" y="587396"/>
                </a:cubicBezTo>
              </a:path>
            </a:pathLst>
          </a:custGeom>
          <a:noFill/>
          <a:ln w="381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libri"/>
              <a:ea typeface="Calibri"/>
              <a:cs typeface="Calibri"/>
              <a:sym typeface="Calibri"/>
            </a:endParaRPr>
          </a:p>
        </p:txBody>
      </p:sp>
      <p:grpSp>
        <p:nvGrpSpPr>
          <p:cNvPr id="784" name="Google Shape;784;p40"/>
          <p:cNvGrpSpPr/>
          <p:nvPr/>
        </p:nvGrpSpPr>
        <p:grpSpPr>
          <a:xfrm rot="-2106481">
            <a:off x="9284233" y="5136009"/>
            <a:ext cx="2666906" cy="610956"/>
            <a:chOff x="3307259" y="2790873"/>
            <a:chExt cx="5585545" cy="1279581"/>
          </a:xfrm>
        </p:grpSpPr>
        <p:sp>
          <p:nvSpPr>
            <p:cNvPr id="785" name="Google Shape;785;p40"/>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6" name="Google Shape;786;p40"/>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7" name="Google Shape;787;p40"/>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8" name="Google Shape;788;p40"/>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9" name="Google Shape;789;p40"/>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0" name="Google Shape;790;p40"/>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1" name="Google Shape;791;p40"/>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2" name="Google Shape;792;p40"/>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3" name="Google Shape;793;p40"/>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4" name="Google Shape;794;p40"/>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5" name="Google Shape;795;p40"/>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6" name="Google Shape;796;p40"/>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7" name="Google Shape;797;p40"/>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8" name="Google Shape;798;p40"/>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799" name="Google Shape;799;p40"/>
          <p:cNvGrpSpPr/>
          <p:nvPr/>
        </p:nvGrpSpPr>
        <p:grpSpPr>
          <a:xfrm>
            <a:off x="7292375" y="757972"/>
            <a:ext cx="437755" cy="434298"/>
            <a:chOff x="9479277" y="3818260"/>
            <a:chExt cx="437755" cy="434298"/>
          </a:xfrm>
        </p:grpSpPr>
        <p:sp>
          <p:nvSpPr>
            <p:cNvPr id="800" name="Google Shape;800;p40"/>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01" name="Google Shape;801;p40"/>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802" name="Google Shape;802;p40"/>
          <p:cNvSpPr/>
          <p:nvPr/>
        </p:nvSpPr>
        <p:spPr>
          <a:xfrm rot="8335811">
            <a:off x="429663" y="3428216"/>
            <a:ext cx="1777922"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pic>
        <p:nvPicPr>
          <p:cNvPr id="803" name="Google Shape;803;p40"/>
          <p:cNvPicPr preferRelativeResize="0"/>
          <p:nvPr/>
        </p:nvPicPr>
        <p:blipFill>
          <a:blip r:embed="rId3">
            <a:alphaModFix/>
          </a:blip>
          <a:stretch>
            <a:fillRect/>
          </a:stretch>
        </p:blipFill>
        <p:spPr>
          <a:xfrm>
            <a:off x="951825" y="4155100"/>
            <a:ext cx="2126850" cy="1469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07"/>
        <p:cNvGrpSpPr/>
        <p:nvPr/>
      </p:nvGrpSpPr>
      <p:grpSpPr>
        <a:xfrm>
          <a:off x="0" y="0"/>
          <a:ext cx="0" cy="0"/>
          <a:chOff x="0" y="0"/>
          <a:chExt cx="0" cy="0"/>
        </a:xfrm>
      </p:grpSpPr>
      <p:sp>
        <p:nvSpPr>
          <p:cNvPr id="808" name="Google Shape;808;p41"/>
          <p:cNvSpPr/>
          <p:nvPr/>
        </p:nvSpPr>
        <p:spPr>
          <a:xfrm>
            <a:off x="928350" y="876300"/>
            <a:ext cx="10539600" cy="51303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809" name="Google Shape;809;p41"/>
          <p:cNvGrpSpPr/>
          <p:nvPr/>
        </p:nvGrpSpPr>
        <p:grpSpPr>
          <a:xfrm>
            <a:off x="4528371" y="5327360"/>
            <a:ext cx="4055664" cy="929104"/>
            <a:chOff x="3307259" y="2790873"/>
            <a:chExt cx="5585545" cy="1279581"/>
          </a:xfrm>
        </p:grpSpPr>
        <p:sp>
          <p:nvSpPr>
            <p:cNvPr id="810" name="Google Shape;810;p41"/>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1" name="Google Shape;811;p41"/>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2" name="Google Shape;812;p41"/>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3" name="Google Shape;813;p41"/>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4" name="Google Shape;814;p41"/>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5" name="Google Shape;815;p41"/>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6" name="Google Shape;816;p41"/>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7" name="Google Shape;817;p41"/>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8" name="Google Shape;818;p41"/>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9" name="Google Shape;819;p41"/>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0" name="Google Shape;820;p41"/>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1" name="Google Shape;821;p41"/>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2" name="Google Shape;822;p41"/>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3" name="Google Shape;823;p41"/>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824" name="Google Shape;824;p41"/>
          <p:cNvSpPr txBox="1">
            <a:spLocks noGrp="1"/>
          </p:cNvSpPr>
          <p:nvPr>
            <p:ph type="title"/>
          </p:nvPr>
        </p:nvSpPr>
        <p:spPr>
          <a:xfrm>
            <a:off x="1114000" y="1873525"/>
            <a:ext cx="10011300" cy="31608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6000"/>
              <a:buNone/>
            </a:pPr>
            <a:r>
              <a:rPr lang="en"/>
              <a:t>The determination that a student meets NYSAA eligibility criteria has a </a:t>
            </a:r>
            <a:r>
              <a:rPr lang="en">
                <a:solidFill>
                  <a:srgbClr val="9900FF"/>
                </a:solidFill>
              </a:rPr>
              <a:t>lifelong impact</a:t>
            </a:r>
            <a:r>
              <a:rPr lang="en"/>
              <a:t> on both the student and their family</a:t>
            </a:r>
            <a:endParaRPr/>
          </a:p>
        </p:txBody>
      </p:sp>
      <p:grpSp>
        <p:nvGrpSpPr>
          <p:cNvPr id="825" name="Google Shape;825;p41"/>
          <p:cNvGrpSpPr/>
          <p:nvPr/>
        </p:nvGrpSpPr>
        <p:grpSpPr>
          <a:xfrm rot="2952867">
            <a:off x="362492" y="344534"/>
            <a:ext cx="1621850" cy="1554161"/>
            <a:chOff x="1862977" y="593376"/>
            <a:chExt cx="1320998" cy="1265866"/>
          </a:xfrm>
        </p:grpSpPr>
        <p:sp>
          <p:nvSpPr>
            <p:cNvPr id="826" name="Google Shape;826;p41"/>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7" name="Google Shape;827;p41"/>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828" name="Google Shape;828;p41"/>
          <p:cNvGrpSpPr/>
          <p:nvPr/>
        </p:nvGrpSpPr>
        <p:grpSpPr>
          <a:xfrm>
            <a:off x="10797575" y="1081822"/>
            <a:ext cx="437755" cy="434298"/>
            <a:chOff x="9479277" y="3818260"/>
            <a:chExt cx="437755" cy="434298"/>
          </a:xfrm>
        </p:grpSpPr>
        <p:sp>
          <p:nvSpPr>
            <p:cNvPr id="829" name="Google Shape;829;p41"/>
            <p:cNvSpPr/>
            <p:nvPr/>
          </p:nvSpPr>
          <p:spPr>
            <a:xfrm>
              <a:off x="9479277" y="3830158"/>
              <a:ext cx="422400" cy="422400"/>
            </a:xfrm>
            <a:prstGeom prst="ellipse">
              <a:avLst/>
            </a:prstGeom>
            <a:gradFill>
              <a:gsLst>
                <a:gs pos="0">
                  <a:srgbClr val="FFFFFF"/>
                </a:gs>
                <a:gs pos="100000">
                  <a:srgbClr val="B6ABD0"/>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30" name="Google Shape;830;p41"/>
            <p:cNvSpPr/>
            <p:nvPr/>
          </p:nvSpPr>
          <p:spPr>
            <a:xfrm>
              <a:off x="9601133" y="3818260"/>
              <a:ext cx="315900" cy="315900"/>
            </a:xfrm>
            <a:prstGeom prst="ellipse">
              <a:avLst/>
            </a:prstGeom>
            <a:gradFill>
              <a:gsLst>
                <a:gs pos="0">
                  <a:srgbClr val="FFFFFF"/>
                </a:gs>
                <a:gs pos="100000">
                  <a:srgbClr val="B6ABD0"/>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34"/>
        <p:cNvGrpSpPr/>
        <p:nvPr/>
      </p:nvGrpSpPr>
      <p:grpSpPr>
        <a:xfrm>
          <a:off x="0" y="0"/>
          <a:ext cx="0" cy="0"/>
          <a:chOff x="0" y="0"/>
          <a:chExt cx="0" cy="0"/>
        </a:xfrm>
      </p:grpSpPr>
      <p:sp>
        <p:nvSpPr>
          <p:cNvPr id="835" name="Google Shape;835;p42"/>
          <p:cNvSpPr/>
          <p:nvPr/>
        </p:nvSpPr>
        <p:spPr>
          <a:xfrm>
            <a:off x="4346013" y="419713"/>
            <a:ext cx="3845562" cy="1783594"/>
          </a:xfrm>
          <a:custGeom>
            <a:avLst/>
            <a:gdLst/>
            <a:ahLst/>
            <a:cxnLst/>
            <a:rect l="l" t="t" r="r" b="b"/>
            <a:pathLst>
              <a:path w="3107525" h="2354579" extrusionOk="0">
                <a:moveTo>
                  <a:pt x="3045143" y="1724978"/>
                </a:moveTo>
                <a:cubicBezTo>
                  <a:pt x="3062288" y="1668780"/>
                  <a:pt x="3070860" y="1610678"/>
                  <a:pt x="3070860" y="1550670"/>
                </a:cubicBezTo>
                <a:cubicBezTo>
                  <a:pt x="3070860" y="1309688"/>
                  <a:pt x="2930843" y="1098233"/>
                  <a:pt x="2721293" y="1000125"/>
                </a:cubicBezTo>
                <a:cubicBezTo>
                  <a:pt x="2736533" y="929640"/>
                  <a:pt x="2738438" y="855345"/>
                  <a:pt x="2727008" y="780098"/>
                </a:cubicBezTo>
                <a:cubicBezTo>
                  <a:pt x="2691765" y="538163"/>
                  <a:pt x="2459355" y="307658"/>
                  <a:pt x="2217420" y="273368"/>
                </a:cubicBezTo>
                <a:cubicBezTo>
                  <a:pt x="2140268" y="261938"/>
                  <a:pt x="2064068" y="264795"/>
                  <a:pt x="1991678" y="281940"/>
                </a:cubicBezTo>
                <a:cubicBezTo>
                  <a:pt x="1882140" y="108585"/>
                  <a:pt x="1689735" y="0"/>
                  <a:pt x="1479233" y="0"/>
                </a:cubicBezTo>
                <a:cubicBezTo>
                  <a:pt x="1268730" y="0"/>
                  <a:pt x="1076325" y="108585"/>
                  <a:pt x="965835" y="280988"/>
                </a:cubicBezTo>
                <a:cubicBezTo>
                  <a:pt x="921068" y="270510"/>
                  <a:pt x="875348" y="265748"/>
                  <a:pt x="828675" y="265748"/>
                </a:cubicBezTo>
                <a:cubicBezTo>
                  <a:pt x="493395" y="265748"/>
                  <a:pt x="220028" y="538163"/>
                  <a:pt x="220028" y="874395"/>
                </a:cubicBezTo>
                <a:cubicBezTo>
                  <a:pt x="220028" y="937260"/>
                  <a:pt x="229553" y="999173"/>
                  <a:pt x="248603" y="1058228"/>
                </a:cubicBezTo>
                <a:cubicBezTo>
                  <a:pt x="95250" y="1171575"/>
                  <a:pt x="0" y="1352550"/>
                  <a:pt x="0" y="1550670"/>
                </a:cubicBezTo>
                <a:cubicBezTo>
                  <a:pt x="0" y="1677353"/>
                  <a:pt x="40005" y="1800225"/>
                  <a:pt x="112395" y="1902143"/>
                </a:cubicBezTo>
                <a:cubicBezTo>
                  <a:pt x="102870" y="1917383"/>
                  <a:pt x="94298" y="1934528"/>
                  <a:pt x="88583" y="1953578"/>
                </a:cubicBezTo>
                <a:cubicBezTo>
                  <a:pt x="44768" y="2087880"/>
                  <a:pt x="119063" y="2241233"/>
                  <a:pt x="260033" y="2309813"/>
                </a:cubicBezTo>
                <a:cubicBezTo>
                  <a:pt x="342900" y="2349818"/>
                  <a:pt x="430530" y="2354580"/>
                  <a:pt x="497205" y="2354580"/>
                </a:cubicBezTo>
                <a:cubicBezTo>
                  <a:pt x="516255" y="2354580"/>
                  <a:pt x="535305" y="2354580"/>
                  <a:pt x="554355" y="2353628"/>
                </a:cubicBezTo>
                <a:cubicBezTo>
                  <a:pt x="916305" y="2344103"/>
                  <a:pt x="1283970" y="2339340"/>
                  <a:pt x="1646873" y="2339340"/>
                </a:cubicBezTo>
                <a:cubicBezTo>
                  <a:pt x="1927860" y="2339340"/>
                  <a:pt x="2212658" y="2342198"/>
                  <a:pt x="2492693" y="2347913"/>
                </a:cubicBezTo>
                <a:cubicBezTo>
                  <a:pt x="2515553" y="2347913"/>
                  <a:pt x="2539365" y="2348865"/>
                  <a:pt x="2564130" y="2348865"/>
                </a:cubicBezTo>
                <a:lnTo>
                  <a:pt x="2564130" y="2348865"/>
                </a:lnTo>
                <a:cubicBezTo>
                  <a:pt x="2635568" y="2348865"/>
                  <a:pt x="2720340" y="2345055"/>
                  <a:pt x="2807018" y="2318385"/>
                </a:cubicBezTo>
                <a:cubicBezTo>
                  <a:pt x="2947988" y="2274570"/>
                  <a:pt x="3055620" y="2174558"/>
                  <a:pt x="3092768" y="2051685"/>
                </a:cubicBezTo>
                <a:cubicBezTo>
                  <a:pt x="3123248" y="1949768"/>
                  <a:pt x="3106103" y="1833563"/>
                  <a:pt x="3045143" y="1724978"/>
                </a:cubicBezTo>
                <a:close/>
              </a:path>
            </a:pathLst>
          </a:custGeom>
          <a:solidFill>
            <a:schemeClr val="accent3"/>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836" name="Google Shape;836;p42"/>
          <p:cNvGrpSpPr/>
          <p:nvPr/>
        </p:nvGrpSpPr>
        <p:grpSpPr>
          <a:xfrm rot="-774712">
            <a:off x="4789826" y="2683104"/>
            <a:ext cx="2957949" cy="3120425"/>
            <a:chOff x="2368761" y="841731"/>
            <a:chExt cx="3148926" cy="3321893"/>
          </a:xfrm>
        </p:grpSpPr>
        <p:sp>
          <p:nvSpPr>
            <p:cNvPr id="837" name="Google Shape;837;p42"/>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38" name="Google Shape;838;p42"/>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839" name="Google Shape;839;p42"/>
          <p:cNvGrpSpPr/>
          <p:nvPr/>
        </p:nvGrpSpPr>
        <p:grpSpPr>
          <a:xfrm rot="406439">
            <a:off x="8235312" y="2727857"/>
            <a:ext cx="2957967" cy="3120445"/>
            <a:chOff x="2368761" y="841731"/>
            <a:chExt cx="3148926" cy="3321893"/>
          </a:xfrm>
        </p:grpSpPr>
        <p:sp>
          <p:nvSpPr>
            <p:cNvPr id="840" name="Google Shape;840;p42"/>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1" name="Google Shape;841;p42"/>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842" name="Google Shape;842;p42"/>
          <p:cNvGrpSpPr/>
          <p:nvPr/>
        </p:nvGrpSpPr>
        <p:grpSpPr>
          <a:xfrm rot="918517">
            <a:off x="1114912" y="2778251"/>
            <a:ext cx="2957879" cy="3120352"/>
            <a:chOff x="2368761" y="841731"/>
            <a:chExt cx="3148926" cy="3321893"/>
          </a:xfrm>
        </p:grpSpPr>
        <p:sp>
          <p:nvSpPr>
            <p:cNvPr id="843" name="Google Shape;843;p42"/>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44" name="Google Shape;844;p42"/>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845" name="Google Shape;845;p42"/>
          <p:cNvGrpSpPr/>
          <p:nvPr/>
        </p:nvGrpSpPr>
        <p:grpSpPr>
          <a:xfrm>
            <a:off x="8144450" y="2751575"/>
            <a:ext cx="2873595" cy="2868900"/>
            <a:chOff x="8068250" y="2370575"/>
            <a:chExt cx="2873595" cy="2868900"/>
          </a:xfrm>
        </p:grpSpPr>
        <p:sp>
          <p:nvSpPr>
            <p:cNvPr id="846" name="Google Shape;846;p42"/>
            <p:cNvSpPr/>
            <p:nvPr/>
          </p:nvSpPr>
          <p:spPr>
            <a:xfrm>
              <a:off x="8072945" y="2370575"/>
              <a:ext cx="2868900" cy="2868900"/>
            </a:xfrm>
            <a:prstGeom prst="rect">
              <a:avLst/>
            </a:prstGeom>
            <a:solidFill>
              <a:schemeClr val="accent4"/>
            </a:solidFill>
            <a:ln>
              <a:noFill/>
            </a:ln>
            <a:effectLst>
              <a:outerShdw blurRad="50800" dist="38100" dir="5400000" algn="t"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847" name="Google Shape;847;p42"/>
            <p:cNvSpPr/>
            <p:nvPr/>
          </p:nvSpPr>
          <p:spPr>
            <a:xfrm>
              <a:off x="8068250" y="2374831"/>
              <a:ext cx="2868900" cy="573600"/>
            </a:xfrm>
            <a:prstGeom prst="rect">
              <a:avLst/>
            </a:pr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848" name="Google Shape;848;p42"/>
          <p:cNvGrpSpPr/>
          <p:nvPr/>
        </p:nvGrpSpPr>
        <p:grpSpPr>
          <a:xfrm>
            <a:off x="4715450" y="2751575"/>
            <a:ext cx="2873595" cy="2868900"/>
            <a:chOff x="4639250" y="2370575"/>
            <a:chExt cx="2873595" cy="2868900"/>
          </a:xfrm>
        </p:grpSpPr>
        <p:sp>
          <p:nvSpPr>
            <p:cNvPr id="849" name="Google Shape;849;p42"/>
            <p:cNvSpPr/>
            <p:nvPr/>
          </p:nvSpPr>
          <p:spPr>
            <a:xfrm>
              <a:off x="4643945" y="2370575"/>
              <a:ext cx="2868900" cy="2868900"/>
            </a:xfrm>
            <a:prstGeom prst="rect">
              <a:avLst/>
            </a:prstGeom>
            <a:solidFill>
              <a:schemeClr val="accent2"/>
            </a:solidFill>
            <a:ln>
              <a:noFill/>
            </a:ln>
            <a:effectLst>
              <a:outerShdw blurRad="50800" dist="38100" dir="5400000" algn="t"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850" name="Google Shape;850;p42"/>
            <p:cNvSpPr/>
            <p:nvPr/>
          </p:nvSpPr>
          <p:spPr>
            <a:xfrm>
              <a:off x="4639250" y="2374831"/>
              <a:ext cx="2868900" cy="573600"/>
            </a:xfrm>
            <a:prstGeom prst="rect">
              <a:avLst/>
            </a:pr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grpSp>
      <p:grpSp>
        <p:nvGrpSpPr>
          <p:cNvPr id="851" name="Google Shape;851;p42"/>
          <p:cNvGrpSpPr/>
          <p:nvPr/>
        </p:nvGrpSpPr>
        <p:grpSpPr>
          <a:xfrm>
            <a:off x="1362650" y="2751575"/>
            <a:ext cx="2873595" cy="2868900"/>
            <a:chOff x="1286450" y="2370575"/>
            <a:chExt cx="2873595" cy="2868900"/>
          </a:xfrm>
        </p:grpSpPr>
        <p:sp>
          <p:nvSpPr>
            <p:cNvPr id="852" name="Google Shape;852;p42"/>
            <p:cNvSpPr/>
            <p:nvPr/>
          </p:nvSpPr>
          <p:spPr>
            <a:xfrm>
              <a:off x="1291145" y="2370575"/>
              <a:ext cx="2868900" cy="2868900"/>
            </a:xfrm>
            <a:prstGeom prst="rect">
              <a:avLst/>
            </a:prstGeom>
            <a:solidFill>
              <a:schemeClr val="accent6"/>
            </a:solidFill>
            <a:ln>
              <a:noFill/>
            </a:ln>
            <a:effectLst>
              <a:outerShdw blurRad="50800" dist="38100" dir="5400000" algn="t"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Calibri"/>
                <a:ea typeface="Calibri"/>
                <a:cs typeface="Calibri"/>
                <a:sym typeface="Calibri"/>
              </a:endParaRPr>
            </a:p>
          </p:txBody>
        </p:sp>
        <p:sp>
          <p:nvSpPr>
            <p:cNvPr id="853" name="Google Shape;853;p42"/>
            <p:cNvSpPr/>
            <p:nvPr/>
          </p:nvSpPr>
          <p:spPr>
            <a:xfrm>
              <a:off x="1286450" y="2374831"/>
              <a:ext cx="2868900" cy="573600"/>
            </a:xfrm>
            <a:prstGeom prst="rect">
              <a:avLst/>
            </a:pr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grpSp>
      <p:sp>
        <p:nvSpPr>
          <p:cNvPr id="854" name="Google Shape;854;p42"/>
          <p:cNvSpPr txBox="1">
            <a:spLocks noGrp="1"/>
          </p:cNvSpPr>
          <p:nvPr>
            <p:ph type="title"/>
          </p:nvPr>
        </p:nvSpPr>
        <p:spPr>
          <a:xfrm>
            <a:off x="4616100" y="991075"/>
            <a:ext cx="3305400" cy="1401000"/>
          </a:xfrm>
          <a:prstGeom prst="rect">
            <a:avLst/>
          </a:prstGeom>
          <a:noFill/>
          <a:ln>
            <a:noFill/>
          </a:ln>
        </p:spPr>
        <p:txBody>
          <a:bodyPr spcFirstLastPara="1" wrap="square" lIns="121900" tIns="121900" rIns="121900" bIns="121900" anchor="t" anchorCtr="0">
            <a:noAutofit/>
          </a:bodyPr>
          <a:lstStyle/>
          <a:p>
            <a:pPr marL="0" lvl="0" indent="0" algn="l" rtl="0">
              <a:lnSpc>
                <a:spcPct val="100000"/>
              </a:lnSpc>
              <a:spcBef>
                <a:spcPts val="0"/>
              </a:spcBef>
              <a:spcAft>
                <a:spcPts val="0"/>
              </a:spcAft>
              <a:buSzPts val="4000"/>
              <a:buNone/>
            </a:pPr>
            <a:r>
              <a:rPr lang="en" sz="4500" b="1" u="sng"/>
              <a:t>Post-Secondary Impact</a:t>
            </a:r>
            <a:endParaRPr sz="4500" b="1" u="sng"/>
          </a:p>
        </p:txBody>
      </p:sp>
      <p:sp>
        <p:nvSpPr>
          <p:cNvPr id="855" name="Google Shape;855;p42"/>
          <p:cNvSpPr txBox="1">
            <a:spLocks noGrp="1"/>
          </p:cNvSpPr>
          <p:nvPr>
            <p:ph type="body" idx="5"/>
          </p:nvPr>
        </p:nvSpPr>
        <p:spPr>
          <a:xfrm>
            <a:off x="4762000" y="2839225"/>
            <a:ext cx="2767200" cy="27813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400"/>
              <a:buFont typeface="Arial"/>
              <a:buNone/>
            </a:pPr>
            <a:r>
              <a:rPr lang="en" sz="2000"/>
              <a:t>SACC Exiting Credential is not a NYS HS diploma, and therefore does not meet criteria for many post-secondary training programs</a:t>
            </a:r>
            <a:endParaRPr sz="2600" i="1" u="sng">
              <a:solidFill>
                <a:srgbClr val="FF0000"/>
              </a:solidFill>
            </a:endParaRPr>
          </a:p>
          <a:p>
            <a:pPr marL="0" lvl="0" indent="0" algn="l" rtl="0">
              <a:spcBef>
                <a:spcPts val="2100"/>
              </a:spcBef>
              <a:spcAft>
                <a:spcPts val="0"/>
              </a:spcAft>
              <a:buNone/>
            </a:pPr>
            <a:endParaRPr sz="1700" i="1" u="sng">
              <a:solidFill>
                <a:srgbClr val="FF0000"/>
              </a:solidFill>
            </a:endParaRPr>
          </a:p>
        </p:txBody>
      </p:sp>
      <p:sp>
        <p:nvSpPr>
          <p:cNvPr id="856" name="Google Shape;856;p42"/>
          <p:cNvSpPr txBox="1">
            <a:spLocks noGrp="1"/>
          </p:cNvSpPr>
          <p:nvPr>
            <p:ph type="body" idx="6"/>
          </p:nvPr>
        </p:nvSpPr>
        <p:spPr>
          <a:xfrm>
            <a:off x="8301350" y="2949925"/>
            <a:ext cx="2767200" cy="26763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Clr>
                <a:schemeClr val="dk1"/>
              </a:buClr>
              <a:buSzPts val="1400"/>
              <a:buFont typeface="Arial"/>
              <a:buNone/>
            </a:pPr>
            <a:r>
              <a:rPr lang="en" sz="2000"/>
              <a:t>SACC Exiting Credential is not a NYS HS diploma, and therefore does not meet entrance criteria for US military branches</a:t>
            </a:r>
            <a:endParaRPr sz="2600" i="1" u="sng">
              <a:solidFill>
                <a:srgbClr val="FF0000"/>
              </a:solidFill>
            </a:endParaRPr>
          </a:p>
          <a:p>
            <a:pPr marL="0" lvl="0" indent="0" algn="l" rtl="0">
              <a:spcBef>
                <a:spcPts val="2100"/>
              </a:spcBef>
              <a:spcAft>
                <a:spcPts val="0"/>
              </a:spcAft>
              <a:buNone/>
            </a:pPr>
            <a:endParaRPr sz="1800"/>
          </a:p>
        </p:txBody>
      </p:sp>
      <p:sp>
        <p:nvSpPr>
          <p:cNvPr id="857" name="Google Shape;857;p42"/>
          <p:cNvSpPr txBox="1">
            <a:spLocks noGrp="1"/>
          </p:cNvSpPr>
          <p:nvPr>
            <p:ph type="body" idx="4"/>
          </p:nvPr>
        </p:nvSpPr>
        <p:spPr>
          <a:xfrm>
            <a:off x="1297700" y="2839225"/>
            <a:ext cx="2767200" cy="2781300"/>
          </a:xfrm>
          <a:prstGeom prst="rect">
            <a:avLst/>
          </a:prstGeom>
          <a:noFill/>
          <a:ln>
            <a:noFill/>
          </a:ln>
        </p:spPr>
        <p:txBody>
          <a:bodyPr spcFirstLastPara="1" wrap="square" lIns="121900" tIns="121900" rIns="121900" bIns="121900" anchor="t" anchorCtr="0">
            <a:noAutofit/>
          </a:bodyPr>
          <a:lstStyle/>
          <a:p>
            <a:pPr marL="0" lvl="0" indent="0" algn="l" rtl="0">
              <a:lnSpc>
                <a:spcPct val="115000"/>
              </a:lnSpc>
              <a:spcBef>
                <a:spcPts val="0"/>
              </a:spcBef>
              <a:spcAft>
                <a:spcPts val="2100"/>
              </a:spcAft>
              <a:buSzPts val="1400"/>
              <a:buNone/>
            </a:pPr>
            <a:r>
              <a:rPr lang="en"/>
              <a:t> </a:t>
            </a:r>
            <a:r>
              <a:rPr lang="en" sz="2000"/>
              <a:t>SACC Exiting Credential is not a NYS HS diploma, and therefore does not meet criteria for college admittance </a:t>
            </a:r>
            <a:endParaRPr sz="2600" i="1" u="sng">
              <a:solidFill>
                <a:srgbClr val="FF0000"/>
              </a:solidFill>
            </a:endParaRPr>
          </a:p>
        </p:txBody>
      </p:sp>
      <p:sp>
        <p:nvSpPr>
          <p:cNvPr id="858" name="Google Shape;858;p42"/>
          <p:cNvSpPr/>
          <p:nvPr/>
        </p:nvSpPr>
        <p:spPr>
          <a:xfrm rot="2672499">
            <a:off x="546078" y="5466488"/>
            <a:ext cx="1692555" cy="479229"/>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859" name="Google Shape;859;p42"/>
          <p:cNvSpPr/>
          <p:nvPr/>
        </p:nvSpPr>
        <p:spPr>
          <a:xfrm rot="2672499">
            <a:off x="6618653" y="2603463"/>
            <a:ext cx="1692555" cy="479229"/>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nvGrpSpPr>
          <p:cNvPr id="860" name="Google Shape;860;p42"/>
          <p:cNvGrpSpPr/>
          <p:nvPr/>
        </p:nvGrpSpPr>
        <p:grpSpPr>
          <a:xfrm rot="1233644">
            <a:off x="2628637" y="678585"/>
            <a:ext cx="1320998" cy="1265865"/>
            <a:chOff x="1862977" y="593376"/>
            <a:chExt cx="1320998" cy="1265866"/>
          </a:xfrm>
        </p:grpSpPr>
        <p:sp>
          <p:nvSpPr>
            <p:cNvPr id="861" name="Google Shape;861;p42"/>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5"/>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62" name="Google Shape;862;p42"/>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863" name="Google Shape;863;p42"/>
          <p:cNvSpPr/>
          <p:nvPr/>
        </p:nvSpPr>
        <p:spPr>
          <a:xfrm rot="8541143">
            <a:off x="10114409" y="5335418"/>
            <a:ext cx="1692880" cy="480305"/>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864" name="Google Shape;864;p42"/>
          <p:cNvSpPr/>
          <p:nvPr/>
        </p:nvSpPr>
        <p:spPr>
          <a:xfrm rot="-4821980">
            <a:off x="4443674" y="656765"/>
            <a:ext cx="794622" cy="694335"/>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865" name="Google Shape;865;p42"/>
          <p:cNvSpPr/>
          <p:nvPr/>
        </p:nvSpPr>
        <p:spPr>
          <a:xfrm rot="-4821980">
            <a:off x="7848024" y="1708403"/>
            <a:ext cx="794622" cy="694335"/>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a:p>
        </p:txBody>
      </p:sp>
      <p:sp>
        <p:nvSpPr>
          <p:cNvPr id="866" name="Google Shape;866;p42"/>
          <p:cNvSpPr/>
          <p:nvPr/>
        </p:nvSpPr>
        <p:spPr>
          <a:xfrm rot="2672499">
            <a:off x="698478" y="5618888"/>
            <a:ext cx="1692555" cy="479229"/>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867" name="Google Shape;867;p42"/>
          <p:cNvSpPr/>
          <p:nvPr/>
        </p:nvSpPr>
        <p:spPr>
          <a:xfrm rot="2663815">
            <a:off x="10652282" y="764319"/>
            <a:ext cx="1286372" cy="479229"/>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pic>
        <p:nvPicPr>
          <p:cNvPr id="868" name="Google Shape;868;p42"/>
          <p:cNvPicPr preferRelativeResize="0"/>
          <p:nvPr/>
        </p:nvPicPr>
        <p:blipFill>
          <a:blip r:embed="rId3">
            <a:alphaModFix/>
          </a:blip>
          <a:stretch>
            <a:fillRect/>
          </a:stretch>
        </p:blipFill>
        <p:spPr>
          <a:xfrm>
            <a:off x="8841225" y="649000"/>
            <a:ext cx="2619375" cy="17430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72"/>
        <p:cNvGrpSpPr/>
        <p:nvPr/>
      </p:nvGrpSpPr>
      <p:grpSpPr>
        <a:xfrm>
          <a:off x="0" y="0"/>
          <a:ext cx="0" cy="0"/>
          <a:chOff x="0" y="0"/>
          <a:chExt cx="0" cy="0"/>
        </a:xfrm>
      </p:grpSpPr>
      <p:sp>
        <p:nvSpPr>
          <p:cNvPr id="873" name="Google Shape;873;p43"/>
          <p:cNvSpPr/>
          <p:nvPr/>
        </p:nvSpPr>
        <p:spPr>
          <a:xfrm>
            <a:off x="928350" y="876300"/>
            <a:ext cx="6615600" cy="51303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sp>
        <p:nvSpPr>
          <p:cNvPr id="874" name="Google Shape;874;p43"/>
          <p:cNvSpPr txBox="1">
            <a:spLocks noGrp="1"/>
          </p:cNvSpPr>
          <p:nvPr>
            <p:ph type="title"/>
          </p:nvPr>
        </p:nvSpPr>
        <p:spPr>
          <a:xfrm>
            <a:off x="997250" y="2000950"/>
            <a:ext cx="4894800" cy="3546600"/>
          </a:xfrm>
          <a:prstGeom prst="rect">
            <a:avLst/>
          </a:prstGeom>
          <a:noFill/>
          <a:ln>
            <a:noFill/>
          </a:ln>
        </p:spPr>
        <p:txBody>
          <a:bodyPr spcFirstLastPara="1" wrap="square" lIns="121900" tIns="121900" rIns="121900" bIns="121900" anchor="ctr" anchorCtr="0">
            <a:noAutofit/>
          </a:bodyPr>
          <a:lstStyle/>
          <a:p>
            <a:pPr marL="457200" lvl="0" indent="-469900" algn="l" rtl="0">
              <a:lnSpc>
                <a:spcPct val="100000"/>
              </a:lnSpc>
              <a:spcBef>
                <a:spcPts val="0"/>
              </a:spcBef>
              <a:spcAft>
                <a:spcPts val="0"/>
              </a:spcAft>
              <a:buClr>
                <a:srgbClr val="205F21"/>
              </a:buClr>
              <a:buSzPts val="3800"/>
              <a:buChar char="●"/>
            </a:pPr>
            <a:r>
              <a:rPr lang="en" sz="3800">
                <a:solidFill>
                  <a:srgbClr val="205F21"/>
                </a:solidFill>
              </a:rPr>
              <a:t>Eligibility Criteria for Participation in NYSAA</a:t>
            </a:r>
            <a:endParaRPr sz="3800">
              <a:solidFill>
                <a:srgbClr val="205F21"/>
              </a:solidFill>
            </a:endParaRPr>
          </a:p>
          <a:p>
            <a:pPr marL="457200" lvl="0" indent="-469900" algn="l" rtl="0">
              <a:lnSpc>
                <a:spcPct val="100000"/>
              </a:lnSpc>
              <a:spcBef>
                <a:spcPts val="0"/>
              </a:spcBef>
              <a:spcAft>
                <a:spcPts val="0"/>
              </a:spcAft>
              <a:buClr>
                <a:srgbClr val="205F21"/>
              </a:buClr>
              <a:buSzPts val="3800"/>
              <a:buChar char="●"/>
            </a:pPr>
            <a:r>
              <a:rPr lang="en" sz="3800">
                <a:solidFill>
                  <a:srgbClr val="205F21"/>
                </a:solidFill>
              </a:rPr>
              <a:t>Decision Making Flowchart</a:t>
            </a:r>
            <a:endParaRPr sz="3800">
              <a:solidFill>
                <a:srgbClr val="205F21"/>
              </a:solidFill>
            </a:endParaRPr>
          </a:p>
          <a:p>
            <a:pPr marL="457200" lvl="0" indent="-469900" algn="l" rtl="0">
              <a:lnSpc>
                <a:spcPct val="100000"/>
              </a:lnSpc>
              <a:spcBef>
                <a:spcPts val="0"/>
              </a:spcBef>
              <a:spcAft>
                <a:spcPts val="0"/>
              </a:spcAft>
              <a:buClr>
                <a:srgbClr val="205F21"/>
              </a:buClr>
              <a:buSzPts val="3800"/>
              <a:buChar char="●"/>
            </a:pPr>
            <a:r>
              <a:rPr lang="en" sz="3800">
                <a:solidFill>
                  <a:srgbClr val="205F21"/>
                </a:solidFill>
              </a:rPr>
              <a:t>Decision Making Checklist</a:t>
            </a:r>
            <a:endParaRPr sz="3800">
              <a:solidFill>
                <a:srgbClr val="205F21"/>
              </a:solidFill>
            </a:endParaRPr>
          </a:p>
          <a:p>
            <a:pPr marL="457200" lvl="0" indent="-469900" algn="l" rtl="0">
              <a:lnSpc>
                <a:spcPct val="100000"/>
              </a:lnSpc>
              <a:spcBef>
                <a:spcPts val="0"/>
              </a:spcBef>
              <a:spcAft>
                <a:spcPts val="0"/>
              </a:spcAft>
              <a:buClr>
                <a:srgbClr val="205F21"/>
              </a:buClr>
              <a:buSzPts val="3800"/>
              <a:buChar char="●"/>
            </a:pPr>
            <a:r>
              <a:rPr lang="en" sz="3800">
                <a:solidFill>
                  <a:srgbClr val="205F21"/>
                </a:solidFill>
              </a:rPr>
              <a:t>Parent Notification of Participation in NYSAA Sample Letter</a:t>
            </a:r>
            <a:endParaRPr sz="3800">
              <a:solidFill>
                <a:srgbClr val="205F21"/>
              </a:solidFill>
            </a:endParaRPr>
          </a:p>
        </p:txBody>
      </p:sp>
      <p:sp>
        <p:nvSpPr>
          <p:cNvPr id="875" name="Google Shape;875;p43"/>
          <p:cNvSpPr/>
          <p:nvPr/>
        </p:nvSpPr>
        <p:spPr>
          <a:xfrm rot="-492561">
            <a:off x="6411925" y="972287"/>
            <a:ext cx="4425949" cy="4742626"/>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876" name="Google Shape;876;p43"/>
          <p:cNvGrpSpPr/>
          <p:nvPr/>
        </p:nvGrpSpPr>
        <p:grpSpPr>
          <a:xfrm rot="918659">
            <a:off x="6398177" y="1322698"/>
            <a:ext cx="4164258" cy="4392996"/>
            <a:chOff x="2368761" y="841731"/>
            <a:chExt cx="3148926" cy="3321893"/>
          </a:xfrm>
        </p:grpSpPr>
        <p:sp>
          <p:nvSpPr>
            <p:cNvPr id="877" name="Google Shape;877;p43"/>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78" name="Google Shape;878;p43"/>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sp>
        <p:nvSpPr>
          <p:cNvPr id="879" name="Google Shape;879;p43"/>
          <p:cNvSpPr/>
          <p:nvPr/>
        </p:nvSpPr>
        <p:spPr>
          <a:xfrm rot="8321483">
            <a:off x="5718107" y="134785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880" name="Google Shape;880;p43"/>
          <p:cNvSpPr/>
          <p:nvPr/>
        </p:nvSpPr>
        <p:spPr>
          <a:xfrm rot="8321483">
            <a:off x="9790132" y="481800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nvGrpSpPr>
          <p:cNvPr id="881" name="Google Shape;881;p43"/>
          <p:cNvGrpSpPr/>
          <p:nvPr/>
        </p:nvGrpSpPr>
        <p:grpSpPr>
          <a:xfrm rot="2952867">
            <a:off x="722692" y="619159"/>
            <a:ext cx="1621850" cy="1554161"/>
            <a:chOff x="1862977" y="593376"/>
            <a:chExt cx="1320998" cy="1265866"/>
          </a:xfrm>
        </p:grpSpPr>
        <p:sp>
          <p:nvSpPr>
            <p:cNvPr id="882" name="Google Shape;882;p43"/>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83" name="Google Shape;883;p43"/>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884" name="Google Shape;884;p43"/>
          <p:cNvGrpSpPr/>
          <p:nvPr/>
        </p:nvGrpSpPr>
        <p:grpSpPr>
          <a:xfrm>
            <a:off x="8450275" y="1370985"/>
            <a:ext cx="437755" cy="434298"/>
            <a:chOff x="9479277" y="3818260"/>
            <a:chExt cx="437755" cy="434298"/>
          </a:xfrm>
        </p:grpSpPr>
        <p:sp>
          <p:nvSpPr>
            <p:cNvPr id="885" name="Google Shape;885;p43"/>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86" name="Google Shape;886;p43"/>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887" name="Google Shape;887;p43"/>
          <p:cNvGrpSpPr/>
          <p:nvPr/>
        </p:nvGrpSpPr>
        <p:grpSpPr>
          <a:xfrm>
            <a:off x="4030675" y="989985"/>
            <a:ext cx="437755" cy="434298"/>
            <a:chOff x="9479277" y="3818260"/>
            <a:chExt cx="437755" cy="434298"/>
          </a:xfrm>
        </p:grpSpPr>
        <p:sp>
          <p:nvSpPr>
            <p:cNvPr id="888" name="Google Shape;888;p43"/>
            <p:cNvSpPr/>
            <p:nvPr/>
          </p:nvSpPr>
          <p:spPr>
            <a:xfrm>
              <a:off x="9479277" y="3830158"/>
              <a:ext cx="422400" cy="422400"/>
            </a:xfrm>
            <a:prstGeom prst="ellipse">
              <a:avLst/>
            </a:prstGeom>
            <a:gradFill>
              <a:gsLst>
                <a:gs pos="0">
                  <a:srgbClr val="FFFFFF"/>
                </a:gs>
                <a:gs pos="100000">
                  <a:srgbClr val="D2A9BB"/>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889" name="Google Shape;889;p43"/>
            <p:cNvSpPr/>
            <p:nvPr/>
          </p:nvSpPr>
          <p:spPr>
            <a:xfrm>
              <a:off x="9601133" y="3818260"/>
              <a:ext cx="315900" cy="315900"/>
            </a:xfrm>
            <a:prstGeom prst="ellipse">
              <a:avLst/>
            </a:prstGeom>
            <a:gradFill>
              <a:gsLst>
                <a:gs pos="0">
                  <a:srgbClr val="FFFFFF"/>
                </a:gs>
                <a:gs pos="100000">
                  <a:srgbClr val="D2A9BB"/>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890" name="Google Shape;890;p43"/>
          <p:cNvSpPr txBox="1"/>
          <p:nvPr/>
        </p:nvSpPr>
        <p:spPr>
          <a:xfrm>
            <a:off x="7026850" y="1742800"/>
            <a:ext cx="3468000" cy="3201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a:solidFill>
                  <a:schemeClr val="dk1"/>
                </a:solidFill>
                <a:latin typeface="Coming Soon"/>
                <a:ea typeface="Coming Soon"/>
                <a:cs typeface="Coming Soon"/>
                <a:sym typeface="Coming Soon"/>
              </a:rPr>
              <a:t>http://www.p12.nysed.gov/specialed/publications/documents/eligibility-criteria-for-participation-in-nysaa-advisory-and-attachments.pdf</a:t>
            </a:r>
            <a:endParaRPr sz="2800" b="1">
              <a:solidFill>
                <a:schemeClr val="dk1"/>
              </a:solidFill>
              <a:latin typeface="Coming Soon"/>
              <a:ea typeface="Coming Soon"/>
              <a:cs typeface="Coming Soon"/>
              <a:sym typeface="Coming Soon"/>
            </a:endParaRPr>
          </a:p>
        </p:txBody>
      </p:sp>
      <p:sp>
        <p:nvSpPr>
          <p:cNvPr id="891" name="Google Shape;891;p43"/>
          <p:cNvSpPr/>
          <p:nvPr/>
        </p:nvSpPr>
        <p:spPr>
          <a:xfrm>
            <a:off x="4468413" y="215925"/>
            <a:ext cx="3542579" cy="1589341"/>
          </a:xfrm>
          <a:custGeom>
            <a:avLst/>
            <a:gdLst/>
            <a:ahLst/>
            <a:cxnLst/>
            <a:rect l="l" t="t" r="r" b="b"/>
            <a:pathLst>
              <a:path w="3107525" h="2354579" extrusionOk="0">
                <a:moveTo>
                  <a:pt x="3045143" y="1724978"/>
                </a:moveTo>
                <a:cubicBezTo>
                  <a:pt x="3062288" y="1668780"/>
                  <a:pt x="3070860" y="1610678"/>
                  <a:pt x="3070860" y="1550670"/>
                </a:cubicBezTo>
                <a:cubicBezTo>
                  <a:pt x="3070860" y="1309688"/>
                  <a:pt x="2930843" y="1098233"/>
                  <a:pt x="2721293" y="1000125"/>
                </a:cubicBezTo>
                <a:cubicBezTo>
                  <a:pt x="2736533" y="929640"/>
                  <a:pt x="2738438" y="855345"/>
                  <a:pt x="2727008" y="780098"/>
                </a:cubicBezTo>
                <a:cubicBezTo>
                  <a:pt x="2691765" y="538163"/>
                  <a:pt x="2459355" y="307658"/>
                  <a:pt x="2217420" y="273368"/>
                </a:cubicBezTo>
                <a:cubicBezTo>
                  <a:pt x="2140268" y="261938"/>
                  <a:pt x="2064068" y="264795"/>
                  <a:pt x="1991678" y="281940"/>
                </a:cubicBezTo>
                <a:cubicBezTo>
                  <a:pt x="1882140" y="108585"/>
                  <a:pt x="1689735" y="0"/>
                  <a:pt x="1479233" y="0"/>
                </a:cubicBezTo>
                <a:cubicBezTo>
                  <a:pt x="1268730" y="0"/>
                  <a:pt x="1076325" y="108585"/>
                  <a:pt x="965835" y="280988"/>
                </a:cubicBezTo>
                <a:cubicBezTo>
                  <a:pt x="921068" y="270510"/>
                  <a:pt x="875348" y="265748"/>
                  <a:pt x="828675" y="265748"/>
                </a:cubicBezTo>
                <a:cubicBezTo>
                  <a:pt x="493395" y="265748"/>
                  <a:pt x="220028" y="538163"/>
                  <a:pt x="220028" y="874395"/>
                </a:cubicBezTo>
                <a:cubicBezTo>
                  <a:pt x="220028" y="937260"/>
                  <a:pt x="229553" y="999173"/>
                  <a:pt x="248603" y="1058228"/>
                </a:cubicBezTo>
                <a:cubicBezTo>
                  <a:pt x="95250" y="1171575"/>
                  <a:pt x="0" y="1352550"/>
                  <a:pt x="0" y="1550670"/>
                </a:cubicBezTo>
                <a:cubicBezTo>
                  <a:pt x="0" y="1677353"/>
                  <a:pt x="40005" y="1800225"/>
                  <a:pt x="112395" y="1902143"/>
                </a:cubicBezTo>
                <a:cubicBezTo>
                  <a:pt x="102870" y="1917383"/>
                  <a:pt x="94298" y="1934528"/>
                  <a:pt x="88583" y="1953578"/>
                </a:cubicBezTo>
                <a:cubicBezTo>
                  <a:pt x="44768" y="2087880"/>
                  <a:pt x="119063" y="2241233"/>
                  <a:pt x="260033" y="2309813"/>
                </a:cubicBezTo>
                <a:cubicBezTo>
                  <a:pt x="342900" y="2349818"/>
                  <a:pt x="430530" y="2354580"/>
                  <a:pt x="497205" y="2354580"/>
                </a:cubicBezTo>
                <a:cubicBezTo>
                  <a:pt x="516255" y="2354580"/>
                  <a:pt x="535305" y="2354580"/>
                  <a:pt x="554355" y="2353628"/>
                </a:cubicBezTo>
                <a:cubicBezTo>
                  <a:pt x="916305" y="2344103"/>
                  <a:pt x="1283970" y="2339340"/>
                  <a:pt x="1646873" y="2339340"/>
                </a:cubicBezTo>
                <a:cubicBezTo>
                  <a:pt x="1927860" y="2339340"/>
                  <a:pt x="2212658" y="2342198"/>
                  <a:pt x="2492693" y="2347913"/>
                </a:cubicBezTo>
                <a:cubicBezTo>
                  <a:pt x="2515553" y="2347913"/>
                  <a:pt x="2539365" y="2348865"/>
                  <a:pt x="2564130" y="2348865"/>
                </a:cubicBezTo>
                <a:lnTo>
                  <a:pt x="2564130" y="2348865"/>
                </a:lnTo>
                <a:cubicBezTo>
                  <a:pt x="2635568" y="2348865"/>
                  <a:pt x="2720340" y="2345055"/>
                  <a:pt x="2807018" y="2318385"/>
                </a:cubicBezTo>
                <a:cubicBezTo>
                  <a:pt x="2947988" y="2274570"/>
                  <a:pt x="3055620" y="2174558"/>
                  <a:pt x="3092768" y="2051685"/>
                </a:cubicBezTo>
                <a:cubicBezTo>
                  <a:pt x="3123248" y="1949768"/>
                  <a:pt x="3106103" y="1833563"/>
                  <a:pt x="3045143" y="1724978"/>
                </a:cubicBezTo>
                <a:close/>
              </a:path>
            </a:pathLst>
          </a:custGeom>
          <a:solidFill>
            <a:schemeClr val="accent3"/>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5000" b="1" u="sng">
                <a:latin typeface="Just Another Hand"/>
                <a:ea typeface="Just Another Hand"/>
                <a:cs typeface="Just Another Hand"/>
                <a:sym typeface="Just Another Hand"/>
              </a:rPr>
              <a:t>Important Resources</a:t>
            </a:r>
            <a:endParaRPr sz="5000" b="1" i="0" u="sng" strike="noStrike" cap="none">
              <a:solidFill>
                <a:srgbClr val="000000"/>
              </a:solidFill>
              <a:latin typeface="Just Another Hand"/>
              <a:ea typeface="Just Another Hand"/>
              <a:cs typeface="Just Another Hand"/>
              <a:sym typeface="Just Another Han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896" name="Google Shape;896;p44"/>
          <p:cNvSpPr/>
          <p:nvPr/>
        </p:nvSpPr>
        <p:spPr>
          <a:xfrm>
            <a:off x="928350" y="876300"/>
            <a:ext cx="6615600" cy="51303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sp>
        <p:nvSpPr>
          <p:cNvPr id="897" name="Google Shape;897;p44"/>
          <p:cNvSpPr txBox="1">
            <a:spLocks noGrp="1"/>
          </p:cNvSpPr>
          <p:nvPr>
            <p:ph type="title"/>
          </p:nvPr>
        </p:nvSpPr>
        <p:spPr>
          <a:xfrm>
            <a:off x="997250" y="2000950"/>
            <a:ext cx="4894800" cy="3546600"/>
          </a:xfrm>
          <a:prstGeom prst="rect">
            <a:avLst/>
          </a:prstGeom>
          <a:noFill/>
          <a:ln>
            <a:noFill/>
          </a:ln>
        </p:spPr>
        <p:txBody>
          <a:bodyPr spcFirstLastPara="1" wrap="square" lIns="121900" tIns="121900" rIns="121900" bIns="121900" anchor="ctr" anchorCtr="0">
            <a:noAutofit/>
          </a:bodyPr>
          <a:lstStyle/>
          <a:p>
            <a:pPr marL="457200" lvl="0" indent="-387350" algn="l" rtl="0">
              <a:lnSpc>
                <a:spcPct val="100000"/>
              </a:lnSpc>
              <a:spcBef>
                <a:spcPts val="0"/>
              </a:spcBef>
              <a:spcAft>
                <a:spcPts val="0"/>
              </a:spcAft>
              <a:buClr>
                <a:srgbClr val="205F21"/>
              </a:buClr>
              <a:buSzPts val="2500"/>
              <a:buFont typeface="Coming Soon"/>
              <a:buChar char="●"/>
            </a:pPr>
            <a:r>
              <a:rPr lang="en" sz="2500" b="1">
                <a:solidFill>
                  <a:srgbClr val="205F21"/>
                </a:solidFill>
                <a:latin typeface="Coming Soon"/>
                <a:ea typeface="Coming Soon"/>
                <a:cs typeface="Coming Soon"/>
                <a:sym typeface="Coming Soon"/>
              </a:rPr>
              <a:t>A Parent’s Quick Guide to Participation in the NYSAA</a:t>
            </a:r>
            <a:endParaRPr sz="2500" b="1">
              <a:solidFill>
                <a:srgbClr val="205F21"/>
              </a:solidFill>
              <a:latin typeface="Coming Soon"/>
              <a:ea typeface="Coming Soon"/>
              <a:cs typeface="Coming Soon"/>
              <a:sym typeface="Coming Soon"/>
            </a:endParaRPr>
          </a:p>
        </p:txBody>
      </p:sp>
      <p:sp>
        <p:nvSpPr>
          <p:cNvPr id="898" name="Google Shape;898;p44"/>
          <p:cNvSpPr/>
          <p:nvPr/>
        </p:nvSpPr>
        <p:spPr>
          <a:xfrm rot="-492561">
            <a:off x="6337025" y="962162"/>
            <a:ext cx="4425949" cy="4742626"/>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899" name="Google Shape;899;p44"/>
          <p:cNvGrpSpPr/>
          <p:nvPr/>
        </p:nvGrpSpPr>
        <p:grpSpPr>
          <a:xfrm rot="918659">
            <a:off x="6398177" y="1322698"/>
            <a:ext cx="4164258" cy="4392996"/>
            <a:chOff x="2368761" y="841731"/>
            <a:chExt cx="3148926" cy="3321893"/>
          </a:xfrm>
        </p:grpSpPr>
        <p:sp>
          <p:nvSpPr>
            <p:cNvPr id="900" name="Google Shape;900;p44"/>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01" name="Google Shape;901;p44"/>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sp>
        <p:nvSpPr>
          <p:cNvPr id="902" name="Google Shape;902;p44"/>
          <p:cNvSpPr/>
          <p:nvPr/>
        </p:nvSpPr>
        <p:spPr>
          <a:xfrm rot="8321483">
            <a:off x="5718107" y="134785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903" name="Google Shape;903;p44"/>
          <p:cNvSpPr/>
          <p:nvPr/>
        </p:nvSpPr>
        <p:spPr>
          <a:xfrm rot="8321483">
            <a:off x="9790132" y="481800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nvGrpSpPr>
          <p:cNvPr id="904" name="Google Shape;904;p44"/>
          <p:cNvGrpSpPr/>
          <p:nvPr/>
        </p:nvGrpSpPr>
        <p:grpSpPr>
          <a:xfrm rot="2952867">
            <a:off x="722692" y="619159"/>
            <a:ext cx="1621850" cy="1554161"/>
            <a:chOff x="1862977" y="593376"/>
            <a:chExt cx="1320998" cy="1265866"/>
          </a:xfrm>
        </p:grpSpPr>
        <p:sp>
          <p:nvSpPr>
            <p:cNvPr id="905" name="Google Shape;905;p44"/>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06" name="Google Shape;906;p44"/>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907" name="Google Shape;907;p44"/>
          <p:cNvGrpSpPr/>
          <p:nvPr/>
        </p:nvGrpSpPr>
        <p:grpSpPr>
          <a:xfrm>
            <a:off x="8450275" y="1370985"/>
            <a:ext cx="437755" cy="434298"/>
            <a:chOff x="9479277" y="3818260"/>
            <a:chExt cx="437755" cy="434298"/>
          </a:xfrm>
        </p:grpSpPr>
        <p:sp>
          <p:nvSpPr>
            <p:cNvPr id="908" name="Google Shape;908;p44"/>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09" name="Google Shape;909;p44"/>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910" name="Google Shape;910;p44"/>
          <p:cNvGrpSpPr/>
          <p:nvPr/>
        </p:nvGrpSpPr>
        <p:grpSpPr>
          <a:xfrm>
            <a:off x="4030675" y="989985"/>
            <a:ext cx="437755" cy="434298"/>
            <a:chOff x="9479277" y="3818260"/>
            <a:chExt cx="437755" cy="434298"/>
          </a:xfrm>
        </p:grpSpPr>
        <p:sp>
          <p:nvSpPr>
            <p:cNvPr id="911" name="Google Shape;911;p44"/>
            <p:cNvSpPr/>
            <p:nvPr/>
          </p:nvSpPr>
          <p:spPr>
            <a:xfrm>
              <a:off x="9479277" y="3830158"/>
              <a:ext cx="422400" cy="422400"/>
            </a:xfrm>
            <a:prstGeom prst="ellipse">
              <a:avLst/>
            </a:prstGeom>
            <a:gradFill>
              <a:gsLst>
                <a:gs pos="0">
                  <a:srgbClr val="FFFFFF"/>
                </a:gs>
                <a:gs pos="100000">
                  <a:srgbClr val="D2A9BB"/>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12" name="Google Shape;912;p44"/>
            <p:cNvSpPr/>
            <p:nvPr/>
          </p:nvSpPr>
          <p:spPr>
            <a:xfrm>
              <a:off x="9601133" y="3818260"/>
              <a:ext cx="315900" cy="315900"/>
            </a:xfrm>
            <a:prstGeom prst="ellipse">
              <a:avLst/>
            </a:prstGeom>
            <a:gradFill>
              <a:gsLst>
                <a:gs pos="0">
                  <a:srgbClr val="FFFFFF"/>
                </a:gs>
                <a:gs pos="100000">
                  <a:srgbClr val="D2A9BB"/>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913" name="Google Shape;913;p44"/>
          <p:cNvSpPr txBox="1"/>
          <p:nvPr/>
        </p:nvSpPr>
        <p:spPr>
          <a:xfrm>
            <a:off x="6513050" y="2389913"/>
            <a:ext cx="43122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a:solidFill>
                  <a:schemeClr val="dk1"/>
                </a:solidFill>
                <a:latin typeface="Coming Soon"/>
                <a:ea typeface="Coming Soon"/>
                <a:cs typeface="Coming Soon"/>
                <a:sym typeface="Coming Soon"/>
              </a:rPr>
              <a:t>http://www.p12.nysed.gov/assessment/nysaa/2020-21/parentguidew-21.pdf</a:t>
            </a:r>
            <a:endParaRPr sz="2800" b="1">
              <a:solidFill>
                <a:schemeClr val="dk1"/>
              </a:solidFill>
              <a:latin typeface="Coming Soon"/>
              <a:ea typeface="Coming Soon"/>
              <a:cs typeface="Coming Soon"/>
              <a:sym typeface="Coming Soon"/>
            </a:endParaRPr>
          </a:p>
        </p:txBody>
      </p:sp>
      <p:sp>
        <p:nvSpPr>
          <p:cNvPr id="914" name="Google Shape;914;p44"/>
          <p:cNvSpPr/>
          <p:nvPr/>
        </p:nvSpPr>
        <p:spPr>
          <a:xfrm>
            <a:off x="4688050" y="346975"/>
            <a:ext cx="3542579" cy="1589341"/>
          </a:xfrm>
          <a:custGeom>
            <a:avLst/>
            <a:gdLst/>
            <a:ahLst/>
            <a:cxnLst/>
            <a:rect l="l" t="t" r="r" b="b"/>
            <a:pathLst>
              <a:path w="3107525" h="2354579" extrusionOk="0">
                <a:moveTo>
                  <a:pt x="3045143" y="1724978"/>
                </a:moveTo>
                <a:cubicBezTo>
                  <a:pt x="3062288" y="1668780"/>
                  <a:pt x="3070860" y="1610678"/>
                  <a:pt x="3070860" y="1550670"/>
                </a:cubicBezTo>
                <a:cubicBezTo>
                  <a:pt x="3070860" y="1309688"/>
                  <a:pt x="2930843" y="1098233"/>
                  <a:pt x="2721293" y="1000125"/>
                </a:cubicBezTo>
                <a:cubicBezTo>
                  <a:pt x="2736533" y="929640"/>
                  <a:pt x="2738438" y="855345"/>
                  <a:pt x="2727008" y="780098"/>
                </a:cubicBezTo>
                <a:cubicBezTo>
                  <a:pt x="2691765" y="538163"/>
                  <a:pt x="2459355" y="307658"/>
                  <a:pt x="2217420" y="273368"/>
                </a:cubicBezTo>
                <a:cubicBezTo>
                  <a:pt x="2140268" y="261938"/>
                  <a:pt x="2064068" y="264795"/>
                  <a:pt x="1991678" y="281940"/>
                </a:cubicBezTo>
                <a:cubicBezTo>
                  <a:pt x="1882140" y="108585"/>
                  <a:pt x="1689735" y="0"/>
                  <a:pt x="1479233" y="0"/>
                </a:cubicBezTo>
                <a:cubicBezTo>
                  <a:pt x="1268730" y="0"/>
                  <a:pt x="1076325" y="108585"/>
                  <a:pt x="965835" y="280988"/>
                </a:cubicBezTo>
                <a:cubicBezTo>
                  <a:pt x="921068" y="270510"/>
                  <a:pt x="875348" y="265748"/>
                  <a:pt x="828675" y="265748"/>
                </a:cubicBezTo>
                <a:cubicBezTo>
                  <a:pt x="493395" y="265748"/>
                  <a:pt x="220028" y="538163"/>
                  <a:pt x="220028" y="874395"/>
                </a:cubicBezTo>
                <a:cubicBezTo>
                  <a:pt x="220028" y="937260"/>
                  <a:pt x="229553" y="999173"/>
                  <a:pt x="248603" y="1058228"/>
                </a:cubicBezTo>
                <a:cubicBezTo>
                  <a:pt x="95250" y="1171575"/>
                  <a:pt x="0" y="1352550"/>
                  <a:pt x="0" y="1550670"/>
                </a:cubicBezTo>
                <a:cubicBezTo>
                  <a:pt x="0" y="1677353"/>
                  <a:pt x="40005" y="1800225"/>
                  <a:pt x="112395" y="1902143"/>
                </a:cubicBezTo>
                <a:cubicBezTo>
                  <a:pt x="102870" y="1917383"/>
                  <a:pt x="94298" y="1934528"/>
                  <a:pt x="88583" y="1953578"/>
                </a:cubicBezTo>
                <a:cubicBezTo>
                  <a:pt x="44768" y="2087880"/>
                  <a:pt x="119063" y="2241233"/>
                  <a:pt x="260033" y="2309813"/>
                </a:cubicBezTo>
                <a:cubicBezTo>
                  <a:pt x="342900" y="2349818"/>
                  <a:pt x="430530" y="2354580"/>
                  <a:pt x="497205" y="2354580"/>
                </a:cubicBezTo>
                <a:cubicBezTo>
                  <a:pt x="516255" y="2354580"/>
                  <a:pt x="535305" y="2354580"/>
                  <a:pt x="554355" y="2353628"/>
                </a:cubicBezTo>
                <a:cubicBezTo>
                  <a:pt x="916305" y="2344103"/>
                  <a:pt x="1283970" y="2339340"/>
                  <a:pt x="1646873" y="2339340"/>
                </a:cubicBezTo>
                <a:cubicBezTo>
                  <a:pt x="1927860" y="2339340"/>
                  <a:pt x="2212658" y="2342198"/>
                  <a:pt x="2492693" y="2347913"/>
                </a:cubicBezTo>
                <a:cubicBezTo>
                  <a:pt x="2515553" y="2347913"/>
                  <a:pt x="2539365" y="2348865"/>
                  <a:pt x="2564130" y="2348865"/>
                </a:cubicBezTo>
                <a:lnTo>
                  <a:pt x="2564130" y="2348865"/>
                </a:lnTo>
                <a:cubicBezTo>
                  <a:pt x="2635568" y="2348865"/>
                  <a:pt x="2720340" y="2345055"/>
                  <a:pt x="2807018" y="2318385"/>
                </a:cubicBezTo>
                <a:cubicBezTo>
                  <a:pt x="2947988" y="2274570"/>
                  <a:pt x="3055620" y="2174558"/>
                  <a:pt x="3092768" y="2051685"/>
                </a:cubicBezTo>
                <a:cubicBezTo>
                  <a:pt x="3123248" y="1949768"/>
                  <a:pt x="3106103" y="1833563"/>
                  <a:pt x="3045143" y="1724978"/>
                </a:cubicBezTo>
                <a:close/>
              </a:path>
            </a:pathLst>
          </a:custGeom>
          <a:solidFill>
            <a:schemeClr val="accent3"/>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5000" b="1" u="sng">
                <a:latin typeface="Just Another Hand"/>
                <a:ea typeface="Just Another Hand"/>
                <a:cs typeface="Just Another Hand"/>
                <a:sym typeface="Just Another Hand"/>
              </a:rPr>
              <a:t>Important Resources</a:t>
            </a:r>
            <a:endParaRPr sz="5000" b="1" i="0" u="sng" strike="noStrike" cap="none">
              <a:solidFill>
                <a:srgbClr val="000000"/>
              </a:solidFill>
              <a:latin typeface="Just Another Hand"/>
              <a:ea typeface="Just Another Hand"/>
              <a:cs typeface="Just Another Hand"/>
              <a:sym typeface="Just Another Han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18"/>
        <p:cNvGrpSpPr/>
        <p:nvPr/>
      </p:nvGrpSpPr>
      <p:grpSpPr>
        <a:xfrm>
          <a:off x="0" y="0"/>
          <a:ext cx="0" cy="0"/>
          <a:chOff x="0" y="0"/>
          <a:chExt cx="0" cy="0"/>
        </a:xfrm>
      </p:grpSpPr>
      <p:sp>
        <p:nvSpPr>
          <p:cNvPr id="919" name="Google Shape;919;p45"/>
          <p:cNvSpPr/>
          <p:nvPr/>
        </p:nvSpPr>
        <p:spPr>
          <a:xfrm>
            <a:off x="928350" y="876300"/>
            <a:ext cx="6615600" cy="51303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sp>
        <p:nvSpPr>
          <p:cNvPr id="920" name="Google Shape;920;p45"/>
          <p:cNvSpPr/>
          <p:nvPr/>
        </p:nvSpPr>
        <p:spPr>
          <a:xfrm rot="-492561">
            <a:off x="6337025" y="962162"/>
            <a:ext cx="4425949" cy="4742626"/>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921" name="Google Shape;921;p45"/>
          <p:cNvGrpSpPr/>
          <p:nvPr/>
        </p:nvGrpSpPr>
        <p:grpSpPr>
          <a:xfrm rot="918659">
            <a:off x="6398177" y="1322698"/>
            <a:ext cx="4164258" cy="4392996"/>
            <a:chOff x="2368761" y="841731"/>
            <a:chExt cx="3148926" cy="3321893"/>
          </a:xfrm>
        </p:grpSpPr>
        <p:sp>
          <p:nvSpPr>
            <p:cNvPr id="922" name="Google Shape;922;p45"/>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23" name="Google Shape;923;p45"/>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sp>
        <p:nvSpPr>
          <p:cNvPr id="924" name="Google Shape;924;p45"/>
          <p:cNvSpPr/>
          <p:nvPr/>
        </p:nvSpPr>
        <p:spPr>
          <a:xfrm rot="8321483">
            <a:off x="5718107" y="134785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925" name="Google Shape;925;p45"/>
          <p:cNvSpPr/>
          <p:nvPr/>
        </p:nvSpPr>
        <p:spPr>
          <a:xfrm rot="8321483">
            <a:off x="9790132" y="481800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nvGrpSpPr>
          <p:cNvPr id="926" name="Google Shape;926;p45"/>
          <p:cNvGrpSpPr/>
          <p:nvPr/>
        </p:nvGrpSpPr>
        <p:grpSpPr>
          <a:xfrm>
            <a:off x="8450275" y="1370985"/>
            <a:ext cx="437755" cy="434298"/>
            <a:chOff x="9479277" y="3818260"/>
            <a:chExt cx="437755" cy="434298"/>
          </a:xfrm>
        </p:grpSpPr>
        <p:sp>
          <p:nvSpPr>
            <p:cNvPr id="927" name="Google Shape;927;p45"/>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28" name="Google Shape;928;p45"/>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929" name="Google Shape;929;p45"/>
          <p:cNvGrpSpPr/>
          <p:nvPr/>
        </p:nvGrpSpPr>
        <p:grpSpPr>
          <a:xfrm>
            <a:off x="4030675" y="989985"/>
            <a:ext cx="437755" cy="434298"/>
            <a:chOff x="9479277" y="3818260"/>
            <a:chExt cx="437755" cy="434298"/>
          </a:xfrm>
        </p:grpSpPr>
        <p:sp>
          <p:nvSpPr>
            <p:cNvPr id="930" name="Google Shape;930;p45"/>
            <p:cNvSpPr/>
            <p:nvPr/>
          </p:nvSpPr>
          <p:spPr>
            <a:xfrm>
              <a:off x="9479277" y="3830158"/>
              <a:ext cx="422400" cy="422400"/>
            </a:xfrm>
            <a:prstGeom prst="ellipse">
              <a:avLst/>
            </a:prstGeom>
            <a:gradFill>
              <a:gsLst>
                <a:gs pos="0">
                  <a:srgbClr val="FFFFFF"/>
                </a:gs>
                <a:gs pos="100000">
                  <a:srgbClr val="D2A9BB"/>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931" name="Google Shape;931;p45"/>
            <p:cNvSpPr/>
            <p:nvPr/>
          </p:nvSpPr>
          <p:spPr>
            <a:xfrm>
              <a:off x="9601133" y="3818260"/>
              <a:ext cx="315900" cy="315900"/>
            </a:xfrm>
            <a:prstGeom prst="ellipse">
              <a:avLst/>
            </a:prstGeom>
            <a:gradFill>
              <a:gsLst>
                <a:gs pos="0">
                  <a:srgbClr val="FFFFFF"/>
                </a:gs>
                <a:gs pos="100000">
                  <a:srgbClr val="D2A9BB"/>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932" name="Google Shape;932;p45"/>
          <p:cNvGrpSpPr/>
          <p:nvPr/>
        </p:nvGrpSpPr>
        <p:grpSpPr>
          <a:xfrm rot="2952867">
            <a:off x="722692" y="619159"/>
            <a:ext cx="1621850" cy="1554161"/>
            <a:chOff x="1862977" y="593376"/>
            <a:chExt cx="1320998" cy="1265866"/>
          </a:xfrm>
        </p:grpSpPr>
        <p:sp>
          <p:nvSpPr>
            <p:cNvPr id="933" name="Google Shape;933;p45"/>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34" name="Google Shape;934;p45"/>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935" name="Google Shape;935;p45"/>
          <p:cNvSpPr txBox="1"/>
          <p:nvPr/>
        </p:nvSpPr>
        <p:spPr>
          <a:xfrm>
            <a:off x="6741100" y="2000950"/>
            <a:ext cx="3818400" cy="3201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2800" b="1">
                <a:solidFill>
                  <a:schemeClr val="dk1"/>
                </a:solidFill>
                <a:latin typeface="Coming Soon"/>
                <a:ea typeface="Coming Soon"/>
                <a:cs typeface="Coming Soon"/>
                <a:sym typeface="Coming Soon"/>
              </a:rPr>
              <a:t>https://parentnetworkwny.org/wp-content/uploads/2017/06/New_York_State_Alternate_Assessment_NYSAA_Fact_Sheet060215.pdf</a:t>
            </a:r>
            <a:endParaRPr sz="2800" b="1">
              <a:solidFill>
                <a:schemeClr val="dk1"/>
              </a:solidFill>
              <a:latin typeface="Coming Soon"/>
              <a:ea typeface="Coming Soon"/>
              <a:cs typeface="Coming Soon"/>
              <a:sym typeface="Coming Soon"/>
            </a:endParaRPr>
          </a:p>
        </p:txBody>
      </p:sp>
      <p:sp>
        <p:nvSpPr>
          <p:cNvPr id="936" name="Google Shape;936;p45"/>
          <p:cNvSpPr/>
          <p:nvPr/>
        </p:nvSpPr>
        <p:spPr>
          <a:xfrm>
            <a:off x="4688050" y="346975"/>
            <a:ext cx="3542579" cy="1589341"/>
          </a:xfrm>
          <a:custGeom>
            <a:avLst/>
            <a:gdLst/>
            <a:ahLst/>
            <a:cxnLst/>
            <a:rect l="l" t="t" r="r" b="b"/>
            <a:pathLst>
              <a:path w="3107525" h="2354579" extrusionOk="0">
                <a:moveTo>
                  <a:pt x="3045143" y="1724978"/>
                </a:moveTo>
                <a:cubicBezTo>
                  <a:pt x="3062288" y="1668780"/>
                  <a:pt x="3070860" y="1610678"/>
                  <a:pt x="3070860" y="1550670"/>
                </a:cubicBezTo>
                <a:cubicBezTo>
                  <a:pt x="3070860" y="1309688"/>
                  <a:pt x="2930843" y="1098233"/>
                  <a:pt x="2721293" y="1000125"/>
                </a:cubicBezTo>
                <a:cubicBezTo>
                  <a:pt x="2736533" y="929640"/>
                  <a:pt x="2738438" y="855345"/>
                  <a:pt x="2727008" y="780098"/>
                </a:cubicBezTo>
                <a:cubicBezTo>
                  <a:pt x="2691765" y="538163"/>
                  <a:pt x="2459355" y="307658"/>
                  <a:pt x="2217420" y="273368"/>
                </a:cubicBezTo>
                <a:cubicBezTo>
                  <a:pt x="2140268" y="261938"/>
                  <a:pt x="2064068" y="264795"/>
                  <a:pt x="1991678" y="281940"/>
                </a:cubicBezTo>
                <a:cubicBezTo>
                  <a:pt x="1882140" y="108585"/>
                  <a:pt x="1689735" y="0"/>
                  <a:pt x="1479233" y="0"/>
                </a:cubicBezTo>
                <a:cubicBezTo>
                  <a:pt x="1268730" y="0"/>
                  <a:pt x="1076325" y="108585"/>
                  <a:pt x="965835" y="280988"/>
                </a:cubicBezTo>
                <a:cubicBezTo>
                  <a:pt x="921068" y="270510"/>
                  <a:pt x="875348" y="265748"/>
                  <a:pt x="828675" y="265748"/>
                </a:cubicBezTo>
                <a:cubicBezTo>
                  <a:pt x="493395" y="265748"/>
                  <a:pt x="220028" y="538163"/>
                  <a:pt x="220028" y="874395"/>
                </a:cubicBezTo>
                <a:cubicBezTo>
                  <a:pt x="220028" y="937260"/>
                  <a:pt x="229553" y="999173"/>
                  <a:pt x="248603" y="1058228"/>
                </a:cubicBezTo>
                <a:cubicBezTo>
                  <a:pt x="95250" y="1171575"/>
                  <a:pt x="0" y="1352550"/>
                  <a:pt x="0" y="1550670"/>
                </a:cubicBezTo>
                <a:cubicBezTo>
                  <a:pt x="0" y="1677353"/>
                  <a:pt x="40005" y="1800225"/>
                  <a:pt x="112395" y="1902143"/>
                </a:cubicBezTo>
                <a:cubicBezTo>
                  <a:pt x="102870" y="1917383"/>
                  <a:pt x="94298" y="1934528"/>
                  <a:pt x="88583" y="1953578"/>
                </a:cubicBezTo>
                <a:cubicBezTo>
                  <a:pt x="44768" y="2087880"/>
                  <a:pt x="119063" y="2241233"/>
                  <a:pt x="260033" y="2309813"/>
                </a:cubicBezTo>
                <a:cubicBezTo>
                  <a:pt x="342900" y="2349818"/>
                  <a:pt x="430530" y="2354580"/>
                  <a:pt x="497205" y="2354580"/>
                </a:cubicBezTo>
                <a:cubicBezTo>
                  <a:pt x="516255" y="2354580"/>
                  <a:pt x="535305" y="2354580"/>
                  <a:pt x="554355" y="2353628"/>
                </a:cubicBezTo>
                <a:cubicBezTo>
                  <a:pt x="916305" y="2344103"/>
                  <a:pt x="1283970" y="2339340"/>
                  <a:pt x="1646873" y="2339340"/>
                </a:cubicBezTo>
                <a:cubicBezTo>
                  <a:pt x="1927860" y="2339340"/>
                  <a:pt x="2212658" y="2342198"/>
                  <a:pt x="2492693" y="2347913"/>
                </a:cubicBezTo>
                <a:cubicBezTo>
                  <a:pt x="2515553" y="2347913"/>
                  <a:pt x="2539365" y="2348865"/>
                  <a:pt x="2564130" y="2348865"/>
                </a:cubicBezTo>
                <a:lnTo>
                  <a:pt x="2564130" y="2348865"/>
                </a:lnTo>
                <a:cubicBezTo>
                  <a:pt x="2635568" y="2348865"/>
                  <a:pt x="2720340" y="2345055"/>
                  <a:pt x="2807018" y="2318385"/>
                </a:cubicBezTo>
                <a:cubicBezTo>
                  <a:pt x="2947988" y="2274570"/>
                  <a:pt x="3055620" y="2174558"/>
                  <a:pt x="3092768" y="2051685"/>
                </a:cubicBezTo>
                <a:cubicBezTo>
                  <a:pt x="3123248" y="1949768"/>
                  <a:pt x="3106103" y="1833563"/>
                  <a:pt x="3045143" y="1724978"/>
                </a:cubicBezTo>
                <a:close/>
              </a:path>
            </a:pathLst>
          </a:custGeom>
          <a:solidFill>
            <a:schemeClr val="accent3"/>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5000" b="1" u="sng">
                <a:latin typeface="Just Another Hand"/>
                <a:ea typeface="Just Another Hand"/>
                <a:cs typeface="Just Another Hand"/>
                <a:sym typeface="Just Another Hand"/>
              </a:rPr>
              <a:t>Important Resources</a:t>
            </a:r>
            <a:endParaRPr sz="5000" b="1" i="0" u="sng" strike="noStrike" cap="none">
              <a:solidFill>
                <a:srgbClr val="000000"/>
              </a:solidFill>
              <a:latin typeface="Just Another Hand"/>
              <a:ea typeface="Just Another Hand"/>
              <a:cs typeface="Just Another Hand"/>
              <a:sym typeface="Just Another Hand"/>
            </a:endParaRPr>
          </a:p>
        </p:txBody>
      </p:sp>
      <p:pic>
        <p:nvPicPr>
          <p:cNvPr id="937" name="Google Shape;937;p45"/>
          <p:cNvPicPr preferRelativeResize="0"/>
          <p:nvPr/>
        </p:nvPicPr>
        <p:blipFill>
          <a:blip r:embed="rId3">
            <a:alphaModFix/>
          </a:blip>
          <a:stretch>
            <a:fillRect/>
          </a:stretch>
        </p:blipFill>
        <p:spPr>
          <a:xfrm>
            <a:off x="1883350" y="2169100"/>
            <a:ext cx="3273150" cy="3573325"/>
          </a:xfrm>
          <a:prstGeom prst="rect">
            <a:avLst/>
          </a:prstGeom>
          <a:noFill/>
          <a:ln>
            <a:noFill/>
          </a:ln>
        </p:spPr>
      </p:pic>
      <p:pic>
        <p:nvPicPr>
          <p:cNvPr id="938" name="Google Shape;938;p45"/>
          <p:cNvPicPr preferRelativeResize="0"/>
          <p:nvPr/>
        </p:nvPicPr>
        <p:blipFill>
          <a:blip r:embed="rId4">
            <a:alphaModFix/>
          </a:blip>
          <a:stretch>
            <a:fillRect/>
          </a:stretch>
        </p:blipFill>
        <p:spPr>
          <a:xfrm rot="-843871">
            <a:off x="9125112" y="5107225"/>
            <a:ext cx="2519001" cy="997000"/>
          </a:xfrm>
          <a:prstGeom prst="rect">
            <a:avLst/>
          </a:prstGeom>
          <a:noFill/>
          <a:ln>
            <a:noFill/>
          </a:ln>
        </p:spPr>
      </p:pic>
      <p:sp>
        <p:nvSpPr>
          <p:cNvPr id="939" name="Google Shape;939;p45"/>
          <p:cNvSpPr/>
          <p:nvPr/>
        </p:nvSpPr>
        <p:spPr>
          <a:xfrm rot="-3314645">
            <a:off x="10820634" y="5700635"/>
            <a:ext cx="1142025" cy="359881"/>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43"/>
        <p:cNvGrpSpPr/>
        <p:nvPr/>
      </p:nvGrpSpPr>
      <p:grpSpPr>
        <a:xfrm>
          <a:off x="0" y="0"/>
          <a:ext cx="0" cy="0"/>
          <a:chOff x="0" y="0"/>
          <a:chExt cx="0" cy="0"/>
        </a:xfrm>
      </p:grpSpPr>
      <p:sp>
        <p:nvSpPr>
          <p:cNvPr id="944" name="Google Shape;944;p46"/>
          <p:cNvSpPr/>
          <p:nvPr/>
        </p:nvSpPr>
        <p:spPr>
          <a:xfrm rot="-6800404">
            <a:off x="3067495" y="-240387"/>
            <a:ext cx="6301771" cy="7421839"/>
          </a:xfrm>
          <a:custGeom>
            <a:avLst/>
            <a:gdLst/>
            <a:ahLst/>
            <a:cxnLst/>
            <a:rect l="l" t="t" r="r" b="b"/>
            <a:pathLst>
              <a:path w="1634490" h="1925002" extrusionOk="0">
                <a:moveTo>
                  <a:pt x="444818" y="0"/>
                </a:moveTo>
                <a:lnTo>
                  <a:pt x="1634490" y="338138"/>
                </a:lnTo>
                <a:lnTo>
                  <a:pt x="1612582" y="414338"/>
                </a:lnTo>
                <a:lnTo>
                  <a:pt x="1563053" y="400050"/>
                </a:lnTo>
                <a:cubicBezTo>
                  <a:pt x="1559243" y="384810"/>
                  <a:pt x="1546860" y="372428"/>
                  <a:pt x="1530668" y="367665"/>
                </a:cubicBezTo>
                <a:cubicBezTo>
                  <a:pt x="1505903" y="360997"/>
                  <a:pt x="1480185" y="375285"/>
                  <a:pt x="1472565" y="400050"/>
                </a:cubicBezTo>
                <a:cubicBezTo>
                  <a:pt x="1465898" y="424815"/>
                  <a:pt x="1480185" y="450533"/>
                  <a:pt x="1504950" y="458153"/>
                </a:cubicBezTo>
                <a:cubicBezTo>
                  <a:pt x="1521143" y="462915"/>
                  <a:pt x="1538288" y="458153"/>
                  <a:pt x="1550670" y="446722"/>
                </a:cubicBezTo>
                <a:lnTo>
                  <a:pt x="1600200" y="461010"/>
                </a:lnTo>
                <a:lnTo>
                  <a:pt x="1564005" y="587693"/>
                </a:lnTo>
                <a:lnTo>
                  <a:pt x="1514475" y="573405"/>
                </a:lnTo>
                <a:cubicBezTo>
                  <a:pt x="1510665" y="558165"/>
                  <a:pt x="1498282" y="545783"/>
                  <a:pt x="1482090" y="541020"/>
                </a:cubicBezTo>
                <a:cubicBezTo>
                  <a:pt x="1457325" y="534353"/>
                  <a:pt x="1431607" y="548640"/>
                  <a:pt x="1423988" y="573405"/>
                </a:cubicBezTo>
                <a:cubicBezTo>
                  <a:pt x="1417320" y="598170"/>
                  <a:pt x="1431607" y="623888"/>
                  <a:pt x="1456373" y="631508"/>
                </a:cubicBezTo>
                <a:cubicBezTo>
                  <a:pt x="1472565" y="636270"/>
                  <a:pt x="1489710" y="631508"/>
                  <a:pt x="1502093" y="620078"/>
                </a:cubicBezTo>
                <a:lnTo>
                  <a:pt x="1551623" y="634365"/>
                </a:lnTo>
                <a:lnTo>
                  <a:pt x="1515428" y="761048"/>
                </a:lnTo>
                <a:lnTo>
                  <a:pt x="1465898" y="746760"/>
                </a:lnTo>
                <a:cubicBezTo>
                  <a:pt x="1462088" y="731520"/>
                  <a:pt x="1449705" y="719138"/>
                  <a:pt x="1433513" y="714375"/>
                </a:cubicBezTo>
                <a:cubicBezTo>
                  <a:pt x="1408748" y="707708"/>
                  <a:pt x="1383030" y="721995"/>
                  <a:pt x="1375410" y="746760"/>
                </a:cubicBezTo>
                <a:cubicBezTo>
                  <a:pt x="1368743" y="771525"/>
                  <a:pt x="1383030" y="797243"/>
                  <a:pt x="1407795" y="804863"/>
                </a:cubicBezTo>
                <a:cubicBezTo>
                  <a:pt x="1423988" y="809625"/>
                  <a:pt x="1441132" y="804863"/>
                  <a:pt x="1453515" y="793433"/>
                </a:cubicBezTo>
                <a:lnTo>
                  <a:pt x="1503045" y="807720"/>
                </a:lnTo>
                <a:lnTo>
                  <a:pt x="1466850" y="934402"/>
                </a:lnTo>
                <a:lnTo>
                  <a:pt x="1417320" y="920115"/>
                </a:lnTo>
                <a:cubicBezTo>
                  <a:pt x="1413510" y="904875"/>
                  <a:pt x="1401128" y="892493"/>
                  <a:pt x="1384935" y="887730"/>
                </a:cubicBezTo>
                <a:cubicBezTo>
                  <a:pt x="1360170" y="881063"/>
                  <a:pt x="1334453" y="895350"/>
                  <a:pt x="1326832" y="920115"/>
                </a:cubicBezTo>
                <a:cubicBezTo>
                  <a:pt x="1320165" y="944880"/>
                  <a:pt x="1334453" y="970598"/>
                  <a:pt x="1359218" y="978218"/>
                </a:cubicBezTo>
                <a:cubicBezTo>
                  <a:pt x="1375410" y="982980"/>
                  <a:pt x="1392555" y="978218"/>
                  <a:pt x="1404938" y="966788"/>
                </a:cubicBezTo>
                <a:lnTo>
                  <a:pt x="1454468" y="981075"/>
                </a:lnTo>
                <a:lnTo>
                  <a:pt x="1418273" y="1107758"/>
                </a:lnTo>
                <a:lnTo>
                  <a:pt x="1368743" y="1093470"/>
                </a:lnTo>
                <a:cubicBezTo>
                  <a:pt x="1364932" y="1078230"/>
                  <a:pt x="1352550" y="1065848"/>
                  <a:pt x="1336357" y="1061085"/>
                </a:cubicBezTo>
                <a:cubicBezTo>
                  <a:pt x="1311593" y="1054418"/>
                  <a:pt x="1285875" y="1068705"/>
                  <a:pt x="1278255" y="1093470"/>
                </a:cubicBezTo>
                <a:cubicBezTo>
                  <a:pt x="1271588" y="1118235"/>
                  <a:pt x="1285875" y="1143953"/>
                  <a:pt x="1310640" y="1151573"/>
                </a:cubicBezTo>
                <a:cubicBezTo>
                  <a:pt x="1326832" y="1156335"/>
                  <a:pt x="1343978" y="1151573"/>
                  <a:pt x="1356360" y="1140143"/>
                </a:cubicBezTo>
                <a:lnTo>
                  <a:pt x="1405890" y="1154430"/>
                </a:lnTo>
                <a:lnTo>
                  <a:pt x="1369695" y="1281113"/>
                </a:lnTo>
                <a:lnTo>
                  <a:pt x="1320165" y="1266825"/>
                </a:lnTo>
                <a:cubicBezTo>
                  <a:pt x="1316355" y="1251585"/>
                  <a:pt x="1303973" y="1239203"/>
                  <a:pt x="1287780" y="1234440"/>
                </a:cubicBezTo>
                <a:cubicBezTo>
                  <a:pt x="1263015" y="1227773"/>
                  <a:pt x="1237298" y="1242060"/>
                  <a:pt x="1229678" y="1266825"/>
                </a:cubicBezTo>
                <a:cubicBezTo>
                  <a:pt x="1223010" y="1291590"/>
                  <a:pt x="1237298" y="1317308"/>
                  <a:pt x="1262063" y="1324928"/>
                </a:cubicBezTo>
                <a:cubicBezTo>
                  <a:pt x="1278255" y="1329690"/>
                  <a:pt x="1295400" y="1324928"/>
                  <a:pt x="1307782" y="1313498"/>
                </a:cubicBezTo>
                <a:lnTo>
                  <a:pt x="1357313" y="1327785"/>
                </a:lnTo>
                <a:lnTo>
                  <a:pt x="1321118" y="1454468"/>
                </a:lnTo>
                <a:lnTo>
                  <a:pt x="1271588" y="1440180"/>
                </a:lnTo>
                <a:cubicBezTo>
                  <a:pt x="1267778" y="1424940"/>
                  <a:pt x="1255395" y="1412558"/>
                  <a:pt x="1239203" y="1407795"/>
                </a:cubicBezTo>
                <a:cubicBezTo>
                  <a:pt x="1214438" y="1401128"/>
                  <a:pt x="1188720" y="1415415"/>
                  <a:pt x="1181100" y="1440180"/>
                </a:cubicBezTo>
                <a:cubicBezTo>
                  <a:pt x="1174432" y="1464945"/>
                  <a:pt x="1188720" y="1490663"/>
                  <a:pt x="1213485" y="1498283"/>
                </a:cubicBezTo>
                <a:cubicBezTo>
                  <a:pt x="1229678" y="1503045"/>
                  <a:pt x="1246823" y="1498283"/>
                  <a:pt x="1259205" y="1486853"/>
                </a:cubicBezTo>
                <a:lnTo>
                  <a:pt x="1308735" y="1501140"/>
                </a:lnTo>
                <a:lnTo>
                  <a:pt x="1272540" y="1627823"/>
                </a:lnTo>
                <a:lnTo>
                  <a:pt x="1223010" y="1613535"/>
                </a:lnTo>
                <a:cubicBezTo>
                  <a:pt x="1219200" y="1598295"/>
                  <a:pt x="1206818" y="1585913"/>
                  <a:pt x="1190625" y="1581150"/>
                </a:cubicBezTo>
                <a:cubicBezTo>
                  <a:pt x="1165860" y="1574483"/>
                  <a:pt x="1140143" y="1588770"/>
                  <a:pt x="1132523" y="1613535"/>
                </a:cubicBezTo>
                <a:cubicBezTo>
                  <a:pt x="1125855" y="1638300"/>
                  <a:pt x="1140143" y="1664018"/>
                  <a:pt x="1164907" y="1671638"/>
                </a:cubicBezTo>
                <a:cubicBezTo>
                  <a:pt x="1181100" y="1676400"/>
                  <a:pt x="1198245" y="1671638"/>
                  <a:pt x="1210628" y="1660208"/>
                </a:cubicBezTo>
                <a:lnTo>
                  <a:pt x="1260157" y="1674495"/>
                </a:lnTo>
                <a:lnTo>
                  <a:pt x="1223963" y="1801178"/>
                </a:lnTo>
                <a:lnTo>
                  <a:pt x="1174432" y="1786890"/>
                </a:lnTo>
                <a:cubicBezTo>
                  <a:pt x="1170623" y="1771650"/>
                  <a:pt x="1158240" y="1759268"/>
                  <a:pt x="1142048" y="1754505"/>
                </a:cubicBezTo>
                <a:cubicBezTo>
                  <a:pt x="1117282" y="1747838"/>
                  <a:pt x="1091565" y="1762125"/>
                  <a:pt x="1083945" y="1786890"/>
                </a:cubicBezTo>
                <a:cubicBezTo>
                  <a:pt x="1077278" y="1811655"/>
                  <a:pt x="1091565" y="1837373"/>
                  <a:pt x="1116330" y="1844993"/>
                </a:cubicBezTo>
                <a:cubicBezTo>
                  <a:pt x="1132523" y="1849755"/>
                  <a:pt x="1149668" y="1844993"/>
                  <a:pt x="1162050" y="1833563"/>
                </a:cubicBezTo>
                <a:lnTo>
                  <a:pt x="1211580" y="1847850"/>
                </a:lnTo>
                <a:lnTo>
                  <a:pt x="1189673" y="1925003"/>
                </a:lnTo>
                <a:lnTo>
                  <a:pt x="0" y="1586865"/>
                </a:lnTo>
                <a:lnTo>
                  <a:pt x="444818"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945" name="Google Shape;945;p46"/>
          <p:cNvGrpSpPr/>
          <p:nvPr/>
        </p:nvGrpSpPr>
        <p:grpSpPr>
          <a:xfrm rot="2112144">
            <a:off x="2522711" y="5069763"/>
            <a:ext cx="2529871" cy="579563"/>
            <a:chOff x="5438339" y="233749"/>
            <a:chExt cx="5585545" cy="1279581"/>
          </a:xfrm>
        </p:grpSpPr>
        <p:sp>
          <p:nvSpPr>
            <p:cNvPr id="946" name="Google Shape;946;p46"/>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47" name="Google Shape;947;p46"/>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48" name="Google Shape;948;p46"/>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49" name="Google Shape;949;p46"/>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0" name="Google Shape;950;p46"/>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1" name="Google Shape;951;p46"/>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2" name="Google Shape;952;p46"/>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3" name="Google Shape;953;p46"/>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4" name="Google Shape;954;p46"/>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5" name="Google Shape;955;p46"/>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6" name="Google Shape;956;p46"/>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7" name="Google Shape;957;p46"/>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958" name="Google Shape;958;p46"/>
          <p:cNvGrpSpPr/>
          <p:nvPr/>
        </p:nvGrpSpPr>
        <p:grpSpPr>
          <a:xfrm rot="2112144">
            <a:off x="7400110" y="1101270"/>
            <a:ext cx="2529871" cy="579563"/>
            <a:chOff x="5438339" y="233749"/>
            <a:chExt cx="5585545" cy="1279581"/>
          </a:xfrm>
        </p:grpSpPr>
        <p:sp>
          <p:nvSpPr>
            <p:cNvPr id="959" name="Google Shape;959;p46"/>
            <p:cNvSpPr/>
            <p:nvPr/>
          </p:nvSpPr>
          <p:spPr>
            <a:xfrm>
              <a:off x="5438339" y="233749"/>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90320" y="635269"/>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0" name="Google Shape;960;p46"/>
            <p:cNvSpPr/>
            <p:nvPr/>
          </p:nvSpPr>
          <p:spPr>
            <a:xfrm>
              <a:off x="6151773" y="1267163"/>
              <a:ext cx="87247" cy="89542"/>
            </a:xfrm>
            <a:custGeom>
              <a:avLst/>
              <a:gdLst/>
              <a:ahLst/>
              <a:cxnLst/>
              <a:rect l="l" t="t" r="r" b="b"/>
              <a:pathLst>
                <a:path w="87247" h="89542" extrusionOk="0">
                  <a:moveTo>
                    <a:pt x="41719" y="0"/>
                  </a:moveTo>
                  <a:cubicBezTo>
                    <a:pt x="-16384" y="0"/>
                    <a:pt x="-12574" y="89535"/>
                    <a:pt x="45529" y="89535"/>
                  </a:cubicBezTo>
                  <a:cubicBezTo>
                    <a:pt x="103631" y="90488"/>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1" name="Google Shape;961;p46"/>
            <p:cNvSpPr/>
            <p:nvPr/>
          </p:nvSpPr>
          <p:spPr>
            <a:xfrm>
              <a:off x="6754706" y="923311"/>
              <a:ext cx="86533" cy="89535"/>
            </a:xfrm>
            <a:custGeom>
              <a:avLst/>
              <a:gdLst/>
              <a:ahLst/>
              <a:cxnLst/>
              <a:rect l="l" t="t" r="r" b="b"/>
              <a:pathLst>
                <a:path w="86533" h="89535" extrusionOk="0">
                  <a:moveTo>
                    <a:pt x="41719" y="0"/>
                  </a:moveTo>
                  <a:cubicBezTo>
                    <a:pt x="-16384" y="0"/>
                    <a:pt x="-12574" y="89535"/>
                    <a:pt x="45529" y="89535"/>
                  </a:cubicBezTo>
                  <a:cubicBezTo>
                    <a:pt x="102679" y="89535"/>
                    <a:pt x="98869"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2" name="Google Shape;962;p46"/>
            <p:cNvSpPr/>
            <p:nvPr/>
          </p:nvSpPr>
          <p:spPr>
            <a:xfrm>
              <a:off x="6287981" y="506116"/>
              <a:ext cx="86879" cy="89542"/>
            </a:xfrm>
            <a:custGeom>
              <a:avLst/>
              <a:gdLst/>
              <a:ahLst/>
              <a:cxnLst/>
              <a:rect l="l" t="t" r="r" b="b"/>
              <a:pathLst>
                <a:path w="86879" h="89542" extrusionOk="0">
                  <a:moveTo>
                    <a:pt x="41719" y="0"/>
                  </a:moveTo>
                  <a:cubicBezTo>
                    <a:pt x="-16384" y="0"/>
                    <a:pt x="-12574" y="89535"/>
                    <a:pt x="45529" y="89535"/>
                  </a:cubicBezTo>
                  <a:cubicBezTo>
                    <a:pt x="102679" y="90487"/>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3" name="Google Shape;963;p46"/>
            <p:cNvSpPr/>
            <p:nvPr/>
          </p:nvSpPr>
          <p:spPr>
            <a:xfrm>
              <a:off x="7370021" y="43848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4" name="Google Shape;964;p46"/>
            <p:cNvSpPr/>
            <p:nvPr/>
          </p:nvSpPr>
          <p:spPr>
            <a:xfrm>
              <a:off x="7397643" y="1330980"/>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5" name="Google Shape;965;p46"/>
            <p:cNvSpPr/>
            <p:nvPr/>
          </p:nvSpPr>
          <p:spPr>
            <a:xfrm>
              <a:off x="8135831" y="918548"/>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6" name="Google Shape;966;p46"/>
            <p:cNvSpPr/>
            <p:nvPr/>
          </p:nvSpPr>
          <p:spPr>
            <a:xfrm>
              <a:off x="8729238" y="415628"/>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7" name="Google Shape;967;p46"/>
            <p:cNvSpPr/>
            <p:nvPr/>
          </p:nvSpPr>
          <p:spPr>
            <a:xfrm>
              <a:off x="8824488" y="1317646"/>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8" name="Google Shape;968;p46"/>
            <p:cNvSpPr/>
            <p:nvPr/>
          </p:nvSpPr>
          <p:spPr>
            <a:xfrm>
              <a:off x="9526481" y="882353"/>
              <a:ext cx="87247" cy="89535"/>
            </a:xfrm>
            <a:custGeom>
              <a:avLst/>
              <a:gdLst/>
              <a:ahLst/>
              <a:cxnLst/>
              <a:rect l="l" t="t" r="r" b="b"/>
              <a:pathLst>
                <a:path w="87247" h="89535"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9" name="Google Shape;969;p46"/>
            <p:cNvSpPr/>
            <p:nvPr/>
          </p:nvSpPr>
          <p:spPr>
            <a:xfrm>
              <a:off x="10134176" y="443251"/>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0" name="Google Shape;970;p46"/>
            <p:cNvSpPr/>
            <p:nvPr/>
          </p:nvSpPr>
          <p:spPr>
            <a:xfrm>
              <a:off x="10233236" y="1312883"/>
              <a:ext cx="87247" cy="89534"/>
            </a:xfrm>
            <a:custGeom>
              <a:avLst/>
              <a:gdLst/>
              <a:ahLst/>
              <a:cxnLst/>
              <a:rect l="l" t="t" r="r" b="b"/>
              <a:pathLst>
                <a:path w="87247" h="89534" extrusionOk="0">
                  <a:moveTo>
                    <a:pt x="41719" y="0"/>
                  </a:moveTo>
                  <a:cubicBezTo>
                    <a:pt x="-16384" y="0"/>
                    <a:pt x="-12574" y="89535"/>
                    <a:pt x="45529" y="89535"/>
                  </a:cubicBezTo>
                  <a:cubicBezTo>
                    <a:pt x="103631" y="89535"/>
                    <a:pt x="99821" y="0"/>
                    <a:pt x="41719"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971" name="Google Shape;971;p46"/>
          <p:cNvGrpSpPr/>
          <p:nvPr/>
        </p:nvGrpSpPr>
        <p:grpSpPr>
          <a:xfrm rot="7722219">
            <a:off x="9896167" y="2065095"/>
            <a:ext cx="1321014" cy="1265881"/>
            <a:chOff x="1862977" y="593376"/>
            <a:chExt cx="1320998" cy="1265866"/>
          </a:xfrm>
        </p:grpSpPr>
        <p:sp>
          <p:nvSpPr>
            <p:cNvPr id="972" name="Google Shape;972;p46"/>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dir="43200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3" name="Google Shape;973;p46"/>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974" name="Google Shape;974;p46"/>
          <p:cNvGrpSpPr/>
          <p:nvPr/>
        </p:nvGrpSpPr>
        <p:grpSpPr>
          <a:xfrm rot="1880347">
            <a:off x="1308553" y="2188032"/>
            <a:ext cx="1320992" cy="1265860"/>
            <a:chOff x="1862977" y="593376"/>
            <a:chExt cx="1320998" cy="1265866"/>
          </a:xfrm>
        </p:grpSpPr>
        <p:sp>
          <p:nvSpPr>
            <p:cNvPr id="975" name="Google Shape;975;p46"/>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6" name="Google Shape;976;p46"/>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pic>
        <p:nvPicPr>
          <p:cNvPr id="977" name="Google Shape;977;p46"/>
          <p:cNvPicPr preferRelativeResize="0"/>
          <p:nvPr/>
        </p:nvPicPr>
        <p:blipFill>
          <a:blip r:embed="rId3">
            <a:alphaModFix/>
          </a:blip>
          <a:stretch>
            <a:fillRect/>
          </a:stretch>
        </p:blipFill>
        <p:spPr>
          <a:xfrm>
            <a:off x="3538200" y="1876250"/>
            <a:ext cx="5802199" cy="3022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81"/>
        <p:cNvGrpSpPr/>
        <p:nvPr/>
      </p:nvGrpSpPr>
      <p:grpSpPr>
        <a:xfrm>
          <a:off x="0" y="0"/>
          <a:ext cx="0" cy="0"/>
          <a:chOff x="0" y="0"/>
          <a:chExt cx="0" cy="0"/>
        </a:xfrm>
      </p:grpSpPr>
      <p:sp>
        <p:nvSpPr>
          <p:cNvPr id="982" name="Google Shape;982;p47"/>
          <p:cNvSpPr/>
          <p:nvPr/>
        </p:nvSpPr>
        <p:spPr>
          <a:xfrm rot="10800000">
            <a:off x="6174829" y="1212629"/>
            <a:ext cx="5538421" cy="5183996"/>
          </a:xfrm>
          <a:custGeom>
            <a:avLst/>
            <a:gdLst/>
            <a:ahLst/>
            <a:cxnLst/>
            <a:rect l="l" t="t" r="r" b="b"/>
            <a:pathLst>
              <a:path w="3619883" h="4275461" extrusionOk="0">
                <a:moveTo>
                  <a:pt x="3619883" y="4275461"/>
                </a:moveTo>
                <a:lnTo>
                  <a:pt x="3439718" y="4275461"/>
                </a:lnTo>
                <a:lnTo>
                  <a:pt x="3382296" y="4128157"/>
                </a:lnTo>
                <a:lnTo>
                  <a:pt x="3448683" y="4128157"/>
                </a:lnTo>
                <a:lnTo>
                  <a:pt x="3448683" y="3951392"/>
                </a:lnTo>
                <a:lnTo>
                  <a:pt x="3270899" y="3951392"/>
                </a:lnTo>
                <a:lnTo>
                  <a:pt x="3270899" y="4128157"/>
                </a:lnTo>
                <a:lnTo>
                  <a:pt x="3327149" y="4128157"/>
                </a:lnTo>
                <a:lnTo>
                  <a:pt x="3269726" y="4275461"/>
                </a:lnTo>
                <a:lnTo>
                  <a:pt x="3052674" y="4275461"/>
                </a:lnTo>
                <a:lnTo>
                  <a:pt x="3096002" y="4128157"/>
                </a:lnTo>
                <a:lnTo>
                  <a:pt x="3137725" y="4128157"/>
                </a:lnTo>
                <a:lnTo>
                  <a:pt x="3137725" y="3951392"/>
                </a:lnTo>
                <a:lnTo>
                  <a:pt x="2959941" y="3951392"/>
                </a:lnTo>
                <a:lnTo>
                  <a:pt x="2959941" y="4128157"/>
                </a:lnTo>
                <a:lnTo>
                  <a:pt x="2996846" y="4128157"/>
                </a:lnTo>
                <a:lnTo>
                  <a:pt x="3014011" y="4275461"/>
                </a:lnTo>
                <a:lnTo>
                  <a:pt x="2761042" y="4275461"/>
                </a:lnTo>
                <a:lnTo>
                  <a:pt x="2761042" y="4128157"/>
                </a:lnTo>
                <a:lnTo>
                  <a:pt x="2826768" y="4128157"/>
                </a:lnTo>
                <a:lnTo>
                  <a:pt x="2826768" y="3951392"/>
                </a:lnTo>
                <a:lnTo>
                  <a:pt x="2648983" y="3951392"/>
                </a:lnTo>
                <a:lnTo>
                  <a:pt x="2648983" y="4128157"/>
                </a:lnTo>
                <a:lnTo>
                  <a:pt x="2690646" y="4128157"/>
                </a:lnTo>
                <a:lnTo>
                  <a:pt x="2690646" y="4275461"/>
                </a:lnTo>
                <a:lnTo>
                  <a:pt x="2511710" y="4275461"/>
                </a:lnTo>
                <a:lnTo>
                  <a:pt x="2454288" y="4128157"/>
                </a:lnTo>
                <a:lnTo>
                  <a:pt x="2515810" y="4128157"/>
                </a:lnTo>
                <a:lnTo>
                  <a:pt x="2515810" y="3951392"/>
                </a:lnTo>
                <a:lnTo>
                  <a:pt x="2338025" y="3951392"/>
                </a:lnTo>
                <a:lnTo>
                  <a:pt x="2338025" y="4128157"/>
                </a:lnTo>
                <a:lnTo>
                  <a:pt x="2395120" y="4128157"/>
                </a:lnTo>
                <a:lnTo>
                  <a:pt x="2337697" y="4275461"/>
                </a:lnTo>
                <a:lnTo>
                  <a:pt x="2150155" y="4275461"/>
                </a:lnTo>
                <a:lnTo>
                  <a:pt x="2150155" y="4128157"/>
                </a:lnTo>
                <a:lnTo>
                  <a:pt x="2204852" y="4128157"/>
                </a:lnTo>
                <a:lnTo>
                  <a:pt x="2204852" y="3951392"/>
                </a:lnTo>
                <a:lnTo>
                  <a:pt x="2027068" y="3951392"/>
                </a:lnTo>
                <a:lnTo>
                  <a:pt x="2027068" y="4128157"/>
                </a:lnTo>
                <a:lnTo>
                  <a:pt x="2079759" y="4128157"/>
                </a:lnTo>
                <a:lnTo>
                  <a:pt x="2079759" y="4275461"/>
                </a:lnTo>
                <a:lnTo>
                  <a:pt x="1824703" y="4275461"/>
                </a:lnTo>
                <a:lnTo>
                  <a:pt x="1834468" y="4128157"/>
                </a:lnTo>
                <a:lnTo>
                  <a:pt x="1893894" y="4128157"/>
                </a:lnTo>
                <a:lnTo>
                  <a:pt x="1893894" y="3951392"/>
                </a:lnTo>
                <a:lnTo>
                  <a:pt x="1716110" y="3951392"/>
                </a:lnTo>
                <a:lnTo>
                  <a:pt x="1716110" y="4006431"/>
                </a:lnTo>
                <a:lnTo>
                  <a:pt x="1703447" y="4007960"/>
                </a:lnTo>
                <a:lnTo>
                  <a:pt x="1716110" y="4044284"/>
                </a:lnTo>
                <a:lnTo>
                  <a:pt x="1716110" y="4128157"/>
                </a:lnTo>
                <a:lnTo>
                  <a:pt x="1745346" y="4128157"/>
                </a:lnTo>
                <a:lnTo>
                  <a:pt x="1796694" y="4275461"/>
                </a:lnTo>
                <a:lnTo>
                  <a:pt x="1558844" y="4275461"/>
                </a:lnTo>
                <a:lnTo>
                  <a:pt x="1517252" y="4128157"/>
                </a:lnTo>
                <a:lnTo>
                  <a:pt x="1582936" y="4128157"/>
                </a:lnTo>
                <a:lnTo>
                  <a:pt x="1582936" y="3951392"/>
                </a:lnTo>
                <a:lnTo>
                  <a:pt x="1405151" y="3951392"/>
                </a:lnTo>
                <a:lnTo>
                  <a:pt x="1405151" y="4128157"/>
                </a:lnTo>
                <a:lnTo>
                  <a:pt x="1468988" y="4128157"/>
                </a:lnTo>
                <a:lnTo>
                  <a:pt x="1427396" y="4275461"/>
                </a:lnTo>
                <a:lnTo>
                  <a:pt x="1210751" y="4275461"/>
                </a:lnTo>
                <a:lnTo>
                  <a:pt x="1210751" y="4128157"/>
                </a:lnTo>
                <a:lnTo>
                  <a:pt x="1271978" y="4128157"/>
                </a:lnTo>
                <a:lnTo>
                  <a:pt x="1271978" y="3951392"/>
                </a:lnTo>
                <a:lnTo>
                  <a:pt x="1094193" y="3951392"/>
                </a:lnTo>
                <a:lnTo>
                  <a:pt x="1094193" y="4128157"/>
                </a:lnTo>
                <a:lnTo>
                  <a:pt x="1140354" y="4128157"/>
                </a:lnTo>
                <a:lnTo>
                  <a:pt x="1140354" y="4275461"/>
                </a:lnTo>
                <a:lnTo>
                  <a:pt x="953807" y="4275461"/>
                </a:lnTo>
                <a:lnTo>
                  <a:pt x="912215" y="4128157"/>
                </a:lnTo>
                <a:lnTo>
                  <a:pt x="961020" y="4128157"/>
                </a:lnTo>
                <a:lnTo>
                  <a:pt x="961020" y="3951392"/>
                </a:lnTo>
                <a:lnTo>
                  <a:pt x="783235" y="3951392"/>
                </a:lnTo>
                <a:lnTo>
                  <a:pt x="783235" y="4128157"/>
                </a:lnTo>
                <a:lnTo>
                  <a:pt x="871024" y="4128157"/>
                </a:lnTo>
                <a:lnTo>
                  <a:pt x="829432" y="4275461"/>
                </a:lnTo>
                <a:lnTo>
                  <a:pt x="611484" y="4275461"/>
                </a:lnTo>
                <a:lnTo>
                  <a:pt x="621247" y="4128157"/>
                </a:lnTo>
                <a:lnTo>
                  <a:pt x="650062" y="4128157"/>
                </a:lnTo>
                <a:lnTo>
                  <a:pt x="650062" y="3951392"/>
                </a:lnTo>
                <a:lnTo>
                  <a:pt x="472277" y="3951392"/>
                </a:lnTo>
                <a:lnTo>
                  <a:pt x="472277" y="4128157"/>
                </a:lnTo>
                <a:lnTo>
                  <a:pt x="522650" y="4128157"/>
                </a:lnTo>
                <a:lnTo>
                  <a:pt x="573998" y="4275461"/>
                </a:lnTo>
                <a:lnTo>
                  <a:pt x="336164" y="4275461"/>
                </a:lnTo>
                <a:lnTo>
                  <a:pt x="294572" y="4128157"/>
                </a:lnTo>
                <a:lnTo>
                  <a:pt x="339106" y="4128157"/>
                </a:lnTo>
                <a:lnTo>
                  <a:pt x="339106" y="3951392"/>
                </a:lnTo>
                <a:lnTo>
                  <a:pt x="161321" y="3951392"/>
                </a:lnTo>
                <a:lnTo>
                  <a:pt x="161321" y="4128157"/>
                </a:lnTo>
                <a:lnTo>
                  <a:pt x="230914" y="4128157"/>
                </a:lnTo>
                <a:lnTo>
                  <a:pt x="189322" y="4275461"/>
                </a:lnTo>
                <a:lnTo>
                  <a:pt x="0" y="4275461"/>
                </a:lnTo>
                <a:lnTo>
                  <a:pt x="0" y="42229"/>
                </a:lnTo>
                <a:lnTo>
                  <a:pt x="42464" y="40518"/>
                </a:lnTo>
                <a:cubicBezTo>
                  <a:pt x="74971" y="39124"/>
                  <a:pt x="107865" y="37493"/>
                  <a:pt x="137733" y="35355"/>
                </a:cubicBezTo>
                <a:cubicBezTo>
                  <a:pt x="190259" y="31594"/>
                  <a:pt x="207620" y="26813"/>
                  <a:pt x="270565" y="29759"/>
                </a:cubicBezTo>
                <a:cubicBezTo>
                  <a:pt x="340476" y="33031"/>
                  <a:pt x="410011" y="40222"/>
                  <a:pt x="479734" y="45455"/>
                </a:cubicBezTo>
                <a:cubicBezTo>
                  <a:pt x="494525" y="44178"/>
                  <a:pt x="509610" y="43513"/>
                  <a:pt x="524103" y="41625"/>
                </a:cubicBezTo>
                <a:cubicBezTo>
                  <a:pt x="601697" y="31514"/>
                  <a:pt x="556443" y="34957"/>
                  <a:pt x="624416" y="22696"/>
                </a:cubicBezTo>
                <a:cubicBezTo>
                  <a:pt x="635212" y="20749"/>
                  <a:pt x="646648" y="19799"/>
                  <a:pt x="657762" y="18351"/>
                </a:cubicBezTo>
                <a:cubicBezTo>
                  <a:pt x="668693" y="20831"/>
                  <a:pt x="679780" y="23102"/>
                  <a:pt x="690557" y="25792"/>
                </a:cubicBezTo>
                <a:cubicBezTo>
                  <a:pt x="708912" y="30373"/>
                  <a:pt x="725511" y="38069"/>
                  <a:pt x="745123" y="40157"/>
                </a:cubicBezTo>
                <a:cubicBezTo>
                  <a:pt x="760140" y="41756"/>
                  <a:pt x="774703" y="37604"/>
                  <a:pt x="789493" y="36327"/>
                </a:cubicBezTo>
                <a:cubicBezTo>
                  <a:pt x="861365" y="65797"/>
                  <a:pt x="781581" y="31381"/>
                  <a:pt x="854255" y="68887"/>
                </a:cubicBezTo>
                <a:cubicBezTo>
                  <a:pt x="867904" y="75932"/>
                  <a:pt x="883997" y="81514"/>
                  <a:pt x="897520" y="88629"/>
                </a:cubicBezTo>
                <a:cubicBezTo>
                  <a:pt x="912821" y="96679"/>
                  <a:pt x="924193" y="106820"/>
                  <a:pt x="940510" y="114265"/>
                </a:cubicBezTo>
                <a:cubicBezTo>
                  <a:pt x="978926" y="131794"/>
                  <a:pt x="1040358" y="137490"/>
                  <a:pt x="1082712" y="144543"/>
                </a:cubicBezTo>
                <a:cubicBezTo>
                  <a:pt x="1118214" y="136811"/>
                  <a:pt x="1170817" y="124786"/>
                  <a:pt x="1205348" y="120753"/>
                </a:cubicBezTo>
                <a:cubicBezTo>
                  <a:pt x="1226874" y="118238"/>
                  <a:pt x="1249625" y="118888"/>
                  <a:pt x="1271764" y="117956"/>
                </a:cubicBezTo>
                <a:cubicBezTo>
                  <a:pt x="1286371" y="120607"/>
                  <a:pt x="1301530" y="122404"/>
                  <a:pt x="1315583" y="125912"/>
                </a:cubicBezTo>
                <a:cubicBezTo>
                  <a:pt x="1330825" y="129716"/>
                  <a:pt x="1344183" y="135594"/>
                  <a:pt x="1359125" y="139761"/>
                </a:cubicBezTo>
                <a:cubicBezTo>
                  <a:pt x="1369691" y="142709"/>
                  <a:pt x="1380988" y="144722"/>
                  <a:pt x="1391919" y="147202"/>
                </a:cubicBezTo>
                <a:cubicBezTo>
                  <a:pt x="1406801" y="143961"/>
                  <a:pt x="1423676" y="142513"/>
                  <a:pt x="1436563" y="137480"/>
                </a:cubicBezTo>
                <a:cubicBezTo>
                  <a:pt x="1471672" y="123768"/>
                  <a:pt x="1451884" y="116940"/>
                  <a:pt x="1471566" y="97777"/>
                </a:cubicBezTo>
                <a:cubicBezTo>
                  <a:pt x="1480193" y="89377"/>
                  <a:pt x="1494348" y="83095"/>
                  <a:pt x="1505739" y="75753"/>
                </a:cubicBezTo>
                <a:cubicBezTo>
                  <a:pt x="1577183" y="91962"/>
                  <a:pt x="1533597" y="77394"/>
                  <a:pt x="1590891" y="144702"/>
                </a:cubicBezTo>
                <a:cubicBezTo>
                  <a:pt x="1598697" y="133398"/>
                  <a:pt x="1605803" y="118291"/>
                  <a:pt x="1625616" y="110893"/>
                </a:cubicBezTo>
                <a:cubicBezTo>
                  <a:pt x="1634871" y="107437"/>
                  <a:pt x="1647847" y="107996"/>
                  <a:pt x="1658964" y="106547"/>
                </a:cubicBezTo>
                <a:cubicBezTo>
                  <a:pt x="1658964" y="106547"/>
                  <a:pt x="1717565" y="116830"/>
                  <a:pt x="1746598" y="122460"/>
                </a:cubicBezTo>
                <a:cubicBezTo>
                  <a:pt x="1784954" y="129898"/>
                  <a:pt x="1777755" y="129229"/>
                  <a:pt x="1811913" y="143234"/>
                </a:cubicBezTo>
                <a:cubicBezTo>
                  <a:pt x="1826795" y="139993"/>
                  <a:pt x="1840838" y="135560"/>
                  <a:pt x="1856557" y="133511"/>
                </a:cubicBezTo>
                <a:cubicBezTo>
                  <a:pt x="1928018" y="124200"/>
                  <a:pt x="1988968" y="136755"/>
                  <a:pt x="2066003" y="143313"/>
                </a:cubicBezTo>
                <a:cubicBezTo>
                  <a:pt x="2066003" y="143313"/>
                  <a:pt x="2140825" y="127584"/>
                  <a:pt x="2177615" y="119007"/>
                </a:cubicBezTo>
                <a:cubicBezTo>
                  <a:pt x="2204144" y="112823"/>
                  <a:pt x="2229794" y="105701"/>
                  <a:pt x="2255883" y="99047"/>
                </a:cubicBezTo>
                <a:cubicBezTo>
                  <a:pt x="2285463" y="96494"/>
                  <a:pt x="2315224" y="94357"/>
                  <a:pt x="2344622" y="91388"/>
                </a:cubicBezTo>
                <a:cubicBezTo>
                  <a:pt x="2381841" y="87629"/>
                  <a:pt x="2417828" y="80978"/>
                  <a:pt x="2455682" y="78869"/>
                </a:cubicBezTo>
                <a:cubicBezTo>
                  <a:pt x="2514146" y="75610"/>
                  <a:pt x="2573634" y="76515"/>
                  <a:pt x="2632609" y="75338"/>
                </a:cubicBezTo>
                <a:lnTo>
                  <a:pt x="2742291" y="92282"/>
                </a:lnTo>
                <a:lnTo>
                  <a:pt x="2851974" y="109227"/>
                </a:lnTo>
                <a:cubicBezTo>
                  <a:pt x="2870530" y="106158"/>
                  <a:pt x="2892297" y="106201"/>
                  <a:pt x="2907643" y="100020"/>
                </a:cubicBezTo>
                <a:cubicBezTo>
                  <a:pt x="2937923" y="87823"/>
                  <a:pt x="2940565" y="43036"/>
                  <a:pt x="2944022" y="30853"/>
                </a:cubicBezTo>
                <a:cubicBezTo>
                  <a:pt x="2970111" y="24199"/>
                  <a:pt x="2993094" y="12639"/>
                  <a:pt x="3022289" y="10893"/>
                </a:cubicBezTo>
                <a:cubicBezTo>
                  <a:pt x="3035344" y="10111"/>
                  <a:pt x="3043336" y="20290"/>
                  <a:pt x="3054807" y="24226"/>
                </a:cubicBezTo>
                <a:cubicBezTo>
                  <a:pt x="3083266" y="33989"/>
                  <a:pt x="3112862" y="42692"/>
                  <a:pt x="3141892" y="51925"/>
                </a:cubicBezTo>
                <a:cubicBezTo>
                  <a:pt x="3156498" y="54577"/>
                  <a:pt x="3173315" y="54799"/>
                  <a:pt x="3185711" y="59881"/>
                </a:cubicBezTo>
                <a:cubicBezTo>
                  <a:pt x="3221000" y="74351"/>
                  <a:pt x="3196552" y="98318"/>
                  <a:pt x="3219056" y="55536"/>
                </a:cubicBezTo>
                <a:cubicBezTo>
                  <a:pt x="3233847" y="54259"/>
                  <a:pt x="3248275" y="50997"/>
                  <a:pt x="3263425" y="51706"/>
                </a:cubicBezTo>
                <a:cubicBezTo>
                  <a:pt x="3275045" y="52250"/>
                  <a:pt x="3285322" y="60949"/>
                  <a:pt x="3296219" y="59147"/>
                </a:cubicBezTo>
                <a:cubicBezTo>
                  <a:pt x="3308643" y="57093"/>
                  <a:pt x="3311469" y="48049"/>
                  <a:pt x="3319094" y="42500"/>
                </a:cubicBezTo>
                <a:cubicBezTo>
                  <a:pt x="3399611" y="29185"/>
                  <a:pt x="3363375" y="41582"/>
                  <a:pt x="3420511" y="0"/>
                </a:cubicBezTo>
                <a:cubicBezTo>
                  <a:pt x="3431442" y="2480"/>
                  <a:pt x="3443361" y="3886"/>
                  <a:pt x="3453305" y="7440"/>
                </a:cubicBezTo>
                <a:cubicBezTo>
                  <a:pt x="3469029" y="13059"/>
                  <a:pt x="3483905" y="19630"/>
                  <a:pt x="3496571" y="27182"/>
                </a:cubicBezTo>
                <a:cubicBezTo>
                  <a:pt x="3535674" y="50500"/>
                  <a:pt x="3592081" y="121578"/>
                  <a:pt x="3602117" y="132521"/>
                </a:cubicBezTo>
                <a:lnTo>
                  <a:pt x="3619883" y="140049"/>
                </a:lnTo>
                <a:close/>
              </a:path>
            </a:pathLst>
          </a:custGeom>
          <a:solidFill>
            <a:srgbClr val="FFFFFF"/>
          </a:solidFill>
          <a:ln>
            <a:noFill/>
          </a:ln>
          <a:effectLst>
            <a:outerShdw blurRad="50800" dist="38100" dir="2700000" algn="tl" rotWithShape="0">
              <a:srgbClr val="000000">
                <a:alpha val="2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 sz="1800">
                <a:solidFill>
                  <a:srgbClr val="FFFFFF"/>
                </a:solidFill>
                <a:latin typeface="Calibri"/>
                <a:ea typeface="Calibri"/>
                <a:cs typeface="Calibri"/>
                <a:sym typeface="Calibri"/>
              </a:rPr>
              <a:t>Ho</a:t>
            </a:r>
            <a:endParaRPr sz="1800" b="0" i="0" u="none" strike="noStrike" cap="none">
              <a:solidFill>
                <a:srgbClr val="FFFFFF"/>
              </a:solidFill>
              <a:latin typeface="Calibri"/>
              <a:ea typeface="Calibri"/>
              <a:cs typeface="Calibri"/>
              <a:sym typeface="Calibri"/>
            </a:endParaRPr>
          </a:p>
        </p:txBody>
      </p:sp>
      <p:sp>
        <p:nvSpPr>
          <p:cNvPr id="983" name="Google Shape;983;p47"/>
          <p:cNvSpPr/>
          <p:nvPr/>
        </p:nvSpPr>
        <p:spPr>
          <a:xfrm rot="-492561">
            <a:off x="1135375" y="962162"/>
            <a:ext cx="4425949" cy="4742626"/>
          </a:xfrm>
          <a:custGeom>
            <a:avLst/>
            <a:gdLst/>
            <a:ahLst/>
            <a:cxnLst/>
            <a:rect l="l" t="t" r="r" b="b"/>
            <a:pathLst>
              <a:path w="3462922" h="3710694" extrusionOk="0">
                <a:moveTo>
                  <a:pt x="0" y="0"/>
                </a:moveTo>
                <a:lnTo>
                  <a:pt x="317151" y="0"/>
                </a:lnTo>
                <a:lnTo>
                  <a:pt x="274831" y="8544"/>
                </a:lnTo>
                <a:cubicBezTo>
                  <a:pt x="216604" y="33172"/>
                  <a:pt x="175747" y="90829"/>
                  <a:pt x="175747" y="158027"/>
                </a:cubicBezTo>
                <a:cubicBezTo>
                  <a:pt x="175747" y="247625"/>
                  <a:pt x="248381" y="320259"/>
                  <a:pt x="337979" y="320259"/>
                </a:cubicBezTo>
                <a:cubicBezTo>
                  <a:pt x="427577" y="320259"/>
                  <a:pt x="500211" y="247625"/>
                  <a:pt x="500211" y="158027"/>
                </a:cubicBezTo>
                <a:cubicBezTo>
                  <a:pt x="500211" y="90829"/>
                  <a:pt x="459355" y="33172"/>
                  <a:pt x="401127" y="8544"/>
                </a:cubicBezTo>
                <a:lnTo>
                  <a:pt x="358807" y="0"/>
                </a:lnTo>
                <a:lnTo>
                  <a:pt x="868544" y="0"/>
                </a:lnTo>
                <a:lnTo>
                  <a:pt x="826224" y="8544"/>
                </a:lnTo>
                <a:cubicBezTo>
                  <a:pt x="767997" y="33172"/>
                  <a:pt x="727140" y="90829"/>
                  <a:pt x="727140" y="158027"/>
                </a:cubicBezTo>
                <a:cubicBezTo>
                  <a:pt x="727140" y="247625"/>
                  <a:pt x="799774" y="320259"/>
                  <a:pt x="889372" y="320259"/>
                </a:cubicBezTo>
                <a:cubicBezTo>
                  <a:pt x="978970" y="320259"/>
                  <a:pt x="1051604" y="247625"/>
                  <a:pt x="1051604" y="158027"/>
                </a:cubicBezTo>
                <a:cubicBezTo>
                  <a:pt x="1051604" y="90829"/>
                  <a:pt x="1010748" y="33172"/>
                  <a:pt x="952520" y="8544"/>
                </a:cubicBezTo>
                <a:lnTo>
                  <a:pt x="910200" y="0"/>
                </a:lnTo>
                <a:lnTo>
                  <a:pt x="1419937" y="0"/>
                </a:lnTo>
                <a:lnTo>
                  <a:pt x="1377617" y="8544"/>
                </a:lnTo>
                <a:cubicBezTo>
                  <a:pt x="1319390" y="33172"/>
                  <a:pt x="1278533" y="90829"/>
                  <a:pt x="1278533" y="158027"/>
                </a:cubicBezTo>
                <a:cubicBezTo>
                  <a:pt x="1278533" y="247625"/>
                  <a:pt x="1351167" y="320259"/>
                  <a:pt x="1440765" y="320259"/>
                </a:cubicBezTo>
                <a:cubicBezTo>
                  <a:pt x="1530363" y="320259"/>
                  <a:pt x="1602997" y="247625"/>
                  <a:pt x="1602997" y="158027"/>
                </a:cubicBezTo>
                <a:cubicBezTo>
                  <a:pt x="1602997" y="90829"/>
                  <a:pt x="1562141" y="33172"/>
                  <a:pt x="1503913" y="8544"/>
                </a:cubicBezTo>
                <a:lnTo>
                  <a:pt x="1461593" y="0"/>
                </a:lnTo>
                <a:lnTo>
                  <a:pt x="1971330" y="0"/>
                </a:lnTo>
                <a:lnTo>
                  <a:pt x="1929010" y="8544"/>
                </a:lnTo>
                <a:cubicBezTo>
                  <a:pt x="1870783" y="33172"/>
                  <a:pt x="1829926" y="90829"/>
                  <a:pt x="1829926" y="158027"/>
                </a:cubicBezTo>
                <a:cubicBezTo>
                  <a:pt x="1829926" y="247625"/>
                  <a:pt x="1902560" y="320259"/>
                  <a:pt x="1992158" y="320259"/>
                </a:cubicBezTo>
                <a:cubicBezTo>
                  <a:pt x="2081756" y="320259"/>
                  <a:pt x="2154390" y="247625"/>
                  <a:pt x="2154390" y="158027"/>
                </a:cubicBezTo>
                <a:cubicBezTo>
                  <a:pt x="2154390" y="90829"/>
                  <a:pt x="2113533" y="33172"/>
                  <a:pt x="2055306" y="8544"/>
                </a:cubicBezTo>
                <a:lnTo>
                  <a:pt x="2012986" y="0"/>
                </a:lnTo>
                <a:lnTo>
                  <a:pt x="2522723" y="0"/>
                </a:lnTo>
                <a:lnTo>
                  <a:pt x="2480403" y="8544"/>
                </a:lnTo>
                <a:cubicBezTo>
                  <a:pt x="2422176" y="33172"/>
                  <a:pt x="2381319" y="90829"/>
                  <a:pt x="2381319" y="158027"/>
                </a:cubicBezTo>
                <a:cubicBezTo>
                  <a:pt x="2381319" y="247625"/>
                  <a:pt x="2453953" y="320259"/>
                  <a:pt x="2543551" y="320259"/>
                </a:cubicBezTo>
                <a:cubicBezTo>
                  <a:pt x="2633149" y="320259"/>
                  <a:pt x="2705783" y="247625"/>
                  <a:pt x="2705783" y="158027"/>
                </a:cubicBezTo>
                <a:cubicBezTo>
                  <a:pt x="2705783" y="90829"/>
                  <a:pt x="2664926" y="33172"/>
                  <a:pt x="2606699" y="8544"/>
                </a:cubicBezTo>
                <a:lnTo>
                  <a:pt x="2564379" y="0"/>
                </a:lnTo>
                <a:lnTo>
                  <a:pt x="3074117" y="0"/>
                </a:lnTo>
                <a:lnTo>
                  <a:pt x="3031797" y="8544"/>
                </a:lnTo>
                <a:cubicBezTo>
                  <a:pt x="2973570" y="33172"/>
                  <a:pt x="2932713" y="90829"/>
                  <a:pt x="2932713" y="158027"/>
                </a:cubicBezTo>
                <a:cubicBezTo>
                  <a:pt x="2932713" y="247625"/>
                  <a:pt x="3005347" y="320259"/>
                  <a:pt x="3094945" y="320259"/>
                </a:cubicBezTo>
                <a:cubicBezTo>
                  <a:pt x="3184543" y="320259"/>
                  <a:pt x="3257177" y="247625"/>
                  <a:pt x="3257177" y="158027"/>
                </a:cubicBezTo>
                <a:cubicBezTo>
                  <a:pt x="3257177" y="90829"/>
                  <a:pt x="3216320" y="33172"/>
                  <a:pt x="3158093" y="8544"/>
                </a:cubicBezTo>
                <a:lnTo>
                  <a:pt x="3115773" y="0"/>
                </a:lnTo>
                <a:lnTo>
                  <a:pt x="3462922" y="0"/>
                </a:lnTo>
                <a:lnTo>
                  <a:pt x="3462922" y="3710694"/>
                </a:lnTo>
                <a:lnTo>
                  <a:pt x="0" y="3710694"/>
                </a:lnTo>
                <a:close/>
              </a:path>
            </a:pathLst>
          </a:custGeom>
          <a:solidFill>
            <a:schemeClr val="accent2"/>
          </a:solidFill>
          <a:ln>
            <a:noFill/>
          </a:ln>
          <a:effectLst>
            <a:outerShdw blurRad="50800" dist="127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grpSp>
        <p:nvGrpSpPr>
          <p:cNvPr id="984" name="Google Shape;984;p47"/>
          <p:cNvGrpSpPr/>
          <p:nvPr/>
        </p:nvGrpSpPr>
        <p:grpSpPr>
          <a:xfrm rot="918659">
            <a:off x="1196527" y="1322698"/>
            <a:ext cx="4164258" cy="4392996"/>
            <a:chOff x="2368761" y="841731"/>
            <a:chExt cx="3148926" cy="3321893"/>
          </a:xfrm>
        </p:grpSpPr>
        <p:sp>
          <p:nvSpPr>
            <p:cNvPr id="985" name="Google Shape;985;p47"/>
            <p:cNvSpPr/>
            <p:nvPr/>
          </p:nvSpPr>
          <p:spPr>
            <a:xfrm rot="-5400000">
              <a:off x="2281268" y="934270"/>
              <a:ext cx="3321893" cy="3136815"/>
            </a:xfrm>
            <a:custGeom>
              <a:avLst/>
              <a:gdLst/>
              <a:ahLst/>
              <a:cxnLst/>
              <a:rect l="l" t="t" r="r" b="b"/>
              <a:pathLst>
                <a:path w="3321893" h="3136815" extrusionOk="0">
                  <a:moveTo>
                    <a:pt x="15340" y="3136815"/>
                  </a:moveTo>
                  <a:lnTo>
                    <a:pt x="7823" y="3136815"/>
                  </a:lnTo>
                  <a:lnTo>
                    <a:pt x="7246" y="3128385"/>
                  </a:lnTo>
                  <a:cubicBezTo>
                    <a:pt x="6349" y="3090892"/>
                    <a:pt x="7943" y="3056246"/>
                    <a:pt x="7943" y="3056246"/>
                  </a:cubicBezTo>
                  <a:close/>
                  <a:moveTo>
                    <a:pt x="3321893" y="1"/>
                  </a:moveTo>
                  <a:lnTo>
                    <a:pt x="3321893" y="3136815"/>
                  </a:lnTo>
                  <a:lnTo>
                    <a:pt x="17984" y="3136815"/>
                  </a:lnTo>
                  <a:lnTo>
                    <a:pt x="17230" y="3124210"/>
                  </a:lnTo>
                  <a:cubicBezTo>
                    <a:pt x="10841" y="3016343"/>
                    <a:pt x="1548" y="2851636"/>
                    <a:pt x="1548" y="2806198"/>
                  </a:cubicBezTo>
                  <a:cubicBezTo>
                    <a:pt x="1548" y="2736959"/>
                    <a:pt x="16347" y="2543684"/>
                    <a:pt x="16347" y="2543684"/>
                  </a:cubicBezTo>
                  <a:cubicBezTo>
                    <a:pt x="16347" y="2543684"/>
                    <a:pt x="-3275" y="2373088"/>
                    <a:pt x="1253" y="2303722"/>
                  </a:cubicBezTo>
                  <a:cubicBezTo>
                    <a:pt x="5782" y="2234348"/>
                    <a:pt x="45026" y="2187485"/>
                    <a:pt x="45026" y="2187485"/>
                  </a:cubicBezTo>
                  <a:lnTo>
                    <a:pt x="11470" y="2153021"/>
                  </a:lnTo>
                  <a:cubicBezTo>
                    <a:pt x="11470" y="2153021"/>
                    <a:pt x="-12796" y="1873544"/>
                    <a:pt x="9264" y="1796828"/>
                  </a:cubicBezTo>
                  <a:cubicBezTo>
                    <a:pt x="31324" y="1720106"/>
                    <a:pt x="64414" y="1714619"/>
                    <a:pt x="64414" y="1714619"/>
                  </a:cubicBezTo>
                  <a:cubicBezTo>
                    <a:pt x="64414" y="1714619"/>
                    <a:pt x="44560" y="1646127"/>
                    <a:pt x="64414" y="1558439"/>
                  </a:cubicBezTo>
                  <a:cubicBezTo>
                    <a:pt x="84269" y="1470764"/>
                    <a:pt x="84269" y="1435149"/>
                    <a:pt x="84269" y="1435149"/>
                  </a:cubicBezTo>
                  <a:lnTo>
                    <a:pt x="15882" y="1402265"/>
                  </a:lnTo>
                  <a:cubicBezTo>
                    <a:pt x="15882" y="1402265"/>
                    <a:pt x="5737" y="1346056"/>
                    <a:pt x="7945" y="1296678"/>
                  </a:cubicBezTo>
                  <a:cubicBezTo>
                    <a:pt x="10155" y="1247287"/>
                    <a:pt x="-890" y="948244"/>
                    <a:pt x="3528" y="843983"/>
                  </a:cubicBezTo>
                  <a:cubicBezTo>
                    <a:pt x="7945" y="739728"/>
                    <a:pt x="14320" y="614408"/>
                    <a:pt x="20563" y="573690"/>
                  </a:cubicBezTo>
                  <a:cubicBezTo>
                    <a:pt x="26805" y="532993"/>
                    <a:pt x="4957" y="211218"/>
                    <a:pt x="4957" y="211218"/>
                  </a:cubicBezTo>
                  <a:cubicBezTo>
                    <a:pt x="4957" y="211218"/>
                    <a:pt x="100156" y="224786"/>
                    <a:pt x="107958" y="158882"/>
                  </a:cubicBezTo>
                  <a:cubicBezTo>
                    <a:pt x="115762" y="92978"/>
                    <a:pt x="26805" y="77467"/>
                    <a:pt x="26805" y="77467"/>
                  </a:cubicBezTo>
                  <a:lnTo>
                    <a:pt x="22320" y="0"/>
                  </a:lnTo>
                  <a:close/>
                </a:path>
              </a:pathLst>
            </a:custGeom>
            <a:solidFill>
              <a:srgbClr val="FFFFFF"/>
            </a:solidFill>
            <a:ln>
              <a:noFill/>
            </a:ln>
            <a:effectLst>
              <a:outerShdw blurRad="57150" dist="19050" dir="5400000" algn="bl" rotWithShape="0">
                <a:srgbClr val="000000">
                  <a:alpha val="298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986" name="Google Shape;986;p47"/>
            <p:cNvSpPr/>
            <p:nvPr/>
          </p:nvSpPr>
          <p:spPr>
            <a:xfrm rot="-5400000">
              <a:off x="2321639" y="901972"/>
              <a:ext cx="3243170" cy="3148926"/>
            </a:xfrm>
            <a:custGeom>
              <a:avLst/>
              <a:gdLst/>
              <a:ahLst/>
              <a:cxnLst/>
              <a:rect l="l" t="t" r="r" b="b"/>
              <a:pathLst>
                <a:path w="3243170" h="3148926" extrusionOk="0">
                  <a:moveTo>
                    <a:pt x="20529" y="3148926"/>
                  </a:moveTo>
                  <a:lnTo>
                    <a:pt x="13055" y="3148926"/>
                  </a:lnTo>
                  <a:lnTo>
                    <a:pt x="10969" y="3138376"/>
                  </a:lnTo>
                  <a:cubicBezTo>
                    <a:pt x="4356" y="3089791"/>
                    <a:pt x="7943" y="3011837"/>
                    <a:pt x="7943" y="3011837"/>
                  </a:cubicBezTo>
                  <a:close/>
                  <a:moveTo>
                    <a:pt x="3243170" y="0"/>
                  </a:moveTo>
                  <a:lnTo>
                    <a:pt x="3243170" y="3148926"/>
                  </a:lnTo>
                  <a:lnTo>
                    <a:pt x="21390" y="3148926"/>
                  </a:lnTo>
                  <a:lnTo>
                    <a:pt x="20126" y="3128183"/>
                  </a:lnTo>
                  <a:cubicBezTo>
                    <a:pt x="14197" y="3030150"/>
                    <a:pt x="1548" y="2814800"/>
                    <a:pt x="1548" y="2761789"/>
                  </a:cubicBezTo>
                  <a:cubicBezTo>
                    <a:pt x="1548" y="2692550"/>
                    <a:pt x="16347" y="2499275"/>
                    <a:pt x="16347" y="2499275"/>
                  </a:cubicBezTo>
                  <a:cubicBezTo>
                    <a:pt x="16347" y="2499275"/>
                    <a:pt x="-3275" y="2328679"/>
                    <a:pt x="1253" y="2259313"/>
                  </a:cubicBezTo>
                  <a:cubicBezTo>
                    <a:pt x="5782" y="2189939"/>
                    <a:pt x="45026" y="2143076"/>
                    <a:pt x="45026" y="2143076"/>
                  </a:cubicBezTo>
                  <a:lnTo>
                    <a:pt x="11470" y="2108612"/>
                  </a:lnTo>
                  <a:cubicBezTo>
                    <a:pt x="11470" y="2108612"/>
                    <a:pt x="-12796" y="1829135"/>
                    <a:pt x="9264" y="1752419"/>
                  </a:cubicBezTo>
                  <a:cubicBezTo>
                    <a:pt x="31324" y="1675697"/>
                    <a:pt x="64414" y="1670210"/>
                    <a:pt x="64414" y="1670210"/>
                  </a:cubicBezTo>
                  <a:cubicBezTo>
                    <a:pt x="64414" y="1670210"/>
                    <a:pt x="44560" y="1601718"/>
                    <a:pt x="64414" y="1514030"/>
                  </a:cubicBezTo>
                  <a:cubicBezTo>
                    <a:pt x="84269" y="1426355"/>
                    <a:pt x="84269" y="1390740"/>
                    <a:pt x="84269" y="1390740"/>
                  </a:cubicBezTo>
                  <a:lnTo>
                    <a:pt x="15882" y="1357856"/>
                  </a:lnTo>
                  <a:cubicBezTo>
                    <a:pt x="15882" y="1357856"/>
                    <a:pt x="5737" y="1301647"/>
                    <a:pt x="7945" y="1252269"/>
                  </a:cubicBezTo>
                  <a:cubicBezTo>
                    <a:pt x="10155" y="1202878"/>
                    <a:pt x="-890" y="903835"/>
                    <a:pt x="3528" y="799574"/>
                  </a:cubicBezTo>
                  <a:cubicBezTo>
                    <a:pt x="7945" y="695319"/>
                    <a:pt x="14320" y="569999"/>
                    <a:pt x="20563" y="529281"/>
                  </a:cubicBezTo>
                  <a:cubicBezTo>
                    <a:pt x="26805" y="488584"/>
                    <a:pt x="4957" y="166809"/>
                    <a:pt x="4957" y="166809"/>
                  </a:cubicBezTo>
                  <a:cubicBezTo>
                    <a:pt x="4957" y="166809"/>
                    <a:pt x="100156" y="180377"/>
                    <a:pt x="107958" y="114473"/>
                  </a:cubicBezTo>
                  <a:cubicBezTo>
                    <a:pt x="115762" y="48569"/>
                    <a:pt x="26805" y="33058"/>
                    <a:pt x="26805" y="33058"/>
                  </a:cubicBezTo>
                  <a:lnTo>
                    <a:pt x="24891" y="0"/>
                  </a:lnTo>
                  <a:close/>
                </a:path>
              </a:pathLst>
            </a:custGeom>
            <a:solidFill>
              <a:srgbClr val="F3F3F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 sz="1800" b="0" i="0" u="none" strike="noStrike" cap="none">
                  <a:solidFill>
                    <a:srgbClr val="000000"/>
                  </a:solidFill>
                  <a:latin typeface="Calibri"/>
                  <a:ea typeface="Calibri"/>
                  <a:cs typeface="Calibri"/>
                  <a:sym typeface="Calibri"/>
                </a:rPr>
                <a:t>	</a:t>
              </a:r>
              <a:endParaRPr sz="1800" b="0" i="0" u="none" strike="noStrike" cap="none">
                <a:solidFill>
                  <a:srgbClr val="000000"/>
                </a:solidFill>
                <a:latin typeface="Calibri"/>
                <a:ea typeface="Calibri"/>
                <a:cs typeface="Calibri"/>
                <a:sym typeface="Calibri"/>
              </a:endParaRPr>
            </a:p>
          </p:txBody>
        </p:sp>
      </p:grpSp>
      <p:grpSp>
        <p:nvGrpSpPr>
          <p:cNvPr id="987" name="Google Shape;987;p47"/>
          <p:cNvGrpSpPr/>
          <p:nvPr/>
        </p:nvGrpSpPr>
        <p:grpSpPr>
          <a:xfrm rot="-1162473">
            <a:off x="7235390" y="2705129"/>
            <a:ext cx="2666156" cy="570827"/>
            <a:chOff x="4807082" y="4027129"/>
            <a:chExt cx="6172201" cy="1321476"/>
          </a:xfrm>
        </p:grpSpPr>
        <p:sp>
          <p:nvSpPr>
            <p:cNvPr id="988" name="Google Shape;988;p47"/>
            <p:cNvSpPr/>
            <p:nvPr/>
          </p:nvSpPr>
          <p:spPr>
            <a:xfrm>
              <a:off x="4807082" y="4027129"/>
              <a:ext cx="6158864" cy="1313907"/>
            </a:xfrm>
            <a:custGeom>
              <a:avLst/>
              <a:gdLst/>
              <a:ahLst/>
              <a:cxnLst/>
              <a:rect l="l" t="t" r="r" b="b"/>
              <a:pathLst>
                <a:path w="6158864" h="1313907" extrusionOk="0">
                  <a:moveTo>
                    <a:pt x="6157913" y="205011"/>
                  </a:moveTo>
                  <a:cubicBezTo>
                    <a:pt x="6157913" y="205011"/>
                    <a:pt x="4492943" y="-197897"/>
                    <a:pt x="3078480" y="125953"/>
                  </a:cubicBezTo>
                  <a:cubicBezTo>
                    <a:pt x="1694498" y="443136"/>
                    <a:pt x="0" y="205011"/>
                    <a:pt x="0" y="205011"/>
                  </a:cubicBezTo>
                  <a:lnTo>
                    <a:pt x="678180" y="689833"/>
                  </a:lnTo>
                  <a:lnTo>
                    <a:pt x="0" y="1174656"/>
                  </a:lnTo>
                  <a:cubicBezTo>
                    <a:pt x="0" y="1174656"/>
                    <a:pt x="1691640" y="1477551"/>
                    <a:pt x="3079433" y="1189896"/>
                  </a:cubicBezTo>
                  <a:cubicBezTo>
                    <a:pt x="4495800" y="895573"/>
                    <a:pt x="6158865" y="1174656"/>
                    <a:pt x="6158865" y="1174656"/>
                  </a:cubicBezTo>
                  <a:lnTo>
                    <a:pt x="5480685" y="689833"/>
                  </a:lnTo>
                  <a:lnTo>
                    <a:pt x="6157913" y="205011"/>
                  </a:lnTo>
                  <a:close/>
                </a:path>
              </a:pathLst>
            </a:custGeom>
            <a:solidFill>
              <a:schemeClr val="accent5"/>
            </a:solidFill>
            <a:ln>
              <a:noFill/>
            </a:ln>
            <a:effectLst>
              <a:outerShdw blurRad="57150" dist="19050" dir="5400000" algn="bl" rotWithShape="0">
                <a:srgbClr val="000000">
                  <a:alpha val="5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9" name="Google Shape;989;p47"/>
            <p:cNvSpPr/>
            <p:nvPr/>
          </p:nvSpPr>
          <p:spPr>
            <a:xfrm>
              <a:off x="5010273" y="4035752"/>
              <a:ext cx="5969010" cy="1312853"/>
            </a:xfrm>
            <a:custGeom>
              <a:avLst/>
              <a:gdLst/>
              <a:ahLst/>
              <a:cxnLst/>
              <a:rect l="l" t="t" r="r" b="b"/>
              <a:pathLst>
                <a:path w="5969010" h="1312853" extrusionOk="0">
                  <a:moveTo>
                    <a:pt x="5752538" y="1019117"/>
                  </a:moveTo>
                  <a:lnTo>
                    <a:pt x="5775035" y="1035200"/>
                  </a:lnTo>
                  <a:lnTo>
                    <a:pt x="5708887" y="1137766"/>
                  </a:lnTo>
                  <a:lnTo>
                    <a:pt x="5687025" y="1134862"/>
                  </a:lnTo>
                  <a:lnTo>
                    <a:pt x="5678474" y="1133957"/>
                  </a:lnTo>
                  <a:close/>
                  <a:moveTo>
                    <a:pt x="5540601" y="867605"/>
                  </a:moveTo>
                  <a:lnTo>
                    <a:pt x="5563099" y="883689"/>
                  </a:lnTo>
                  <a:lnTo>
                    <a:pt x="5419390" y="1106518"/>
                  </a:lnTo>
                  <a:lnTo>
                    <a:pt x="5388620" y="1103259"/>
                  </a:lnTo>
                  <a:close/>
                  <a:moveTo>
                    <a:pt x="330092" y="802167"/>
                  </a:moveTo>
                  <a:lnTo>
                    <a:pt x="65587" y="1212295"/>
                  </a:lnTo>
                  <a:lnTo>
                    <a:pt x="35516" y="1207957"/>
                  </a:lnTo>
                  <a:lnTo>
                    <a:pt x="269103" y="845767"/>
                  </a:lnTo>
                  <a:close/>
                  <a:moveTo>
                    <a:pt x="5311112" y="703546"/>
                  </a:moveTo>
                  <a:lnTo>
                    <a:pt x="5333609" y="719629"/>
                  </a:lnTo>
                  <a:lnTo>
                    <a:pt x="5100292" y="1081400"/>
                  </a:lnTo>
                  <a:lnTo>
                    <a:pt x="5068910" y="1079093"/>
                  </a:lnTo>
                  <a:close/>
                  <a:moveTo>
                    <a:pt x="1260790" y="288998"/>
                  </a:moveTo>
                  <a:lnTo>
                    <a:pt x="1293398" y="289404"/>
                  </a:lnTo>
                  <a:lnTo>
                    <a:pt x="657873" y="1274820"/>
                  </a:lnTo>
                  <a:lnTo>
                    <a:pt x="626707" y="1272179"/>
                  </a:lnTo>
                  <a:close/>
                  <a:moveTo>
                    <a:pt x="958248" y="285231"/>
                  </a:moveTo>
                  <a:lnTo>
                    <a:pt x="990856" y="285637"/>
                  </a:lnTo>
                  <a:lnTo>
                    <a:pt x="369681" y="1248801"/>
                  </a:lnTo>
                  <a:lnTo>
                    <a:pt x="339124" y="1245215"/>
                  </a:lnTo>
                  <a:close/>
                  <a:moveTo>
                    <a:pt x="1598898" y="282248"/>
                  </a:moveTo>
                  <a:lnTo>
                    <a:pt x="946009" y="1294587"/>
                  </a:lnTo>
                  <a:lnTo>
                    <a:pt x="914064" y="1293155"/>
                  </a:lnTo>
                  <a:lnTo>
                    <a:pt x="1564968" y="283892"/>
                  </a:lnTo>
                  <a:close/>
                  <a:moveTo>
                    <a:pt x="637918" y="273899"/>
                  </a:moveTo>
                  <a:lnTo>
                    <a:pt x="669750" y="275509"/>
                  </a:lnTo>
                  <a:lnTo>
                    <a:pt x="429957" y="647320"/>
                  </a:lnTo>
                  <a:lnTo>
                    <a:pt x="407460" y="631237"/>
                  </a:lnTo>
                  <a:close/>
                  <a:moveTo>
                    <a:pt x="1939451" y="262224"/>
                  </a:moveTo>
                  <a:lnTo>
                    <a:pt x="1264441" y="1308865"/>
                  </a:lnTo>
                  <a:lnTo>
                    <a:pt x="1232495" y="1307432"/>
                  </a:lnTo>
                  <a:lnTo>
                    <a:pt x="1904818" y="264960"/>
                  </a:lnTo>
                  <a:close/>
                  <a:moveTo>
                    <a:pt x="347927" y="257010"/>
                  </a:moveTo>
                  <a:lnTo>
                    <a:pt x="379151" y="259561"/>
                  </a:lnTo>
                  <a:lnTo>
                    <a:pt x="224021" y="500099"/>
                  </a:lnTo>
                  <a:lnTo>
                    <a:pt x="201524" y="484016"/>
                  </a:lnTo>
                  <a:close/>
                  <a:moveTo>
                    <a:pt x="2235992" y="233727"/>
                  </a:moveTo>
                  <a:lnTo>
                    <a:pt x="1540030" y="1312853"/>
                  </a:lnTo>
                  <a:lnTo>
                    <a:pt x="1507354" y="1312553"/>
                  </a:lnTo>
                  <a:lnTo>
                    <a:pt x="2200514" y="237772"/>
                  </a:lnTo>
                  <a:close/>
                  <a:moveTo>
                    <a:pt x="68664" y="233483"/>
                  </a:moveTo>
                  <a:lnTo>
                    <a:pt x="96550" y="236476"/>
                  </a:lnTo>
                  <a:lnTo>
                    <a:pt x="99450" y="236713"/>
                  </a:lnTo>
                  <a:lnTo>
                    <a:pt x="22497" y="356033"/>
                  </a:lnTo>
                  <a:lnTo>
                    <a:pt x="0" y="339950"/>
                  </a:lnTo>
                  <a:close/>
                  <a:moveTo>
                    <a:pt x="5968510" y="204109"/>
                  </a:moveTo>
                  <a:lnTo>
                    <a:pt x="5969010" y="204225"/>
                  </a:lnTo>
                  <a:lnTo>
                    <a:pt x="5967943" y="204988"/>
                  </a:lnTo>
                  <a:close/>
                  <a:moveTo>
                    <a:pt x="2559448" y="188734"/>
                  </a:moveTo>
                  <a:lnTo>
                    <a:pt x="1838040" y="1307317"/>
                  </a:lnTo>
                  <a:lnTo>
                    <a:pt x="1822942" y="1308083"/>
                  </a:lnTo>
                  <a:lnTo>
                    <a:pt x="1804451" y="1308433"/>
                  </a:lnTo>
                  <a:lnTo>
                    <a:pt x="2522938" y="194379"/>
                  </a:lnTo>
                  <a:close/>
                  <a:moveTo>
                    <a:pt x="5672039" y="143909"/>
                  </a:moveTo>
                  <a:lnTo>
                    <a:pt x="5686758" y="146331"/>
                  </a:lnTo>
                  <a:lnTo>
                    <a:pt x="5701466" y="149246"/>
                  </a:lnTo>
                  <a:lnTo>
                    <a:pt x="5406801" y="606141"/>
                  </a:lnTo>
                  <a:lnTo>
                    <a:pt x="5345812" y="649741"/>
                  </a:lnTo>
                  <a:close/>
                  <a:moveTo>
                    <a:pt x="2903026" y="122531"/>
                  </a:moveTo>
                  <a:lnTo>
                    <a:pt x="2150583" y="1289233"/>
                  </a:lnTo>
                  <a:lnTo>
                    <a:pt x="2115751" y="1292276"/>
                  </a:lnTo>
                  <a:lnTo>
                    <a:pt x="2865287" y="130080"/>
                  </a:lnTo>
                  <a:lnTo>
                    <a:pt x="2889578" y="125167"/>
                  </a:lnTo>
                  <a:close/>
                  <a:moveTo>
                    <a:pt x="5393069" y="98009"/>
                  </a:moveTo>
                  <a:lnTo>
                    <a:pt x="5422785" y="102898"/>
                  </a:lnTo>
                  <a:lnTo>
                    <a:pt x="4801839" y="1065709"/>
                  </a:lnTo>
                  <a:lnTo>
                    <a:pt x="4769677" y="1064612"/>
                  </a:lnTo>
                  <a:close/>
                  <a:moveTo>
                    <a:pt x="5090307" y="59442"/>
                  </a:moveTo>
                  <a:lnTo>
                    <a:pt x="5120743" y="63215"/>
                  </a:lnTo>
                  <a:lnTo>
                    <a:pt x="4481142" y="1054951"/>
                  </a:lnTo>
                  <a:lnTo>
                    <a:pt x="4448255" y="1054978"/>
                  </a:lnTo>
                  <a:close/>
                  <a:moveTo>
                    <a:pt x="3273043" y="56819"/>
                  </a:moveTo>
                  <a:lnTo>
                    <a:pt x="2501927" y="1252477"/>
                  </a:lnTo>
                  <a:lnTo>
                    <a:pt x="2466056" y="1257131"/>
                  </a:lnTo>
                  <a:lnTo>
                    <a:pt x="3236987" y="61760"/>
                  </a:lnTo>
                  <a:close/>
                  <a:moveTo>
                    <a:pt x="4806133" y="31791"/>
                  </a:moveTo>
                  <a:lnTo>
                    <a:pt x="4837493" y="34131"/>
                  </a:lnTo>
                  <a:lnTo>
                    <a:pt x="4178034" y="1056659"/>
                  </a:lnTo>
                  <a:lnTo>
                    <a:pt x="4144556" y="1057601"/>
                  </a:lnTo>
                  <a:close/>
                  <a:moveTo>
                    <a:pt x="3600155" y="20733"/>
                  </a:moveTo>
                  <a:lnTo>
                    <a:pt x="2841014" y="1197823"/>
                  </a:lnTo>
                  <a:lnTo>
                    <a:pt x="2803844" y="1204491"/>
                  </a:lnTo>
                  <a:lnTo>
                    <a:pt x="3565349" y="23735"/>
                  </a:lnTo>
                  <a:close/>
                  <a:moveTo>
                    <a:pt x="4516246" y="10158"/>
                  </a:moveTo>
                  <a:lnTo>
                    <a:pt x="4547607" y="12498"/>
                  </a:lnTo>
                  <a:lnTo>
                    <a:pt x="3866516" y="1068567"/>
                  </a:lnTo>
                  <a:lnTo>
                    <a:pt x="3832345" y="1070583"/>
                  </a:lnTo>
                  <a:close/>
                  <a:moveTo>
                    <a:pt x="3913499" y="3169"/>
                  </a:moveTo>
                  <a:lnTo>
                    <a:pt x="3182178" y="1137123"/>
                  </a:lnTo>
                  <a:lnTo>
                    <a:pt x="3157572" y="1140436"/>
                  </a:lnTo>
                  <a:lnTo>
                    <a:pt x="3145792" y="1142576"/>
                  </a:lnTo>
                  <a:lnTo>
                    <a:pt x="3879711" y="4593"/>
                  </a:lnTo>
                  <a:close/>
                  <a:moveTo>
                    <a:pt x="4230571" y="0"/>
                  </a:moveTo>
                  <a:lnTo>
                    <a:pt x="4242934" y="382"/>
                  </a:lnTo>
                  <a:lnTo>
                    <a:pt x="3537846" y="1093657"/>
                  </a:lnTo>
                  <a:lnTo>
                    <a:pt x="3502851" y="1096954"/>
                  </a:lnTo>
                  <a:lnTo>
                    <a:pt x="4210265" y="7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990" name="Google Shape;990;p47"/>
          <p:cNvSpPr txBox="1">
            <a:spLocks noGrp="1"/>
          </p:cNvSpPr>
          <p:nvPr>
            <p:ph type="body" idx="1"/>
          </p:nvPr>
        </p:nvSpPr>
        <p:spPr>
          <a:xfrm>
            <a:off x="6013750" y="3120925"/>
            <a:ext cx="5844900" cy="3275700"/>
          </a:xfrm>
          <a:prstGeom prst="rect">
            <a:avLst/>
          </a:prstGeom>
          <a:noFill/>
          <a:ln>
            <a:noFill/>
          </a:ln>
        </p:spPr>
        <p:txBody>
          <a:bodyPr spcFirstLastPara="1" wrap="square" lIns="121900" tIns="121900" rIns="121900" bIns="121900" anchor="t" anchorCtr="0">
            <a:noAutofit/>
          </a:bodyPr>
          <a:lstStyle/>
          <a:p>
            <a:pPr marL="0" lvl="0" indent="0" algn="ctr" rtl="0">
              <a:lnSpc>
                <a:spcPct val="115000"/>
              </a:lnSpc>
              <a:spcBef>
                <a:spcPts val="2100"/>
              </a:spcBef>
              <a:spcAft>
                <a:spcPts val="0"/>
              </a:spcAft>
              <a:buSzPts val="1900"/>
              <a:buNone/>
            </a:pPr>
            <a:r>
              <a:rPr lang="en" sz="3200">
                <a:latin typeface="Just Another Hand"/>
                <a:ea typeface="Just Another Hand"/>
                <a:cs typeface="Just Another Hand"/>
                <a:sym typeface="Just Another Hand"/>
              </a:rPr>
              <a:t>  </a:t>
            </a:r>
            <a:r>
              <a:rPr lang="en" sz="1900"/>
              <a:t>Professional Development Specialist - FACE (Family and Community Engagement) Center at Parent Network of WNY</a:t>
            </a:r>
            <a:endParaRPr sz="1900"/>
          </a:p>
          <a:p>
            <a:pPr marL="0" lvl="0" indent="0" algn="ctr" rtl="0">
              <a:lnSpc>
                <a:spcPct val="115000"/>
              </a:lnSpc>
              <a:spcBef>
                <a:spcPts val="2100"/>
              </a:spcBef>
              <a:spcAft>
                <a:spcPts val="0"/>
              </a:spcAft>
              <a:buSzPts val="1900"/>
              <a:buNone/>
            </a:pPr>
            <a:r>
              <a:rPr lang="en" sz="2700" u="sng">
                <a:solidFill>
                  <a:schemeClr val="hlink"/>
                </a:solidFill>
                <a:hlinkClick r:id="rId3"/>
              </a:rPr>
              <a:t>cac@parentnetworkwny.org</a:t>
            </a:r>
            <a:endParaRPr sz="2700"/>
          </a:p>
          <a:p>
            <a:pPr marL="0" lvl="0" indent="0" algn="ctr" rtl="0">
              <a:lnSpc>
                <a:spcPct val="115000"/>
              </a:lnSpc>
              <a:spcBef>
                <a:spcPts val="2100"/>
              </a:spcBef>
              <a:spcAft>
                <a:spcPts val="2100"/>
              </a:spcAft>
              <a:buSzPts val="1900"/>
              <a:buNone/>
            </a:pPr>
            <a:r>
              <a:rPr lang="en" sz="2500"/>
              <a:t>(716) 444-1910</a:t>
            </a:r>
            <a:endParaRPr sz="2500"/>
          </a:p>
        </p:txBody>
      </p:sp>
      <p:sp>
        <p:nvSpPr>
          <p:cNvPr id="991" name="Google Shape;991;p47"/>
          <p:cNvSpPr/>
          <p:nvPr/>
        </p:nvSpPr>
        <p:spPr>
          <a:xfrm rot="8321483">
            <a:off x="516457" y="134785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sp>
        <p:nvSpPr>
          <p:cNvPr id="992" name="Google Shape;992;p47"/>
          <p:cNvSpPr/>
          <p:nvPr/>
        </p:nvSpPr>
        <p:spPr>
          <a:xfrm>
            <a:off x="6516425" y="679273"/>
            <a:ext cx="2641302" cy="2642915"/>
          </a:xfrm>
          <a:custGeom>
            <a:avLst/>
            <a:gdLst/>
            <a:ahLst/>
            <a:cxnLst/>
            <a:rect l="l" t="t" r="r" b="b"/>
            <a:pathLst>
              <a:path w="3116580" h="3118484" extrusionOk="0">
                <a:moveTo>
                  <a:pt x="1558290" y="3118485"/>
                </a:moveTo>
                <a:cubicBezTo>
                  <a:pt x="1436370" y="3118485"/>
                  <a:pt x="1321118" y="3064193"/>
                  <a:pt x="1225868" y="2962275"/>
                </a:cubicBezTo>
                <a:cubicBezTo>
                  <a:pt x="1165860" y="2898458"/>
                  <a:pt x="1115378" y="2818448"/>
                  <a:pt x="1076325" y="2723198"/>
                </a:cubicBezTo>
                <a:cubicBezTo>
                  <a:pt x="973455" y="2765108"/>
                  <a:pt x="874395" y="2787015"/>
                  <a:pt x="782955" y="2787015"/>
                </a:cubicBezTo>
                <a:cubicBezTo>
                  <a:pt x="610553" y="2787015"/>
                  <a:pt x="468630" y="2710815"/>
                  <a:pt x="391478" y="2576513"/>
                </a:cubicBezTo>
                <a:cubicBezTo>
                  <a:pt x="309563" y="2433638"/>
                  <a:pt x="312420" y="2244090"/>
                  <a:pt x="395288" y="2041208"/>
                </a:cubicBezTo>
                <a:cubicBezTo>
                  <a:pt x="300038" y="2001203"/>
                  <a:pt x="220027" y="1951673"/>
                  <a:pt x="156210" y="1891665"/>
                </a:cubicBezTo>
                <a:cubicBezTo>
                  <a:pt x="54293" y="1795463"/>
                  <a:pt x="0" y="1681163"/>
                  <a:pt x="0" y="1559243"/>
                </a:cubicBezTo>
                <a:cubicBezTo>
                  <a:pt x="0" y="1437323"/>
                  <a:pt x="54293" y="1322070"/>
                  <a:pt x="156210" y="1226820"/>
                </a:cubicBezTo>
                <a:cubicBezTo>
                  <a:pt x="220027" y="1166813"/>
                  <a:pt x="300038" y="1116330"/>
                  <a:pt x="395288" y="1077278"/>
                </a:cubicBezTo>
                <a:cubicBezTo>
                  <a:pt x="312420" y="874395"/>
                  <a:pt x="309563" y="684848"/>
                  <a:pt x="391478" y="541973"/>
                </a:cubicBezTo>
                <a:cubicBezTo>
                  <a:pt x="467678" y="408623"/>
                  <a:pt x="610553" y="331470"/>
                  <a:pt x="782955" y="331470"/>
                </a:cubicBezTo>
                <a:cubicBezTo>
                  <a:pt x="874395" y="331470"/>
                  <a:pt x="974408" y="353378"/>
                  <a:pt x="1076325" y="395288"/>
                </a:cubicBezTo>
                <a:cubicBezTo>
                  <a:pt x="1116330" y="300038"/>
                  <a:pt x="1165860" y="220028"/>
                  <a:pt x="1225868" y="156210"/>
                </a:cubicBezTo>
                <a:cubicBezTo>
                  <a:pt x="1322070" y="54293"/>
                  <a:pt x="1436370" y="0"/>
                  <a:pt x="1558290" y="0"/>
                </a:cubicBezTo>
                <a:cubicBezTo>
                  <a:pt x="1680210" y="0"/>
                  <a:pt x="1795463" y="54293"/>
                  <a:pt x="1890713" y="156210"/>
                </a:cubicBezTo>
                <a:cubicBezTo>
                  <a:pt x="1950720" y="220028"/>
                  <a:pt x="2001203" y="300038"/>
                  <a:pt x="2040255" y="395288"/>
                </a:cubicBezTo>
                <a:cubicBezTo>
                  <a:pt x="2143125" y="353378"/>
                  <a:pt x="2242185" y="331470"/>
                  <a:pt x="2333625" y="331470"/>
                </a:cubicBezTo>
                <a:cubicBezTo>
                  <a:pt x="2506028" y="331470"/>
                  <a:pt x="2647950" y="407670"/>
                  <a:pt x="2725103" y="541973"/>
                </a:cubicBezTo>
                <a:cubicBezTo>
                  <a:pt x="2807018" y="684848"/>
                  <a:pt x="2804160" y="874395"/>
                  <a:pt x="2721293" y="1077278"/>
                </a:cubicBezTo>
                <a:cubicBezTo>
                  <a:pt x="2816543" y="1117283"/>
                  <a:pt x="2896553" y="1166813"/>
                  <a:pt x="2960370" y="1226820"/>
                </a:cubicBezTo>
                <a:cubicBezTo>
                  <a:pt x="3062288" y="1323023"/>
                  <a:pt x="3116580" y="1437323"/>
                  <a:pt x="3116580" y="1559243"/>
                </a:cubicBezTo>
                <a:cubicBezTo>
                  <a:pt x="3116580" y="1681163"/>
                  <a:pt x="3062288" y="1796415"/>
                  <a:pt x="2960370" y="1891665"/>
                </a:cubicBezTo>
                <a:cubicBezTo>
                  <a:pt x="2896553" y="1951673"/>
                  <a:pt x="2816543" y="2002155"/>
                  <a:pt x="2721293" y="2041208"/>
                </a:cubicBezTo>
                <a:cubicBezTo>
                  <a:pt x="2804160" y="2244090"/>
                  <a:pt x="2807018" y="2433638"/>
                  <a:pt x="2725103" y="2576513"/>
                </a:cubicBezTo>
                <a:cubicBezTo>
                  <a:pt x="2648903" y="2709863"/>
                  <a:pt x="2506028" y="2787015"/>
                  <a:pt x="2333625" y="2787015"/>
                </a:cubicBezTo>
                <a:lnTo>
                  <a:pt x="2333625" y="2787015"/>
                </a:lnTo>
                <a:cubicBezTo>
                  <a:pt x="2242185" y="2787015"/>
                  <a:pt x="2142173" y="2765108"/>
                  <a:pt x="2040255" y="2723198"/>
                </a:cubicBezTo>
                <a:cubicBezTo>
                  <a:pt x="2000250" y="2818448"/>
                  <a:pt x="1950720" y="2898458"/>
                  <a:pt x="1890713" y="2962275"/>
                </a:cubicBezTo>
                <a:cubicBezTo>
                  <a:pt x="1795463" y="3064193"/>
                  <a:pt x="1680210" y="3118485"/>
                  <a:pt x="1558290" y="3118485"/>
                </a:cubicBezTo>
                <a:close/>
              </a:path>
            </a:pathLst>
          </a:custGeom>
          <a:solidFill>
            <a:srgbClr val="FFFFFF"/>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3" name="Google Shape;993;p47"/>
          <p:cNvSpPr/>
          <p:nvPr/>
        </p:nvSpPr>
        <p:spPr>
          <a:xfrm>
            <a:off x="6631640" y="795595"/>
            <a:ext cx="2410632" cy="2410026"/>
          </a:xfrm>
          <a:custGeom>
            <a:avLst/>
            <a:gdLst/>
            <a:ahLst/>
            <a:cxnLst/>
            <a:rect l="l" t="t" r="r" b="b"/>
            <a:pathLst>
              <a:path w="2844403" h="2843688" extrusionOk="0">
                <a:moveTo>
                  <a:pt x="2392918" y="1019413"/>
                </a:moveTo>
                <a:cubicBezTo>
                  <a:pt x="2707243" y="484108"/>
                  <a:pt x="2359581" y="136446"/>
                  <a:pt x="1824276" y="450771"/>
                </a:cubicBezTo>
                <a:cubicBezTo>
                  <a:pt x="1668066" y="-150257"/>
                  <a:pt x="1176576" y="-150257"/>
                  <a:pt x="1019413" y="450771"/>
                </a:cubicBezTo>
                <a:cubicBezTo>
                  <a:pt x="484108" y="136446"/>
                  <a:pt x="136446" y="484108"/>
                  <a:pt x="450771" y="1019413"/>
                </a:cubicBezTo>
                <a:cubicBezTo>
                  <a:pt x="-150257" y="1175623"/>
                  <a:pt x="-150257" y="1667113"/>
                  <a:pt x="450771" y="1824276"/>
                </a:cubicBezTo>
                <a:cubicBezTo>
                  <a:pt x="136446" y="2359581"/>
                  <a:pt x="484108" y="2707243"/>
                  <a:pt x="1019413" y="2392918"/>
                </a:cubicBezTo>
                <a:cubicBezTo>
                  <a:pt x="1175623" y="2993946"/>
                  <a:pt x="1667113" y="2993946"/>
                  <a:pt x="1824276" y="2392918"/>
                </a:cubicBezTo>
                <a:cubicBezTo>
                  <a:pt x="2359581" y="2707243"/>
                  <a:pt x="2707243" y="2359581"/>
                  <a:pt x="2392918" y="1824276"/>
                </a:cubicBezTo>
                <a:cubicBezTo>
                  <a:pt x="2994898" y="1667113"/>
                  <a:pt x="2994898" y="1175623"/>
                  <a:pt x="2392918" y="1019413"/>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nvGrpSpPr>
          <p:cNvPr id="994" name="Google Shape;994;p47"/>
          <p:cNvGrpSpPr/>
          <p:nvPr/>
        </p:nvGrpSpPr>
        <p:grpSpPr>
          <a:xfrm>
            <a:off x="6588959" y="752746"/>
            <a:ext cx="2493346" cy="2493145"/>
            <a:chOff x="4676775" y="1912858"/>
            <a:chExt cx="2945129" cy="2944891"/>
          </a:xfrm>
        </p:grpSpPr>
        <p:sp>
          <p:nvSpPr>
            <p:cNvPr id="995" name="Google Shape;995;p47"/>
            <p:cNvSpPr/>
            <p:nvPr/>
          </p:nvSpPr>
          <p:spPr>
            <a:xfrm>
              <a:off x="5696902" y="4416742"/>
              <a:ext cx="33337" cy="30479"/>
            </a:xfrm>
            <a:custGeom>
              <a:avLst/>
              <a:gdLst/>
              <a:ahLst/>
              <a:cxnLst/>
              <a:rect l="l" t="t" r="r" b="b"/>
              <a:pathLst>
                <a:path w="33337" h="30479" extrusionOk="0">
                  <a:moveTo>
                    <a:pt x="24765" y="30480"/>
                  </a:moveTo>
                  <a:cubicBezTo>
                    <a:pt x="22860" y="24765"/>
                    <a:pt x="20955" y="19050"/>
                    <a:pt x="19050" y="14288"/>
                  </a:cubicBezTo>
                  <a:cubicBezTo>
                    <a:pt x="14288" y="17145"/>
                    <a:pt x="8572" y="20002"/>
                    <a:pt x="3810" y="21907"/>
                  </a:cubicBezTo>
                  <a:lnTo>
                    <a:pt x="0" y="13335"/>
                  </a:lnTo>
                  <a:cubicBezTo>
                    <a:pt x="6667" y="9525"/>
                    <a:pt x="13335" y="6667"/>
                    <a:pt x="20002" y="2857"/>
                  </a:cubicBezTo>
                  <a:lnTo>
                    <a:pt x="24765" y="0"/>
                  </a:lnTo>
                  <a:lnTo>
                    <a:pt x="26670" y="4763"/>
                  </a:lnTo>
                  <a:cubicBezTo>
                    <a:pt x="28575" y="12382"/>
                    <a:pt x="31432" y="19050"/>
                    <a:pt x="33338" y="26670"/>
                  </a:cubicBezTo>
                  <a:lnTo>
                    <a:pt x="24765" y="3048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6" name="Google Shape;996;p47"/>
            <p:cNvSpPr/>
            <p:nvPr/>
          </p:nvSpPr>
          <p:spPr>
            <a:xfrm>
              <a:off x="5087302" y="3805237"/>
              <a:ext cx="29527" cy="33337"/>
            </a:xfrm>
            <a:custGeom>
              <a:avLst/>
              <a:gdLst/>
              <a:ahLst/>
              <a:cxnLst/>
              <a:rect l="l" t="t" r="r" b="b"/>
              <a:pathLst>
                <a:path w="29527" h="33337" extrusionOk="0">
                  <a:moveTo>
                    <a:pt x="17145" y="33338"/>
                  </a:moveTo>
                  <a:lnTo>
                    <a:pt x="8573" y="29528"/>
                  </a:lnTo>
                  <a:cubicBezTo>
                    <a:pt x="11430" y="24765"/>
                    <a:pt x="13335" y="19050"/>
                    <a:pt x="16193" y="14288"/>
                  </a:cubicBezTo>
                  <a:cubicBezTo>
                    <a:pt x="10477" y="12383"/>
                    <a:pt x="4763" y="10478"/>
                    <a:pt x="0" y="8572"/>
                  </a:cubicBezTo>
                  <a:lnTo>
                    <a:pt x="2858" y="0"/>
                  </a:lnTo>
                  <a:cubicBezTo>
                    <a:pt x="9525" y="2858"/>
                    <a:pt x="17145" y="4763"/>
                    <a:pt x="24765" y="6667"/>
                  </a:cubicBezTo>
                  <a:lnTo>
                    <a:pt x="29527" y="8572"/>
                  </a:lnTo>
                  <a:lnTo>
                    <a:pt x="26670" y="13335"/>
                  </a:lnTo>
                  <a:cubicBezTo>
                    <a:pt x="23813" y="19050"/>
                    <a:pt x="20002" y="25717"/>
                    <a:pt x="17145" y="3333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7" name="Google Shape;997;p47"/>
            <p:cNvSpPr/>
            <p:nvPr/>
          </p:nvSpPr>
          <p:spPr>
            <a:xfrm>
              <a:off x="4676775" y="2973704"/>
              <a:ext cx="370522" cy="822960"/>
            </a:xfrm>
            <a:custGeom>
              <a:avLst/>
              <a:gdLst/>
              <a:ahLst/>
              <a:cxnLst/>
              <a:rect l="l" t="t" r="r" b="b"/>
              <a:pathLst>
                <a:path w="370522" h="822960" extrusionOk="0">
                  <a:moveTo>
                    <a:pt x="366713" y="822960"/>
                  </a:moveTo>
                  <a:cubicBezTo>
                    <a:pt x="352425" y="817245"/>
                    <a:pt x="337185" y="811530"/>
                    <a:pt x="323850" y="804863"/>
                  </a:cubicBezTo>
                  <a:lnTo>
                    <a:pt x="327660" y="796290"/>
                  </a:lnTo>
                  <a:cubicBezTo>
                    <a:pt x="340995" y="802005"/>
                    <a:pt x="355283" y="808673"/>
                    <a:pt x="370523" y="814388"/>
                  </a:cubicBezTo>
                  <a:lnTo>
                    <a:pt x="366713" y="822960"/>
                  </a:lnTo>
                  <a:close/>
                  <a:moveTo>
                    <a:pt x="281940" y="784860"/>
                  </a:moveTo>
                  <a:cubicBezTo>
                    <a:pt x="267653" y="777240"/>
                    <a:pt x="254318" y="769620"/>
                    <a:pt x="240983" y="762000"/>
                  </a:cubicBezTo>
                  <a:lnTo>
                    <a:pt x="245745" y="754380"/>
                  </a:lnTo>
                  <a:cubicBezTo>
                    <a:pt x="259080" y="762000"/>
                    <a:pt x="272415" y="769620"/>
                    <a:pt x="285750" y="776288"/>
                  </a:cubicBezTo>
                  <a:lnTo>
                    <a:pt x="281940" y="784860"/>
                  </a:lnTo>
                  <a:close/>
                  <a:moveTo>
                    <a:pt x="200977" y="737235"/>
                  </a:moveTo>
                  <a:cubicBezTo>
                    <a:pt x="187643" y="728663"/>
                    <a:pt x="175260" y="719138"/>
                    <a:pt x="162877" y="709613"/>
                  </a:cubicBezTo>
                  <a:lnTo>
                    <a:pt x="168593" y="701993"/>
                  </a:lnTo>
                  <a:cubicBezTo>
                    <a:pt x="180023" y="711518"/>
                    <a:pt x="192405" y="720090"/>
                    <a:pt x="205740" y="729615"/>
                  </a:cubicBezTo>
                  <a:lnTo>
                    <a:pt x="200977" y="737235"/>
                  </a:lnTo>
                  <a:close/>
                  <a:moveTo>
                    <a:pt x="128588" y="679133"/>
                  </a:moveTo>
                  <a:cubicBezTo>
                    <a:pt x="117157" y="668655"/>
                    <a:pt x="105727" y="657225"/>
                    <a:pt x="96203" y="645795"/>
                  </a:cubicBezTo>
                  <a:lnTo>
                    <a:pt x="102870" y="640080"/>
                  </a:lnTo>
                  <a:cubicBezTo>
                    <a:pt x="112395" y="651510"/>
                    <a:pt x="123825" y="661988"/>
                    <a:pt x="135255" y="673418"/>
                  </a:cubicBezTo>
                  <a:lnTo>
                    <a:pt x="128588" y="679133"/>
                  </a:lnTo>
                  <a:close/>
                  <a:moveTo>
                    <a:pt x="66675" y="609600"/>
                  </a:moveTo>
                  <a:cubicBezTo>
                    <a:pt x="57150" y="596265"/>
                    <a:pt x="49530" y="582930"/>
                    <a:pt x="41910" y="569595"/>
                  </a:cubicBezTo>
                  <a:lnTo>
                    <a:pt x="49530" y="564833"/>
                  </a:lnTo>
                  <a:cubicBezTo>
                    <a:pt x="56197" y="578168"/>
                    <a:pt x="64770" y="590550"/>
                    <a:pt x="74295" y="603885"/>
                  </a:cubicBezTo>
                  <a:lnTo>
                    <a:pt x="66675" y="609600"/>
                  </a:lnTo>
                  <a:close/>
                  <a:moveTo>
                    <a:pt x="21907" y="526733"/>
                  </a:moveTo>
                  <a:cubicBezTo>
                    <a:pt x="16193" y="512445"/>
                    <a:pt x="11430" y="497205"/>
                    <a:pt x="8572" y="481965"/>
                  </a:cubicBezTo>
                  <a:lnTo>
                    <a:pt x="17145" y="480060"/>
                  </a:lnTo>
                  <a:cubicBezTo>
                    <a:pt x="20003" y="494348"/>
                    <a:pt x="24765" y="509588"/>
                    <a:pt x="30480" y="523875"/>
                  </a:cubicBezTo>
                  <a:lnTo>
                    <a:pt x="21907" y="526733"/>
                  </a:lnTo>
                  <a:close/>
                  <a:moveTo>
                    <a:pt x="953" y="435292"/>
                  </a:moveTo>
                  <a:cubicBezTo>
                    <a:pt x="0" y="427673"/>
                    <a:pt x="0" y="419100"/>
                    <a:pt x="0" y="411480"/>
                  </a:cubicBezTo>
                  <a:cubicBezTo>
                    <a:pt x="0" y="403860"/>
                    <a:pt x="0" y="396240"/>
                    <a:pt x="953" y="388620"/>
                  </a:cubicBezTo>
                  <a:lnTo>
                    <a:pt x="10478" y="389573"/>
                  </a:lnTo>
                  <a:cubicBezTo>
                    <a:pt x="9525" y="397192"/>
                    <a:pt x="9525" y="404813"/>
                    <a:pt x="9525" y="412433"/>
                  </a:cubicBezTo>
                  <a:cubicBezTo>
                    <a:pt x="9525" y="420053"/>
                    <a:pt x="9525" y="427673"/>
                    <a:pt x="10478" y="435292"/>
                  </a:cubicBezTo>
                  <a:lnTo>
                    <a:pt x="953" y="435292"/>
                  </a:lnTo>
                  <a:close/>
                  <a:moveTo>
                    <a:pt x="17145" y="343853"/>
                  </a:moveTo>
                  <a:lnTo>
                    <a:pt x="8572" y="341948"/>
                  </a:lnTo>
                  <a:cubicBezTo>
                    <a:pt x="12382" y="326708"/>
                    <a:pt x="16193" y="311467"/>
                    <a:pt x="21907" y="297180"/>
                  </a:cubicBezTo>
                  <a:lnTo>
                    <a:pt x="30480" y="300038"/>
                  </a:lnTo>
                  <a:cubicBezTo>
                    <a:pt x="24765" y="314325"/>
                    <a:pt x="20003" y="329565"/>
                    <a:pt x="17145" y="343853"/>
                  </a:cubicBezTo>
                  <a:close/>
                  <a:moveTo>
                    <a:pt x="49530" y="259080"/>
                  </a:moveTo>
                  <a:lnTo>
                    <a:pt x="41910" y="254317"/>
                  </a:lnTo>
                  <a:cubicBezTo>
                    <a:pt x="49530" y="240983"/>
                    <a:pt x="57150" y="227648"/>
                    <a:pt x="66675" y="214313"/>
                  </a:cubicBezTo>
                  <a:lnTo>
                    <a:pt x="74295" y="220028"/>
                  </a:lnTo>
                  <a:cubicBezTo>
                    <a:pt x="64770" y="232410"/>
                    <a:pt x="56197" y="245745"/>
                    <a:pt x="49530" y="259080"/>
                  </a:cubicBezTo>
                  <a:close/>
                  <a:moveTo>
                    <a:pt x="101918" y="183833"/>
                  </a:moveTo>
                  <a:lnTo>
                    <a:pt x="95250" y="178117"/>
                  </a:lnTo>
                  <a:cubicBezTo>
                    <a:pt x="105727" y="166688"/>
                    <a:pt x="116205" y="155258"/>
                    <a:pt x="127635" y="144780"/>
                  </a:cubicBezTo>
                  <a:lnTo>
                    <a:pt x="134302" y="151448"/>
                  </a:lnTo>
                  <a:cubicBezTo>
                    <a:pt x="122873" y="161925"/>
                    <a:pt x="112395" y="172403"/>
                    <a:pt x="101918" y="183833"/>
                  </a:cubicBezTo>
                  <a:close/>
                  <a:moveTo>
                    <a:pt x="168593" y="120967"/>
                  </a:moveTo>
                  <a:lnTo>
                    <a:pt x="162877" y="113348"/>
                  </a:lnTo>
                  <a:cubicBezTo>
                    <a:pt x="175260" y="103823"/>
                    <a:pt x="187643" y="94298"/>
                    <a:pt x="200025" y="85725"/>
                  </a:cubicBezTo>
                  <a:lnTo>
                    <a:pt x="204788" y="93345"/>
                  </a:lnTo>
                  <a:cubicBezTo>
                    <a:pt x="193358" y="101917"/>
                    <a:pt x="180975" y="111442"/>
                    <a:pt x="168593" y="120967"/>
                  </a:cubicBezTo>
                  <a:close/>
                  <a:moveTo>
                    <a:pt x="244793" y="68580"/>
                  </a:moveTo>
                  <a:lnTo>
                    <a:pt x="240030" y="60960"/>
                  </a:lnTo>
                  <a:cubicBezTo>
                    <a:pt x="253365" y="53340"/>
                    <a:pt x="266700" y="45720"/>
                    <a:pt x="280988" y="38100"/>
                  </a:cubicBezTo>
                  <a:lnTo>
                    <a:pt x="284798" y="46673"/>
                  </a:lnTo>
                  <a:cubicBezTo>
                    <a:pt x="271463" y="53340"/>
                    <a:pt x="258127" y="60960"/>
                    <a:pt x="244793" y="68580"/>
                  </a:cubicBezTo>
                  <a:close/>
                  <a:moveTo>
                    <a:pt x="326708" y="26670"/>
                  </a:moveTo>
                  <a:lnTo>
                    <a:pt x="322898" y="18098"/>
                  </a:lnTo>
                  <a:cubicBezTo>
                    <a:pt x="337185" y="11430"/>
                    <a:pt x="351473" y="5715"/>
                    <a:pt x="365760" y="0"/>
                  </a:cubicBezTo>
                  <a:lnTo>
                    <a:pt x="368618" y="8573"/>
                  </a:lnTo>
                  <a:cubicBezTo>
                    <a:pt x="355283" y="14288"/>
                    <a:pt x="340995" y="20003"/>
                    <a:pt x="326708" y="2667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8" name="Google Shape;998;p47"/>
            <p:cNvSpPr/>
            <p:nvPr/>
          </p:nvSpPr>
          <p:spPr>
            <a:xfrm>
              <a:off x="5087302" y="2932747"/>
              <a:ext cx="30480" cy="33337"/>
            </a:xfrm>
            <a:custGeom>
              <a:avLst/>
              <a:gdLst/>
              <a:ahLst/>
              <a:cxnLst/>
              <a:rect l="l" t="t" r="r" b="b"/>
              <a:pathLst>
                <a:path w="30480" h="33337" extrusionOk="0">
                  <a:moveTo>
                    <a:pt x="2858" y="33338"/>
                  </a:moveTo>
                  <a:lnTo>
                    <a:pt x="0" y="24765"/>
                  </a:lnTo>
                  <a:cubicBezTo>
                    <a:pt x="5715" y="22860"/>
                    <a:pt x="11430" y="20955"/>
                    <a:pt x="16193" y="19050"/>
                  </a:cubicBezTo>
                  <a:cubicBezTo>
                    <a:pt x="13335" y="14288"/>
                    <a:pt x="10477" y="8573"/>
                    <a:pt x="8573" y="3810"/>
                  </a:cubicBezTo>
                  <a:lnTo>
                    <a:pt x="17145" y="0"/>
                  </a:lnTo>
                  <a:cubicBezTo>
                    <a:pt x="20955" y="6667"/>
                    <a:pt x="23813" y="13335"/>
                    <a:pt x="27623" y="20002"/>
                  </a:cubicBezTo>
                  <a:lnTo>
                    <a:pt x="30480" y="24765"/>
                  </a:lnTo>
                  <a:lnTo>
                    <a:pt x="25718" y="26670"/>
                  </a:lnTo>
                  <a:cubicBezTo>
                    <a:pt x="17145" y="28575"/>
                    <a:pt x="10477" y="31432"/>
                    <a:pt x="2858" y="3333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9" name="Google Shape;999;p47"/>
            <p:cNvSpPr/>
            <p:nvPr/>
          </p:nvSpPr>
          <p:spPr>
            <a:xfrm>
              <a:off x="5009197" y="2244089"/>
              <a:ext cx="648652" cy="650557"/>
            </a:xfrm>
            <a:custGeom>
              <a:avLst/>
              <a:gdLst/>
              <a:ahLst/>
              <a:cxnLst/>
              <a:rect l="l" t="t" r="r" b="b"/>
              <a:pathLst>
                <a:path w="648652" h="650557" extrusionOk="0">
                  <a:moveTo>
                    <a:pt x="66675" y="650558"/>
                  </a:moveTo>
                  <a:cubicBezTo>
                    <a:pt x="60007" y="636270"/>
                    <a:pt x="54292" y="621983"/>
                    <a:pt x="48577" y="607695"/>
                  </a:cubicBezTo>
                  <a:lnTo>
                    <a:pt x="58102" y="603885"/>
                  </a:lnTo>
                  <a:cubicBezTo>
                    <a:pt x="63817" y="618173"/>
                    <a:pt x="69532" y="632460"/>
                    <a:pt x="76200" y="646748"/>
                  </a:cubicBezTo>
                  <a:lnTo>
                    <a:pt x="66675" y="650558"/>
                  </a:lnTo>
                  <a:close/>
                  <a:moveTo>
                    <a:pt x="33338" y="562928"/>
                  </a:moveTo>
                  <a:cubicBezTo>
                    <a:pt x="28575" y="547688"/>
                    <a:pt x="23813" y="532448"/>
                    <a:pt x="20002" y="518160"/>
                  </a:cubicBezTo>
                  <a:lnTo>
                    <a:pt x="28575" y="516255"/>
                  </a:lnTo>
                  <a:cubicBezTo>
                    <a:pt x="32385" y="530543"/>
                    <a:pt x="37147" y="545783"/>
                    <a:pt x="41910" y="561023"/>
                  </a:cubicBezTo>
                  <a:lnTo>
                    <a:pt x="33338" y="562928"/>
                  </a:lnTo>
                  <a:close/>
                  <a:moveTo>
                    <a:pt x="10477" y="472440"/>
                  </a:moveTo>
                  <a:cubicBezTo>
                    <a:pt x="7620" y="457200"/>
                    <a:pt x="4763" y="441008"/>
                    <a:pt x="3810" y="425768"/>
                  </a:cubicBezTo>
                  <a:lnTo>
                    <a:pt x="13335" y="424815"/>
                  </a:lnTo>
                  <a:cubicBezTo>
                    <a:pt x="15240" y="440055"/>
                    <a:pt x="17145" y="455295"/>
                    <a:pt x="20002" y="470535"/>
                  </a:cubicBezTo>
                  <a:lnTo>
                    <a:pt x="10477" y="472440"/>
                  </a:lnTo>
                  <a:close/>
                  <a:moveTo>
                    <a:pt x="0" y="380048"/>
                  </a:moveTo>
                  <a:cubicBezTo>
                    <a:pt x="0" y="375285"/>
                    <a:pt x="0" y="369570"/>
                    <a:pt x="0" y="364808"/>
                  </a:cubicBezTo>
                  <a:cubicBezTo>
                    <a:pt x="0" y="354330"/>
                    <a:pt x="0" y="343853"/>
                    <a:pt x="952" y="333375"/>
                  </a:cubicBezTo>
                  <a:lnTo>
                    <a:pt x="10477" y="334328"/>
                  </a:lnTo>
                  <a:cubicBezTo>
                    <a:pt x="9525" y="344805"/>
                    <a:pt x="9525" y="354330"/>
                    <a:pt x="9525" y="364808"/>
                  </a:cubicBezTo>
                  <a:cubicBezTo>
                    <a:pt x="9525" y="369570"/>
                    <a:pt x="9525" y="375285"/>
                    <a:pt x="9525" y="380048"/>
                  </a:cubicBezTo>
                  <a:lnTo>
                    <a:pt x="0" y="380048"/>
                  </a:lnTo>
                  <a:close/>
                  <a:moveTo>
                    <a:pt x="15240" y="287655"/>
                  </a:moveTo>
                  <a:lnTo>
                    <a:pt x="6667" y="285750"/>
                  </a:lnTo>
                  <a:cubicBezTo>
                    <a:pt x="9525" y="270510"/>
                    <a:pt x="13335" y="254318"/>
                    <a:pt x="17145" y="240030"/>
                  </a:cubicBezTo>
                  <a:lnTo>
                    <a:pt x="25717" y="242888"/>
                  </a:lnTo>
                  <a:cubicBezTo>
                    <a:pt x="20955" y="258127"/>
                    <a:pt x="17145" y="272415"/>
                    <a:pt x="15240" y="287655"/>
                  </a:cubicBezTo>
                  <a:close/>
                  <a:moveTo>
                    <a:pt x="40957" y="200977"/>
                  </a:moveTo>
                  <a:lnTo>
                    <a:pt x="32385" y="197168"/>
                  </a:lnTo>
                  <a:cubicBezTo>
                    <a:pt x="37147" y="186690"/>
                    <a:pt x="41910" y="177165"/>
                    <a:pt x="47625" y="167640"/>
                  </a:cubicBezTo>
                  <a:cubicBezTo>
                    <a:pt x="49530" y="163830"/>
                    <a:pt x="52388" y="160020"/>
                    <a:pt x="54292" y="156210"/>
                  </a:cubicBezTo>
                  <a:lnTo>
                    <a:pt x="61913" y="160973"/>
                  </a:lnTo>
                  <a:cubicBezTo>
                    <a:pt x="60007" y="164783"/>
                    <a:pt x="57150" y="168593"/>
                    <a:pt x="55245" y="172403"/>
                  </a:cubicBezTo>
                  <a:cubicBezTo>
                    <a:pt x="50482" y="180975"/>
                    <a:pt x="45720" y="190500"/>
                    <a:pt x="40957" y="200977"/>
                  </a:cubicBezTo>
                  <a:close/>
                  <a:moveTo>
                    <a:pt x="90488" y="123825"/>
                  </a:moveTo>
                  <a:lnTo>
                    <a:pt x="83820" y="118110"/>
                  </a:lnTo>
                  <a:cubicBezTo>
                    <a:pt x="94298" y="105728"/>
                    <a:pt x="104775" y="95250"/>
                    <a:pt x="117157" y="84773"/>
                  </a:cubicBezTo>
                  <a:lnTo>
                    <a:pt x="122873" y="91440"/>
                  </a:lnTo>
                  <a:cubicBezTo>
                    <a:pt x="110490" y="100965"/>
                    <a:pt x="100013" y="111443"/>
                    <a:pt x="90488" y="123825"/>
                  </a:cubicBezTo>
                  <a:close/>
                  <a:moveTo>
                    <a:pt x="645795" y="76200"/>
                  </a:moveTo>
                  <a:cubicBezTo>
                    <a:pt x="631507" y="69533"/>
                    <a:pt x="617220" y="63818"/>
                    <a:pt x="602932" y="58103"/>
                  </a:cubicBezTo>
                  <a:lnTo>
                    <a:pt x="605790" y="49530"/>
                  </a:lnTo>
                  <a:cubicBezTo>
                    <a:pt x="620078" y="55245"/>
                    <a:pt x="634365" y="60960"/>
                    <a:pt x="648653" y="67628"/>
                  </a:cubicBezTo>
                  <a:lnTo>
                    <a:pt x="645795" y="76200"/>
                  </a:lnTo>
                  <a:close/>
                  <a:moveTo>
                    <a:pt x="159067" y="63818"/>
                  </a:moveTo>
                  <a:lnTo>
                    <a:pt x="154305" y="56198"/>
                  </a:lnTo>
                  <a:cubicBezTo>
                    <a:pt x="167640" y="47625"/>
                    <a:pt x="180975" y="40958"/>
                    <a:pt x="196215" y="34290"/>
                  </a:cubicBezTo>
                  <a:lnTo>
                    <a:pt x="200025" y="42863"/>
                  </a:lnTo>
                  <a:cubicBezTo>
                    <a:pt x="185738" y="48578"/>
                    <a:pt x="171450" y="56198"/>
                    <a:pt x="159067" y="63818"/>
                  </a:cubicBezTo>
                  <a:close/>
                  <a:moveTo>
                    <a:pt x="559118" y="42863"/>
                  </a:moveTo>
                  <a:cubicBezTo>
                    <a:pt x="543878" y="38100"/>
                    <a:pt x="529590" y="33338"/>
                    <a:pt x="514350" y="29528"/>
                  </a:cubicBezTo>
                  <a:lnTo>
                    <a:pt x="516255" y="20955"/>
                  </a:lnTo>
                  <a:cubicBezTo>
                    <a:pt x="530543" y="24765"/>
                    <a:pt x="545782" y="29528"/>
                    <a:pt x="561023" y="34290"/>
                  </a:cubicBezTo>
                  <a:lnTo>
                    <a:pt x="559118" y="42863"/>
                  </a:lnTo>
                  <a:close/>
                  <a:moveTo>
                    <a:pt x="241935" y="26670"/>
                  </a:moveTo>
                  <a:lnTo>
                    <a:pt x="239077" y="18098"/>
                  </a:lnTo>
                  <a:cubicBezTo>
                    <a:pt x="253365" y="13335"/>
                    <a:pt x="269557" y="10478"/>
                    <a:pt x="284798" y="7620"/>
                  </a:cubicBezTo>
                  <a:lnTo>
                    <a:pt x="286703" y="16193"/>
                  </a:lnTo>
                  <a:cubicBezTo>
                    <a:pt x="271463" y="19050"/>
                    <a:pt x="256223" y="21908"/>
                    <a:pt x="241935" y="26670"/>
                  </a:cubicBezTo>
                  <a:close/>
                  <a:moveTo>
                    <a:pt x="469582" y="20003"/>
                  </a:moveTo>
                  <a:cubicBezTo>
                    <a:pt x="454342" y="17145"/>
                    <a:pt x="439103" y="14288"/>
                    <a:pt x="423863" y="13335"/>
                  </a:cubicBezTo>
                  <a:lnTo>
                    <a:pt x="424815" y="3810"/>
                  </a:lnTo>
                  <a:cubicBezTo>
                    <a:pt x="440055" y="5715"/>
                    <a:pt x="455295" y="7620"/>
                    <a:pt x="471488" y="10478"/>
                  </a:cubicBezTo>
                  <a:lnTo>
                    <a:pt x="469582" y="20003"/>
                  </a:lnTo>
                  <a:close/>
                  <a:moveTo>
                    <a:pt x="332423" y="10478"/>
                  </a:moveTo>
                  <a:lnTo>
                    <a:pt x="331470" y="953"/>
                  </a:lnTo>
                  <a:cubicBezTo>
                    <a:pt x="346710" y="0"/>
                    <a:pt x="361950" y="0"/>
                    <a:pt x="378142" y="0"/>
                  </a:cubicBezTo>
                  <a:lnTo>
                    <a:pt x="378142" y="9525"/>
                  </a:lnTo>
                  <a:cubicBezTo>
                    <a:pt x="362903" y="9525"/>
                    <a:pt x="347663" y="9525"/>
                    <a:pt x="332423" y="1047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0" name="Google Shape;1000;p47"/>
            <p:cNvSpPr/>
            <p:nvPr/>
          </p:nvSpPr>
          <p:spPr>
            <a:xfrm>
              <a:off x="5696902" y="2322194"/>
              <a:ext cx="33337" cy="30480"/>
            </a:xfrm>
            <a:custGeom>
              <a:avLst/>
              <a:gdLst/>
              <a:ahLst/>
              <a:cxnLst/>
              <a:rect l="l" t="t" r="r" b="b"/>
              <a:pathLst>
                <a:path w="33337" h="30480" extrusionOk="0">
                  <a:moveTo>
                    <a:pt x="24765" y="30480"/>
                  </a:moveTo>
                  <a:lnTo>
                    <a:pt x="20002" y="27623"/>
                  </a:lnTo>
                  <a:cubicBezTo>
                    <a:pt x="13335" y="23813"/>
                    <a:pt x="6667" y="20955"/>
                    <a:pt x="0" y="17145"/>
                  </a:cubicBezTo>
                  <a:lnTo>
                    <a:pt x="3810" y="8573"/>
                  </a:lnTo>
                  <a:cubicBezTo>
                    <a:pt x="8572" y="11430"/>
                    <a:pt x="14288" y="13335"/>
                    <a:pt x="19050" y="16193"/>
                  </a:cubicBezTo>
                  <a:cubicBezTo>
                    <a:pt x="20955" y="10478"/>
                    <a:pt x="22860" y="4763"/>
                    <a:pt x="24765" y="0"/>
                  </a:cubicBezTo>
                  <a:lnTo>
                    <a:pt x="33338" y="2857"/>
                  </a:lnTo>
                  <a:cubicBezTo>
                    <a:pt x="30480" y="9525"/>
                    <a:pt x="28575" y="17145"/>
                    <a:pt x="26670" y="24765"/>
                  </a:cubicBezTo>
                  <a:lnTo>
                    <a:pt x="24765" y="3048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1" name="Google Shape;1001;p47"/>
            <p:cNvSpPr/>
            <p:nvPr/>
          </p:nvSpPr>
          <p:spPr>
            <a:xfrm>
              <a:off x="5737859" y="1912858"/>
              <a:ext cx="822960" cy="370284"/>
            </a:xfrm>
            <a:custGeom>
              <a:avLst/>
              <a:gdLst/>
              <a:ahLst/>
              <a:cxnLst/>
              <a:rect l="l" t="t" r="r" b="b"/>
              <a:pathLst>
                <a:path w="822960" h="370284" extrusionOk="0">
                  <a:moveTo>
                    <a:pt x="8573" y="370284"/>
                  </a:moveTo>
                  <a:lnTo>
                    <a:pt x="0" y="367427"/>
                  </a:lnTo>
                  <a:cubicBezTo>
                    <a:pt x="5715" y="353139"/>
                    <a:pt x="11430" y="337899"/>
                    <a:pt x="18098" y="324564"/>
                  </a:cubicBezTo>
                  <a:lnTo>
                    <a:pt x="26670" y="328374"/>
                  </a:lnTo>
                  <a:cubicBezTo>
                    <a:pt x="20003" y="340757"/>
                    <a:pt x="14288" y="355044"/>
                    <a:pt x="8573" y="370284"/>
                  </a:cubicBezTo>
                  <a:close/>
                  <a:moveTo>
                    <a:pt x="814388" y="369332"/>
                  </a:moveTo>
                  <a:cubicBezTo>
                    <a:pt x="808673" y="355044"/>
                    <a:pt x="802958" y="340757"/>
                    <a:pt x="796290" y="326469"/>
                  </a:cubicBezTo>
                  <a:lnTo>
                    <a:pt x="804863" y="322659"/>
                  </a:lnTo>
                  <a:cubicBezTo>
                    <a:pt x="811530" y="336947"/>
                    <a:pt x="817245" y="351234"/>
                    <a:pt x="822960" y="365522"/>
                  </a:cubicBezTo>
                  <a:lnTo>
                    <a:pt x="814388" y="369332"/>
                  </a:lnTo>
                  <a:close/>
                  <a:moveTo>
                    <a:pt x="46673" y="285512"/>
                  </a:moveTo>
                  <a:lnTo>
                    <a:pt x="38100" y="281702"/>
                  </a:lnTo>
                  <a:cubicBezTo>
                    <a:pt x="45720" y="267414"/>
                    <a:pt x="52388" y="254079"/>
                    <a:pt x="60960" y="240744"/>
                  </a:cubicBezTo>
                  <a:lnTo>
                    <a:pt x="68580" y="245507"/>
                  </a:lnTo>
                  <a:cubicBezTo>
                    <a:pt x="60960" y="257889"/>
                    <a:pt x="53340" y="272177"/>
                    <a:pt x="46673" y="285512"/>
                  </a:cubicBezTo>
                  <a:close/>
                  <a:moveTo>
                    <a:pt x="776288" y="285512"/>
                  </a:moveTo>
                  <a:cubicBezTo>
                    <a:pt x="769620" y="271224"/>
                    <a:pt x="762000" y="257889"/>
                    <a:pt x="754380" y="245507"/>
                  </a:cubicBezTo>
                  <a:lnTo>
                    <a:pt x="762000" y="240744"/>
                  </a:lnTo>
                  <a:cubicBezTo>
                    <a:pt x="769620" y="254079"/>
                    <a:pt x="777240" y="267414"/>
                    <a:pt x="784860" y="281702"/>
                  </a:cubicBezTo>
                  <a:lnTo>
                    <a:pt x="776288" y="285512"/>
                  </a:lnTo>
                  <a:close/>
                  <a:moveTo>
                    <a:pt x="93345" y="206454"/>
                  </a:moveTo>
                  <a:lnTo>
                    <a:pt x="85725" y="201692"/>
                  </a:lnTo>
                  <a:cubicBezTo>
                    <a:pt x="94298" y="188357"/>
                    <a:pt x="103823" y="175974"/>
                    <a:pt x="113348" y="163592"/>
                  </a:cubicBezTo>
                  <a:lnTo>
                    <a:pt x="120968" y="169307"/>
                  </a:lnTo>
                  <a:cubicBezTo>
                    <a:pt x="111443" y="180737"/>
                    <a:pt x="101918" y="193119"/>
                    <a:pt x="93345" y="206454"/>
                  </a:cubicBezTo>
                  <a:close/>
                  <a:moveTo>
                    <a:pt x="729615" y="205502"/>
                  </a:moveTo>
                  <a:cubicBezTo>
                    <a:pt x="721043" y="193119"/>
                    <a:pt x="711518" y="179784"/>
                    <a:pt x="701993" y="168354"/>
                  </a:cubicBezTo>
                  <a:lnTo>
                    <a:pt x="709613" y="162639"/>
                  </a:lnTo>
                  <a:cubicBezTo>
                    <a:pt x="719138" y="175022"/>
                    <a:pt x="728663" y="187404"/>
                    <a:pt x="737235" y="199787"/>
                  </a:cubicBezTo>
                  <a:lnTo>
                    <a:pt x="729615" y="205502"/>
                  </a:lnTo>
                  <a:close/>
                  <a:moveTo>
                    <a:pt x="150495" y="134064"/>
                  </a:moveTo>
                  <a:lnTo>
                    <a:pt x="143828" y="127397"/>
                  </a:lnTo>
                  <a:cubicBezTo>
                    <a:pt x="154305" y="115967"/>
                    <a:pt x="165735" y="104537"/>
                    <a:pt x="177165" y="95012"/>
                  </a:cubicBezTo>
                  <a:lnTo>
                    <a:pt x="182880" y="101679"/>
                  </a:lnTo>
                  <a:cubicBezTo>
                    <a:pt x="172403" y="112157"/>
                    <a:pt x="160973" y="122634"/>
                    <a:pt x="150495" y="134064"/>
                  </a:cubicBezTo>
                  <a:close/>
                  <a:moveTo>
                    <a:pt x="672465" y="134064"/>
                  </a:moveTo>
                  <a:cubicBezTo>
                    <a:pt x="661988" y="122634"/>
                    <a:pt x="650558" y="112157"/>
                    <a:pt x="639128" y="101679"/>
                  </a:cubicBezTo>
                  <a:lnTo>
                    <a:pt x="644843" y="95012"/>
                  </a:lnTo>
                  <a:cubicBezTo>
                    <a:pt x="656273" y="105489"/>
                    <a:pt x="667703" y="115967"/>
                    <a:pt x="678180" y="127397"/>
                  </a:cubicBezTo>
                  <a:lnTo>
                    <a:pt x="672465" y="134064"/>
                  </a:lnTo>
                  <a:close/>
                  <a:moveTo>
                    <a:pt x="219075" y="74057"/>
                  </a:moveTo>
                  <a:lnTo>
                    <a:pt x="213360" y="66437"/>
                  </a:lnTo>
                  <a:cubicBezTo>
                    <a:pt x="226695" y="56912"/>
                    <a:pt x="240030" y="49292"/>
                    <a:pt x="253365" y="41672"/>
                  </a:cubicBezTo>
                  <a:lnTo>
                    <a:pt x="258128" y="49292"/>
                  </a:lnTo>
                  <a:cubicBezTo>
                    <a:pt x="244793" y="56912"/>
                    <a:pt x="232410" y="64532"/>
                    <a:pt x="219075" y="74057"/>
                  </a:cubicBezTo>
                  <a:close/>
                  <a:moveTo>
                    <a:pt x="602933" y="73104"/>
                  </a:moveTo>
                  <a:cubicBezTo>
                    <a:pt x="590550" y="64532"/>
                    <a:pt x="577215" y="55959"/>
                    <a:pt x="563880" y="49292"/>
                  </a:cubicBezTo>
                  <a:lnTo>
                    <a:pt x="568643" y="41672"/>
                  </a:lnTo>
                  <a:cubicBezTo>
                    <a:pt x="581978" y="49292"/>
                    <a:pt x="595313" y="56912"/>
                    <a:pt x="608648" y="66437"/>
                  </a:cubicBezTo>
                  <a:lnTo>
                    <a:pt x="602933" y="73104"/>
                  </a:lnTo>
                  <a:close/>
                  <a:moveTo>
                    <a:pt x="300038" y="30242"/>
                  </a:moveTo>
                  <a:lnTo>
                    <a:pt x="297180" y="21669"/>
                  </a:lnTo>
                  <a:cubicBezTo>
                    <a:pt x="311468" y="15954"/>
                    <a:pt x="326708" y="11192"/>
                    <a:pt x="341948" y="8334"/>
                  </a:cubicBezTo>
                  <a:lnTo>
                    <a:pt x="343853" y="16907"/>
                  </a:lnTo>
                  <a:cubicBezTo>
                    <a:pt x="328613" y="20717"/>
                    <a:pt x="314325" y="24527"/>
                    <a:pt x="300038" y="30242"/>
                  </a:cubicBezTo>
                  <a:close/>
                  <a:moveTo>
                    <a:pt x="522923" y="30242"/>
                  </a:moveTo>
                  <a:cubicBezTo>
                    <a:pt x="508635" y="24527"/>
                    <a:pt x="494348" y="20717"/>
                    <a:pt x="479108" y="16907"/>
                  </a:cubicBezTo>
                  <a:lnTo>
                    <a:pt x="481013" y="8334"/>
                  </a:lnTo>
                  <a:cubicBezTo>
                    <a:pt x="496253" y="12144"/>
                    <a:pt x="511493" y="15954"/>
                    <a:pt x="525780" y="21669"/>
                  </a:cubicBezTo>
                  <a:lnTo>
                    <a:pt x="522923" y="30242"/>
                  </a:lnTo>
                  <a:close/>
                  <a:moveTo>
                    <a:pt x="388620" y="10239"/>
                  </a:moveTo>
                  <a:lnTo>
                    <a:pt x="387668" y="714"/>
                  </a:lnTo>
                  <a:cubicBezTo>
                    <a:pt x="402908" y="-238"/>
                    <a:pt x="419100" y="-238"/>
                    <a:pt x="434340" y="714"/>
                  </a:cubicBezTo>
                  <a:lnTo>
                    <a:pt x="433388" y="10239"/>
                  </a:lnTo>
                  <a:cubicBezTo>
                    <a:pt x="419100" y="9287"/>
                    <a:pt x="403860" y="9287"/>
                    <a:pt x="388620" y="10239"/>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2" name="Google Shape;1002;p47"/>
            <p:cNvSpPr/>
            <p:nvPr/>
          </p:nvSpPr>
          <p:spPr>
            <a:xfrm>
              <a:off x="6568440" y="2323147"/>
              <a:ext cx="33337" cy="29527"/>
            </a:xfrm>
            <a:custGeom>
              <a:avLst/>
              <a:gdLst/>
              <a:ahLst/>
              <a:cxnLst/>
              <a:rect l="l" t="t" r="r" b="b"/>
              <a:pathLst>
                <a:path w="33337" h="29527" extrusionOk="0">
                  <a:moveTo>
                    <a:pt x="8572" y="29527"/>
                  </a:moveTo>
                  <a:lnTo>
                    <a:pt x="6667" y="24765"/>
                  </a:lnTo>
                  <a:cubicBezTo>
                    <a:pt x="4763" y="17145"/>
                    <a:pt x="1905" y="10477"/>
                    <a:pt x="0" y="2857"/>
                  </a:cubicBezTo>
                  <a:lnTo>
                    <a:pt x="8572" y="0"/>
                  </a:lnTo>
                  <a:cubicBezTo>
                    <a:pt x="10477" y="5715"/>
                    <a:pt x="12382" y="11430"/>
                    <a:pt x="14288" y="16192"/>
                  </a:cubicBezTo>
                  <a:cubicBezTo>
                    <a:pt x="19050" y="13335"/>
                    <a:pt x="24765" y="10477"/>
                    <a:pt x="29527" y="8572"/>
                  </a:cubicBezTo>
                  <a:lnTo>
                    <a:pt x="33338" y="17145"/>
                  </a:lnTo>
                  <a:cubicBezTo>
                    <a:pt x="26670" y="20955"/>
                    <a:pt x="20002" y="23813"/>
                    <a:pt x="13335" y="27622"/>
                  </a:cubicBezTo>
                  <a:lnTo>
                    <a:pt x="8572" y="29527"/>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3" name="Google Shape;1003;p47"/>
            <p:cNvSpPr/>
            <p:nvPr/>
          </p:nvSpPr>
          <p:spPr>
            <a:xfrm>
              <a:off x="6639877" y="2244089"/>
              <a:ext cx="650557" cy="650557"/>
            </a:xfrm>
            <a:custGeom>
              <a:avLst/>
              <a:gdLst/>
              <a:ahLst/>
              <a:cxnLst/>
              <a:rect l="l" t="t" r="r" b="b"/>
              <a:pathLst>
                <a:path w="650557" h="650557" extrusionOk="0">
                  <a:moveTo>
                    <a:pt x="582930" y="650558"/>
                  </a:moveTo>
                  <a:lnTo>
                    <a:pt x="574357" y="646748"/>
                  </a:lnTo>
                  <a:cubicBezTo>
                    <a:pt x="581025" y="632460"/>
                    <a:pt x="586740" y="618173"/>
                    <a:pt x="592455" y="603885"/>
                  </a:cubicBezTo>
                  <a:lnTo>
                    <a:pt x="601028" y="606743"/>
                  </a:lnTo>
                  <a:cubicBezTo>
                    <a:pt x="595313" y="621030"/>
                    <a:pt x="589597" y="635318"/>
                    <a:pt x="582930" y="650558"/>
                  </a:cubicBezTo>
                  <a:close/>
                  <a:moveTo>
                    <a:pt x="616267" y="562928"/>
                  </a:moveTo>
                  <a:lnTo>
                    <a:pt x="607695" y="560070"/>
                  </a:lnTo>
                  <a:cubicBezTo>
                    <a:pt x="612457" y="544830"/>
                    <a:pt x="617220" y="530543"/>
                    <a:pt x="621030" y="515303"/>
                  </a:cubicBezTo>
                  <a:lnTo>
                    <a:pt x="629603" y="517208"/>
                  </a:lnTo>
                  <a:cubicBezTo>
                    <a:pt x="625792" y="532448"/>
                    <a:pt x="621030" y="547688"/>
                    <a:pt x="616267" y="562928"/>
                  </a:cubicBezTo>
                  <a:close/>
                  <a:moveTo>
                    <a:pt x="640080" y="472440"/>
                  </a:moveTo>
                  <a:lnTo>
                    <a:pt x="631507" y="470535"/>
                  </a:lnTo>
                  <a:cubicBezTo>
                    <a:pt x="634365" y="455295"/>
                    <a:pt x="637222" y="440055"/>
                    <a:pt x="638175" y="424815"/>
                  </a:cubicBezTo>
                  <a:lnTo>
                    <a:pt x="647700" y="425768"/>
                  </a:lnTo>
                  <a:cubicBezTo>
                    <a:pt x="644842" y="441008"/>
                    <a:pt x="642938" y="457200"/>
                    <a:pt x="640080" y="472440"/>
                  </a:cubicBezTo>
                  <a:close/>
                  <a:moveTo>
                    <a:pt x="650557" y="380048"/>
                  </a:moveTo>
                  <a:lnTo>
                    <a:pt x="641032" y="380048"/>
                  </a:lnTo>
                  <a:cubicBezTo>
                    <a:pt x="641032" y="375285"/>
                    <a:pt x="641032" y="370523"/>
                    <a:pt x="641032" y="364808"/>
                  </a:cubicBezTo>
                  <a:cubicBezTo>
                    <a:pt x="641032" y="354330"/>
                    <a:pt x="641032" y="343853"/>
                    <a:pt x="640080" y="333375"/>
                  </a:cubicBezTo>
                  <a:lnTo>
                    <a:pt x="649605" y="332423"/>
                  </a:lnTo>
                  <a:cubicBezTo>
                    <a:pt x="650557" y="342900"/>
                    <a:pt x="650557" y="353378"/>
                    <a:pt x="650557" y="363855"/>
                  </a:cubicBezTo>
                  <a:cubicBezTo>
                    <a:pt x="650557" y="369570"/>
                    <a:pt x="650557" y="374333"/>
                    <a:pt x="650557" y="380048"/>
                  </a:cubicBezTo>
                  <a:close/>
                  <a:moveTo>
                    <a:pt x="634365" y="287655"/>
                  </a:moveTo>
                  <a:cubicBezTo>
                    <a:pt x="631507" y="272415"/>
                    <a:pt x="627697" y="257175"/>
                    <a:pt x="623888" y="242888"/>
                  </a:cubicBezTo>
                  <a:lnTo>
                    <a:pt x="632460" y="240030"/>
                  </a:lnTo>
                  <a:cubicBezTo>
                    <a:pt x="637222" y="254318"/>
                    <a:pt x="640080" y="270510"/>
                    <a:pt x="642938" y="285750"/>
                  </a:cubicBezTo>
                  <a:lnTo>
                    <a:pt x="634365" y="287655"/>
                  </a:lnTo>
                  <a:close/>
                  <a:moveTo>
                    <a:pt x="608647" y="200025"/>
                  </a:moveTo>
                  <a:cubicBezTo>
                    <a:pt x="603885" y="190500"/>
                    <a:pt x="599122" y="180975"/>
                    <a:pt x="594360" y="171450"/>
                  </a:cubicBezTo>
                  <a:cubicBezTo>
                    <a:pt x="592455" y="167640"/>
                    <a:pt x="589597" y="163830"/>
                    <a:pt x="587692" y="160020"/>
                  </a:cubicBezTo>
                  <a:lnTo>
                    <a:pt x="595313" y="155258"/>
                  </a:lnTo>
                  <a:cubicBezTo>
                    <a:pt x="598170" y="159068"/>
                    <a:pt x="600075" y="162878"/>
                    <a:pt x="602932" y="167640"/>
                  </a:cubicBezTo>
                  <a:cubicBezTo>
                    <a:pt x="608647" y="177165"/>
                    <a:pt x="613410" y="186690"/>
                    <a:pt x="618172" y="197168"/>
                  </a:cubicBezTo>
                  <a:lnTo>
                    <a:pt x="608647" y="200025"/>
                  </a:lnTo>
                  <a:close/>
                  <a:moveTo>
                    <a:pt x="560070" y="122873"/>
                  </a:moveTo>
                  <a:cubicBezTo>
                    <a:pt x="550545" y="111443"/>
                    <a:pt x="539115" y="100013"/>
                    <a:pt x="527685" y="90488"/>
                  </a:cubicBezTo>
                  <a:lnTo>
                    <a:pt x="533400" y="83820"/>
                  </a:lnTo>
                  <a:cubicBezTo>
                    <a:pt x="544830" y="94298"/>
                    <a:pt x="556260" y="104775"/>
                    <a:pt x="566738" y="117158"/>
                  </a:cubicBezTo>
                  <a:lnTo>
                    <a:pt x="560070" y="122873"/>
                  </a:lnTo>
                  <a:close/>
                  <a:moveTo>
                    <a:pt x="3810" y="76200"/>
                  </a:moveTo>
                  <a:lnTo>
                    <a:pt x="0" y="67628"/>
                  </a:lnTo>
                  <a:cubicBezTo>
                    <a:pt x="14288" y="60960"/>
                    <a:pt x="28575" y="55245"/>
                    <a:pt x="42863" y="49530"/>
                  </a:cubicBezTo>
                  <a:lnTo>
                    <a:pt x="45720" y="58103"/>
                  </a:lnTo>
                  <a:cubicBezTo>
                    <a:pt x="32385" y="63818"/>
                    <a:pt x="18097" y="70485"/>
                    <a:pt x="3810" y="76200"/>
                  </a:cubicBezTo>
                  <a:close/>
                  <a:moveTo>
                    <a:pt x="490538" y="63818"/>
                  </a:moveTo>
                  <a:cubicBezTo>
                    <a:pt x="478155" y="56198"/>
                    <a:pt x="463867" y="48578"/>
                    <a:pt x="450532" y="41910"/>
                  </a:cubicBezTo>
                  <a:lnTo>
                    <a:pt x="454342" y="33338"/>
                  </a:lnTo>
                  <a:cubicBezTo>
                    <a:pt x="468630" y="40005"/>
                    <a:pt x="482917" y="47625"/>
                    <a:pt x="496253" y="55245"/>
                  </a:cubicBezTo>
                  <a:lnTo>
                    <a:pt x="490538" y="63818"/>
                  </a:lnTo>
                  <a:close/>
                  <a:moveTo>
                    <a:pt x="90488" y="42863"/>
                  </a:moveTo>
                  <a:lnTo>
                    <a:pt x="87630" y="34290"/>
                  </a:lnTo>
                  <a:cubicBezTo>
                    <a:pt x="102870" y="29528"/>
                    <a:pt x="118110" y="24765"/>
                    <a:pt x="132397" y="20955"/>
                  </a:cubicBezTo>
                  <a:lnTo>
                    <a:pt x="134302" y="29528"/>
                  </a:lnTo>
                  <a:cubicBezTo>
                    <a:pt x="120015" y="34290"/>
                    <a:pt x="104775" y="38100"/>
                    <a:pt x="90488" y="42863"/>
                  </a:cubicBezTo>
                  <a:close/>
                  <a:moveTo>
                    <a:pt x="407670" y="26670"/>
                  </a:moveTo>
                  <a:cubicBezTo>
                    <a:pt x="393382" y="22860"/>
                    <a:pt x="378142" y="19050"/>
                    <a:pt x="362903" y="16193"/>
                  </a:cubicBezTo>
                  <a:lnTo>
                    <a:pt x="364807" y="7620"/>
                  </a:lnTo>
                  <a:cubicBezTo>
                    <a:pt x="380047" y="10478"/>
                    <a:pt x="396240" y="14288"/>
                    <a:pt x="410528" y="18098"/>
                  </a:cubicBezTo>
                  <a:lnTo>
                    <a:pt x="407670" y="26670"/>
                  </a:lnTo>
                  <a:close/>
                  <a:moveTo>
                    <a:pt x="180022" y="20003"/>
                  </a:moveTo>
                  <a:lnTo>
                    <a:pt x="178117" y="11430"/>
                  </a:lnTo>
                  <a:cubicBezTo>
                    <a:pt x="193357" y="8573"/>
                    <a:pt x="209550" y="5715"/>
                    <a:pt x="224790" y="4763"/>
                  </a:cubicBezTo>
                  <a:lnTo>
                    <a:pt x="225742" y="14288"/>
                  </a:lnTo>
                  <a:cubicBezTo>
                    <a:pt x="210502" y="15240"/>
                    <a:pt x="195263" y="17145"/>
                    <a:pt x="180022" y="20003"/>
                  </a:cubicBezTo>
                  <a:close/>
                  <a:moveTo>
                    <a:pt x="317182" y="10478"/>
                  </a:moveTo>
                  <a:cubicBezTo>
                    <a:pt x="301942" y="9525"/>
                    <a:pt x="286703" y="9525"/>
                    <a:pt x="271463" y="9525"/>
                  </a:cubicBezTo>
                  <a:lnTo>
                    <a:pt x="271463" y="0"/>
                  </a:lnTo>
                  <a:cubicBezTo>
                    <a:pt x="287655" y="0"/>
                    <a:pt x="302895" y="0"/>
                    <a:pt x="318135" y="953"/>
                  </a:cubicBezTo>
                  <a:lnTo>
                    <a:pt x="317182" y="10478"/>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4" name="Google Shape;1004;p47"/>
            <p:cNvSpPr/>
            <p:nvPr/>
          </p:nvSpPr>
          <p:spPr>
            <a:xfrm>
              <a:off x="7181850" y="2932747"/>
              <a:ext cx="30480" cy="33337"/>
            </a:xfrm>
            <a:custGeom>
              <a:avLst/>
              <a:gdLst/>
              <a:ahLst/>
              <a:cxnLst/>
              <a:rect l="l" t="t" r="r" b="b"/>
              <a:pathLst>
                <a:path w="30480" h="33337" extrusionOk="0">
                  <a:moveTo>
                    <a:pt x="26670" y="33338"/>
                  </a:moveTo>
                  <a:cubicBezTo>
                    <a:pt x="20003" y="30480"/>
                    <a:pt x="12382" y="28575"/>
                    <a:pt x="4763" y="26670"/>
                  </a:cubicBezTo>
                  <a:lnTo>
                    <a:pt x="0" y="24765"/>
                  </a:lnTo>
                  <a:lnTo>
                    <a:pt x="2857" y="20002"/>
                  </a:lnTo>
                  <a:cubicBezTo>
                    <a:pt x="6668" y="13335"/>
                    <a:pt x="9525" y="6667"/>
                    <a:pt x="13335" y="0"/>
                  </a:cubicBezTo>
                  <a:lnTo>
                    <a:pt x="21907" y="3810"/>
                  </a:lnTo>
                  <a:cubicBezTo>
                    <a:pt x="19050" y="8573"/>
                    <a:pt x="17145" y="14288"/>
                    <a:pt x="14288" y="19050"/>
                  </a:cubicBezTo>
                  <a:cubicBezTo>
                    <a:pt x="20003" y="20955"/>
                    <a:pt x="25718" y="22860"/>
                    <a:pt x="30480" y="24765"/>
                  </a:cubicBezTo>
                  <a:lnTo>
                    <a:pt x="26670" y="33338"/>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5" name="Google Shape;1005;p47"/>
            <p:cNvSpPr/>
            <p:nvPr/>
          </p:nvSpPr>
          <p:spPr>
            <a:xfrm>
              <a:off x="7251382" y="2973704"/>
              <a:ext cx="370522" cy="822960"/>
            </a:xfrm>
            <a:custGeom>
              <a:avLst/>
              <a:gdLst/>
              <a:ahLst/>
              <a:cxnLst/>
              <a:rect l="l" t="t" r="r" b="b"/>
              <a:pathLst>
                <a:path w="370522" h="822960" extrusionOk="0">
                  <a:moveTo>
                    <a:pt x="4763" y="822960"/>
                  </a:moveTo>
                  <a:lnTo>
                    <a:pt x="1905" y="814388"/>
                  </a:lnTo>
                  <a:cubicBezTo>
                    <a:pt x="16193" y="808673"/>
                    <a:pt x="30480" y="802958"/>
                    <a:pt x="44768" y="796290"/>
                  </a:cubicBezTo>
                  <a:lnTo>
                    <a:pt x="48578" y="804863"/>
                  </a:lnTo>
                  <a:cubicBezTo>
                    <a:pt x="34290" y="811530"/>
                    <a:pt x="19050" y="817245"/>
                    <a:pt x="4763" y="822960"/>
                  </a:cubicBezTo>
                  <a:close/>
                  <a:moveTo>
                    <a:pt x="89535" y="784860"/>
                  </a:moveTo>
                  <a:lnTo>
                    <a:pt x="85725" y="776288"/>
                  </a:lnTo>
                  <a:cubicBezTo>
                    <a:pt x="100013" y="769620"/>
                    <a:pt x="113348" y="762000"/>
                    <a:pt x="125730" y="754380"/>
                  </a:cubicBezTo>
                  <a:lnTo>
                    <a:pt x="130493" y="762000"/>
                  </a:lnTo>
                  <a:cubicBezTo>
                    <a:pt x="117158" y="770573"/>
                    <a:pt x="103823" y="777240"/>
                    <a:pt x="89535" y="784860"/>
                  </a:cubicBezTo>
                  <a:close/>
                  <a:moveTo>
                    <a:pt x="169545" y="737235"/>
                  </a:moveTo>
                  <a:lnTo>
                    <a:pt x="164783" y="729615"/>
                  </a:lnTo>
                  <a:cubicBezTo>
                    <a:pt x="178118" y="721043"/>
                    <a:pt x="190500" y="711518"/>
                    <a:pt x="201930" y="701993"/>
                  </a:cubicBezTo>
                  <a:lnTo>
                    <a:pt x="207645" y="709613"/>
                  </a:lnTo>
                  <a:cubicBezTo>
                    <a:pt x="195263" y="719138"/>
                    <a:pt x="182880" y="728663"/>
                    <a:pt x="169545" y="737235"/>
                  </a:cubicBezTo>
                  <a:close/>
                  <a:moveTo>
                    <a:pt x="242888" y="679133"/>
                  </a:moveTo>
                  <a:lnTo>
                    <a:pt x="236220" y="672465"/>
                  </a:lnTo>
                  <a:cubicBezTo>
                    <a:pt x="247650" y="661988"/>
                    <a:pt x="258128" y="650558"/>
                    <a:pt x="268605" y="639128"/>
                  </a:cubicBezTo>
                  <a:lnTo>
                    <a:pt x="275273" y="644843"/>
                  </a:lnTo>
                  <a:cubicBezTo>
                    <a:pt x="265748" y="657225"/>
                    <a:pt x="254318" y="667703"/>
                    <a:pt x="242888" y="679133"/>
                  </a:cubicBezTo>
                  <a:close/>
                  <a:moveTo>
                    <a:pt x="304800" y="608648"/>
                  </a:moveTo>
                  <a:lnTo>
                    <a:pt x="297180" y="602933"/>
                  </a:lnTo>
                  <a:cubicBezTo>
                    <a:pt x="305753" y="590550"/>
                    <a:pt x="314325" y="577215"/>
                    <a:pt x="320993" y="563880"/>
                  </a:cubicBezTo>
                  <a:lnTo>
                    <a:pt x="328613" y="568643"/>
                  </a:lnTo>
                  <a:cubicBezTo>
                    <a:pt x="321945" y="581978"/>
                    <a:pt x="313373" y="595313"/>
                    <a:pt x="304800" y="608648"/>
                  </a:cubicBezTo>
                  <a:close/>
                  <a:moveTo>
                    <a:pt x="348615" y="526733"/>
                  </a:moveTo>
                  <a:lnTo>
                    <a:pt x="340043" y="523875"/>
                  </a:lnTo>
                  <a:cubicBezTo>
                    <a:pt x="345758" y="509588"/>
                    <a:pt x="349568" y="495300"/>
                    <a:pt x="353378" y="480060"/>
                  </a:cubicBezTo>
                  <a:lnTo>
                    <a:pt x="361950" y="481965"/>
                  </a:lnTo>
                  <a:cubicBezTo>
                    <a:pt x="359093" y="496253"/>
                    <a:pt x="354330" y="511492"/>
                    <a:pt x="348615" y="526733"/>
                  </a:cubicBezTo>
                  <a:close/>
                  <a:moveTo>
                    <a:pt x="369570" y="435292"/>
                  </a:moveTo>
                  <a:lnTo>
                    <a:pt x="360045" y="434340"/>
                  </a:lnTo>
                  <a:cubicBezTo>
                    <a:pt x="360998" y="426720"/>
                    <a:pt x="360998" y="419100"/>
                    <a:pt x="360998" y="411480"/>
                  </a:cubicBezTo>
                  <a:cubicBezTo>
                    <a:pt x="360998" y="403860"/>
                    <a:pt x="360998" y="396240"/>
                    <a:pt x="360045" y="388620"/>
                  </a:cubicBezTo>
                  <a:lnTo>
                    <a:pt x="369570" y="387667"/>
                  </a:lnTo>
                  <a:cubicBezTo>
                    <a:pt x="370523" y="395288"/>
                    <a:pt x="370523" y="403860"/>
                    <a:pt x="370523" y="411480"/>
                  </a:cubicBezTo>
                  <a:cubicBezTo>
                    <a:pt x="370523" y="419100"/>
                    <a:pt x="370523" y="426720"/>
                    <a:pt x="369570" y="435292"/>
                  </a:cubicBezTo>
                  <a:close/>
                  <a:moveTo>
                    <a:pt x="353378" y="343853"/>
                  </a:moveTo>
                  <a:cubicBezTo>
                    <a:pt x="350520" y="329565"/>
                    <a:pt x="345758" y="314325"/>
                    <a:pt x="340043" y="300038"/>
                  </a:cubicBezTo>
                  <a:lnTo>
                    <a:pt x="348615" y="297180"/>
                  </a:lnTo>
                  <a:cubicBezTo>
                    <a:pt x="354330" y="311467"/>
                    <a:pt x="359093" y="326708"/>
                    <a:pt x="361950" y="341948"/>
                  </a:cubicBezTo>
                  <a:lnTo>
                    <a:pt x="353378" y="343853"/>
                  </a:lnTo>
                  <a:close/>
                  <a:moveTo>
                    <a:pt x="320993" y="258128"/>
                  </a:moveTo>
                  <a:cubicBezTo>
                    <a:pt x="314325" y="244792"/>
                    <a:pt x="305753" y="232410"/>
                    <a:pt x="296228" y="219075"/>
                  </a:cubicBezTo>
                  <a:lnTo>
                    <a:pt x="303848" y="213360"/>
                  </a:lnTo>
                  <a:cubicBezTo>
                    <a:pt x="313373" y="226695"/>
                    <a:pt x="320993" y="240030"/>
                    <a:pt x="328613" y="253365"/>
                  </a:cubicBezTo>
                  <a:lnTo>
                    <a:pt x="320993" y="258128"/>
                  </a:lnTo>
                  <a:close/>
                  <a:moveTo>
                    <a:pt x="268605" y="183833"/>
                  </a:moveTo>
                  <a:cubicBezTo>
                    <a:pt x="259080" y="172403"/>
                    <a:pt x="247650" y="161925"/>
                    <a:pt x="236220" y="150495"/>
                  </a:cubicBezTo>
                  <a:lnTo>
                    <a:pt x="242888" y="143828"/>
                  </a:lnTo>
                  <a:cubicBezTo>
                    <a:pt x="254318" y="154305"/>
                    <a:pt x="265748" y="165735"/>
                    <a:pt x="275273" y="177165"/>
                  </a:cubicBezTo>
                  <a:lnTo>
                    <a:pt x="268605" y="183833"/>
                  </a:lnTo>
                  <a:close/>
                  <a:moveTo>
                    <a:pt x="200978" y="120015"/>
                  </a:moveTo>
                  <a:cubicBezTo>
                    <a:pt x="189548" y="110490"/>
                    <a:pt x="177165" y="101917"/>
                    <a:pt x="163830" y="92392"/>
                  </a:cubicBezTo>
                  <a:lnTo>
                    <a:pt x="168593" y="84773"/>
                  </a:lnTo>
                  <a:cubicBezTo>
                    <a:pt x="181928" y="93345"/>
                    <a:pt x="194310" y="102870"/>
                    <a:pt x="206693" y="112395"/>
                  </a:cubicBezTo>
                  <a:lnTo>
                    <a:pt x="200978" y="120015"/>
                  </a:lnTo>
                  <a:close/>
                  <a:moveTo>
                    <a:pt x="125730" y="68580"/>
                  </a:moveTo>
                  <a:cubicBezTo>
                    <a:pt x="112395" y="60960"/>
                    <a:pt x="99060" y="53340"/>
                    <a:pt x="85725" y="46673"/>
                  </a:cubicBezTo>
                  <a:lnTo>
                    <a:pt x="89535" y="38100"/>
                  </a:lnTo>
                  <a:cubicBezTo>
                    <a:pt x="103823" y="45720"/>
                    <a:pt x="117158" y="52388"/>
                    <a:pt x="130493" y="60960"/>
                  </a:cubicBezTo>
                  <a:lnTo>
                    <a:pt x="125730" y="68580"/>
                  </a:lnTo>
                  <a:close/>
                  <a:moveTo>
                    <a:pt x="42863" y="26670"/>
                  </a:moveTo>
                  <a:cubicBezTo>
                    <a:pt x="29528" y="20955"/>
                    <a:pt x="14288" y="14288"/>
                    <a:pt x="0" y="8573"/>
                  </a:cubicBezTo>
                  <a:lnTo>
                    <a:pt x="2858" y="0"/>
                  </a:lnTo>
                  <a:cubicBezTo>
                    <a:pt x="17145" y="5715"/>
                    <a:pt x="32385" y="11430"/>
                    <a:pt x="45720" y="18098"/>
                  </a:cubicBezTo>
                  <a:lnTo>
                    <a:pt x="42863" y="26670"/>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6" name="Google Shape;1006;p47"/>
            <p:cNvSpPr/>
            <p:nvPr/>
          </p:nvSpPr>
          <p:spPr>
            <a:xfrm>
              <a:off x="7181850" y="3805237"/>
              <a:ext cx="29527" cy="33337"/>
            </a:xfrm>
            <a:custGeom>
              <a:avLst/>
              <a:gdLst/>
              <a:ahLst/>
              <a:cxnLst/>
              <a:rect l="l" t="t" r="r" b="b"/>
              <a:pathLst>
                <a:path w="29527" h="33337" extrusionOk="0">
                  <a:moveTo>
                    <a:pt x="13335" y="33338"/>
                  </a:moveTo>
                  <a:cubicBezTo>
                    <a:pt x="9525" y="26670"/>
                    <a:pt x="6668" y="20003"/>
                    <a:pt x="2857" y="13335"/>
                  </a:cubicBezTo>
                  <a:lnTo>
                    <a:pt x="0" y="8572"/>
                  </a:lnTo>
                  <a:lnTo>
                    <a:pt x="4763" y="6667"/>
                  </a:lnTo>
                  <a:cubicBezTo>
                    <a:pt x="12382" y="4763"/>
                    <a:pt x="19050" y="1905"/>
                    <a:pt x="26670" y="0"/>
                  </a:cubicBezTo>
                  <a:lnTo>
                    <a:pt x="29528" y="8572"/>
                  </a:lnTo>
                  <a:cubicBezTo>
                    <a:pt x="23813" y="10478"/>
                    <a:pt x="18097" y="12383"/>
                    <a:pt x="13335" y="14288"/>
                  </a:cubicBezTo>
                  <a:cubicBezTo>
                    <a:pt x="16193" y="19050"/>
                    <a:pt x="19050" y="24765"/>
                    <a:pt x="20955" y="29528"/>
                  </a:cubicBezTo>
                  <a:lnTo>
                    <a:pt x="13335" y="33338"/>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7" name="Google Shape;1007;p47"/>
            <p:cNvSpPr/>
            <p:nvPr/>
          </p:nvSpPr>
          <p:spPr>
            <a:xfrm>
              <a:off x="6640829" y="3875722"/>
              <a:ext cx="649604" cy="650557"/>
            </a:xfrm>
            <a:custGeom>
              <a:avLst/>
              <a:gdLst/>
              <a:ahLst/>
              <a:cxnLst/>
              <a:rect l="l" t="t" r="r" b="b"/>
              <a:pathLst>
                <a:path w="649604" h="650557" extrusionOk="0">
                  <a:moveTo>
                    <a:pt x="284798" y="650558"/>
                  </a:moveTo>
                  <a:cubicBezTo>
                    <a:pt x="280035" y="650558"/>
                    <a:pt x="275273" y="650558"/>
                    <a:pt x="270510" y="650558"/>
                  </a:cubicBezTo>
                  <a:lnTo>
                    <a:pt x="270510" y="641033"/>
                  </a:lnTo>
                  <a:cubicBezTo>
                    <a:pt x="285750" y="641033"/>
                    <a:pt x="300990" y="641033"/>
                    <a:pt x="316230" y="640080"/>
                  </a:cubicBezTo>
                  <a:lnTo>
                    <a:pt x="317183" y="649605"/>
                  </a:lnTo>
                  <a:cubicBezTo>
                    <a:pt x="306705" y="649605"/>
                    <a:pt x="295275" y="650558"/>
                    <a:pt x="284798" y="650558"/>
                  </a:cubicBezTo>
                  <a:close/>
                  <a:moveTo>
                    <a:pt x="223838" y="646747"/>
                  </a:moveTo>
                  <a:cubicBezTo>
                    <a:pt x="208598" y="644843"/>
                    <a:pt x="193358" y="642938"/>
                    <a:pt x="177165" y="640080"/>
                  </a:cubicBezTo>
                  <a:lnTo>
                    <a:pt x="179070" y="631508"/>
                  </a:lnTo>
                  <a:cubicBezTo>
                    <a:pt x="194310" y="634365"/>
                    <a:pt x="209550" y="637222"/>
                    <a:pt x="224790" y="638175"/>
                  </a:cubicBezTo>
                  <a:lnTo>
                    <a:pt x="223838" y="646747"/>
                  </a:lnTo>
                  <a:close/>
                  <a:moveTo>
                    <a:pt x="363855" y="643890"/>
                  </a:moveTo>
                  <a:lnTo>
                    <a:pt x="361950" y="635318"/>
                  </a:lnTo>
                  <a:cubicBezTo>
                    <a:pt x="377190" y="632460"/>
                    <a:pt x="392430" y="629603"/>
                    <a:pt x="406717" y="624840"/>
                  </a:cubicBezTo>
                  <a:lnTo>
                    <a:pt x="409575" y="633413"/>
                  </a:lnTo>
                  <a:cubicBezTo>
                    <a:pt x="394335" y="637222"/>
                    <a:pt x="379095" y="641033"/>
                    <a:pt x="363855" y="643890"/>
                  </a:cubicBezTo>
                  <a:close/>
                  <a:moveTo>
                    <a:pt x="131445" y="629603"/>
                  </a:moveTo>
                  <a:cubicBezTo>
                    <a:pt x="116205" y="625793"/>
                    <a:pt x="101917" y="621030"/>
                    <a:pt x="86678" y="616268"/>
                  </a:cubicBezTo>
                  <a:lnTo>
                    <a:pt x="89535" y="607695"/>
                  </a:lnTo>
                  <a:cubicBezTo>
                    <a:pt x="104775" y="612458"/>
                    <a:pt x="119063" y="617220"/>
                    <a:pt x="134303" y="621030"/>
                  </a:cubicBezTo>
                  <a:lnTo>
                    <a:pt x="131445" y="629603"/>
                  </a:lnTo>
                  <a:close/>
                  <a:moveTo>
                    <a:pt x="453390" y="617220"/>
                  </a:moveTo>
                  <a:lnTo>
                    <a:pt x="449580" y="608647"/>
                  </a:lnTo>
                  <a:cubicBezTo>
                    <a:pt x="463867" y="601980"/>
                    <a:pt x="477202" y="595313"/>
                    <a:pt x="489585" y="586740"/>
                  </a:cubicBezTo>
                  <a:lnTo>
                    <a:pt x="494348" y="594360"/>
                  </a:lnTo>
                  <a:cubicBezTo>
                    <a:pt x="481965" y="602933"/>
                    <a:pt x="467677" y="610553"/>
                    <a:pt x="453390" y="617220"/>
                  </a:cubicBezTo>
                  <a:close/>
                  <a:moveTo>
                    <a:pt x="42863" y="601028"/>
                  </a:moveTo>
                  <a:cubicBezTo>
                    <a:pt x="28575" y="595313"/>
                    <a:pt x="14288" y="589597"/>
                    <a:pt x="0" y="582930"/>
                  </a:cubicBezTo>
                  <a:lnTo>
                    <a:pt x="3810" y="574358"/>
                  </a:lnTo>
                  <a:cubicBezTo>
                    <a:pt x="18098" y="581025"/>
                    <a:pt x="32385" y="586740"/>
                    <a:pt x="46673" y="592455"/>
                  </a:cubicBezTo>
                  <a:lnTo>
                    <a:pt x="42863" y="601028"/>
                  </a:lnTo>
                  <a:close/>
                  <a:moveTo>
                    <a:pt x="532448" y="566738"/>
                  </a:moveTo>
                  <a:lnTo>
                    <a:pt x="526733" y="560070"/>
                  </a:lnTo>
                  <a:cubicBezTo>
                    <a:pt x="538163" y="550545"/>
                    <a:pt x="548640" y="539115"/>
                    <a:pt x="559118" y="527685"/>
                  </a:cubicBezTo>
                  <a:lnTo>
                    <a:pt x="565785" y="533400"/>
                  </a:lnTo>
                  <a:cubicBezTo>
                    <a:pt x="555308" y="545783"/>
                    <a:pt x="544830" y="556260"/>
                    <a:pt x="532448" y="566738"/>
                  </a:cubicBezTo>
                  <a:close/>
                  <a:moveTo>
                    <a:pt x="593408" y="495300"/>
                  </a:moveTo>
                  <a:lnTo>
                    <a:pt x="585788" y="490538"/>
                  </a:lnTo>
                  <a:cubicBezTo>
                    <a:pt x="587693" y="486728"/>
                    <a:pt x="590550" y="482918"/>
                    <a:pt x="592455" y="479108"/>
                  </a:cubicBezTo>
                  <a:cubicBezTo>
                    <a:pt x="598170" y="469583"/>
                    <a:pt x="602933" y="460058"/>
                    <a:pt x="606743" y="450533"/>
                  </a:cubicBezTo>
                  <a:lnTo>
                    <a:pt x="615315" y="454343"/>
                  </a:lnTo>
                  <a:cubicBezTo>
                    <a:pt x="610552" y="464820"/>
                    <a:pt x="605790" y="474345"/>
                    <a:pt x="600075" y="483870"/>
                  </a:cubicBezTo>
                  <a:cubicBezTo>
                    <a:pt x="598170" y="487680"/>
                    <a:pt x="596265" y="491490"/>
                    <a:pt x="593408" y="495300"/>
                  </a:cubicBezTo>
                  <a:close/>
                  <a:moveTo>
                    <a:pt x="632460" y="410528"/>
                  </a:moveTo>
                  <a:lnTo>
                    <a:pt x="623888" y="407670"/>
                  </a:lnTo>
                  <a:cubicBezTo>
                    <a:pt x="628650" y="393383"/>
                    <a:pt x="631508" y="378143"/>
                    <a:pt x="634365" y="362903"/>
                  </a:cubicBezTo>
                  <a:lnTo>
                    <a:pt x="642938" y="364808"/>
                  </a:lnTo>
                  <a:cubicBezTo>
                    <a:pt x="640080" y="380048"/>
                    <a:pt x="636270" y="395288"/>
                    <a:pt x="632460" y="410528"/>
                  </a:cubicBezTo>
                  <a:close/>
                  <a:moveTo>
                    <a:pt x="648652" y="318135"/>
                  </a:moveTo>
                  <a:lnTo>
                    <a:pt x="639127" y="317183"/>
                  </a:lnTo>
                  <a:cubicBezTo>
                    <a:pt x="640080" y="306705"/>
                    <a:pt x="640080" y="297180"/>
                    <a:pt x="640080" y="286703"/>
                  </a:cubicBezTo>
                  <a:cubicBezTo>
                    <a:pt x="640080" y="281940"/>
                    <a:pt x="640080" y="276225"/>
                    <a:pt x="640080" y="271463"/>
                  </a:cubicBezTo>
                  <a:lnTo>
                    <a:pt x="649605" y="271463"/>
                  </a:lnTo>
                  <a:cubicBezTo>
                    <a:pt x="649605" y="276225"/>
                    <a:pt x="649605" y="281940"/>
                    <a:pt x="649605" y="286703"/>
                  </a:cubicBezTo>
                  <a:cubicBezTo>
                    <a:pt x="649605" y="297180"/>
                    <a:pt x="648652" y="307658"/>
                    <a:pt x="648652" y="318135"/>
                  </a:cubicBezTo>
                  <a:close/>
                  <a:moveTo>
                    <a:pt x="636270" y="225743"/>
                  </a:moveTo>
                  <a:cubicBezTo>
                    <a:pt x="634365" y="210503"/>
                    <a:pt x="632460" y="195263"/>
                    <a:pt x="629602" y="180023"/>
                  </a:cubicBezTo>
                  <a:lnTo>
                    <a:pt x="638175" y="178118"/>
                  </a:lnTo>
                  <a:cubicBezTo>
                    <a:pt x="641033" y="193358"/>
                    <a:pt x="643890" y="209550"/>
                    <a:pt x="644843" y="224790"/>
                  </a:cubicBezTo>
                  <a:lnTo>
                    <a:pt x="636270" y="225743"/>
                  </a:lnTo>
                  <a:close/>
                  <a:moveTo>
                    <a:pt x="619125" y="135255"/>
                  </a:moveTo>
                  <a:cubicBezTo>
                    <a:pt x="615315" y="120968"/>
                    <a:pt x="610552" y="105728"/>
                    <a:pt x="605790" y="91440"/>
                  </a:cubicBezTo>
                  <a:lnTo>
                    <a:pt x="614363" y="88583"/>
                  </a:lnTo>
                  <a:cubicBezTo>
                    <a:pt x="619125" y="103823"/>
                    <a:pt x="623888" y="119063"/>
                    <a:pt x="627698" y="133350"/>
                  </a:cubicBezTo>
                  <a:lnTo>
                    <a:pt x="619125" y="135255"/>
                  </a:lnTo>
                  <a:close/>
                  <a:moveTo>
                    <a:pt x="591502" y="46673"/>
                  </a:moveTo>
                  <a:cubicBezTo>
                    <a:pt x="585788" y="32385"/>
                    <a:pt x="580073" y="18098"/>
                    <a:pt x="573405" y="3810"/>
                  </a:cubicBezTo>
                  <a:lnTo>
                    <a:pt x="581977" y="0"/>
                  </a:lnTo>
                  <a:cubicBezTo>
                    <a:pt x="588645" y="14288"/>
                    <a:pt x="594360" y="28575"/>
                    <a:pt x="600075" y="42863"/>
                  </a:cubicBezTo>
                  <a:lnTo>
                    <a:pt x="591502" y="46673"/>
                  </a:ln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8" name="Google Shape;1008;p47"/>
            <p:cNvSpPr/>
            <p:nvPr/>
          </p:nvSpPr>
          <p:spPr>
            <a:xfrm>
              <a:off x="6568440" y="4417694"/>
              <a:ext cx="33337" cy="29527"/>
            </a:xfrm>
            <a:custGeom>
              <a:avLst/>
              <a:gdLst/>
              <a:ahLst/>
              <a:cxnLst/>
              <a:rect l="l" t="t" r="r" b="b"/>
              <a:pathLst>
                <a:path w="33337" h="29527" extrusionOk="0">
                  <a:moveTo>
                    <a:pt x="8572" y="29528"/>
                  </a:moveTo>
                  <a:lnTo>
                    <a:pt x="0" y="26670"/>
                  </a:lnTo>
                  <a:cubicBezTo>
                    <a:pt x="2857" y="20003"/>
                    <a:pt x="4763" y="12383"/>
                    <a:pt x="6667" y="4763"/>
                  </a:cubicBezTo>
                  <a:lnTo>
                    <a:pt x="8572" y="0"/>
                  </a:lnTo>
                  <a:lnTo>
                    <a:pt x="13335" y="2858"/>
                  </a:lnTo>
                  <a:cubicBezTo>
                    <a:pt x="20002" y="6668"/>
                    <a:pt x="26670" y="9525"/>
                    <a:pt x="33338" y="13335"/>
                  </a:cubicBezTo>
                  <a:lnTo>
                    <a:pt x="29527" y="21908"/>
                  </a:lnTo>
                  <a:cubicBezTo>
                    <a:pt x="24765" y="19050"/>
                    <a:pt x="19050" y="17145"/>
                    <a:pt x="14288" y="14288"/>
                  </a:cubicBezTo>
                  <a:cubicBezTo>
                    <a:pt x="12382" y="19050"/>
                    <a:pt x="10477" y="24765"/>
                    <a:pt x="8572" y="29528"/>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9" name="Google Shape;1009;p47"/>
            <p:cNvSpPr/>
            <p:nvPr/>
          </p:nvSpPr>
          <p:spPr>
            <a:xfrm>
              <a:off x="5737859" y="4487227"/>
              <a:ext cx="822960" cy="370522"/>
            </a:xfrm>
            <a:custGeom>
              <a:avLst/>
              <a:gdLst/>
              <a:ahLst/>
              <a:cxnLst/>
              <a:rect l="l" t="t" r="r" b="b"/>
              <a:pathLst>
                <a:path w="822960" h="370522" extrusionOk="0">
                  <a:moveTo>
                    <a:pt x="411480" y="370522"/>
                  </a:moveTo>
                  <a:cubicBezTo>
                    <a:pt x="403860" y="370522"/>
                    <a:pt x="396240" y="370522"/>
                    <a:pt x="388620" y="369570"/>
                  </a:cubicBezTo>
                  <a:lnTo>
                    <a:pt x="389573" y="360045"/>
                  </a:lnTo>
                  <a:cubicBezTo>
                    <a:pt x="404813" y="360997"/>
                    <a:pt x="420053" y="360997"/>
                    <a:pt x="435293" y="360045"/>
                  </a:cubicBezTo>
                  <a:lnTo>
                    <a:pt x="436245" y="369570"/>
                  </a:lnTo>
                  <a:cubicBezTo>
                    <a:pt x="427673" y="370522"/>
                    <a:pt x="419100" y="370522"/>
                    <a:pt x="411480" y="370522"/>
                  </a:cubicBezTo>
                  <a:close/>
                  <a:moveTo>
                    <a:pt x="341948" y="362903"/>
                  </a:moveTo>
                  <a:cubicBezTo>
                    <a:pt x="326708" y="359092"/>
                    <a:pt x="311468" y="355282"/>
                    <a:pt x="297180" y="349567"/>
                  </a:cubicBezTo>
                  <a:lnTo>
                    <a:pt x="300038" y="340995"/>
                  </a:lnTo>
                  <a:cubicBezTo>
                    <a:pt x="314325" y="346710"/>
                    <a:pt x="329565" y="350520"/>
                    <a:pt x="343853" y="354330"/>
                  </a:cubicBezTo>
                  <a:lnTo>
                    <a:pt x="341948" y="362903"/>
                  </a:lnTo>
                  <a:close/>
                  <a:moveTo>
                    <a:pt x="481965" y="362903"/>
                  </a:moveTo>
                  <a:lnTo>
                    <a:pt x="480060" y="354330"/>
                  </a:lnTo>
                  <a:cubicBezTo>
                    <a:pt x="494348" y="351472"/>
                    <a:pt x="509588" y="346710"/>
                    <a:pt x="523875" y="340995"/>
                  </a:cubicBezTo>
                  <a:lnTo>
                    <a:pt x="526733" y="349567"/>
                  </a:lnTo>
                  <a:cubicBezTo>
                    <a:pt x="512445" y="354330"/>
                    <a:pt x="497205" y="359092"/>
                    <a:pt x="481965" y="362903"/>
                  </a:cubicBezTo>
                  <a:close/>
                  <a:moveTo>
                    <a:pt x="254318" y="329565"/>
                  </a:moveTo>
                  <a:cubicBezTo>
                    <a:pt x="240983" y="321945"/>
                    <a:pt x="227648" y="314325"/>
                    <a:pt x="214313" y="304800"/>
                  </a:cubicBezTo>
                  <a:lnTo>
                    <a:pt x="220028" y="297180"/>
                  </a:lnTo>
                  <a:cubicBezTo>
                    <a:pt x="232410" y="305753"/>
                    <a:pt x="245745" y="314325"/>
                    <a:pt x="259080" y="320992"/>
                  </a:cubicBezTo>
                  <a:lnTo>
                    <a:pt x="254318" y="329565"/>
                  </a:lnTo>
                  <a:close/>
                  <a:moveTo>
                    <a:pt x="569595" y="329565"/>
                  </a:moveTo>
                  <a:lnTo>
                    <a:pt x="564833" y="321945"/>
                  </a:lnTo>
                  <a:cubicBezTo>
                    <a:pt x="578168" y="314325"/>
                    <a:pt x="591503" y="306705"/>
                    <a:pt x="603885" y="297180"/>
                  </a:cubicBezTo>
                  <a:lnTo>
                    <a:pt x="609600" y="304800"/>
                  </a:lnTo>
                  <a:cubicBezTo>
                    <a:pt x="596265" y="313372"/>
                    <a:pt x="582930" y="321945"/>
                    <a:pt x="569595" y="329565"/>
                  </a:cubicBezTo>
                  <a:close/>
                  <a:moveTo>
                    <a:pt x="178118" y="275272"/>
                  </a:moveTo>
                  <a:cubicBezTo>
                    <a:pt x="166688" y="264795"/>
                    <a:pt x="155258" y="254317"/>
                    <a:pt x="144780" y="242888"/>
                  </a:cubicBezTo>
                  <a:lnTo>
                    <a:pt x="151448" y="236220"/>
                  </a:lnTo>
                  <a:cubicBezTo>
                    <a:pt x="161925" y="247650"/>
                    <a:pt x="173355" y="258128"/>
                    <a:pt x="184785" y="268605"/>
                  </a:cubicBezTo>
                  <a:lnTo>
                    <a:pt x="178118" y="275272"/>
                  </a:lnTo>
                  <a:close/>
                  <a:moveTo>
                    <a:pt x="645795" y="275272"/>
                  </a:moveTo>
                  <a:lnTo>
                    <a:pt x="640080" y="268605"/>
                  </a:lnTo>
                  <a:cubicBezTo>
                    <a:pt x="651510" y="259080"/>
                    <a:pt x="661988" y="247650"/>
                    <a:pt x="673418" y="236220"/>
                  </a:cubicBezTo>
                  <a:lnTo>
                    <a:pt x="680085" y="242888"/>
                  </a:lnTo>
                  <a:cubicBezTo>
                    <a:pt x="668655" y="254317"/>
                    <a:pt x="657225" y="264795"/>
                    <a:pt x="645795" y="275272"/>
                  </a:cubicBezTo>
                  <a:close/>
                  <a:moveTo>
                    <a:pt x="113348" y="207645"/>
                  </a:moveTo>
                  <a:cubicBezTo>
                    <a:pt x="103823" y="195263"/>
                    <a:pt x="94298" y="182880"/>
                    <a:pt x="85725" y="170497"/>
                  </a:cubicBezTo>
                  <a:lnTo>
                    <a:pt x="93345" y="165735"/>
                  </a:lnTo>
                  <a:cubicBezTo>
                    <a:pt x="101918" y="178117"/>
                    <a:pt x="111443" y="191453"/>
                    <a:pt x="120968" y="202882"/>
                  </a:cubicBezTo>
                  <a:lnTo>
                    <a:pt x="113348" y="207645"/>
                  </a:lnTo>
                  <a:close/>
                  <a:moveTo>
                    <a:pt x="709613" y="206692"/>
                  </a:moveTo>
                  <a:lnTo>
                    <a:pt x="701993" y="200978"/>
                  </a:lnTo>
                  <a:cubicBezTo>
                    <a:pt x="711518" y="189547"/>
                    <a:pt x="720090" y="177165"/>
                    <a:pt x="729615" y="163830"/>
                  </a:cubicBezTo>
                  <a:lnTo>
                    <a:pt x="737235" y="168592"/>
                  </a:lnTo>
                  <a:cubicBezTo>
                    <a:pt x="728663" y="182880"/>
                    <a:pt x="719138" y="195263"/>
                    <a:pt x="709613" y="206692"/>
                  </a:cubicBezTo>
                  <a:close/>
                  <a:moveTo>
                    <a:pt x="60960" y="130492"/>
                  </a:moveTo>
                  <a:cubicBezTo>
                    <a:pt x="53340" y="117157"/>
                    <a:pt x="45720" y="103822"/>
                    <a:pt x="38100" y="89535"/>
                  </a:cubicBezTo>
                  <a:lnTo>
                    <a:pt x="46673" y="85725"/>
                  </a:lnTo>
                  <a:cubicBezTo>
                    <a:pt x="53340" y="100013"/>
                    <a:pt x="60960" y="113347"/>
                    <a:pt x="68580" y="125730"/>
                  </a:cubicBezTo>
                  <a:lnTo>
                    <a:pt x="60960" y="130492"/>
                  </a:lnTo>
                  <a:close/>
                  <a:moveTo>
                    <a:pt x="762953" y="130492"/>
                  </a:moveTo>
                  <a:lnTo>
                    <a:pt x="755333" y="125730"/>
                  </a:lnTo>
                  <a:cubicBezTo>
                    <a:pt x="762953" y="112395"/>
                    <a:pt x="770573" y="99060"/>
                    <a:pt x="777240" y="85725"/>
                  </a:cubicBezTo>
                  <a:lnTo>
                    <a:pt x="785813" y="89535"/>
                  </a:lnTo>
                  <a:cubicBezTo>
                    <a:pt x="778193" y="102870"/>
                    <a:pt x="770573" y="117157"/>
                    <a:pt x="762953" y="130492"/>
                  </a:cubicBezTo>
                  <a:close/>
                  <a:moveTo>
                    <a:pt x="18098" y="47625"/>
                  </a:moveTo>
                  <a:cubicBezTo>
                    <a:pt x="11430" y="33338"/>
                    <a:pt x="5715" y="19050"/>
                    <a:pt x="0" y="4763"/>
                  </a:cubicBezTo>
                  <a:lnTo>
                    <a:pt x="8573" y="1905"/>
                  </a:lnTo>
                  <a:cubicBezTo>
                    <a:pt x="14288" y="16192"/>
                    <a:pt x="20003" y="30480"/>
                    <a:pt x="26670" y="44767"/>
                  </a:cubicBezTo>
                  <a:lnTo>
                    <a:pt x="18098" y="47625"/>
                  </a:lnTo>
                  <a:close/>
                  <a:moveTo>
                    <a:pt x="804863" y="46672"/>
                  </a:moveTo>
                  <a:lnTo>
                    <a:pt x="796290" y="42863"/>
                  </a:lnTo>
                  <a:cubicBezTo>
                    <a:pt x="802958" y="28575"/>
                    <a:pt x="808673" y="14288"/>
                    <a:pt x="814388" y="0"/>
                  </a:cubicBezTo>
                  <a:lnTo>
                    <a:pt x="822960" y="2857"/>
                  </a:lnTo>
                  <a:cubicBezTo>
                    <a:pt x="817245" y="19050"/>
                    <a:pt x="811530" y="33338"/>
                    <a:pt x="804863" y="46672"/>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0" name="Google Shape;1010;p47"/>
            <p:cNvSpPr/>
            <p:nvPr/>
          </p:nvSpPr>
          <p:spPr>
            <a:xfrm>
              <a:off x="5009197" y="3877627"/>
              <a:ext cx="649604" cy="648652"/>
            </a:xfrm>
            <a:custGeom>
              <a:avLst/>
              <a:gdLst/>
              <a:ahLst/>
              <a:cxnLst/>
              <a:rect l="l" t="t" r="r" b="b"/>
              <a:pathLst>
                <a:path w="649604" h="648652" extrusionOk="0">
                  <a:moveTo>
                    <a:pt x="363855" y="648653"/>
                  </a:moveTo>
                  <a:cubicBezTo>
                    <a:pt x="353378" y="648653"/>
                    <a:pt x="341948" y="648653"/>
                    <a:pt x="331470" y="647700"/>
                  </a:cubicBezTo>
                  <a:lnTo>
                    <a:pt x="332423" y="638175"/>
                  </a:lnTo>
                  <a:cubicBezTo>
                    <a:pt x="347663" y="639128"/>
                    <a:pt x="362903" y="639128"/>
                    <a:pt x="378142" y="639128"/>
                  </a:cubicBezTo>
                  <a:lnTo>
                    <a:pt x="378142" y="648653"/>
                  </a:lnTo>
                  <a:cubicBezTo>
                    <a:pt x="374332" y="648653"/>
                    <a:pt x="368617" y="648653"/>
                    <a:pt x="363855" y="648653"/>
                  </a:cubicBezTo>
                  <a:close/>
                  <a:moveTo>
                    <a:pt x="425767" y="644842"/>
                  </a:moveTo>
                  <a:lnTo>
                    <a:pt x="424815" y="635317"/>
                  </a:lnTo>
                  <a:cubicBezTo>
                    <a:pt x="440055" y="633413"/>
                    <a:pt x="455295" y="631507"/>
                    <a:pt x="470535" y="628650"/>
                  </a:cubicBezTo>
                  <a:lnTo>
                    <a:pt x="472440" y="637222"/>
                  </a:lnTo>
                  <a:cubicBezTo>
                    <a:pt x="456248" y="641032"/>
                    <a:pt x="441007" y="642938"/>
                    <a:pt x="425767" y="644842"/>
                  </a:cubicBezTo>
                  <a:close/>
                  <a:moveTo>
                    <a:pt x="285750" y="641985"/>
                  </a:moveTo>
                  <a:cubicBezTo>
                    <a:pt x="270510" y="639128"/>
                    <a:pt x="254317" y="635317"/>
                    <a:pt x="240030" y="631507"/>
                  </a:cubicBezTo>
                  <a:lnTo>
                    <a:pt x="242888" y="622935"/>
                  </a:lnTo>
                  <a:cubicBezTo>
                    <a:pt x="257175" y="626745"/>
                    <a:pt x="272415" y="630555"/>
                    <a:pt x="287655" y="633413"/>
                  </a:cubicBezTo>
                  <a:lnTo>
                    <a:pt x="285750" y="641985"/>
                  </a:lnTo>
                  <a:close/>
                  <a:moveTo>
                    <a:pt x="517207" y="627697"/>
                  </a:moveTo>
                  <a:lnTo>
                    <a:pt x="515303" y="619125"/>
                  </a:lnTo>
                  <a:cubicBezTo>
                    <a:pt x="529590" y="615315"/>
                    <a:pt x="544830" y="610553"/>
                    <a:pt x="559118" y="605790"/>
                  </a:cubicBezTo>
                  <a:lnTo>
                    <a:pt x="561975" y="614363"/>
                  </a:lnTo>
                  <a:cubicBezTo>
                    <a:pt x="547688" y="619125"/>
                    <a:pt x="532448" y="623888"/>
                    <a:pt x="517207" y="627697"/>
                  </a:cubicBezTo>
                  <a:close/>
                  <a:moveTo>
                    <a:pt x="196215" y="615315"/>
                  </a:moveTo>
                  <a:cubicBezTo>
                    <a:pt x="181927" y="608647"/>
                    <a:pt x="167640" y="601028"/>
                    <a:pt x="154305" y="593407"/>
                  </a:cubicBezTo>
                  <a:lnTo>
                    <a:pt x="159067" y="585788"/>
                  </a:lnTo>
                  <a:cubicBezTo>
                    <a:pt x="171450" y="593407"/>
                    <a:pt x="185738" y="601028"/>
                    <a:pt x="199073" y="607695"/>
                  </a:cubicBezTo>
                  <a:lnTo>
                    <a:pt x="196215" y="615315"/>
                  </a:lnTo>
                  <a:close/>
                  <a:moveTo>
                    <a:pt x="605790" y="599122"/>
                  </a:moveTo>
                  <a:lnTo>
                    <a:pt x="602932" y="590550"/>
                  </a:lnTo>
                  <a:cubicBezTo>
                    <a:pt x="617220" y="584835"/>
                    <a:pt x="631507" y="579120"/>
                    <a:pt x="645795" y="572453"/>
                  </a:cubicBezTo>
                  <a:lnTo>
                    <a:pt x="649605" y="581025"/>
                  </a:lnTo>
                  <a:cubicBezTo>
                    <a:pt x="635318" y="587692"/>
                    <a:pt x="620078" y="593407"/>
                    <a:pt x="605790" y="599122"/>
                  </a:cubicBezTo>
                  <a:close/>
                  <a:moveTo>
                    <a:pt x="116205" y="564832"/>
                  </a:moveTo>
                  <a:cubicBezTo>
                    <a:pt x="104775" y="554355"/>
                    <a:pt x="93345" y="543878"/>
                    <a:pt x="82867" y="531495"/>
                  </a:cubicBezTo>
                  <a:lnTo>
                    <a:pt x="89535" y="525780"/>
                  </a:lnTo>
                  <a:cubicBezTo>
                    <a:pt x="99060" y="537210"/>
                    <a:pt x="110490" y="548640"/>
                    <a:pt x="121920" y="558165"/>
                  </a:cubicBezTo>
                  <a:lnTo>
                    <a:pt x="116205" y="564832"/>
                  </a:lnTo>
                  <a:close/>
                  <a:moveTo>
                    <a:pt x="55245" y="493395"/>
                  </a:moveTo>
                  <a:cubicBezTo>
                    <a:pt x="52388" y="489585"/>
                    <a:pt x="50482" y="485775"/>
                    <a:pt x="47625" y="481013"/>
                  </a:cubicBezTo>
                  <a:cubicBezTo>
                    <a:pt x="41910" y="471488"/>
                    <a:pt x="37147" y="461963"/>
                    <a:pt x="32385" y="451485"/>
                  </a:cubicBezTo>
                  <a:lnTo>
                    <a:pt x="40957" y="447675"/>
                  </a:lnTo>
                  <a:cubicBezTo>
                    <a:pt x="45720" y="457200"/>
                    <a:pt x="50482" y="466725"/>
                    <a:pt x="55245" y="476250"/>
                  </a:cubicBezTo>
                  <a:cubicBezTo>
                    <a:pt x="57150" y="480060"/>
                    <a:pt x="60007" y="483870"/>
                    <a:pt x="61913" y="487680"/>
                  </a:cubicBezTo>
                  <a:lnTo>
                    <a:pt x="55245" y="493395"/>
                  </a:lnTo>
                  <a:close/>
                  <a:moveTo>
                    <a:pt x="17145" y="408622"/>
                  </a:moveTo>
                  <a:cubicBezTo>
                    <a:pt x="12382" y="394335"/>
                    <a:pt x="9525" y="378142"/>
                    <a:pt x="6667" y="362902"/>
                  </a:cubicBezTo>
                  <a:lnTo>
                    <a:pt x="15240" y="360997"/>
                  </a:lnTo>
                  <a:cubicBezTo>
                    <a:pt x="18097" y="376238"/>
                    <a:pt x="21907" y="391478"/>
                    <a:pt x="25717" y="405765"/>
                  </a:cubicBezTo>
                  <a:lnTo>
                    <a:pt x="17145" y="408622"/>
                  </a:lnTo>
                  <a:close/>
                  <a:moveTo>
                    <a:pt x="952" y="316230"/>
                  </a:moveTo>
                  <a:cubicBezTo>
                    <a:pt x="0" y="305752"/>
                    <a:pt x="0" y="295275"/>
                    <a:pt x="0" y="284797"/>
                  </a:cubicBezTo>
                  <a:cubicBezTo>
                    <a:pt x="0" y="280035"/>
                    <a:pt x="0" y="274320"/>
                    <a:pt x="0" y="269557"/>
                  </a:cubicBezTo>
                  <a:lnTo>
                    <a:pt x="9525" y="269557"/>
                  </a:lnTo>
                  <a:cubicBezTo>
                    <a:pt x="9525" y="274320"/>
                    <a:pt x="9525" y="279082"/>
                    <a:pt x="9525" y="284797"/>
                  </a:cubicBezTo>
                  <a:cubicBezTo>
                    <a:pt x="9525" y="295275"/>
                    <a:pt x="9525" y="305752"/>
                    <a:pt x="10477" y="316230"/>
                  </a:cubicBezTo>
                  <a:lnTo>
                    <a:pt x="952" y="316230"/>
                  </a:lnTo>
                  <a:close/>
                  <a:moveTo>
                    <a:pt x="12382" y="223838"/>
                  </a:moveTo>
                  <a:lnTo>
                    <a:pt x="2857" y="222885"/>
                  </a:lnTo>
                  <a:cubicBezTo>
                    <a:pt x="4763" y="207645"/>
                    <a:pt x="6667" y="192405"/>
                    <a:pt x="9525" y="176213"/>
                  </a:cubicBezTo>
                  <a:lnTo>
                    <a:pt x="18097" y="178117"/>
                  </a:lnTo>
                  <a:cubicBezTo>
                    <a:pt x="16192" y="193357"/>
                    <a:pt x="14288" y="208597"/>
                    <a:pt x="12382" y="223838"/>
                  </a:cubicBezTo>
                  <a:close/>
                  <a:moveTo>
                    <a:pt x="29527" y="133350"/>
                  </a:moveTo>
                  <a:lnTo>
                    <a:pt x="20955" y="131445"/>
                  </a:lnTo>
                  <a:cubicBezTo>
                    <a:pt x="24765" y="117157"/>
                    <a:pt x="29527" y="101917"/>
                    <a:pt x="34290" y="86677"/>
                  </a:cubicBezTo>
                  <a:lnTo>
                    <a:pt x="42863" y="89535"/>
                  </a:lnTo>
                  <a:cubicBezTo>
                    <a:pt x="37147" y="103822"/>
                    <a:pt x="33338" y="118110"/>
                    <a:pt x="29527" y="133350"/>
                  </a:cubicBezTo>
                  <a:close/>
                  <a:moveTo>
                    <a:pt x="57150" y="45720"/>
                  </a:moveTo>
                  <a:lnTo>
                    <a:pt x="48577" y="42863"/>
                  </a:lnTo>
                  <a:cubicBezTo>
                    <a:pt x="54292" y="28575"/>
                    <a:pt x="60007" y="14288"/>
                    <a:pt x="66675" y="0"/>
                  </a:cubicBezTo>
                  <a:lnTo>
                    <a:pt x="75247" y="3810"/>
                  </a:lnTo>
                  <a:cubicBezTo>
                    <a:pt x="68580" y="17145"/>
                    <a:pt x="62865" y="31432"/>
                    <a:pt x="57150" y="45720"/>
                  </a:cubicBezTo>
                  <a:close/>
                </a:path>
              </a:pathLst>
            </a:custGeom>
            <a:solidFill>
              <a:schemeClr val="accent4"/>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011" name="Google Shape;1011;p47"/>
          <p:cNvSpPr/>
          <p:nvPr/>
        </p:nvSpPr>
        <p:spPr>
          <a:xfrm>
            <a:off x="7872791" y="512409"/>
            <a:ext cx="1047928" cy="915671"/>
          </a:xfrm>
          <a:custGeom>
            <a:avLst/>
            <a:gdLst/>
            <a:ahLst/>
            <a:cxnLst/>
            <a:rect l="l" t="t" r="r" b="b"/>
            <a:pathLst>
              <a:path w="578167" h="505198" extrusionOk="0">
                <a:moveTo>
                  <a:pt x="428625" y="256596"/>
                </a:moveTo>
                <a:cubicBezTo>
                  <a:pt x="429578" y="256596"/>
                  <a:pt x="432435" y="254691"/>
                  <a:pt x="437198" y="248976"/>
                </a:cubicBezTo>
                <a:cubicBezTo>
                  <a:pt x="483870" y="203256"/>
                  <a:pt x="531495" y="156584"/>
                  <a:pt x="578168" y="110864"/>
                </a:cubicBezTo>
                <a:cubicBezTo>
                  <a:pt x="568643" y="108006"/>
                  <a:pt x="560070" y="106101"/>
                  <a:pt x="550545" y="103244"/>
                </a:cubicBezTo>
                <a:cubicBezTo>
                  <a:pt x="547688" y="102291"/>
                  <a:pt x="544830" y="101339"/>
                  <a:pt x="541020" y="100386"/>
                </a:cubicBezTo>
                <a:cubicBezTo>
                  <a:pt x="538163" y="99434"/>
                  <a:pt x="532448" y="93719"/>
                  <a:pt x="531495" y="97529"/>
                </a:cubicBezTo>
                <a:cubicBezTo>
                  <a:pt x="527685" y="91814"/>
                  <a:pt x="482918" y="78479"/>
                  <a:pt x="521970" y="94671"/>
                </a:cubicBezTo>
                <a:cubicBezTo>
                  <a:pt x="507683" y="88956"/>
                  <a:pt x="496253" y="85146"/>
                  <a:pt x="490538" y="82289"/>
                </a:cubicBezTo>
                <a:cubicBezTo>
                  <a:pt x="488633" y="82289"/>
                  <a:pt x="487680" y="82289"/>
                  <a:pt x="486728" y="81336"/>
                </a:cubicBezTo>
                <a:cubicBezTo>
                  <a:pt x="489585" y="82289"/>
                  <a:pt x="498158" y="86099"/>
                  <a:pt x="513398" y="90861"/>
                </a:cubicBezTo>
                <a:cubicBezTo>
                  <a:pt x="505778" y="88004"/>
                  <a:pt x="500063" y="86099"/>
                  <a:pt x="494348" y="85146"/>
                </a:cubicBezTo>
                <a:cubicBezTo>
                  <a:pt x="493395" y="85146"/>
                  <a:pt x="492443" y="85146"/>
                  <a:pt x="491490" y="85146"/>
                </a:cubicBezTo>
                <a:cubicBezTo>
                  <a:pt x="495300" y="86099"/>
                  <a:pt x="499110" y="87051"/>
                  <a:pt x="503873" y="88004"/>
                </a:cubicBezTo>
                <a:cubicBezTo>
                  <a:pt x="498158" y="87051"/>
                  <a:pt x="493395" y="85146"/>
                  <a:pt x="489585" y="85146"/>
                </a:cubicBezTo>
                <a:cubicBezTo>
                  <a:pt x="485775" y="85146"/>
                  <a:pt x="481965" y="85146"/>
                  <a:pt x="479108" y="85146"/>
                </a:cubicBezTo>
                <a:cubicBezTo>
                  <a:pt x="476250" y="85146"/>
                  <a:pt x="473393" y="86099"/>
                  <a:pt x="470535" y="86099"/>
                </a:cubicBezTo>
                <a:cubicBezTo>
                  <a:pt x="466725" y="87051"/>
                  <a:pt x="463868" y="88004"/>
                  <a:pt x="462915" y="88956"/>
                </a:cubicBezTo>
                <a:cubicBezTo>
                  <a:pt x="461963" y="89909"/>
                  <a:pt x="461010" y="89909"/>
                  <a:pt x="460058" y="89909"/>
                </a:cubicBezTo>
                <a:cubicBezTo>
                  <a:pt x="457200" y="90861"/>
                  <a:pt x="457200" y="90861"/>
                  <a:pt x="458153" y="89909"/>
                </a:cubicBezTo>
                <a:cubicBezTo>
                  <a:pt x="461963" y="89909"/>
                  <a:pt x="463868" y="88004"/>
                  <a:pt x="468630" y="85146"/>
                </a:cubicBezTo>
                <a:cubicBezTo>
                  <a:pt x="465773" y="87051"/>
                  <a:pt x="462915" y="88956"/>
                  <a:pt x="461010" y="89909"/>
                </a:cubicBezTo>
                <a:cubicBezTo>
                  <a:pt x="461963" y="88956"/>
                  <a:pt x="462915" y="88004"/>
                  <a:pt x="464820" y="87051"/>
                </a:cubicBezTo>
                <a:cubicBezTo>
                  <a:pt x="462915" y="88956"/>
                  <a:pt x="461010" y="89909"/>
                  <a:pt x="460058" y="90861"/>
                </a:cubicBezTo>
                <a:cubicBezTo>
                  <a:pt x="453390" y="94671"/>
                  <a:pt x="457200" y="90861"/>
                  <a:pt x="471488" y="76574"/>
                </a:cubicBezTo>
                <a:cubicBezTo>
                  <a:pt x="450533" y="98481"/>
                  <a:pt x="449580" y="99434"/>
                  <a:pt x="467678" y="75621"/>
                </a:cubicBezTo>
                <a:cubicBezTo>
                  <a:pt x="448628" y="100386"/>
                  <a:pt x="447675" y="100386"/>
                  <a:pt x="461963" y="73716"/>
                </a:cubicBezTo>
                <a:cubicBezTo>
                  <a:pt x="447675" y="101339"/>
                  <a:pt x="446723" y="101339"/>
                  <a:pt x="457200" y="71811"/>
                </a:cubicBezTo>
                <a:cubicBezTo>
                  <a:pt x="446723" y="101339"/>
                  <a:pt x="445770" y="102291"/>
                  <a:pt x="453390" y="70859"/>
                </a:cubicBezTo>
                <a:cubicBezTo>
                  <a:pt x="448628" y="91814"/>
                  <a:pt x="446723" y="98481"/>
                  <a:pt x="446723" y="89909"/>
                </a:cubicBezTo>
                <a:cubicBezTo>
                  <a:pt x="447675" y="86099"/>
                  <a:pt x="448628" y="81336"/>
                  <a:pt x="450533" y="73716"/>
                </a:cubicBezTo>
                <a:cubicBezTo>
                  <a:pt x="448628" y="80384"/>
                  <a:pt x="447675" y="86099"/>
                  <a:pt x="446723" y="88956"/>
                </a:cubicBezTo>
                <a:cubicBezTo>
                  <a:pt x="446723" y="87051"/>
                  <a:pt x="446723" y="83241"/>
                  <a:pt x="446723" y="79431"/>
                </a:cubicBezTo>
                <a:cubicBezTo>
                  <a:pt x="447675" y="80384"/>
                  <a:pt x="447675" y="79431"/>
                  <a:pt x="446723" y="77526"/>
                </a:cubicBezTo>
                <a:cubicBezTo>
                  <a:pt x="446723" y="74669"/>
                  <a:pt x="446723" y="70859"/>
                  <a:pt x="446723" y="67049"/>
                </a:cubicBezTo>
                <a:cubicBezTo>
                  <a:pt x="446723" y="70859"/>
                  <a:pt x="446723" y="74669"/>
                  <a:pt x="446723" y="77526"/>
                </a:cubicBezTo>
                <a:cubicBezTo>
                  <a:pt x="445770" y="76574"/>
                  <a:pt x="445770" y="75621"/>
                  <a:pt x="444818" y="74669"/>
                </a:cubicBezTo>
                <a:cubicBezTo>
                  <a:pt x="443865" y="73716"/>
                  <a:pt x="442913" y="72764"/>
                  <a:pt x="441008" y="71811"/>
                </a:cubicBezTo>
                <a:cubicBezTo>
                  <a:pt x="441008" y="72764"/>
                  <a:pt x="441008" y="73716"/>
                  <a:pt x="441008" y="74669"/>
                </a:cubicBezTo>
                <a:cubicBezTo>
                  <a:pt x="443865" y="76574"/>
                  <a:pt x="445770" y="77526"/>
                  <a:pt x="445770" y="78479"/>
                </a:cubicBezTo>
                <a:cubicBezTo>
                  <a:pt x="445770" y="78479"/>
                  <a:pt x="446723" y="79431"/>
                  <a:pt x="446723" y="79431"/>
                </a:cubicBezTo>
                <a:cubicBezTo>
                  <a:pt x="446723" y="85146"/>
                  <a:pt x="445770" y="88956"/>
                  <a:pt x="445770" y="91814"/>
                </a:cubicBezTo>
                <a:cubicBezTo>
                  <a:pt x="444818" y="95624"/>
                  <a:pt x="444818" y="95624"/>
                  <a:pt x="443865" y="90861"/>
                </a:cubicBezTo>
                <a:cubicBezTo>
                  <a:pt x="443865" y="90861"/>
                  <a:pt x="443865" y="89909"/>
                  <a:pt x="442913" y="88956"/>
                </a:cubicBezTo>
                <a:cubicBezTo>
                  <a:pt x="441960" y="87051"/>
                  <a:pt x="437198" y="80384"/>
                  <a:pt x="434340" y="75621"/>
                </a:cubicBezTo>
                <a:cubicBezTo>
                  <a:pt x="428625" y="70859"/>
                  <a:pt x="421958" y="65144"/>
                  <a:pt x="418148" y="61334"/>
                </a:cubicBezTo>
                <a:cubicBezTo>
                  <a:pt x="411480" y="57524"/>
                  <a:pt x="405765" y="54666"/>
                  <a:pt x="406718" y="52761"/>
                </a:cubicBezTo>
                <a:cubicBezTo>
                  <a:pt x="397193" y="49904"/>
                  <a:pt x="392430" y="49904"/>
                  <a:pt x="393383" y="48951"/>
                </a:cubicBezTo>
                <a:cubicBezTo>
                  <a:pt x="380048" y="51809"/>
                  <a:pt x="379095" y="51809"/>
                  <a:pt x="391478" y="45141"/>
                </a:cubicBezTo>
                <a:cubicBezTo>
                  <a:pt x="373380" y="54666"/>
                  <a:pt x="374333" y="52761"/>
                  <a:pt x="391478" y="33711"/>
                </a:cubicBezTo>
                <a:cubicBezTo>
                  <a:pt x="373380" y="53714"/>
                  <a:pt x="371475" y="55619"/>
                  <a:pt x="380048" y="33711"/>
                </a:cubicBezTo>
                <a:cubicBezTo>
                  <a:pt x="375285" y="47046"/>
                  <a:pt x="373380" y="50856"/>
                  <a:pt x="373380" y="45141"/>
                </a:cubicBezTo>
                <a:cubicBezTo>
                  <a:pt x="373380" y="45141"/>
                  <a:pt x="372428" y="42284"/>
                  <a:pt x="371475" y="35616"/>
                </a:cubicBezTo>
                <a:cubicBezTo>
                  <a:pt x="370523" y="33711"/>
                  <a:pt x="369570" y="30854"/>
                  <a:pt x="368618" y="27996"/>
                </a:cubicBezTo>
                <a:cubicBezTo>
                  <a:pt x="365760" y="23234"/>
                  <a:pt x="359093" y="14661"/>
                  <a:pt x="349568" y="4184"/>
                </a:cubicBezTo>
                <a:cubicBezTo>
                  <a:pt x="371475" y="29901"/>
                  <a:pt x="346710" y="5136"/>
                  <a:pt x="338138" y="374"/>
                </a:cubicBezTo>
                <a:cubicBezTo>
                  <a:pt x="331470" y="-579"/>
                  <a:pt x="325755" y="374"/>
                  <a:pt x="320993" y="2279"/>
                </a:cubicBezTo>
                <a:cubicBezTo>
                  <a:pt x="316230" y="4184"/>
                  <a:pt x="311468" y="7041"/>
                  <a:pt x="306705" y="10851"/>
                </a:cubicBezTo>
                <a:cubicBezTo>
                  <a:pt x="302895" y="14661"/>
                  <a:pt x="299085" y="18471"/>
                  <a:pt x="295275" y="23234"/>
                </a:cubicBezTo>
                <a:cubicBezTo>
                  <a:pt x="290513" y="28949"/>
                  <a:pt x="285750" y="34664"/>
                  <a:pt x="280988" y="40379"/>
                </a:cubicBezTo>
                <a:cubicBezTo>
                  <a:pt x="239078" y="91814"/>
                  <a:pt x="263843" y="65144"/>
                  <a:pt x="221933" y="116579"/>
                </a:cubicBezTo>
                <a:cubicBezTo>
                  <a:pt x="181928" y="165156"/>
                  <a:pt x="171450" y="156584"/>
                  <a:pt x="129540" y="204209"/>
                </a:cubicBezTo>
                <a:cubicBezTo>
                  <a:pt x="96203" y="242309"/>
                  <a:pt x="41910" y="278504"/>
                  <a:pt x="11430" y="321366"/>
                </a:cubicBezTo>
                <a:cubicBezTo>
                  <a:pt x="7620" y="327081"/>
                  <a:pt x="3810" y="333749"/>
                  <a:pt x="0" y="340416"/>
                </a:cubicBezTo>
                <a:cubicBezTo>
                  <a:pt x="5715" y="343274"/>
                  <a:pt x="13335" y="355656"/>
                  <a:pt x="15240" y="348989"/>
                </a:cubicBezTo>
                <a:cubicBezTo>
                  <a:pt x="20955" y="361371"/>
                  <a:pt x="31433" y="379469"/>
                  <a:pt x="28575" y="360419"/>
                </a:cubicBezTo>
                <a:cubicBezTo>
                  <a:pt x="34290" y="383279"/>
                  <a:pt x="56198" y="392804"/>
                  <a:pt x="40958" y="373754"/>
                </a:cubicBezTo>
                <a:cubicBezTo>
                  <a:pt x="43815" y="377564"/>
                  <a:pt x="46673" y="380421"/>
                  <a:pt x="49530" y="383279"/>
                </a:cubicBezTo>
                <a:cubicBezTo>
                  <a:pt x="60008" y="388994"/>
                  <a:pt x="67628" y="391851"/>
                  <a:pt x="68580" y="392804"/>
                </a:cubicBezTo>
                <a:cubicBezTo>
                  <a:pt x="72390" y="393756"/>
                  <a:pt x="74295" y="393756"/>
                  <a:pt x="74295" y="393756"/>
                </a:cubicBezTo>
                <a:cubicBezTo>
                  <a:pt x="75248" y="394709"/>
                  <a:pt x="70485" y="394709"/>
                  <a:pt x="59055" y="396614"/>
                </a:cubicBezTo>
                <a:cubicBezTo>
                  <a:pt x="70485" y="394709"/>
                  <a:pt x="77153" y="394709"/>
                  <a:pt x="77153" y="393756"/>
                </a:cubicBezTo>
                <a:cubicBezTo>
                  <a:pt x="78105" y="394709"/>
                  <a:pt x="72390" y="394709"/>
                  <a:pt x="60960" y="397566"/>
                </a:cubicBezTo>
                <a:cubicBezTo>
                  <a:pt x="72390" y="394709"/>
                  <a:pt x="79058" y="394709"/>
                  <a:pt x="78105" y="394709"/>
                </a:cubicBezTo>
                <a:cubicBezTo>
                  <a:pt x="78105" y="395661"/>
                  <a:pt x="77153" y="395661"/>
                  <a:pt x="73343" y="397566"/>
                </a:cubicBezTo>
                <a:cubicBezTo>
                  <a:pt x="70485" y="398519"/>
                  <a:pt x="67628" y="399471"/>
                  <a:pt x="63818" y="400424"/>
                </a:cubicBezTo>
                <a:cubicBezTo>
                  <a:pt x="67628" y="399471"/>
                  <a:pt x="70485" y="398519"/>
                  <a:pt x="73343" y="397566"/>
                </a:cubicBezTo>
                <a:cubicBezTo>
                  <a:pt x="70485" y="398519"/>
                  <a:pt x="66675" y="399471"/>
                  <a:pt x="62865" y="401376"/>
                </a:cubicBezTo>
                <a:cubicBezTo>
                  <a:pt x="72390" y="397566"/>
                  <a:pt x="78105" y="396614"/>
                  <a:pt x="80010" y="395661"/>
                </a:cubicBezTo>
                <a:cubicBezTo>
                  <a:pt x="80010" y="395661"/>
                  <a:pt x="80010" y="395661"/>
                  <a:pt x="80010" y="395661"/>
                </a:cubicBezTo>
                <a:cubicBezTo>
                  <a:pt x="80010" y="395661"/>
                  <a:pt x="80010" y="396614"/>
                  <a:pt x="80010" y="396614"/>
                </a:cubicBezTo>
                <a:cubicBezTo>
                  <a:pt x="77153" y="397566"/>
                  <a:pt x="72390" y="399471"/>
                  <a:pt x="65723" y="402329"/>
                </a:cubicBezTo>
                <a:cubicBezTo>
                  <a:pt x="72390" y="399471"/>
                  <a:pt x="78105" y="397566"/>
                  <a:pt x="80010" y="396614"/>
                </a:cubicBezTo>
                <a:cubicBezTo>
                  <a:pt x="79058" y="398519"/>
                  <a:pt x="74295" y="400424"/>
                  <a:pt x="67628" y="405186"/>
                </a:cubicBezTo>
                <a:cubicBezTo>
                  <a:pt x="75248" y="400424"/>
                  <a:pt x="80010" y="398519"/>
                  <a:pt x="80963" y="396614"/>
                </a:cubicBezTo>
                <a:cubicBezTo>
                  <a:pt x="80963" y="396614"/>
                  <a:pt x="80963" y="396614"/>
                  <a:pt x="81915" y="396614"/>
                </a:cubicBezTo>
                <a:cubicBezTo>
                  <a:pt x="81915" y="398519"/>
                  <a:pt x="77153" y="401376"/>
                  <a:pt x="68580" y="406139"/>
                </a:cubicBezTo>
                <a:cubicBezTo>
                  <a:pt x="77153" y="400424"/>
                  <a:pt x="82868" y="397566"/>
                  <a:pt x="81915" y="396614"/>
                </a:cubicBezTo>
                <a:cubicBezTo>
                  <a:pt x="81915" y="396614"/>
                  <a:pt x="81915" y="396614"/>
                  <a:pt x="81915" y="396614"/>
                </a:cubicBezTo>
                <a:cubicBezTo>
                  <a:pt x="83820" y="398519"/>
                  <a:pt x="79058" y="402329"/>
                  <a:pt x="70485" y="408996"/>
                </a:cubicBezTo>
                <a:cubicBezTo>
                  <a:pt x="80010" y="402329"/>
                  <a:pt x="85725" y="399471"/>
                  <a:pt x="82868" y="397566"/>
                </a:cubicBezTo>
                <a:cubicBezTo>
                  <a:pt x="84773" y="399471"/>
                  <a:pt x="81915" y="402329"/>
                  <a:pt x="75248" y="406139"/>
                </a:cubicBezTo>
                <a:cubicBezTo>
                  <a:pt x="74295" y="407091"/>
                  <a:pt x="72390" y="408044"/>
                  <a:pt x="71438" y="408996"/>
                </a:cubicBezTo>
                <a:cubicBezTo>
                  <a:pt x="72390" y="408044"/>
                  <a:pt x="73343" y="408044"/>
                  <a:pt x="74295" y="407091"/>
                </a:cubicBezTo>
                <a:cubicBezTo>
                  <a:pt x="73343" y="408044"/>
                  <a:pt x="72390" y="408996"/>
                  <a:pt x="70485" y="409949"/>
                </a:cubicBezTo>
                <a:cubicBezTo>
                  <a:pt x="72390" y="408996"/>
                  <a:pt x="73343" y="408044"/>
                  <a:pt x="74295" y="407091"/>
                </a:cubicBezTo>
                <a:cubicBezTo>
                  <a:pt x="81915" y="402329"/>
                  <a:pt x="87630" y="399471"/>
                  <a:pt x="85725" y="397566"/>
                </a:cubicBezTo>
                <a:cubicBezTo>
                  <a:pt x="87630" y="398519"/>
                  <a:pt x="87630" y="400424"/>
                  <a:pt x="88583" y="402329"/>
                </a:cubicBezTo>
                <a:cubicBezTo>
                  <a:pt x="88583" y="402329"/>
                  <a:pt x="88583" y="402329"/>
                  <a:pt x="89535" y="403281"/>
                </a:cubicBezTo>
                <a:cubicBezTo>
                  <a:pt x="89535" y="402329"/>
                  <a:pt x="88583" y="400424"/>
                  <a:pt x="88583" y="399471"/>
                </a:cubicBezTo>
                <a:cubicBezTo>
                  <a:pt x="88583" y="399471"/>
                  <a:pt x="89535" y="399471"/>
                  <a:pt x="89535" y="399471"/>
                </a:cubicBezTo>
                <a:cubicBezTo>
                  <a:pt x="90488" y="400424"/>
                  <a:pt x="90488" y="401376"/>
                  <a:pt x="91440" y="402329"/>
                </a:cubicBezTo>
                <a:cubicBezTo>
                  <a:pt x="91440" y="401376"/>
                  <a:pt x="90488" y="400424"/>
                  <a:pt x="90488" y="399471"/>
                </a:cubicBezTo>
                <a:cubicBezTo>
                  <a:pt x="90488" y="399471"/>
                  <a:pt x="91440" y="399471"/>
                  <a:pt x="91440" y="399471"/>
                </a:cubicBezTo>
                <a:cubicBezTo>
                  <a:pt x="91440" y="400424"/>
                  <a:pt x="92393" y="401376"/>
                  <a:pt x="92393" y="402329"/>
                </a:cubicBezTo>
                <a:lnTo>
                  <a:pt x="92393" y="402329"/>
                </a:lnTo>
                <a:cubicBezTo>
                  <a:pt x="92393" y="402329"/>
                  <a:pt x="93345" y="402329"/>
                  <a:pt x="93345" y="403281"/>
                </a:cubicBezTo>
                <a:cubicBezTo>
                  <a:pt x="93345" y="402329"/>
                  <a:pt x="92393" y="400424"/>
                  <a:pt x="92393" y="399471"/>
                </a:cubicBezTo>
                <a:cubicBezTo>
                  <a:pt x="92393" y="399471"/>
                  <a:pt x="93345" y="399471"/>
                  <a:pt x="93345" y="399471"/>
                </a:cubicBezTo>
                <a:cubicBezTo>
                  <a:pt x="94298" y="399471"/>
                  <a:pt x="95250" y="399471"/>
                  <a:pt x="95250" y="400424"/>
                </a:cubicBezTo>
                <a:cubicBezTo>
                  <a:pt x="95250" y="401376"/>
                  <a:pt x="95250" y="402329"/>
                  <a:pt x="95250" y="403281"/>
                </a:cubicBezTo>
                <a:cubicBezTo>
                  <a:pt x="95250" y="403281"/>
                  <a:pt x="94298" y="402329"/>
                  <a:pt x="94298" y="402329"/>
                </a:cubicBezTo>
                <a:cubicBezTo>
                  <a:pt x="94298" y="402329"/>
                  <a:pt x="95250" y="403281"/>
                  <a:pt x="95250" y="403281"/>
                </a:cubicBezTo>
                <a:cubicBezTo>
                  <a:pt x="95250" y="403281"/>
                  <a:pt x="95250" y="404234"/>
                  <a:pt x="95250" y="404234"/>
                </a:cubicBezTo>
                <a:cubicBezTo>
                  <a:pt x="96203" y="405186"/>
                  <a:pt x="96203" y="406139"/>
                  <a:pt x="97155" y="408044"/>
                </a:cubicBezTo>
                <a:cubicBezTo>
                  <a:pt x="97155" y="408044"/>
                  <a:pt x="97155" y="408044"/>
                  <a:pt x="97155" y="408044"/>
                </a:cubicBezTo>
                <a:cubicBezTo>
                  <a:pt x="97155" y="408044"/>
                  <a:pt x="97155" y="408044"/>
                  <a:pt x="97155" y="408044"/>
                </a:cubicBezTo>
                <a:cubicBezTo>
                  <a:pt x="97155" y="408996"/>
                  <a:pt x="98108" y="409949"/>
                  <a:pt x="98108" y="411854"/>
                </a:cubicBezTo>
                <a:cubicBezTo>
                  <a:pt x="100013" y="414711"/>
                  <a:pt x="100965" y="417569"/>
                  <a:pt x="101918" y="420426"/>
                </a:cubicBezTo>
                <a:cubicBezTo>
                  <a:pt x="101918" y="420426"/>
                  <a:pt x="101918" y="420426"/>
                  <a:pt x="101918" y="420426"/>
                </a:cubicBezTo>
                <a:cubicBezTo>
                  <a:pt x="101918" y="420426"/>
                  <a:pt x="101918" y="420426"/>
                  <a:pt x="101918" y="420426"/>
                </a:cubicBezTo>
                <a:cubicBezTo>
                  <a:pt x="101918" y="420426"/>
                  <a:pt x="101918" y="420426"/>
                  <a:pt x="101918" y="420426"/>
                </a:cubicBezTo>
                <a:cubicBezTo>
                  <a:pt x="101918" y="421379"/>
                  <a:pt x="102870" y="422331"/>
                  <a:pt x="102870" y="424236"/>
                </a:cubicBezTo>
                <a:cubicBezTo>
                  <a:pt x="102870" y="425189"/>
                  <a:pt x="102870" y="426141"/>
                  <a:pt x="102870" y="427094"/>
                </a:cubicBezTo>
                <a:cubicBezTo>
                  <a:pt x="102870" y="426141"/>
                  <a:pt x="102870" y="426141"/>
                  <a:pt x="102870" y="425189"/>
                </a:cubicBezTo>
                <a:cubicBezTo>
                  <a:pt x="102870" y="426141"/>
                  <a:pt x="102870" y="426141"/>
                  <a:pt x="102870" y="427094"/>
                </a:cubicBezTo>
                <a:cubicBezTo>
                  <a:pt x="102870" y="427094"/>
                  <a:pt x="102870" y="427094"/>
                  <a:pt x="102870" y="427094"/>
                </a:cubicBezTo>
                <a:cubicBezTo>
                  <a:pt x="102870" y="426141"/>
                  <a:pt x="102870" y="425189"/>
                  <a:pt x="102870" y="424236"/>
                </a:cubicBezTo>
                <a:cubicBezTo>
                  <a:pt x="102870" y="423284"/>
                  <a:pt x="102870" y="423284"/>
                  <a:pt x="101918" y="422331"/>
                </a:cubicBezTo>
                <a:cubicBezTo>
                  <a:pt x="101918" y="422331"/>
                  <a:pt x="101918" y="422331"/>
                  <a:pt x="101918" y="422331"/>
                </a:cubicBezTo>
                <a:cubicBezTo>
                  <a:pt x="101918" y="422331"/>
                  <a:pt x="101918" y="422331"/>
                  <a:pt x="101918" y="422331"/>
                </a:cubicBezTo>
                <a:cubicBezTo>
                  <a:pt x="101918" y="422331"/>
                  <a:pt x="101918" y="422331"/>
                  <a:pt x="101918" y="422331"/>
                </a:cubicBezTo>
                <a:cubicBezTo>
                  <a:pt x="100965" y="420426"/>
                  <a:pt x="100013" y="417569"/>
                  <a:pt x="99060" y="415664"/>
                </a:cubicBezTo>
                <a:cubicBezTo>
                  <a:pt x="99060" y="416616"/>
                  <a:pt x="99060" y="416616"/>
                  <a:pt x="99060" y="417569"/>
                </a:cubicBezTo>
                <a:cubicBezTo>
                  <a:pt x="99060" y="417569"/>
                  <a:pt x="99060" y="417569"/>
                  <a:pt x="99060" y="418521"/>
                </a:cubicBezTo>
                <a:cubicBezTo>
                  <a:pt x="100013" y="420426"/>
                  <a:pt x="100965" y="422331"/>
                  <a:pt x="101918" y="424236"/>
                </a:cubicBezTo>
                <a:lnTo>
                  <a:pt x="101918" y="424236"/>
                </a:lnTo>
                <a:cubicBezTo>
                  <a:pt x="100965" y="423284"/>
                  <a:pt x="100965" y="421379"/>
                  <a:pt x="100013" y="420426"/>
                </a:cubicBezTo>
                <a:cubicBezTo>
                  <a:pt x="100013" y="420426"/>
                  <a:pt x="100013" y="421379"/>
                  <a:pt x="100013" y="421379"/>
                </a:cubicBezTo>
                <a:cubicBezTo>
                  <a:pt x="100965" y="422331"/>
                  <a:pt x="100965" y="423284"/>
                  <a:pt x="101918" y="425189"/>
                </a:cubicBezTo>
                <a:cubicBezTo>
                  <a:pt x="101918" y="425189"/>
                  <a:pt x="101918" y="425189"/>
                  <a:pt x="101918" y="425189"/>
                </a:cubicBezTo>
                <a:cubicBezTo>
                  <a:pt x="101918" y="424236"/>
                  <a:pt x="100965" y="423284"/>
                  <a:pt x="100965" y="422331"/>
                </a:cubicBezTo>
                <a:cubicBezTo>
                  <a:pt x="100965" y="422331"/>
                  <a:pt x="100965" y="422331"/>
                  <a:pt x="100965" y="422331"/>
                </a:cubicBezTo>
                <a:cubicBezTo>
                  <a:pt x="100965" y="422331"/>
                  <a:pt x="100965" y="422331"/>
                  <a:pt x="100965" y="422331"/>
                </a:cubicBezTo>
                <a:cubicBezTo>
                  <a:pt x="100965" y="421379"/>
                  <a:pt x="100013" y="421379"/>
                  <a:pt x="100013" y="420426"/>
                </a:cubicBezTo>
                <a:cubicBezTo>
                  <a:pt x="100013" y="420426"/>
                  <a:pt x="100013" y="419474"/>
                  <a:pt x="100013" y="419474"/>
                </a:cubicBezTo>
                <a:cubicBezTo>
                  <a:pt x="100013" y="419474"/>
                  <a:pt x="100013" y="420426"/>
                  <a:pt x="100965" y="420426"/>
                </a:cubicBezTo>
                <a:cubicBezTo>
                  <a:pt x="100965" y="420426"/>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8521"/>
                </a:cubicBezTo>
                <a:cubicBezTo>
                  <a:pt x="100965" y="418521"/>
                  <a:pt x="100965" y="418521"/>
                  <a:pt x="100965" y="418521"/>
                </a:cubicBezTo>
                <a:cubicBezTo>
                  <a:pt x="100965" y="418521"/>
                  <a:pt x="100965" y="418521"/>
                  <a:pt x="100965" y="417569"/>
                </a:cubicBezTo>
                <a:cubicBezTo>
                  <a:pt x="100965" y="417569"/>
                  <a:pt x="100965" y="417569"/>
                  <a:pt x="100965" y="417569"/>
                </a:cubicBezTo>
                <a:cubicBezTo>
                  <a:pt x="100965" y="417569"/>
                  <a:pt x="100965" y="417569"/>
                  <a:pt x="100965" y="418521"/>
                </a:cubicBezTo>
                <a:cubicBezTo>
                  <a:pt x="100965" y="418521"/>
                  <a:pt x="100965" y="419474"/>
                  <a:pt x="100965" y="419474"/>
                </a:cubicBezTo>
                <a:cubicBezTo>
                  <a:pt x="100965" y="419474"/>
                  <a:pt x="100965" y="419474"/>
                  <a:pt x="100965" y="418521"/>
                </a:cubicBezTo>
                <a:cubicBezTo>
                  <a:pt x="100965" y="418521"/>
                  <a:pt x="100965" y="418521"/>
                  <a:pt x="100965" y="418521"/>
                </a:cubicBezTo>
                <a:cubicBezTo>
                  <a:pt x="100965" y="418521"/>
                  <a:pt x="100965" y="418521"/>
                  <a:pt x="100965" y="419474"/>
                </a:cubicBezTo>
                <a:cubicBezTo>
                  <a:pt x="100965" y="420426"/>
                  <a:pt x="100965" y="420426"/>
                  <a:pt x="100013" y="420426"/>
                </a:cubicBezTo>
                <a:cubicBezTo>
                  <a:pt x="100013" y="420426"/>
                  <a:pt x="100013" y="420426"/>
                  <a:pt x="100013" y="420426"/>
                </a:cubicBezTo>
                <a:cubicBezTo>
                  <a:pt x="100013" y="420426"/>
                  <a:pt x="100013" y="420426"/>
                  <a:pt x="100013" y="420426"/>
                </a:cubicBezTo>
                <a:cubicBezTo>
                  <a:pt x="100013" y="420426"/>
                  <a:pt x="100013" y="420426"/>
                  <a:pt x="100013" y="420426"/>
                </a:cubicBezTo>
                <a:cubicBezTo>
                  <a:pt x="99060" y="422331"/>
                  <a:pt x="96203" y="423284"/>
                  <a:pt x="92393" y="422331"/>
                </a:cubicBezTo>
                <a:cubicBezTo>
                  <a:pt x="94298" y="423284"/>
                  <a:pt x="96203" y="423284"/>
                  <a:pt x="98108" y="422331"/>
                </a:cubicBezTo>
                <a:cubicBezTo>
                  <a:pt x="99060" y="423284"/>
                  <a:pt x="100965" y="423284"/>
                  <a:pt x="101918" y="423284"/>
                </a:cubicBezTo>
                <a:cubicBezTo>
                  <a:pt x="100965" y="426141"/>
                  <a:pt x="99060" y="427094"/>
                  <a:pt x="95250" y="424236"/>
                </a:cubicBezTo>
                <a:cubicBezTo>
                  <a:pt x="100013" y="427094"/>
                  <a:pt x="101918" y="426141"/>
                  <a:pt x="102870" y="423284"/>
                </a:cubicBezTo>
                <a:cubicBezTo>
                  <a:pt x="103823" y="424236"/>
                  <a:pt x="104775" y="425189"/>
                  <a:pt x="105728" y="426141"/>
                </a:cubicBezTo>
                <a:cubicBezTo>
                  <a:pt x="105728" y="426141"/>
                  <a:pt x="105728" y="426141"/>
                  <a:pt x="105728" y="426141"/>
                </a:cubicBezTo>
                <a:cubicBezTo>
                  <a:pt x="105728" y="426141"/>
                  <a:pt x="105728" y="426141"/>
                  <a:pt x="105728" y="426141"/>
                </a:cubicBezTo>
                <a:cubicBezTo>
                  <a:pt x="105728" y="426141"/>
                  <a:pt x="105728" y="426141"/>
                  <a:pt x="105728" y="426141"/>
                </a:cubicBezTo>
                <a:cubicBezTo>
                  <a:pt x="105728" y="427094"/>
                  <a:pt x="105728" y="427094"/>
                  <a:pt x="105728" y="428046"/>
                </a:cubicBezTo>
                <a:cubicBezTo>
                  <a:pt x="105728" y="428046"/>
                  <a:pt x="105728" y="428046"/>
                  <a:pt x="105728" y="428046"/>
                </a:cubicBezTo>
                <a:cubicBezTo>
                  <a:pt x="105728" y="428046"/>
                  <a:pt x="105728" y="427094"/>
                  <a:pt x="105728" y="427094"/>
                </a:cubicBezTo>
                <a:cubicBezTo>
                  <a:pt x="105728" y="427094"/>
                  <a:pt x="105728" y="427094"/>
                  <a:pt x="105728" y="428046"/>
                </a:cubicBezTo>
                <a:lnTo>
                  <a:pt x="105728" y="428046"/>
                </a:lnTo>
                <a:cubicBezTo>
                  <a:pt x="105728" y="428046"/>
                  <a:pt x="105728" y="428046"/>
                  <a:pt x="105728" y="427094"/>
                </a:cubicBezTo>
                <a:cubicBezTo>
                  <a:pt x="105728" y="427094"/>
                  <a:pt x="105728" y="427094"/>
                  <a:pt x="105728" y="426141"/>
                </a:cubicBezTo>
                <a:cubicBezTo>
                  <a:pt x="105728" y="426141"/>
                  <a:pt x="105728" y="427094"/>
                  <a:pt x="106680" y="427094"/>
                </a:cubicBezTo>
                <a:cubicBezTo>
                  <a:pt x="106680" y="427094"/>
                  <a:pt x="106680" y="426141"/>
                  <a:pt x="105728" y="426141"/>
                </a:cubicBezTo>
                <a:cubicBezTo>
                  <a:pt x="105728" y="426141"/>
                  <a:pt x="105728" y="425189"/>
                  <a:pt x="105728" y="425189"/>
                </a:cubicBezTo>
                <a:cubicBezTo>
                  <a:pt x="105728" y="426141"/>
                  <a:pt x="106680" y="426141"/>
                  <a:pt x="106680" y="427094"/>
                </a:cubicBezTo>
                <a:cubicBezTo>
                  <a:pt x="106680" y="427094"/>
                  <a:pt x="106680" y="427094"/>
                  <a:pt x="106680" y="427094"/>
                </a:cubicBezTo>
                <a:cubicBezTo>
                  <a:pt x="106680" y="427094"/>
                  <a:pt x="106680" y="427094"/>
                  <a:pt x="106680" y="427094"/>
                </a:cubicBezTo>
                <a:lnTo>
                  <a:pt x="106680" y="427094"/>
                </a:lnTo>
                <a:lnTo>
                  <a:pt x="106680" y="427094"/>
                </a:lnTo>
                <a:cubicBezTo>
                  <a:pt x="106680" y="427094"/>
                  <a:pt x="106680" y="428046"/>
                  <a:pt x="106680" y="428046"/>
                </a:cubicBezTo>
                <a:lnTo>
                  <a:pt x="106680" y="428046"/>
                </a:lnTo>
                <a:cubicBezTo>
                  <a:pt x="106680" y="428046"/>
                  <a:pt x="106680" y="428046"/>
                  <a:pt x="106680" y="428046"/>
                </a:cubicBezTo>
                <a:lnTo>
                  <a:pt x="106680" y="428046"/>
                </a:lnTo>
                <a:lnTo>
                  <a:pt x="106680" y="428046"/>
                </a:lnTo>
                <a:cubicBezTo>
                  <a:pt x="106680" y="428046"/>
                  <a:pt x="106680" y="428046"/>
                  <a:pt x="106680" y="428046"/>
                </a:cubicBezTo>
                <a:cubicBezTo>
                  <a:pt x="106680" y="428046"/>
                  <a:pt x="106680" y="428046"/>
                  <a:pt x="106680" y="427094"/>
                </a:cubicBezTo>
                <a:lnTo>
                  <a:pt x="106680" y="427094"/>
                </a:lnTo>
                <a:cubicBezTo>
                  <a:pt x="106680" y="427094"/>
                  <a:pt x="106680" y="427094"/>
                  <a:pt x="106680" y="428046"/>
                </a:cubicBezTo>
                <a:cubicBezTo>
                  <a:pt x="106680" y="428999"/>
                  <a:pt x="106680" y="428999"/>
                  <a:pt x="105728" y="428999"/>
                </a:cubicBezTo>
                <a:cubicBezTo>
                  <a:pt x="105728" y="428999"/>
                  <a:pt x="105728" y="428046"/>
                  <a:pt x="105728" y="428046"/>
                </a:cubicBezTo>
                <a:cubicBezTo>
                  <a:pt x="105728" y="428046"/>
                  <a:pt x="105728" y="428046"/>
                  <a:pt x="105728" y="428046"/>
                </a:cubicBezTo>
                <a:cubicBezTo>
                  <a:pt x="105728" y="428046"/>
                  <a:pt x="105728" y="428999"/>
                  <a:pt x="105728" y="428999"/>
                </a:cubicBezTo>
                <a:cubicBezTo>
                  <a:pt x="104775" y="428999"/>
                  <a:pt x="103823" y="428046"/>
                  <a:pt x="101918" y="427094"/>
                </a:cubicBezTo>
                <a:cubicBezTo>
                  <a:pt x="103823" y="428999"/>
                  <a:pt x="104775" y="428999"/>
                  <a:pt x="105728" y="428999"/>
                </a:cubicBezTo>
                <a:cubicBezTo>
                  <a:pt x="105728" y="429951"/>
                  <a:pt x="104775" y="430904"/>
                  <a:pt x="103823" y="430904"/>
                </a:cubicBezTo>
                <a:cubicBezTo>
                  <a:pt x="102870" y="430904"/>
                  <a:pt x="102870" y="429951"/>
                  <a:pt x="101918" y="428999"/>
                </a:cubicBezTo>
                <a:cubicBezTo>
                  <a:pt x="102870" y="429951"/>
                  <a:pt x="102870" y="429951"/>
                  <a:pt x="103823" y="430904"/>
                </a:cubicBezTo>
                <a:cubicBezTo>
                  <a:pt x="102870" y="430904"/>
                  <a:pt x="100965" y="429951"/>
                  <a:pt x="99060" y="428046"/>
                </a:cubicBezTo>
                <a:cubicBezTo>
                  <a:pt x="100965" y="429951"/>
                  <a:pt x="102870" y="430904"/>
                  <a:pt x="103823" y="430904"/>
                </a:cubicBezTo>
                <a:cubicBezTo>
                  <a:pt x="105728" y="432809"/>
                  <a:pt x="106680" y="431856"/>
                  <a:pt x="106680" y="429951"/>
                </a:cubicBezTo>
                <a:cubicBezTo>
                  <a:pt x="108585" y="435666"/>
                  <a:pt x="107633" y="438524"/>
                  <a:pt x="102870" y="431856"/>
                </a:cubicBezTo>
                <a:cubicBezTo>
                  <a:pt x="104775" y="434714"/>
                  <a:pt x="106680" y="435666"/>
                  <a:pt x="107633" y="436619"/>
                </a:cubicBezTo>
                <a:cubicBezTo>
                  <a:pt x="107633" y="436619"/>
                  <a:pt x="107633" y="436619"/>
                  <a:pt x="107633" y="435666"/>
                </a:cubicBezTo>
                <a:cubicBezTo>
                  <a:pt x="107633" y="435666"/>
                  <a:pt x="107633" y="436619"/>
                  <a:pt x="107633" y="436619"/>
                </a:cubicBezTo>
                <a:cubicBezTo>
                  <a:pt x="109538" y="436619"/>
                  <a:pt x="109538" y="434714"/>
                  <a:pt x="107633" y="430904"/>
                </a:cubicBezTo>
                <a:cubicBezTo>
                  <a:pt x="107633" y="430904"/>
                  <a:pt x="107633" y="430904"/>
                  <a:pt x="107633" y="430904"/>
                </a:cubicBezTo>
                <a:cubicBezTo>
                  <a:pt x="109538" y="435666"/>
                  <a:pt x="110490" y="440429"/>
                  <a:pt x="109538" y="440429"/>
                </a:cubicBezTo>
                <a:cubicBezTo>
                  <a:pt x="109538" y="440429"/>
                  <a:pt x="109538" y="440429"/>
                  <a:pt x="109538" y="440429"/>
                </a:cubicBezTo>
                <a:cubicBezTo>
                  <a:pt x="109538" y="440429"/>
                  <a:pt x="109538" y="440429"/>
                  <a:pt x="109538" y="440429"/>
                </a:cubicBezTo>
                <a:cubicBezTo>
                  <a:pt x="109538" y="440429"/>
                  <a:pt x="108585" y="439476"/>
                  <a:pt x="107633" y="438524"/>
                </a:cubicBezTo>
                <a:cubicBezTo>
                  <a:pt x="108585" y="440429"/>
                  <a:pt x="109538" y="441381"/>
                  <a:pt x="109538" y="441381"/>
                </a:cubicBezTo>
                <a:cubicBezTo>
                  <a:pt x="110490" y="443286"/>
                  <a:pt x="111443" y="443286"/>
                  <a:pt x="111443" y="443286"/>
                </a:cubicBezTo>
                <a:cubicBezTo>
                  <a:pt x="111443" y="442334"/>
                  <a:pt x="110490" y="441381"/>
                  <a:pt x="110490" y="439476"/>
                </a:cubicBezTo>
                <a:cubicBezTo>
                  <a:pt x="110490" y="440429"/>
                  <a:pt x="111443" y="442334"/>
                  <a:pt x="111443" y="443286"/>
                </a:cubicBezTo>
                <a:cubicBezTo>
                  <a:pt x="111443" y="443286"/>
                  <a:pt x="111443" y="443286"/>
                  <a:pt x="111443" y="442334"/>
                </a:cubicBezTo>
                <a:cubicBezTo>
                  <a:pt x="111443" y="440429"/>
                  <a:pt x="110490" y="437571"/>
                  <a:pt x="108585" y="433761"/>
                </a:cubicBezTo>
                <a:cubicBezTo>
                  <a:pt x="109538" y="436619"/>
                  <a:pt x="110490" y="438524"/>
                  <a:pt x="110490" y="439476"/>
                </a:cubicBezTo>
                <a:cubicBezTo>
                  <a:pt x="111443" y="441381"/>
                  <a:pt x="110490" y="442334"/>
                  <a:pt x="109538" y="441381"/>
                </a:cubicBezTo>
                <a:cubicBezTo>
                  <a:pt x="110490" y="441381"/>
                  <a:pt x="110490" y="441381"/>
                  <a:pt x="110490" y="439476"/>
                </a:cubicBezTo>
                <a:cubicBezTo>
                  <a:pt x="110490" y="437571"/>
                  <a:pt x="109538" y="435666"/>
                  <a:pt x="108585" y="433761"/>
                </a:cubicBezTo>
                <a:cubicBezTo>
                  <a:pt x="108585" y="432809"/>
                  <a:pt x="107633" y="432809"/>
                  <a:pt x="107633" y="431856"/>
                </a:cubicBezTo>
                <a:cubicBezTo>
                  <a:pt x="107633" y="431856"/>
                  <a:pt x="107633" y="432809"/>
                  <a:pt x="108585" y="432809"/>
                </a:cubicBezTo>
                <a:cubicBezTo>
                  <a:pt x="108585" y="431856"/>
                  <a:pt x="107633" y="431856"/>
                  <a:pt x="107633" y="430904"/>
                </a:cubicBezTo>
                <a:cubicBezTo>
                  <a:pt x="107633" y="430904"/>
                  <a:pt x="107633" y="430904"/>
                  <a:pt x="107633" y="430904"/>
                </a:cubicBezTo>
                <a:cubicBezTo>
                  <a:pt x="107633" y="430904"/>
                  <a:pt x="107633" y="430904"/>
                  <a:pt x="107633" y="430904"/>
                </a:cubicBezTo>
                <a:cubicBezTo>
                  <a:pt x="107633" y="430904"/>
                  <a:pt x="107633" y="430904"/>
                  <a:pt x="107633" y="430904"/>
                </a:cubicBezTo>
                <a:cubicBezTo>
                  <a:pt x="107633" y="429951"/>
                  <a:pt x="106680" y="429951"/>
                  <a:pt x="106680" y="428999"/>
                </a:cubicBezTo>
                <a:cubicBezTo>
                  <a:pt x="106680" y="428999"/>
                  <a:pt x="106680" y="428999"/>
                  <a:pt x="106680" y="428999"/>
                </a:cubicBezTo>
                <a:cubicBezTo>
                  <a:pt x="106680" y="429951"/>
                  <a:pt x="107633" y="429951"/>
                  <a:pt x="107633" y="430904"/>
                </a:cubicBezTo>
                <a:lnTo>
                  <a:pt x="107633" y="430904"/>
                </a:lnTo>
                <a:lnTo>
                  <a:pt x="107633" y="430904"/>
                </a:lnTo>
                <a:cubicBezTo>
                  <a:pt x="108585" y="431856"/>
                  <a:pt x="108585" y="432809"/>
                  <a:pt x="109538" y="433761"/>
                </a:cubicBezTo>
                <a:cubicBezTo>
                  <a:pt x="112395" y="438524"/>
                  <a:pt x="113348" y="442334"/>
                  <a:pt x="113348" y="444239"/>
                </a:cubicBezTo>
                <a:cubicBezTo>
                  <a:pt x="114300" y="446144"/>
                  <a:pt x="113348" y="446144"/>
                  <a:pt x="113348" y="446144"/>
                </a:cubicBezTo>
                <a:cubicBezTo>
                  <a:pt x="114300" y="448049"/>
                  <a:pt x="114300" y="449001"/>
                  <a:pt x="114300" y="447096"/>
                </a:cubicBezTo>
                <a:cubicBezTo>
                  <a:pt x="115253" y="446144"/>
                  <a:pt x="112395" y="439476"/>
                  <a:pt x="108585" y="432809"/>
                </a:cubicBezTo>
                <a:cubicBezTo>
                  <a:pt x="111443" y="437571"/>
                  <a:pt x="113348" y="441381"/>
                  <a:pt x="114300" y="444239"/>
                </a:cubicBezTo>
                <a:cubicBezTo>
                  <a:pt x="114300" y="443286"/>
                  <a:pt x="114300" y="443286"/>
                  <a:pt x="114300" y="442334"/>
                </a:cubicBezTo>
                <a:cubicBezTo>
                  <a:pt x="114300" y="443286"/>
                  <a:pt x="114300" y="444239"/>
                  <a:pt x="114300" y="445191"/>
                </a:cubicBezTo>
                <a:cubicBezTo>
                  <a:pt x="114300" y="446144"/>
                  <a:pt x="115253" y="447096"/>
                  <a:pt x="115253" y="448049"/>
                </a:cubicBezTo>
                <a:cubicBezTo>
                  <a:pt x="115253" y="449001"/>
                  <a:pt x="115253" y="449001"/>
                  <a:pt x="115253" y="449954"/>
                </a:cubicBezTo>
                <a:cubicBezTo>
                  <a:pt x="115253" y="449954"/>
                  <a:pt x="115253" y="449001"/>
                  <a:pt x="115253" y="448049"/>
                </a:cubicBezTo>
                <a:cubicBezTo>
                  <a:pt x="115253" y="448049"/>
                  <a:pt x="115253" y="448049"/>
                  <a:pt x="115253" y="449001"/>
                </a:cubicBezTo>
                <a:cubicBezTo>
                  <a:pt x="115253" y="449954"/>
                  <a:pt x="116205" y="449954"/>
                  <a:pt x="116205" y="449954"/>
                </a:cubicBezTo>
                <a:cubicBezTo>
                  <a:pt x="117158" y="452811"/>
                  <a:pt x="117158" y="454716"/>
                  <a:pt x="116205" y="453764"/>
                </a:cubicBezTo>
                <a:cubicBezTo>
                  <a:pt x="119063" y="455669"/>
                  <a:pt x="118110" y="451859"/>
                  <a:pt x="117158" y="444239"/>
                </a:cubicBezTo>
                <a:cubicBezTo>
                  <a:pt x="118110" y="451859"/>
                  <a:pt x="120968" y="457574"/>
                  <a:pt x="117158" y="455669"/>
                </a:cubicBezTo>
                <a:cubicBezTo>
                  <a:pt x="121920" y="458526"/>
                  <a:pt x="123825" y="456621"/>
                  <a:pt x="120968" y="448049"/>
                </a:cubicBezTo>
                <a:cubicBezTo>
                  <a:pt x="123825" y="456621"/>
                  <a:pt x="126683" y="461384"/>
                  <a:pt x="120015" y="458526"/>
                </a:cubicBezTo>
                <a:cubicBezTo>
                  <a:pt x="122873" y="460431"/>
                  <a:pt x="126683" y="461384"/>
                  <a:pt x="130493" y="463289"/>
                </a:cubicBezTo>
                <a:cubicBezTo>
                  <a:pt x="128588" y="462336"/>
                  <a:pt x="126683" y="461384"/>
                  <a:pt x="124778" y="460431"/>
                </a:cubicBezTo>
                <a:cubicBezTo>
                  <a:pt x="127635" y="461384"/>
                  <a:pt x="129540" y="462336"/>
                  <a:pt x="132398" y="463289"/>
                </a:cubicBezTo>
                <a:cubicBezTo>
                  <a:pt x="134303" y="464241"/>
                  <a:pt x="136208" y="464241"/>
                  <a:pt x="137160" y="464241"/>
                </a:cubicBezTo>
                <a:cubicBezTo>
                  <a:pt x="135255" y="463289"/>
                  <a:pt x="132398" y="462336"/>
                  <a:pt x="130493" y="461384"/>
                </a:cubicBezTo>
                <a:cubicBezTo>
                  <a:pt x="133350" y="462336"/>
                  <a:pt x="135255" y="463289"/>
                  <a:pt x="138113" y="464241"/>
                </a:cubicBezTo>
                <a:cubicBezTo>
                  <a:pt x="140970" y="464241"/>
                  <a:pt x="141923" y="463289"/>
                  <a:pt x="134303" y="457574"/>
                </a:cubicBezTo>
                <a:cubicBezTo>
                  <a:pt x="141923" y="463289"/>
                  <a:pt x="142875" y="465194"/>
                  <a:pt x="140970" y="465194"/>
                </a:cubicBezTo>
                <a:cubicBezTo>
                  <a:pt x="142875" y="466146"/>
                  <a:pt x="143828" y="466146"/>
                  <a:pt x="145733" y="467099"/>
                </a:cubicBezTo>
                <a:cubicBezTo>
                  <a:pt x="148590" y="468051"/>
                  <a:pt x="150495" y="468051"/>
                  <a:pt x="148590" y="466146"/>
                </a:cubicBezTo>
                <a:cubicBezTo>
                  <a:pt x="148590" y="466146"/>
                  <a:pt x="148590" y="466146"/>
                  <a:pt x="148590" y="466146"/>
                </a:cubicBezTo>
                <a:cubicBezTo>
                  <a:pt x="148590" y="466146"/>
                  <a:pt x="148590" y="466146"/>
                  <a:pt x="148590" y="466146"/>
                </a:cubicBezTo>
                <a:cubicBezTo>
                  <a:pt x="147638" y="465194"/>
                  <a:pt x="145733" y="463289"/>
                  <a:pt x="141923" y="461384"/>
                </a:cubicBezTo>
                <a:cubicBezTo>
                  <a:pt x="145733" y="464241"/>
                  <a:pt x="148590" y="465194"/>
                  <a:pt x="149543" y="467099"/>
                </a:cubicBezTo>
                <a:cubicBezTo>
                  <a:pt x="167640" y="475671"/>
                  <a:pt x="167640" y="475671"/>
                  <a:pt x="149543" y="469956"/>
                </a:cubicBezTo>
                <a:cubicBezTo>
                  <a:pt x="169545" y="476624"/>
                  <a:pt x="173355" y="475671"/>
                  <a:pt x="169545" y="480434"/>
                </a:cubicBezTo>
                <a:cubicBezTo>
                  <a:pt x="173355" y="475671"/>
                  <a:pt x="173355" y="475671"/>
                  <a:pt x="180023" y="487101"/>
                </a:cubicBezTo>
                <a:cubicBezTo>
                  <a:pt x="174308" y="476624"/>
                  <a:pt x="175260" y="478529"/>
                  <a:pt x="192405" y="493769"/>
                </a:cubicBezTo>
                <a:cubicBezTo>
                  <a:pt x="177165" y="478529"/>
                  <a:pt x="182880" y="484244"/>
                  <a:pt x="203835" y="499484"/>
                </a:cubicBezTo>
                <a:cubicBezTo>
                  <a:pt x="185738" y="485196"/>
                  <a:pt x="200978" y="495674"/>
                  <a:pt x="215265" y="505199"/>
                </a:cubicBezTo>
                <a:cubicBezTo>
                  <a:pt x="206693" y="493769"/>
                  <a:pt x="222885" y="491864"/>
                  <a:pt x="230505" y="489006"/>
                </a:cubicBezTo>
                <a:cubicBezTo>
                  <a:pt x="232410" y="481386"/>
                  <a:pt x="238125" y="475671"/>
                  <a:pt x="245745" y="472814"/>
                </a:cubicBezTo>
                <a:cubicBezTo>
                  <a:pt x="247650" y="465194"/>
                  <a:pt x="254318" y="460431"/>
                  <a:pt x="260985" y="456621"/>
                </a:cubicBezTo>
                <a:cubicBezTo>
                  <a:pt x="263843" y="449954"/>
                  <a:pt x="268605" y="444239"/>
                  <a:pt x="276225" y="440429"/>
                </a:cubicBezTo>
                <a:cubicBezTo>
                  <a:pt x="279083" y="433761"/>
                  <a:pt x="285750" y="429951"/>
                  <a:pt x="291465" y="424236"/>
                </a:cubicBezTo>
                <a:cubicBezTo>
                  <a:pt x="296228" y="418521"/>
                  <a:pt x="300990" y="412806"/>
                  <a:pt x="306705" y="408044"/>
                </a:cubicBezTo>
                <a:cubicBezTo>
                  <a:pt x="311468" y="402329"/>
                  <a:pt x="317183" y="397566"/>
                  <a:pt x="321945" y="391851"/>
                </a:cubicBezTo>
                <a:cubicBezTo>
                  <a:pt x="332423" y="381374"/>
                  <a:pt x="341948" y="369944"/>
                  <a:pt x="352425" y="359466"/>
                </a:cubicBezTo>
                <a:cubicBezTo>
                  <a:pt x="375285" y="335654"/>
                  <a:pt x="397193" y="311841"/>
                  <a:pt x="415290" y="284219"/>
                </a:cubicBezTo>
                <a:cubicBezTo>
                  <a:pt x="426720" y="257549"/>
                  <a:pt x="412433" y="280409"/>
                  <a:pt x="428625" y="256596"/>
                </a:cubicBezTo>
                <a:close/>
                <a:moveTo>
                  <a:pt x="81915" y="394709"/>
                </a:moveTo>
                <a:cubicBezTo>
                  <a:pt x="81915" y="394709"/>
                  <a:pt x="81915" y="394709"/>
                  <a:pt x="81915" y="394709"/>
                </a:cubicBezTo>
                <a:cubicBezTo>
                  <a:pt x="81915" y="394709"/>
                  <a:pt x="81915" y="394709"/>
                  <a:pt x="81915" y="394709"/>
                </a:cubicBezTo>
                <a:cubicBezTo>
                  <a:pt x="81915" y="394709"/>
                  <a:pt x="81915" y="394709"/>
                  <a:pt x="81915" y="394709"/>
                </a:cubicBezTo>
                <a:close/>
                <a:moveTo>
                  <a:pt x="82868" y="394709"/>
                </a:moveTo>
                <a:cubicBezTo>
                  <a:pt x="83820" y="394709"/>
                  <a:pt x="83820" y="393756"/>
                  <a:pt x="82868" y="394709"/>
                </a:cubicBezTo>
                <a:cubicBezTo>
                  <a:pt x="83820" y="394709"/>
                  <a:pt x="83820" y="394709"/>
                  <a:pt x="82868" y="394709"/>
                </a:cubicBezTo>
                <a:cubicBezTo>
                  <a:pt x="83820" y="394709"/>
                  <a:pt x="83820" y="394709"/>
                  <a:pt x="82868" y="394709"/>
                </a:cubicBezTo>
                <a:cubicBezTo>
                  <a:pt x="83820" y="394709"/>
                  <a:pt x="83820" y="394709"/>
                  <a:pt x="82868" y="394709"/>
                </a:cubicBezTo>
                <a:close/>
                <a:moveTo>
                  <a:pt x="80010" y="403281"/>
                </a:moveTo>
                <a:cubicBezTo>
                  <a:pt x="84773" y="399471"/>
                  <a:pt x="87630" y="396614"/>
                  <a:pt x="85725" y="395661"/>
                </a:cubicBezTo>
                <a:cubicBezTo>
                  <a:pt x="87630" y="396614"/>
                  <a:pt x="85725" y="399471"/>
                  <a:pt x="80010" y="403281"/>
                </a:cubicBezTo>
                <a:close/>
                <a:moveTo>
                  <a:pt x="91440" y="395661"/>
                </a:moveTo>
                <a:cubicBezTo>
                  <a:pt x="92393" y="396614"/>
                  <a:pt x="92393" y="396614"/>
                  <a:pt x="93345" y="397566"/>
                </a:cubicBezTo>
                <a:cubicBezTo>
                  <a:pt x="92393" y="397566"/>
                  <a:pt x="91440" y="396614"/>
                  <a:pt x="91440" y="395661"/>
                </a:cubicBezTo>
                <a:close/>
                <a:moveTo>
                  <a:pt x="100965" y="421379"/>
                </a:moveTo>
                <a:cubicBezTo>
                  <a:pt x="100965" y="421379"/>
                  <a:pt x="100965" y="422331"/>
                  <a:pt x="101918" y="422331"/>
                </a:cubicBezTo>
                <a:cubicBezTo>
                  <a:pt x="101918" y="422331"/>
                  <a:pt x="101918" y="422331"/>
                  <a:pt x="100965" y="421379"/>
                </a:cubicBezTo>
                <a:cubicBezTo>
                  <a:pt x="100965" y="422331"/>
                  <a:pt x="100965" y="421379"/>
                  <a:pt x="100965" y="421379"/>
                </a:cubicBezTo>
                <a:close/>
                <a:moveTo>
                  <a:pt x="100965" y="422331"/>
                </a:moveTo>
                <a:cubicBezTo>
                  <a:pt x="100965" y="422331"/>
                  <a:pt x="100013" y="422331"/>
                  <a:pt x="100965" y="422331"/>
                </a:cubicBezTo>
                <a:cubicBezTo>
                  <a:pt x="100013" y="422331"/>
                  <a:pt x="100013" y="422331"/>
                  <a:pt x="100013" y="421379"/>
                </a:cubicBezTo>
                <a:cubicBezTo>
                  <a:pt x="100013" y="420426"/>
                  <a:pt x="100013" y="420426"/>
                  <a:pt x="100013" y="419474"/>
                </a:cubicBezTo>
                <a:cubicBezTo>
                  <a:pt x="100013" y="421379"/>
                  <a:pt x="100013" y="421379"/>
                  <a:pt x="100965" y="422331"/>
                </a:cubicBezTo>
                <a:close/>
                <a:moveTo>
                  <a:pt x="100013" y="422331"/>
                </a:moveTo>
                <a:cubicBezTo>
                  <a:pt x="100013" y="422331"/>
                  <a:pt x="100013" y="422331"/>
                  <a:pt x="100013" y="422331"/>
                </a:cubicBezTo>
                <a:cubicBezTo>
                  <a:pt x="99060" y="422331"/>
                  <a:pt x="100013" y="422331"/>
                  <a:pt x="100013" y="422331"/>
                </a:cubicBezTo>
                <a:cubicBezTo>
                  <a:pt x="100013" y="422331"/>
                  <a:pt x="100013" y="422331"/>
                  <a:pt x="100013" y="422331"/>
                </a:cubicBezTo>
                <a:close/>
                <a:moveTo>
                  <a:pt x="98108" y="418521"/>
                </a:moveTo>
                <a:cubicBezTo>
                  <a:pt x="98108" y="419474"/>
                  <a:pt x="99060" y="419474"/>
                  <a:pt x="99060" y="420426"/>
                </a:cubicBezTo>
                <a:cubicBezTo>
                  <a:pt x="99060" y="421379"/>
                  <a:pt x="99060" y="421379"/>
                  <a:pt x="99060" y="422331"/>
                </a:cubicBezTo>
                <a:cubicBezTo>
                  <a:pt x="99060" y="421379"/>
                  <a:pt x="98108" y="421379"/>
                  <a:pt x="97155" y="420426"/>
                </a:cubicBezTo>
                <a:cubicBezTo>
                  <a:pt x="98108" y="419474"/>
                  <a:pt x="98108" y="418521"/>
                  <a:pt x="98108" y="418521"/>
                </a:cubicBezTo>
                <a:close/>
                <a:moveTo>
                  <a:pt x="96203" y="421379"/>
                </a:moveTo>
                <a:cubicBezTo>
                  <a:pt x="97155" y="421379"/>
                  <a:pt x="98108" y="420426"/>
                  <a:pt x="98108" y="419474"/>
                </a:cubicBezTo>
                <a:cubicBezTo>
                  <a:pt x="99060" y="420426"/>
                  <a:pt x="99060" y="420426"/>
                  <a:pt x="100013" y="421379"/>
                </a:cubicBezTo>
                <a:cubicBezTo>
                  <a:pt x="100013" y="421379"/>
                  <a:pt x="100013" y="422331"/>
                  <a:pt x="100013" y="422331"/>
                </a:cubicBezTo>
                <a:cubicBezTo>
                  <a:pt x="100013" y="422331"/>
                  <a:pt x="100013" y="422331"/>
                  <a:pt x="100013" y="422331"/>
                </a:cubicBezTo>
                <a:cubicBezTo>
                  <a:pt x="100013" y="422331"/>
                  <a:pt x="100013" y="422331"/>
                  <a:pt x="100013" y="422331"/>
                </a:cubicBezTo>
                <a:cubicBezTo>
                  <a:pt x="100013" y="422331"/>
                  <a:pt x="100013" y="422331"/>
                  <a:pt x="100013" y="422331"/>
                </a:cubicBezTo>
                <a:cubicBezTo>
                  <a:pt x="98108" y="423284"/>
                  <a:pt x="97155" y="422331"/>
                  <a:pt x="96203" y="421379"/>
                </a:cubicBezTo>
                <a:close/>
                <a:moveTo>
                  <a:pt x="101918" y="426141"/>
                </a:moveTo>
                <a:cubicBezTo>
                  <a:pt x="100965" y="425189"/>
                  <a:pt x="100013" y="424236"/>
                  <a:pt x="99060" y="423284"/>
                </a:cubicBezTo>
                <a:lnTo>
                  <a:pt x="99060" y="423284"/>
                </a:lnTo>
                <a:cubicBezTo>
                  <a:pt x="99060" y="423284"/>
                  <a:pt x="99060" y="423284"/>
                  <a:pt x="100013" y="423284"/>
                </a:cubicBezTo>
                <a:cubicBezTo>
                  <a:pt x="100965" y="424236"/>
                  <a:pt x="100965" y="425189"/>
                  <a:pt x="101918" y="426141"/>
                </a:cubicBezTo>
                <a:cubicBezTo>
                  <a:pt x="101918" y="425189"/>
                  <a:pt x="101918" y="426141"/>
                  <a:pt x="101918" y="426141"/>
                </a:cubicBezTo>
                <a:close/>
                <a:moveTo>
                  <a:pt x="101918" y="425189"/>
                </a:moveTo>
                <a:cubicBezTo>
                  <a:pt x="101918" y="424236"/>
                  <a:pt x="101918" y="424236"/>
                  <a:pt x="101918" y="425189"/>
                </a:cubicBezTo>
                <a:cubicBezTo>
                  <a:pt x="101918" y="424236"/>
                  <a:pt x="101918" y="424236"/>
                  <a:pt x="101918" y="425189"/>
                </a:cubicBezTo>
                <a:cubicBezTo>
                  <a:pt x="100965" y="424236"/>
                  <a:pt x="100965" y="423284"/>
                  <a:pt x="100013" y="423284"/>
                </a:cubicBezTo>
                <a:cubicBezTo>
                  <a:pt x="100013" y="423284"/>
                  <a:pt x="100013" y="423284"/>
                  <a:pt x="100965" y="423284"/>
                </a:cubicBezTo>
                <a:lnTo>
                  <a:pt x="100965" y="423284"/>
                </a:lnTo>
                <a:cubicBezTo>
                  <a:pt x="100965" y="423284"/>
                  <a:pt x="100965" y="423284"/>
                  <a:pt x="100965" y="423284"/>
                </a:cubicBezTo>
                <a:cubicBezTo>
                  <a:pt x="100965" y="423284"/>
                  <a:pt x="100965" y="423284"/>
                  <a:pt x="100965" y="423284"/>
                </a:cubicBezTo>
                <a:cubicBezTo>
                  <a:pt x="100965" y="423284"/>
                  <a:pt x="100965" y="424236"/>
                  <a:pt x="100965" y="424236"/>
                </a:cubicBezTo>
                <a:cubicBezTo>
                  <a:pt x="100965" y="425189"/>
                  <a:pt x="101918" y="426141"/>
                  <a:pt x="101918" y="427094"/>
                </a:cubicBezTo>
                <a:cubicBezTo>
                  <a:pt x="101918" y="425189"/>
                  <a:pt x="101918" y="425189"/>
                  <a:pt x="101918" y="425189"/>
                </a:cubicBezTo>
                <a:close/>
                <a:moveTo>
                  <a:pt x="102870" y="427094"/>
                </a:moveTo>
                <a:cubicBezTo>
                  <a:pt x="102870" y="427094"/>
                  <a:pt x="102870" y="427094"/>
                  <a:pt x="102870" y="427094"/>
                </a:cubicBezTo>
                <a:cubicBezTo>
                  <a:pt x="102870" y="427094"/>
                  <a:pt x="102870" y="427094"/>
                  <a:pt x="102870" y="427094"/>
                </a:cubicBezTo>
                <a:lnTo>
                  <a:pt x="102870" y="427094"/>
                </a:lnTo>
                <a:cubicBezTo>
                  <a:pt x="102870" y="427094"/>
                  <a:pt x="102870" y="427094"/>
                  <a:pt x="102870" y="427094"/>
                </a:cubicBezTo>
                <a:close/>
                <a:moveTo>
                  <a:pt x="102870" y="428046"/>
                </a:moveTo>
                <a:cubicBezTo>
                  <a:pt x="102870" y="428046"/>
                  <a:pt x="102870" y="428046"/>
                  <a:pt x="102870" y="428046"/>
                </a:cubicBezTo>
                <a:cubicBezTo>
                  <a:pt x="102870" y="428999"/>
                  <a:pt x="102870" y="428046"/>
                  <a:pt x="102870" y="428046"/>
                </a:cubicBezTo>
                <a:cubicBezTo>
                  <a:pt x="102870" y="428046"/>
                  <a:pt x="102870" y="428046"/>
                  <a:pt x="102870" y="428046"/>
                </a:cubicBezTo>
                <a:close/>
                <a:moveTo>
                  <a:pt x="100965" y="430904"/>
                </a:moveTo>
                <a:cubicBezTo>
                  <a:pt x="101918" y="430904"/>
                  <a:pt x="102870" y="429951"/>
                  <a:pt x="102870" y="428999"/>
                </a:cubicBezTo>
                <a:cubicBezTo>
                  <a:pt x="102870" y="428999"/>
                  <a:pt x="103823" y="428046"/>
                  <a:pt x="103823" y="428046"/>
                </a:cubicBezTo>
                <a:cubicBezTo>
                  <a:pt x="103823" y="428046"/>
                  <a:pt x="103823" y="428046"/>
                  <a:pt x="103823" y="428046"/>
                </a:cubicBezTo>
                <a:cubicBezTo>
                  <a:pt x="103823" y="431856"/>
                  <a:pt x="102870" y="432809"/>
                  <a:pt x="100965" y="430904"/>
                </a:cubicBezTo>
                <a:close/>
              </a:path>
            </a:pathLst>
          </a:custGeom>
          <a:solidFill>
            <a:schemeClr val="lt1">
              <a:alpha val="50980"/>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2" name="Google Shape;1012;p47"/>
          <p:cNvSpPr txBox="1">
            <a:spLocks noGrp="1"/>
          </p:cNvSpPr>
          <p:nvPr>
            <p:ph type="title"/>
          </p:nvPr>
        </p:nvSpPr>
        <p:spPr>
          <a:xfrm>
            <a:off x="7026525" y="1078550"/>
            <a:ext cx="1618200" cy="1324800"/>
          </a:xfrm>
          <a:prstGeom prst="rect">
            <a:avLst/>
          </a:prstGeom>
          <a:noFill/>
          <a:ln>
            <a:noFill/>
          </a:ln>
        </p:spPr>
        <p:txBody>
          <a:bodyPr spcFirstLastPara="1" wrap="square" lIns="121900" tIns="121900" rIns="121900" bIns="121900" anchor="t" anchorCtr="0">
            <a:noAutofit/>
          </a:bodyPr>
          <a:lstStyle/>
          <a:p>
            <a:pPr marL="0" lvl="0" indent="0" algn="ctr" rtl="0">
              <a:lnSpc>
                <a:spcPct val="100000"/>
              </a:lnSpc>
              <a:spcBef>
                <a:spcPts val="0"/>
              </a:spcBef>
              <a:spcAft>
                <a:spcPts val="0"/>
              </a:spcAft>
              <a:buSzPts val="7000"/>
              <a:buNone/>
            </a:pPr>
            <a:r>
              <a:rPr lang="en" sz="5100" b="1"/>
              <a:t>Cyndi Clark</a:t>
            </a:r>
            <a:endParaRPr sz="5100" b="1"/>
          </a:p>
        </p:txBody>
      </p:sp>
      <p:sp>
        <p:nvSpPr>
          <p:cNvPr id="1013" name="Google Shape;1013;p47"/>
          <p:cNvSpPr/>
          <p:nvPr/>
        </p:nvSpPr>
        <p:spPr>
          <a:xfrm rot="8321483">
            <a:off x="4588482" y="4818007"/>
            <a:ext cx="1682451" cy="480542"/>
          </a:xfrm>
          <a:custGeom>
            <a:avLst/>
            <a:gdLst/>
            <a:ahLst/>
            <a:cxnLst/>
            <a:rect l="l" t="t" r="r" b="b"/>
            <a:pathLst>
              <a:path w="7659384" h="1673412" extrusionOk="0">
                <a:moveTo>
                  <a:pt x="197437" y="0"/>
                </a:moveTo>
                <a:lnTo>
                  <a:pt x="7604587" y="0"/>
                </a:lnTo>
                <a:lnTo>
                  <a:pt x="7349060" y="196414"/>
                </a:lnTo>
                <a:lnTo>
                  <a:pt x="7659384" y="434947"/>
                </a:lnTo>
                <a:lnTo>
                  <a:pt x="7659384" y="462083"/>
                </a:lnTo>
                <a:lnTo>
                  <a:pt x="7349061" y="700616"/>
                </a:lnTo>
                <a:lnTo>
                  <a:pt x="7658358" y="938359"/>
                </a:lnTo>
                <a:lnTo>
                  <a:pt x="7349060" y="1176104"/>
                </a:lnTo>
                <a:lnTo>
                  <a:pt x="7659384" y="1414637"/>
                </a:lnTo>
                <a:lnTo>
                  <a:pt x="7659384" y="1441774"/>
                </a:lnTo>
                <a:lnTo>
                  <a:pt x="7358029" y="1673412"/>
                </a:lnTo>
                <a:lnTo>
                  <a:pt x="211955" y="1673412"/>
                </a:lnTo>
                <a:lnTo>
                  <a:pt x="327976" y="1584232"/>
                </a:lnTo>
                <a:lnTo>
                  <a:pt x="0" y="1332130"/>
                </a:lnTo>
                <a:lnTo>
                  <a:pt x="327975" y="1080030"/>
                </a:lnTo>
                <a:lnTo>
                  <a:pt x="18678" y="842286"/>
                </a:lnTo>
                <a:lnTo>
                  <a:pt x="327976" y="604542"/>
                </a:lnTo>
                <a:lnTo>
                  <a:pt x="0" y="352440"/>
                </a:lnTo>
                <a:lnTo>
                  <a:pt x="327975" y="100340"/>
                </a:lnTo>
                <a:close/>
              </a:path>
            </a:pathLst>
          </a:custGeom>
          <a:solidFill>
            <a:schemeClr val="lt1">
              <a:alpha val="50980"/>
            </a:schemeClr>
          </a:solidFill>
          <a:ln>
            <a:noFill/>
          </a:ln>
        </p:spPr>
        <p:txBody>
          <a:bodyPr spcFirstLastPara="1" wrap="square" lIns="245700" tIns="122825" rIns="245700" bIns="122825" anchor="ctr" anchorCtr="0">
            <a:noAutofit/>
          </a:bodyPr>
          <a:lstStyle/>
          <a:p>
            <a:pPr marL="0" marR="0" lvl="0" indent="0" algn="l" rtl="0">
              <a:lnSpc>
                <a:spcPct val="100000"/>
              </a:lnSpc>
              <a:spcBef>
                <a:spcPts val="0"/>
              </a:spcBef>
              <a:spcAft>
                <a:spcPts val="0"/>
              </a:spcAft>
              <a:buClr>
                <a:srgbClr val="000000"/>
              </a:buClr>
              <a:buFont typeface="Arial"/>
              <a:buNone/>
            </a:pPr>
            <a:endParaRPr/>
          </a:p>
        </p:txBody>
      </p:sp>
      <p:grpSp>
        <p:nvGrpSpPr>
          <p:cNvPr id="1014" name="Google Shape;1014;p47"/>
          <p:cNvGrpSpPr/>
          <p:nvPr/>
        </p:nvGrpSpPr>
        <p:grpSpPr>
          <a:xfrm>
            <a:off x="2736025" y="1212622"/>
            <a:ext cx="437755" cy="434298"/>
            <a:chOff x="9479277" y="3818260"/>
            <a:chExt cx="437755" cy="434298"/>
          </a:xfrm>
        </p:grpSpPr>
        <p:sp>
          <p:nvSpPr>
            <p:cNvPr id="1015" name="Google Shape;1015;p47"/>
            <p:cNvSpPr/>
            <p:nvPr/>
          </p:nvSpPr>
          <p:spPr>
            <a:xfrm>
              <a:off x="9479277" y="3830158"/>
              <a:ext cx="422400" cy="422400"/>
            </a:xfrm>
            <a:prstGeom prst="ellipse">
              <a:avLst/>
            </a:prstGeom>
            <a:gradFill>
              <a:gsLst>
                <a:gs pos="0">
                  <a:srgbClr val="FDF8E9"/>
                </a:gs>
                <a:gs pos="100000">
                  <a:srgbClr val="F1D173"/>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16" name="Google Shape;1016;p47"/>
            <p:cNvSpPr/>
            <p:nvPr/>
          </p:nvSpPr>
          <p:spPr>
            <a:xfrm>
              <a:off x="9601133" y="3818260"/>
              <a:ext cx="315900" cy="315900"/>
            </a:xfrm>
            <a:prstGeom prst="ellipse">
              <a:avLst/>
            </a:prstGeom>
            <a:gradFill>
              <a:gsLst>
                <a:gs pos="0">
                  <a:srgbClr val="FDF8E9"/>
                </a:gs>
                <a:gs pos="100000">
                  <a:srgbClr val="F1D173"/>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grpSp>
        <p:nvGrpSpPr>
          <p:cNvPr id="1017" name="Google Shape;1017;p47"/>
          <p:cNvGrpSpPr/>
          <p:nvPr/>
        </p:nvGrpSpPr>
        <p:grpSpPr>
          <a:xfrm>
            <a:off x="10979725" y="1782172"/>
            <a:ext cx="437755" cy="434298"/>
            <a:chOff x="9479277" y="3818260"/>
            <a:chExt cx="437755" cy="434298"/>
          </a:xfrm>
        </p:grpSpPr>
        <p:sp>
          <p:nvSpPr>
            <p:cNvPr id="1018" name="Google Shape;1018;p47"/>
            <p:cNvSpPr/>
            <p:nvPr/>
          </p:nvSpPr>
          <p:spPr>
            <a:xfrm>
              <a:off x="9479277" y="3830158"/>
              <a:ext cx="422400" cy="422400"/>
            </a:xfrm>
            <a:prstGeom prst="ellipse">
              <a:avLst/>
            </a:prstGeom>
            <a:gradFill>
              <a:gsLst>
                <a:gs pos="0">
                  <a:srgbClr val="FFFFFF"/>
                </a:gs>
                <a:gs pos="100000">
                  <a:srgbClr val="D2A9BB"/>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19" name="Google Shape;1019;p47"/>
            <p:cNvSpPr/>
            <p:nvPr/>
          </p:nvSpPr>
          <p:spPr>
            <a:xfrm>
              <a:off x="9601133" y="3818260"/>
              <a:ext cx="315900" cy="315900"/>
            </a:xfrm>
            <a:prstGeom prst="ellipse">
              <a:avLst/>
            </a:prstGeom>
            <a:gradFill>
              <a:gsLst>
                <a:gs pos="0">
                  <a:srgbClr val="FFFFFF"/>
                </a:gs>
                <a:gs pos="100000">
                  <a:srgbClr val="D2A9BB"/>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1020" name="Google Shape;1020;p47"/>
          <p:cNvPicPr preferRelativeResize="0"/>
          <p:nvPr/>
        </p:nvPicPr>
        <p:blipFill>
          <a:blip r:embed="rId4">
            <a:alphaModFix/>
          </a:blip>
          <a:stretch>
            <a:fillRect/>
          </a:stretch>
        </p:blipFill>
        <p:spPr>
          <a:xfrm>
            <a:off x="2361275" y="2127825"/>
            <a:ext cx="1974150" cy="3066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24"/>
        <p:cNvGrpSpPr/>
        <p:nvPr/>
      </p:nvGrpSpPr>
      <p:grpSpPr>
        <a:xfrm>
          <a:off x="0" y="0"/>
          <a:ext cx="0" cy="0"/>
          <a:chOff x="0" y="0"/>
          <a:chExt cx="0" cy="0"/>
        </a:xfrm>
      </p:grpSpPr>
      <p:sp>
        <p:nvSpPr>
          <p:cNvPr id="1025" name="Google Shape;1025;p48"/>
          <p:cNvSpPr/>
          <p:nvPr/>
        </p:nvSpPr>
        <p:spPr>
          <a:xfrm>
            <a:off x="928350" y="876300"/>
            <a:ext cx="10539600" cy="51303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1026" name="Google Shape;1026;p48"/>
          <p:cNvGrpSpPr/>
          <p:nvPr/>
        </p:nvGrpSpPr>
        <p:grpSpPr>
          <a:xfrm>
            <a:off x="4528371" y="5327360"/>
            <a:ext cx="4055664" cy="929104"/>
            <a:chOff x="3307259" y="2790873"/>
            <a:chExt cx="5585545" cy="1279581"/>
          </a:xfrm>
        </p:grpSpPr>
        <p:sp>
          <p:nvSpPr>
            <p:cNvPr id="1027" name="Google Shape;1027;p48"/>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8" name="Google Shape;1028;p48"/>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9" name="Google Shape;1029;p48"/>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0" name="Google Shape;1030;p48"/>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1" name="Google Shape;1031;p48"/>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2" name="Google Shape;1032;p48"/>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3" name="Google Shape;1033;p48"/>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4" name="Google Shape;1034;p48"/>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5" name="Google Shape;1035;p48"/>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6" name="Google Shape;1036;p48"/>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7" name="Google Shape;1037;p48"/>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8" name="Google Shape;1038;p48"/>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9" name="Google Shape;1039;p48"/>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40" name="Google Shape;1040;p48"/>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041" name="Google Shape;1041;p48"/>
          <p:cNvSpPr txBox="1">
            <a:spLocks noGrp="1"/>
          </p:cNvSpPr>
          <p:nvPr>
            <p:ph type="title"/>
          </p:nvPr>
        </p:nvSpPr>
        <p:spPr>
          <a:xfrm>
            <a:off x="1090350" y="1426925"/>
            <a:ext cx="10011300" cy="38112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6000"/>
              <a:buNone/>
            </a:pPr>
            <a:r>
              <a:rPr lang="en" sz="6400" b="1">
                <a:solidFill>
                  <a:srgbClr val="2DA1C8"/>
                </a:solidFill>
              </a:rPr>
              <a:t>“At the end of the day, the most overwhelming key to a child’s success is the positive involvement of the parents”</a:t>
            </a:r>
            <a:endParaRPr sz="6400" b="1">
              <a:solidFill>
                <a:srgbClr val="2DA1C8"/>
              </a:solidFill>
            </a:endParaRPr>
          </a:p>
          <a:p>
            <a:pPr marL="0" lvl="0" indent="0" algn="ctr" rtl="0">
              <a:lnSpc>
                <a:spcPct val="100000"/>
              </a:lnSpc>
              <a:spcBef>
                <a:spcPts val="0"/>
              </a:spcBef>
              <a:spcAft>
                <a:spcPts val="0"/>
              </a:spcAft>
              <a:buSzPts val="6000"/>
              <a:buNone/>
            </a:pPr>
            <a:r>
              <a:rPr lang="en" sz="4600" b="1"/>
              <a:t>                                                                             </a:t>
            </a:r>
            <a:endParaRPr sz="4600" b="1"/>
          </a:p>
          <a:p>
            <a:pPr marL="0" lvl="0" indent="0" algn="ctr" rtl="0">
              <a:lnSpc>
                <a:spcPct val="100000"/>
              </a:lnSpc>
              <a:spcBef>
                <a:spcPts val="0"/>
              </a:spcBef>
              <a:spcAft>
                <a:spcPts val="0"/>
              </a:spcAft>
              <a:buSzPts val="6000"/>
              <a:buNone/>
            </a:pPr>
            <a:r>
              <a:rPr lang="en" sz="4600" b="1"/>
              <a:t>                                                                                             </a:t>
            </a:r>
            <a:r>
              <a:rPr lang="en" sz="4000" b="1"/>
              <a:t> </a:t>
            </a:r>
            <a:r>
              <a:rPr lang="en" sz="4000" b="1">
                <a:solidFill>
                  <a:srgbClr val="3F3F3F"/>
                </a:solidFill>
              </a:rPr>
              <a:t>Jane D. Hul</a:t>
            </a:r>
            <a:r>
              <a:rPr lang="en" sz="4000" b="1"/>
              <a:t>l</a:t>
            </a:r>
            <a:endParaRPr sz="4000" b="1"/>
          </a:p>
        </p:txBody>
      </p:sp>
      <p:grpSp>
        <p:nvGrpSpPr>
          <p:cNvPr id="1042" name="Google Shape;1042;p48"/>
          <p:cNvGrpSpPr/>
          <p:nvPr/>
        </p:nvGrpSpPr>
        <p:grpSpPr>
          <a:xfrm rot="2952867">
            <a:off x="362492" y="344534"/>
            <a:ext cx="1621850" cy="1554161"/>
            <a:chOff x="1862977" y="593376"/>
            <a:chExt cx="1320998" cy="1265866"/>
          </a:xfrm>
        </p:grpSpPr>
        <p:sp>
          <p:nvSpPr>
            <p:cNvPr id="1043" name="Google Shape;1043;p48"/>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44" name="Google Shape;1044;p48"/>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grpSp>
        <p:nvGrpSpPr>
          <p:cNvPr id="1045" name="Google Shape;1045;p48"/>
          <p:cNvGrpSpPr/>
          <p:nvPr/>
        </p:nvGrpSpPr>
        <p:grpSpPr>
          <a:xfrm>
            <a:off x="10797575" y="1081822"/>
            <a:ext cx="437755" cy="434298"/>
            <a:chOff x="9479277" y="3818260"/>
            <a:chExt cx="437755" cy="434298"/>
          </a:xfrm>
        </p:grpSpPr>
        <p:sp>
          <p:nvSpPr>
            <p:cNvPr id="1046" name="Google Shape;1046;p48"/>
            <p:cNvSpPr/>
            <p:nvPr/>
          </p:nvSpPr>
          <p:spPr>
            <a:xfrm>
              <a:off x="9479277" y="3830158"/>
              <a:ext cx="422400" cy="422400"/>
            </a:xfrm>
            <a:prstGeom prst="ellipse">
              <a:avLst/>
            </a:prstGeom>
            <a:gradFill>
              <a:gsLst>
                <a:gs pos="0">
                  <a:srgbClr val="FFFFFF"/>
                </a:gs>
                <a:gs pos="100000">
                  <a:srgbClr val="B6ABD0"/>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47" name="Google Shape;1047;p48"/>
            <p:cNvSpPr/>
            <p:nvPr/>
          </p:nvSpPr>
          <p:spPr>
            <a:xfrm>
              <a:off x="9601133" y="3818260"/>
              <a:ext cx="315900" cy="315900"/>
            </a:xfrm>
            <a:prstGeom prst="ellipse">
              <a:avLst/>
            </a:prstGeom>
            <a:gradFill>
              <a:gsLst>
                <a:gs pos="0">
                  <a:srgbClr val="FFFFFF"/>
                </a:gs>
                <a:gs pos="100000">
                  <a:srgbClr val="B6ABD0"/>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1048" name="Google Shape;1048;p48"/>
          <p:cNvPicPr preferRelativeResize="0"/>
          <p:nvPr/>
        </p:nvPicPr>
        <p:blipFill rotWithShape="1">
          <a:blip r:embed="rId3">
            <a:alphaModFix/>
          </a:blip>
          <a:srcRect l="4589" b="6803"/>
          <a:stretch/>
        </p:blipFill>
        <p:spPr>
          <a:xfrm rot="8">
            <a:off x="928345" y="4061438"/>
            <a:ext cx="2434436" cy="185777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52"/>
        <p:cNvGrpSpPr/>
        <p:nvPr/>
      </p:nvGrpSpPr>
      <p:grpSpPr>
        <a:xfrm>
          <a:off x="0" y="0"/>
          <a:ext cx="0" cy="0"/>
          <a:chOff x="0" y="0"/>
          <a:chExt cx="0" cy="0"/>
        </a:xfrm>
      </p:grpSpPr>
      <p:sp>
        <p:nvSpPr>
          <p:cNvPr id="1053" name="Google Shape;1053;p49"/>
          <p:cNvSpPr/>
          <p:nvPr/>
        </p:nvSpPr>
        <p:spPr>
          <a:xfrm>
            <a:off x="928350" y="876300"/>
            <a:ext cx="10539600" cy="5130300"/>
          </a:xfrm>
          <a:prstGeom prst="rect">
            <a:avLst/>
          </a:prstGeom>
          <a:solidFill>
            <a:schemeClr val="lt1"/>
          </a:solidFill>
          <a:ln>
            <a:noFill/>
          </a:ln>
          <a:effectLst>
            <a:outerShdw blurRad="50800" dist="12700" dir="2700000" algn="tl" rotWithShape="0">
              <a:srgbClr val="000000">
                <a:alpha val="40000"/>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endParaRPr sz="1800">
              <a:solidFill>
                <a:srgbClr val="FFFFFF"/>
              </a:solidFill>
              <a:latin typeface="Calibri"/>
              <a:ea typeface="Calibri"/>
              <a:cs typeface="Calibri"/>
              <a:sym typeface="Calibri"/>
            </a:endParaRPr>
          </a:p>
        </p:txBody>
      </p:sp>
      <p:grpSp>
        <p:nvGrpSpPr>
          <p:cNvPr id="1054" name="Google Shape;1054;p49"/>
          <p:cNvGrpSpPr/>
          <p:nvPr/>
        </p:nvGrpSpPr>
        <p:grpSpPr>
          <a:xfrm>
            <a:off x="4528371" y="5327360"/>
            <a:ext cx="4055664" cy="929104"/>
            <a:chOff x="3307259" y="2790873"/>
            <a:chExt cx="5585545" cy="1279581"/>
          </a:xfrm>
        </p:grpSpPr>
        <p:sp>
          <p:nvSpPr>
            <p:cNvPr id="1055" name="Google Shape;1055;p49"/>
            <p:cNvSpPr/>
            <p:nvPr/>
          </p:nvSpPr>
          <p:spPr>
            <a:xfrm>
              <a:off x="3307259" y="2790873"/>
              <a:ext cx="5585545" cy="1279581"/>
            </a:xfrm>
            <a:custGeom>
              <a:avLst/>
              <a:gdLst/>
              <a:ahLst/>
              <a:cxnLst/>
              <a:rect l="l" t="t" r="r" b="b"/>
              <a:pathLst>
                <a:path w="5585545" h="1279581" extrusionOk="0">
                  <a:moveTo>
                    <a:pt x="50303" y="64721"/>
                  </a:moveTo>
                  <a:cubicBezTo>
                    <a:pt x="-63997" y="80914"/>
                    <a:pt x="184605" y="208549"/>
                    <a:pt x="252233" y="280939"/>
                  </a:cubicBezTo>
                  <a:cubicBezTo>
                    <a:pt x="263663" y="293321"/>
                    <a:pt x="276045" y="306656"/>
                    <a:pt x="276045" y="321896"/>
                  </a:cubicBezTo>
                  <a:cubicBezTo>
                    <a:pt x="276998" y="344756"/>
                    <a:pt x="250328" y="362854"/>
                    <a:pt x="224610" y="375236"/>
                  </a:cubicBezTo>
                  <a:cubicBezTo>
                    <a:pt x="194130" y="389524"/>
                    <a:pt x="161745" y="400954"/>
                    <a:pt x="128408" y="408574"/>
                  </a:cubicBezTo>
                  <a:cubicBezTo>
                    <a:pt x="112215" y="412384"/>
                    <a:pt x="94118" y="416194"/>
                    <a:pt x="83640" y="425719"/>
                  </a:cubicBezTo>
                  <a:cubicBezTo>
                    <a:pt x="63638" y="443816"/>
                    <a:pt x="75068" y="470486"/>
                    <a:pt x="90308" y="491441"/>
                  </a:cubicBezTo>
                  <a:cubicBezTo>
                    <a:pt x="116025" y="526684"/>
                    <a:pt x="148410" y="559069"/>
                    <a:pt x="169365" y="597169"/>
                  </a:cubicBezTo>
                  <a:cubicBezTo>
                    <a:pt x="189368" y="634316"/>
                    <a:pt x="196035" y="679084"/>
                    <a:pt x="168413" y="714326"/>
                  </a:cubicBezTo>
                  <a:cubicBezTo>
                    <a:pt x="140790" y="748616"/>
                    <a:pt x="88403" y="764809"/>
                    <a:pt x="41730" y="782906"/>
                  </a:cubicBezTo>
                  <a:cubicBezTo>
                    <a:pt x="24585" y="789574"/>
                    <a:pt x="6488" y="797194"/>
                    <a:pt x="1725" y="811481"/>
                  </a:cubicBezTo>
                  <a:cubicBezTo>
                    <a:pt x="-3990" y="825769"/>
                    <a:pt x="5535" y="841009"/>
                    <a:pt x="15060" y="853391"/>
                  </a:cubicBezTo>
                  <a:cubicBezTo>
                    <a:pt x="67448" y="925781"/>
                    <a:pt x="118883" y="999124"/>
                    <a:pt x="171270" y="1071514"/>
                  </a:cubicBezTo>
                  <a:cubicBezTo>
                    <a:pt x="102690" y="1118186"/>
                    <a:pt x="48398" y="1177241"/>
                    <a:pt x="14108" y="1241059"/>
                  </a:cubicBezTo>
                  <a:cubicBezTo>
                    <a:pt x="47445" y="1247726"/>
                    <a:pt x="80783" y="1253441"/>
                    <a:pt x="114120" y="1260109"/>
                  </a:cubicBezTo>
                  <a:cubicBezTo>
                    <a:pt x="114120" y="1260109"/>
                    <a:pt x="4496573" y="1303924"/>
                    <a:pt x="5381446" y="1260109"/>
                  </a:cubicBezTo>
                  <a:cubicBezTo>
                    <a:pt x="5408116" y="1259156"/>
                    <a:pt x="5433833" y="1258204"/>
                    <a:pt x="5460503" y="1259156"/>
                  </a:cubicBezTo>
                  <a:cubicBezTo>
                    <a:pt x="5472885" y="1204864"/>
                    <a:pt x="5453835" y="1147714"/>
                    <a:pt x="5408116" y="1103899"/>
                  </a:cubicBezTo>
                  <a:cubicBezTo>
                    <a:pt x="5402401" y="1099136"/>
                    <a:pt x="5396685" y="1093421"/>
                    <a:pt x="5394780" y="1086754"/>
                  </a:cubicBezTo>
                  <a:cubicBezTo>
                    <a:pt x="5391923" y="1076276"/>
                    <a:pt x="5399543" y="1066751"/>
                    <a:pt x="5409068" y="1059131"/>
                  </a:cubicBezTo>
                  <a:cubicBezTo>
                    <a:pt x="5453835" y="1020079"/>
                    <a:pt x="5530035" y="1001029"/>
                    <a:pt x="5554801" y="953404"/>
                  </a:cubicBezTo>
                  <a:cubicBezTo>
                    <a:pt x="5573851" y="917209"/>
                    <a:pt x="5553848" y="874346"/>
                    <a:pt x="5519558" y="844819"/>
                  </a:cubicBezTo>
                  <a:cubicBezTo>
                    <a:pt x="5485268" y="815291"/>
                    <a:pt x="5438596" y="797194"/>
                    <a:pt x="5392876" y="779096"/>
                  </a:cubicBezTo>
                  <a:cubicBezTo>
                    <a:pt x="5364301" y="767666"/>
                    <a:pt x="5330963" y="749569"/>
                    <a:pt x="5336678" y="725756"/>
                  </a:cubicBezTo>
                  <a:cubicBezTo>
                    <a:pt x="5339535" y="712421"/>
                    <a:pt x="5353823" y="701944"/>
                    <a:pt x="5368110" y="694324"/>
                  </a:cubicBezTo>
                  <a:cubicBezTo>
                    <a:pt x="5435738" y="654319"/>
                    <a:pt x="5519558" y="626696"/>
                    <a:pt x="5567183" y="572404"/>
                  </a:cubicBezTo>
                  <a:cubicBezTo>
                    <a:pt x="5578613" y="560021"/>
                    <a:pt x="5587185" y="544781"/>
                    <a:pt x="5585280" y="529541"/>
                  </a:cubicBezTo>
                  <a:cubicBezTo>
                    <a:pt x="5583376" y="507634"/>
                    <a:pt x="5561468" y="490489"/>
                    <a:pt x="5540513" y="476201"/>
                  </a:cubicBezTo>
                  <a:cubicBezTo>
                    <a:pt x="5468123" y="427624"/>
                    <a:pt x="5382398" y="392381"/>
                    <a:pt x="5298578" y="355234"/>
                  </a:cubicBezTo>
                  <a:cubicBezTo>
                    <a:pt x="5290005" y="351424"/>
                    <a:pt x="5280480" y="347614"/>
                    <a:pt x="5277623" y="339994"/>
                  </a:cubicBezTo>
                  <a:cubicBezTo>
                    <a:pt x="5272860" y="330469"/>
                    <a:pt x="5280480" y="320944"/>
                    <a:pt x="5288101" y="312371"/>
                  </a:cubicBezTo>
                  <a:cubicBezTo>
                    <a:pt x="5362396" y="232361"/>
                    <a:pt x="5470028" y="165686"/>
                    <a:pt x="5502413" y="71389"/>
                  </a:cubicBezTo>
                  <a:cubicBezTo>
                    <a:pt x="5433833" y="57101"/>
                    <a:pt x="5360491" y="53291"/>
                    <a:pt x="5290005" y="60911"/>
                  </a:cubicBezTo>
                  <a:cubicBezTo>
                    <a:pt x="5286196" y="59959"/>
                    <a:pt x="1064715" y="-78154"/>
                    <a:pt x="50303" y="64721"/>
                  </a:cubicBez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56" name="Google Shape;1056;p49"/>
            <p:cNvSpPr/>
            <p:nvPr/>
          </p:nvSpPr>
          <p:spPr>
            <a:xfrm>
              <a:off x="3943350" y="3677602"/>
              <a:ext cx="187642" cy="179070"/>
            </a:xfrm>
            <a:custGeom>
              <a:avLst/>
              <a:gdLst/>
              <a:ahLst/>
              <a:cxnLst/>
              <a:rect l="l" t="t" r="r" b="b"/>
              <a:pathLst>
                <a:path w="187642" h="179070" extrusionOk="0">
                  <a:moveTo>
                    <a:pt x="93345" y="0"/>
                  </a:moveTo>
                  <a:lnTo>
                    <a:pt x="122873" y="59055"/>
                  </a:lnTo>
                  <a:lnTo>
                    <a:pt x="187642" y="68580"/>
                  </a:lnTo>
                  <a:lnTo>
                    <a:pt x="140970" y="114300"/>
                  </a:lnTo>
                  <a:lnTo>
                    <a:pt x="151448" y="179070"/>
                  </a:lnTo>
                  <a:lnTo>
                    <a:pt x="93345" y="148590"/>
                  </a:lnTo>
                  <a:lnTo>
                    <a:pt x="35242" y="179070"/>
                  </a:lnTo>
                  <a:lnTo>
                    <a:pt x="46673" y="114300"/>
                  </a:lnTo>
                  <a:lnTo>
                    <a:pt x="0" y="68580"/>
                  </a:lnTo>
                  <a:lnTo>
                    <a:pt x="64770" y="5905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57" name="Google Shape;1057;p49"/>
            <p:cNvSpPr/>
            <p:nvPr/>
          </p:nvSpPr>
          <p:spPr>
            <a:xfrm>
              <a:off x="3778567" y="3296602"/>
              <a:ext cx="110489" cy="105727"/>
            </a:xfrm>
            <a:custGeom>
              <a:avLst/>
              <a:gdLst/>
              <a:ahLst/>
              <a:cxnLst/>
              <a:rect l="l" t="t" r="r" b="b"/>
              <a:pathLst>
                <a:path w="110489" h="105727" extrusionOk="0">
                  <a:moveTo>
                    <a:pt x="55245" y="0"/>
                  </a:moveTo>
                  <a:lnTo>
                    <a:pt x="71438" y="35243"/>
                  </a:lnTo>
                  <a:lnTo>
                    <a:pt x="110490" y="40005"/>
                  </a:lnTo>
                  <a:lnTo>
                    <a:pt x="82868" y="67628"/>
                  </a:lnTo>
                  <a:lnTo>
                    <a:pt x="88582" y="105727"/>
                  </a:lnTo>
                  <a:lnTo>
                    <a:pt x="55245" y="87630"/>
                  </a:lnTo>
                  <a:lnTo>
                    <a:pt x="20955" y="105727"/>
                  </a:lnTo>
                  <a:lnTo>
                    <a:pt x="27622" y="67628"/>
                  </a:lnTo>
                  <a:lnTo>
                    <a:pt x="0" y="40005"/>
                  </a:lnTo>
                  <a:lnTo>
                    <a:pt x="38100" y="3524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58" name="Google Shape;1058;p49"/>
            <p:cNvSpPr/>
            <p:nvPr/>
          </p:nvSpPr>
          <p:spPr>
            <a:xfrm>
              <a:off x="4186237" y="3027997"/>
              <a:ext cx="140970" cy="134302"/>
            </a:xfrm>
            <a:custGeom>
              <a:avLst/>
              <a:gdLst/>
              <a:ahLst/>
              <a:cxnLst/>
              <a:rect l="l" t="t" r="r" b="b"/>
              <a:pathLst>
                <a:path w="140970" h="134302" extrusionOk="0">
                  <a:moveTo>
                    <a:pt x="70485" y="0"/>
                  </a:moveTo>
                  <a:lnTo>
                    <a:pt x="92392" y="44768"/>
                  </a:lnTo>
                  <a:lnTo>
                    <a:pt x="140970" y="51435"/>
                  </a:lnTo>
                  <a:lnTo>
                    <a:pt x="105727" y="85725"/>
                  </a:lnTo>
                  <a:lnTo>
                    <a:pt x="114300" y="134303"/>
                  </a:lnTo>
                  <a:lnTo>
                    <a:pt x="70485" y="111442"/>
                  </a:lnTo>
                  <a:lnTo>
                    <a:pt x="26670" y="134303"/>
                  </a:lnTo>
                  <a:lnTo>
                    <a:pt x="35242" y="85725"/>
                  </a:lnTo>
                  <a:lnTo>
                    <a:pt x="0" y="51435"/>
                  </a:lnTo>
                  <a:lnTo>
                    <a:pt x="48577" y="4476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59" name="Google Shape;1059;p49"/>
            <p:cNvSpPr/>
            <p:nvPr/>
          </p:nvSpPr>
          <p:spPr>
            <a:xfrm>
              <a:off x="8150542" y="3483292"/>
              <a:ext cx="211455" cy="200977"/>
            </a:xfrm>
            <a:custGeom>
              <a:avLst/>
              <a:gdLst/>
              <a:ahLst/>
              <a:cxnLst/>
              <a:rect l="l" t="t" r="r" b="b"/>
              <a:pathLst>
                <a:path w="211455" h="200977" extrusionOk="0">
                  <a:moveTo>
                    <a:pt x="105727" y="0"/>
                  </a:moveTo>
                  <a:lnTo>
                    <a:pt x="138113" y="65723"/>
                  </a:lnTo>
                  <a:lnTo>
                    <a:pt x="211455" y="76200"/>
                  </a:lnTo>
                  <a:lnTo>
                    <a:pt x="159068" y="128588"/>
                  </a:lnTo>
                  <a:lnTo>
                    <a:pt x="171450" y="200978"/>
                  </a:lnTo>
                  <a:lnTo>
                    <a:pt x="105727" y="166688"/>
                  </a:lnTo>
                  <a:lnTo>
                    <a:pt x="40005" y="200978"/>
                  </a:lnTo>
                  <a:lnTo>
                    <a:pt x="52388" y="128588"/>
                  </a:lnTo>
                  <a:lnTo>
                    <a:pt x="0" y="76200"/>
                  </a:lnTo>
                  <a:lnTo>
                    <a:pt x="73343" y="65723"/>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0" name="Google Shape;1060;p49"/>
            <p:cNvSpPr/>
            <p:nvPr/>
          </p:nvSpPr>
          <p:spPr>
            <a:xfrm>
              <a:off x="7609522" y="3714750"/>
              <a:ext cx="110490" cy="104775"/>
            </a:xfrm>
            <a:custGeom>
              <a:avLst/>
              <a:gdLst/>
              <a:ahLst/>
              <a:cxnLst/>
              <a:rect l="l" t="t" r="r" b="b"/>
              <a:pathLst>
                <a:path w="110490" h="104775" extrusionOk="0">
                  <a:moveTo>
                    <a:pt x="55245" y="0"/>
                  </a:moveTo>
                  <a:lnTo>
                    <a:pt x="72390" y="34290"/>
                  </a:lnTo>
                  <a:lnTo>
                    <a:pt x="110490" y="40005"/>
                  </a:lnTo>
                  <a:lnTo>
                    <a:pt x="82868" y="66675"/>
                  </a:lnTo>
                  <a:lnTo>
                    <a:pt x="89535" y="104775"/>
                  </a:lnTo>
                  <a:lnTo>
                    <a:pt x="55245" y="86677"/>
                  </a:lnTo>
                  <a:lnTo>
                    <a:pt x="20955" y="104775"/>
                  </a:lnTo>
                  <a:lnTo>
                    <a:pt x="27622" y="66675"/>
                  </a:lnTo>
                  <a:lnTo>
                    <a:pt x="0" y="40005"/>
                  </a:lnTo>
                  <a:lnTo>
                    <a:pt x="38100" y="34290"/>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1" name="Google Shape;1061;p49"/>
            <p:cNvSpPr/>
            <p:nvPr/>
          </p:nvSpPr>
          <p:spPr>
            <a:xfrm>
              <a:off x="7909559" y="3215639"/>
              <a:ext cx="140970" cy="133350"/>
            </a:xfrm>
            <a:custGeom>
              <a:avLst/>
              <a:gdLst/>
              <a:ahLst/>
              <a:cxnLst/>
              <a:rect l="l" t="t" r="r" b="b"/>
              <a:pathLst>
                <a:path w="140970" h="133350" extrusionOk="0">
                  <a:moveTo>
                    <a:pt x="70485" y="0"/>
                  </a:moveTo>
                  <a:lnTo>
                    <a:pt x="92393" y="43815"/>
                  </a:lnTo>
                  <a:lnTo>
                    <a:pt x="140970" y="51435"/>
                  </a:lnTo>
                  <a:lnTo>
                    <a:pt x="105728" y="85725"/>
                  </a:lnTo>
                  <a:lnTo>
                    <a:pt x="114300" y="133350"/>
                  </a:lnTo>
                  <a:lnTo>
                    <a:pt x="70485" y="110490"/>
                  </a:lnTo>
                  <a:lnTo>
                    <a:pt x="26670" y="133350"/>
                  </a:lnTo>
                  <a:lnTo>
                    <a:pt x="35243" y="85725"/>
                  </a:lnTo>
                  <a:lnTo>
                    <a:pt x="0" y="51435"/>
                  </a:lnTo>
                  <a:lnTo>
                    <a:pt x="48578" y="43815"/>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2" name="Google Shape;1062;p49"/>
            <p:cNvSpPr/>
            <p:nvPr/>
          </p:nvSpPr>
          <p:spPr>
            <a:xfrm>
              <a:off x="3778193" y="3665220"/>
              <a:ext cx="34693" cy="36194"/>
            </a:xfrm>
            <a:custGeom>
              <a:avLst/>
              <a:gdLst/>
              <a:ahLst/>
              <a:cxnLst/>
              <a:rect l="l" t="t" r="r" b="b"/>
              <a:pathLst>
                <a:path w="34693" h="36194" extrusionOk="0">
                  <a:moveTo>
                    <a:pt x="16566" y="0"/>
                  </a:moveTo>
                  <a:cubicBezTo>
                    <a:pt x="-6294" y="0"/>
                    <a:pt x="-5341" y="36195"/>
                    <a:pt x="18471" y="36195"/>
                  </a:cubicBezTo>
                  <a:cubicBezTo>
                    <a:pt x="41331" y="35242"/>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3" name="Google Shape;1063;p49"/>
            <p:cNvSpPr/>
            <p:nvPr/>
          </p:nvSpPr>
          <p:spPr>
            <a:xfrm>
              <a:off x="4285876" y="3429952"/>
              <a:ext cx="34693" cy="36195"/>
            </a:xfrm>
            <a:custGeom>
              <a:avLst/>
              <a:gdLst/>
              <a:ahLst/>
              <a:cxnLst/>
              <a:rect l="l" t="t" r="r" b="b"/>
              <a:pathLst>
                <a:path w="34693" h="36195"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4" name="Google Shape;1064;p49"/>
            <p:cNvSpPr/>
            <p:nvPr/>
          </p:nvSpPr>
          <p:spPr>
            <a:xfrm>
              <a:off x="3977266" y="2915602"/>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5" name="Google Shape;1065;p49"/>
            <p:cNvSpPr/>
            <p:nvPr/>
          </p:nvSpPr>
          <p:spPr>
            <a:xfrm>
              <a:off x="8221606" y="3882389"/>
              <a:ext cx="34693" cy="36195"/>
            </a:xfrm>
            <a:custGeom>
              <a:avLst/>
              <a:gdLst/>
              <a:ahLst/>
              <a:cxnLst/>
              <a:rect l="l" t="t" r="r" b="b"/>
              <a:pathLst>
                <a:path w="34693" h="36195" extrusionOk="0">
                  <a:moveTo>
                    <a:pt x="16566" y="0"/>
                  </a:moveTo>
                  <a:cubicBezTo>
                    <a:pt x="-6294" y="0"/>
                    <a:pt x="-5342"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6" name="Google Shape;1066;p49"/>
            <p:cNvSpPr/>
            <p:nvPr/>
          </p:nvSpPr>
          <p:spPr>
            <a:xfrm>
              <a:off x="8345431" y="3144202"/>
              <a:ext cx="34323" cy="36195"/>
            </a:xfrm>
            <a:custGeom>
              <a:avLst/>
              <a:gdLst/>
              <a:ahLst/>
              <a:cxnLst/>
              <a:rect l="l" t="t" r="r" b="b"/>
              <a:pathLst>
                <a:path w="34323" h="36195" extrusionOk="0">
                  <a:moveTo>
                    <a:pt x="16566" y="0"/>
                  </a:moveTo>
                  <a:cubicBezTo>
                    <a:pt x="-6294" y="0"/>
                    <a:pt x="-5342" y="36195"/>
                    <a:pt x="18471" y="36195"/>
                  </a:cubicBezTo>
                  <a:cubicBezTo>
                    <a:pt x="40379"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7" name="Google Shape;1067;p49"/>
            <p:cNvSpPr/>
            <p:nvPr/>
          </p:nvSpPr>
          <p:spPr>
            <a:xfrm>
              <a:off x="7945381" y="3565207"/>
              <a:ext cx="34693" cy="36194"/>
            </a:xfrm>
            <a:custGeom>
              <a:avLst/>
              <a:gdLst/>
              <a:ahLst/>
              <a:cxnLst/>
              <a:rect l="l" t="t" r="r" b="b"/>
              <a:pathLst>
                <a:path w="34693" h="36194" extrusionOk="0">
                  <a:moveTo>
                    <a:pt x="16566" y="0"/>
                  </a:moveTo>
                  <a:cubicBezTo>
                    <a:pt x="-6294" y="0"/>
                    <a:pt x="-5341" y="36195"/>
                    <a:pt x="18471" y="36195"/>
                  </a:cubicBezTo>
                  <a:cubicBezTo>
                    <a:pt x="41331" y="36195"/>
                    <a:pt x="39426"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8" name="Google Shape;1068;p49"/>
            <p:cNvSpPr/>
            <p:nvPr/>
          </p:nvSpPr>
          <p:spPr>
            <a:xfrm>
              <a:off x="7735831" y="3025140"/>
              <a:ext cx="35037" cy="36194"/>
            </a:xfrm>
            <a:custGeom>
              <a:avLst/>
              <a:gdLst/>
              <a:ahLst/>
              <a:cxnLst/>
              <a:rect l="l" t="t" r="r" b="b"/>
              <a:pathLst>
                <a:path w="35037" h="36194" extrusionOk="0">
                  <a:moveTo>
                    <a:pt x="16566" y="0"/>
                  </a:moveTo>
                  <a:cubicBezTo>
                    <a:pt x="-6294" y="0"/>
                    <a:pt x="-5341" y="36195"/>
                    <a:pt x="18471" y="36195"/>
                  </a:cubicBezTo>
                  <a:cubicBezTo>
                    <a:pt x="41331" y="36195"/>
                    <a:pt x="40379" y="0"/>
                    <a:pt x="16566" y="0"/>
                  </a:cubicBezTo>
                  <a:close/>
                </a:path>
              </a:pathLst>
            </a:cu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069" name="Google Shape;1069;p49"/>
          <p:cNvSpPr txBox="1">
            <a:spLocks noGrp="1"/>
          </p:cNvSpPr>
          <p:nvPr>
            <p:ph type="title"/>
          </p:nvPr>
        </p:nvSpPr>
        <p:spPr>
          <a:xfrm>
            <a:off x="1090350" y="1426925"/>
            <a:ext cx="10011300" cy="3811200"/>
          </a:xfrm>
          <a:prstGeom prst="rect">
            <a:avLst/>
          </a:prstGeom>
          <a:noFill/>
          <a:ln>
            <a:noFill/>
          </a:ln>
        </p:spPr>
        <p:txBody>
          <a:bodyPr spcFirstLastPara="1" wrap="square" lIns="121900" tIns="121900" rIns="121900" bIns="121900" anchor="ctr" anchorCtr="0">
            <a:noAutofit/>
          </a:bodyPr>
          <a:lstStyle/>
          <a:p>
            <a:pPr marL="0" lvl="0" indent="0" algn="ctr" rtl="0">
              <a:lnSpc>
                <a:spcPct val="100000"/>
              </a:lnSpc>
              <a:spcBef>
                <a:spcPts val="0"/>
              </a:spcBef>
              <a:spcAft>
                <a:spcPts val="0"/>
              </a:spcAft>
              <a:buSzPts val="6000"/>
              <a:buNone/>
            </a:pPr>
            <a:endParaRPr sz="6400" b="1">
              <a:solidFill>
                <a:srgbClr val="2DA1C8"/>
              </a:solidFill>
            </a:endParaRPr>
          </a:p>
          <a:p>
            <a:pPr marL="0" lvl="0" indent="0" algn="ctr" rtl="0">
              <a:lnSpc>
                <a:spcPct val="100000"/>
              </a:lnSpc>
              <a:spcBef>
                <a:spcPts val="0"/>
              </a:spcBef>
              <a:spcAft>
                <a:spcPts val="0"/>
              </a:spcAft>
              <a:buSzPts val="6000"/>
              <a:buNone/>
            </a:pPr>
            <a:r>
              <a:rPr lang="en" sz="4600" b="1"/>
              <a:t>                                                                             </a:t>
            </a:r>
            <a:endParaRPr sz="4600" b="1"/>
          </a:p>
          <a:p>
            <a:pPr marL="0" lvl="0" indent="0" algn="ctr" rtl="0">
              <a:lnSpc>
                <a:spcPct val="100000"/>
              </a:lnSpc>
              <a:spcBef>
                <a:spcPts val="0"/>
              </a:spcBef>
              <a:spcAft>
                <a:spcPts val="0"/>
              </a:spcAft>
              <a:buSzPts val="6000"/>
              <a:buNone/>
            </a:pPr>
            <a:r>
              <a:rPr lang="en" sz="4600" b="1"/>
              <a:t>                                                                                             </a:t>
            </a:r>
            <a:r>
              <a:rPr lang="en" sz="4000" b="1"/>
              <a:t> </a:t>
            </a:r>
            <a:endParaRPr sz="4000" b="1"/>
          </a:p>
        </p:txBody>
      </p:sp>
      <p:grpSp>
        <p:nvGrpSpPr>
          <p:cNvPr id="1070" name="Google Shape;1070;p49"/>
          <p:cNvGrpSpPr/>
          <p:nvPr/>
        </p:nvGrpSpPr>
        <p:grpSpPr>
          <a:xfrm>
            <a:off x="10797575" y="1081822"/>
            <a:ext cx="437755" cy="434298"/>
            <a:chOff x="9479277" y="3818260"/>
            <a:chExt cx="437755" cy="434298"/>
          </a:xfrm>
        </p:grpSpPr>
        <p:sp>
          <p:nvSpPr>
            <p:cNvPr id="1071" name="Google Shape;1071;p49"/>
            <p:cNvSpPr/>
            <p:nvPr/>
          </p:nvSpPr>
          <p:spPr>
            <a:xfrm>
              <a:off x="9479277" y="3830158"/>
              <a:ext cx="422400" cy="422400"/>
            </a:xfrm>
            <a:prstGeom prst="ellipse">
              <a:avLst/>
            </a:prstGeom>
            <a:gradFill>
              <a:gsLst>
                <a:gs pos="0">
                  <a:srgbClr val="FFFFFF"/>
                </a:gs>
                <a:gs pos="100000">
                  <a:srgbClr val="B6ABD0"/>
                </a:gs>
              </a:gsLst>
              <a:path path="circle">
                <a:fillToRect l="50000" t="50000" r="50000" b="50000"/>
              </a:path>
              <a:tileRect/>
            </a:gradFill>
            <a:ln>
              <a:noFill/>
            </a:ln>
            <a:effectLst>
              <a:outerShdw blurRad="88900" dist="50800" dir="8100000" algn="tr" rotWithShape="0">
                <a:srgbClr val="000000">
                  <a:alpha val="698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072" name="Google Shape;1072;p49"/>
            <p:cNvSpPr/>
            <p:nvPr/>
          </p:nvSpPr>
          <p:spPr>
            <a:xfrm>
              <a:off x="9601133" y="3818260"/>
              <a:ext cx="315900" cy="315900"/>
            </a:xfrm>
            <a:prstGeom prst="ellipse">
              <a:avLst/>
            </a:prstGeom>
            <a:gradFill>
              <a:gsLst>
                <a:gs pos="0">
                  <a:srgbClr val="FFFFFF"/>
                </a:gs>
                <a:gs pos="100000">
                  <a:srgbClr val="B6ABD0"/>
                </a:gs>
              </a:gsLst>
              <a:path path="circle">
                <a:fillToRect l="50000" t="50000" r="50000" b="50000"/>
              </a:path>
              <a:tileRect/>
            </a:gradFill>
            <a:ln>
              <a:noFill/>
            </a:ln>
            <a:effectLst>
              <a:outerShdw blurRad="88900" dist="101600" dir="8100000" algn="tr" rotWithShape="0">
                <a:srgbClr val="000000">
                  <a:alpha val="3176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pic>
        <p:nvPicPr>
          <p:cNvPr id="1073" name="Google Shape;1073;p49"/>
          <p:cNvPicPr preferRelativeResize="0"/>
          <p:nvPr/>
        </p:nvPicPr>
        <p:blipFill>
          <a:blip r:embed="rId3">
            <a:alphaModFix/>
          </a:blip>
          <a:stretch>
            <a:fillRect/>
          </a:stretch>
        </p:blipFill>
        <p:spPr>
          <a:xfrm>
            <a:off x="1878300" y="1081825"/>
            <a:ext cx="8852800" cy="4156300"/>
          </a:xfrm>
          <a:prstGeom prst="rect">
            <a:avLst/>
          </a:prstGeom>
          <a:noFill/>
          <a:ln>
            <a:noFill/>
          </a:ln>
        </p:spPr>
      </p:pic>
      <p:grpSp>
        <p:nvGrpSpPr>
          <p:cNvPr id="1074" name="Google Shape;1074;p49"/>
          <p:cNvGrpSpPr/>
          <p:nvPr/>
        </p:nvGrpSpPr>
        <p:grpSpPr>
          <a:xfrm rot="2952867">
            <a:off x="362492" y="344534"/>
            <a:ext cx="1621850" cy="1554161"/>
            <a:chOff x="1862977" y="593376"/>
            <a:chExt cx="1320998" cy="1265866"/>
          </a:xfrm>
        </p:grpSpPr>
        <p:sp>
          <p:nvSpPr>
            <p:cNvPr id="1075" name="Google Shape;1075;p49"/>
            <p:cNvSpPr/>
            <p:nvPr/>
          </p:nvSpPr>
          <p:spPr>
            <a:xfrm>
              <a:off x="1863422" y="593376"/>
              <a:ext cx="1320553" cy="1265866"/>
            </a:xfrm>
            <a:custGeom>
              <a:avLst/>
              <a:gdLst/>
              <a:ahLst/>
              <a:cxnLst/>
              <a:rect l="l" t="t" r="r" b="b"/>
              <a:pathLst>
                <a:path w="2918349" h="2797493" extrusionOk="0">
                  <a:moveTo>
                    <a:pt x="1290514" y="0"/>
                  </a:moveTo>
                  <a:cubicBezTo>
                    <a:pt x="1381002" y="0"/>
                    <a:pt x="1466727" y="30480"/>
                    <a:pt x="1537212" y="88583"/>
                  </a:cubicBezTo>
                  <a:lnTo>
                    <a:pt x="2773557" y="1094423"/>
                  </a:lnTo>
                  <a:cubicBezTo>
                    <a:pt x="2865949" y="1169670"/>
                    <a:pt x="2919289" y="1280160"/>
                    <a:pt x="2918337" y="1399223"/>
                  </a:cubicBezTo>
                  <a:cubicBezTo>
                    <a:pt x="2918337" y="1518285"/>
                    <a:pt x="2865949" y="1628775"/>
                    <a:pt x="2773557" y="1704023"/>
                  </a:cubicBezTo>
                  <a:lnTo>
                    <a:pt x="1536259" y="2708910"/>
                  </a:lnTo>
                  <a:cubicBezTo>
                    <a:pt x="1464822" y="2767013"/>
                    <a:pt x="1380049" y="2797493"/>
                    <a:pt x="1289562" y="2797493"/>
                  </a:cubicBezTo>
                  <a:cubicBezTo>
                    <a:pt x="1072392" y="2797493"/>
                    <a:pt x="895227" y="2621280"/>
                    <a:pt x="895227" y="2405063"/>
                  </a:cubicBezTo>
                  <a:cubicBezTo>
                    <a:pt x="731397" y="2484120"/>
                    <a:pt x="484699" y="2499360"/>
                    <a:pt x="484699" y="2499360"/>
                  </a:cubicBezTo>
                  <a:lnTo>
                    <a:pt x="484663" y="2495982"/>
                  </a:lnTo>
                  <a:lnTo>
                    <a:pt x="437198" y="2495982"/>
                  </a:lnTo>
                  <a:cubicBezTo>
                    <a:pt x="196215" y="2495982"/>
                    <a:pt x="0" y="2301288"/>
                    <a:pt x="0" y="2062173"/>
                  </a:cubicBezTo>
                  <a:lnTo>
                    <a:pt x="0" y="986628"/>
                  </a:lnTo>
                  <a:cubicBezTo>
                    <a:pt x="0" y="747513"/>
                    <a:pt x="196215" y="552819"/>
                    <a:pt x="437198" y="552819"/>
                  </a:cubicBezTo>
                  <a:lnTo>
                    <a:pt x="463871" y="552819"/>
                  </a:lnTo>
                  <a:lnTo>
                    <a:pt x="463744" y="541020"/>
                  </a:lnTo>
                  <a:cubicBezTo>
                    <a:pt x="629479" y="539115"/>
                    <a:pt x="896179" y="446723"/>
                    <a:pt x="896179" y="446723"/>
                  </a:cubicBezTo>
                  <a:lnTo>
                    <a:pt x="896179" y="393383"/>
                  </a:lnTo>
                  <a:cubicBezTo>
                    <a:pt x="896179" y="176213"/>
                    <a:pt x="1073344" y="0"/>
                    <a:pt x="1290514" y="0"/>
                  </a:cubicBezTo>
                  <a:close/>
                </a:path>
              </a:pathLst>
            </a:custGeom>
            <a:solidFill>
              <a:schemeClr val="accent2"/>
            </a:solidFill>
            <a:ln>
              <a:noFill/>
            </a:ln>
            <a:effectLst>
              <a:outerShdw blurRad="50800" dist="38100" algn="l" rotWithShape="0">
                <a:srgbClr val="000000">
                  <a:alpha val="4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76" name="Google Shape;1076;p49"/>
            <p:cNvSpPr/>
            <p:nvPr/>
          </p:nvSpPr>
          <p:spPr>
            <a:xfrm>
              <a:off x="1862977" y="851054"/>
              <a:ext cx="236191" cy="881253"/>
            </a:xfrm>
            <a:custGeom>
              <a:avLst/>
              <a:gdLst/>
              <a:ahLst/>
              <a:cxnLst/>
              <a:rect l="l" t="t" r="r" b="b"/>
              <a:pathLst>
                <a:path w="521969" h="1958339" extrusionOk="0">
                  <a:moveTo>
                    <a:pt x="510540" y="0"/>
                  </a:moveTo>
                  <a:lnTo>
                    <a:pt x="437198" y="0"/>
                  </a:lnTo>
                  <a:cubicBezTo>
                    <a:pt x="196215" y="0"/>
                    <a:pt x="0" y="196215"/>
                    <a:pt x="0" y="437197"/>
                  </a:cubicBezTo>
                  <a:lnTo>
                    <a:pt x="0" y="1521143"/>
                  </a:lnTo>
                  <a:cubicBezTo>
                    <a:pt x="0" y="1762125"/>
                    <a:pt x="196215" y="1958340"/>
                    <a:pt x="437198" y="1958340"/>
                  </a:cubicBezTo>
                  <a:lnTo>
                    <a:pt x="521970" y="1958340"/>
                  </a:lnTo>
                  <a:lnTo>
                    <a:pt x="510540" y="0"/>
                  </a:lnTo>
                  <a:close/>
                </a:path>
              </a:pathLst>
            </a:custGeom>
            <a:solidFill>
              <a:srgbClr val="000000">
                <a:alpha val="4310"/>
              </a:srgb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name="SlidesMania">
  <a:themeElements>
    <a:clrScheme name="Simple Light">
      <a:dk1>
        <a:srgbClr val="000000"/>
      </a:dk1>
      <a:lt1>
        <a:srgbClr val="FFFFFF"/>
      </a:lt1>
      <a:dk2>
        <a:srgbClr val="3B3B3B"/>
      </a:dk2>
      <a:lt2>
        <a:srgbClr val="D8D8D8"/>
      </a:lt2>
      <a:accent1>
        <a:srgbClr val="D9EAD3"/>
      </a:accent1>
      <a:accent2>
        <a:srgbClr val="F9E6AB"/>
      </a:accent2>
      <a:accent3>
        <a:srgbClr val="CFE2F3"/>
      </a:accent3>
      <a:accent4>
        <a:srgbClr val="EAD1DC"/>
      </a:accent4>
      <a:accent5>
        <a:srgbClr val="D9D2E9"/>
      </a:accent5>
      <a:accent6>
        <a:srgbClr val="C1E6EA"/>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1071</Words>
  <Application>Microsoft Office PowerPoint</Application>
  <PresentationFormat>Widescreen</PresentationFormat>
  <Paragraphs>141</Paragraphs>
  <Slides>27</Slides>
  <Notes>27</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27</vt:i4>
      </vt:variant>
    </vt:vector>
  </HeadingPairs>
  <TitlesOfParts>
    <vt:vector size="38" baseType="lpstr">
      <vt:lpstr>Arial</vt:lpstr>
      <vt:lpstr>Homemade Apple</vt:lpstr>
      <vt:lpstr>Abril Fatface</vt:lpstr>
      <vt:lpstr>Aldrich</vt:lpstr>
      <vt:lpstr>Griffy</vt:lpstr>
      <vt:lpstr>Just Another Hand</vt:lpstr>
      <vt:lpstr>Poppins</vt:lpstr>
      <vt:lpstr>Calibri</vt:lpstr>
      <vt:lpstr>Coming Soon</vt:lpstr>
      <vt:lpstr>Barlow Condensed</vt:lpstr>
      <vt:lpstr>SlidesMania</vt:lpstr>
      <vt:lpstr>NYSAA - Foundational Information for Families</vt:lpstr>
      <vt:lpstr>Technical Assistance provided by the FACE (Family and Community Engagement) Center   </vt:lpstr>
      <vt:lpstr>Hello!</vt:lpstr>
      <vt:lpstr>Here’s What We’ll Talk About Today:</vt:lpstr>
      <vt:lpstr>What?</vt:lpstr>
      <vt:lpstr>Who and Why?</vt:lpstr>
      <vt:lpstr>  Who...exactly?</vt:lpstr>
      <vt:lpstr>How?</vt:lpstr>
      <vt:lpstr>  A Little More   About DLM...</vt:lpstr>
      <vt:lpstr>  When?</vt:lpstr>
      <vt:lpstr>What Families Need to Know About NYSAA</vt:lpstr>
      <vt:lpstr>NYSAA Eligibility</vt:lpstr>
      <vt:lpstr>The determination that a student meets NYSAA eligibility criteria has a lifelong impact on both the student and their family</vt:lpstr>
      <vt:lpstr>What Families Need to Know About NYSAA</vt:lpstr>
      <vt:lpstr>What Families Need to Know About NYSAA</vt:lpstr>
      <vt:lpstr>What Families Need to Know About NYSAA</vt:lpstr>
      <vt:lpstr>What Families Need to Know About NYSAA</vt:lpstr>
      <vt:lpstr>What Families Need to Know About NYSAA</vt:lpstr>
      <vt:lpstr>The determination that a student meets NYSAA eligibility criteria has a lifelong impact on both the student and their family</vt:lpstr>
      <vt:lpstr>Post-Secondary Impact</vt:lpstr>
      <vt:lpstr>Eligibility Criteria for Participation in NYSAA Decision Making Flowchart Decision Making Checklist Parent Notification of Participation in NYSAA Sample Letter</vt:lpstr>
      <vt:lpstr>A Parent’s Quick Guide to Participation in the NYSAA</vt:lpstr>
      <vt:lpstr>PowerPoint Presentation</vt:lpstr>
      <vt:lpstr>PowerPoint Presentation</vt:lpstr>
      <vt:lpstr>Cyndi Clark</vt:lpstr>
      <vt:lpstr>“At the end of the day, the most overwhelming key to a child’s success is the positive involvement of the parents”                                                                                                                                                                             Jane D. Hull</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NYSAA - Foundational Information for Families</dc:title>
  <dc:creator>Cynthia Clark</dc:creator>
  <cp:lastModifiedBy>Cynthia Clark</cp:lastModifiedBy>
  <cp:revision>2</cp:revision>
  <dcterms:modified xsi:type="dcterms:W3CDTF">2021-02-10T14:03:33Z</dcterms:modified>
</cp:coreProperties>
</file>