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5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64"/>
  </p:normalViewPr>
  <p:slideViewPr>
    <p:cSldViewPr snapToGrid="0" snapToObjects="1">
      <p:cViewPr varScale="1">
        <p:scale>
          <a:sx n="94" d="100"/>
          <a:sy n="94" d="100"/>
        </p:scale>
        <p:origin x="162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A05E-1EE9-1E4F-8D0E-80285C9ED034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A05E-1EE9-1E4F-8D0E-80285C9ED034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8E47A-8F42-DC4F-B58A-010024AA2C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A05E-1EE9-1E4F-8D0E-80285C9ED034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8E47A-8F42-DC4F-B58A-010024AA2C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A05E-1EE9-1E4F-8D0E-80285C9ED034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8E47A-8F42-DC4F-B58A-010024AA2CC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A05E-1EE9-1E4F-8D0E-80285C9ED034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8E47A-8F42-DC4F-B58A-010024AA2C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A05E-1EE9-1E4F-8D0E-80285C9ED034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8E47A-8F42-DC4F-B58A-010024AA2C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A05E-1EE9-1E4F-8D0E-80285C9ED034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8E47A-8F42-DC4F-B58A-010024AA2C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A05E-1EE9-1E4F-8D0E-80285C9ED034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A05E-1EE9-1E4F-8D0E-80285C9ED034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8E47A-8F42-DC4F-B58A-010024AA2C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A05E-1EE9-1E4F-8D0E-80285C9ED034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8E47A-8F42-DC4F-B58A-010024AA2C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A05E-1EE9-1E4F-8D0E-80285C9ED034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8E47A-8F42-DC4F-B58A-010024AA2C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F49A05E-1EE9-1E4F-8D0E-80285C9ED034}" type="datetimeFigureOut">
              <a:rPr lang="en-US" smtClean="0"/>
              <a:t>10/17/18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9D38E47A-8F42-DC4F-B58A-010024AA2CC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Carlisle Public Schools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Wellness Committee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96721" y="2383699"/>
            <a:ext cx="34074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Meeting Agenda</a:t>
            </a:r>
          </a:p>
          <a:p>
            <a:pPr algn="ctr"/>
            <a:r>
              <a:rPr lang="en-US" sz="1400" b="1" i="1" dirty="0"/>
              <a:t>10/23</a:t>
            </a:r>
            <a:r>
              <a:rPr lang="en-US" sz="1400" i="1" dirty="0"/>
              <a:t>/2018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21876" y="3143611"/>
            <a:ext cx="42458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dirty="0"/>
              <a:t>Welcome &amp; Introductions</a:t>
            </a:r>
          </a:p>
          <a:p>
            <a:pPr marL="285750" indent="-285750">
              <a:buFont typeface="Wingdings" charset="2"/>
              <a:buChar char="§"/>
            </a:pPr>
            <a:r>
              <a:rPr lang="en-US" dirty="0"/>
              <a:t>Requests for Additions to the Agenda</a:t>
            </a:r>
          </a:p>
          <a:p>
            <a:pPr marL="285750" indent="-285750">
              <a:buFont typeface="Wingdings" charset="2"/>
              <a:buChar char="§"/>
            </a:pPr>
            <a:r>
              <a:rPr lang="en-US" dirty="0"/>
              <a:t>Further Analysis of School Lunch Survey &amp; Next Steps</a:t>
            </a:r>
          </a:p>
          <a:p>
            <a:pPr marL="285750" indent="-285750">
              <a:buFont typeface="Wingdings" charset="2"/>
              <a:buChar char="§"/>
            </a:pPr>
            <a:r>
              <a:rPr lang="en-US" dirty="0"/>
              <a:t>News/Updates from the Health Office</a:t>
            </a:r>
          </a:p>
          <a:p>
            <a:pPr marL="742950" lvl="1" indent="-285750">
              <a:buFont typeface="Wingdings" charset="2"/>
              <a:buChar char="§"/>
            </a:pPr>
            <a:r>
              <a:rPr lang="en-US" dirty="0"/>
              <a:t>2018-2019: K-5 Health Curriculum by Grade</a:t>
            </a:r>
          </a:p>
          <a:p>
            <a:pPr marL="285750" indent="-285750">
              <a:buFont typeface="Wingdings" charset="2"/>
              <a:buChar char="§"/>
            </a:pPr>
            <a:r>
              <a:rPr lang="en-US" dirty="0"/>
              <a:t>Brainstorming Future Agenda Items</a:t>
            </a:r>
          </a:p>
          <a:p>
            <a:pPr marL="285750" indent="-285750">
              <a:buFont typeface="Wingdings" charset="2"/>
              <a:buChar char="§"/>
            </a:pPr>
            <a:r>
              <a:rPr lang="en-US" dirty="0"/>
              <a:t>Adjournment</a:t>
            </a:r>
          </a:p>
          <a:p>
            <a:pPr marL="285750" indent="-285750">
              <a:buFont typeface="Wingdings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421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Angles.thmx</Template>
  <TotalTime>64</TotalTime>
  <Words>45</Words>
  <Application>Microsoft Macintosh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Franklin Gothic Book</vt:lpstr>
      <vt:lpstr>Franklin Gothic Medium</vt:lpstr>
      <vt:lpstr>Tunga</vt:lpstr>
      <vt:lpstr>Wingdings</vt:lpstr>
      <vt:lpstr>Angles</vt:lpstr>
      <vt:lpstr>Carlisle Public Schools</vt:lpstr>
    </vt:vector>
  </TitlesOfParts>
  <Company>Carlisle Public Schools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Carlisle Public Schools</dc:title>
  <dc:creator>Will Verbits</dc:creator>
  <cp:lastModifiedBy>Microsoft Office User</cp:lastModifiedBy>
  <cp:revision>7</cp:revision>
  <cp:lastPrinted>2016-10-25T16:56:30Z</cp:lastPrinted>
  <dcterms:created xsi:type="dcterms:W3CDTF">2016-10-25T16:50:04Z</dcterms:created>
  <dcterms:modified xsi:type="dcterms:W3CDTF">2018-10-18T01:46:11Z</dcterms:modified>
</cp:coreProperties>
</file>