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4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embeddedFontLst>
    <p:embeddedFont>
      <p:font typeface="Montserrat" panose="00000500000000000000" pitchFamily="2" charset="0"/>
      <p:regular r:id="rId5"/>
      <p:bold r:id="rId6"/>
      <p:italic r:id="rId7"/>
      <p:boldItalic r:id="rId8"/>
    </p:embeddedFont>
    <p:embeddedFont>
      <p:font typeface="Wingdings 2" panose="05020102010507070707" pitchFamily="18" charset="2"/>
      <p:regular r:id="rId9"/>
    </p:embeddedFont>
    <p:embeddedFont>
      <p:font typeface="Corbel" panose="020B050302020402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2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28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ECBC3-EA73-4D11-841D-B303C4279F7A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6C8F8-2388-4EB1-96E5-D8BD86B86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20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A600D-36CB-424D-ADEA-D6AB4839044B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0327A-257A-46A6-990E-C93B11E3AA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81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fld id="{5586B75A-687E-405C-8A0B-8D00578BA2C3}" type="datetimeFigureOut">
              <a:rPr lang="en-US" smtClean="0"/>
              <a:pPr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ontserrat" panose="00000500000000000000" pitchFamily="2" charset="0"/>
              </a:defRPr>
            </a:lvl1pPr>
          </a:lstStyle>
          <a:p>
            <a:r>
              <a:rPr lang="en-US" dirty="0" smtClean="0"/>
              <a:t>Wylie Independent School District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773" y="5001405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230" y="6160437"/>
            <a:ext cx="561038" cy="5610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Wylie Independent School District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4468" y="6035675"/>
            <a:ext cx="685800" cy="6858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5586B75A-687E-405C-8A0B-8D00578BA2C3}" type="datetimeFigureOut">
              <a:rPr lang="en-US" smtClean="0"/>
              <a:pPr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r>
              <a:rPr lang="en-US" dirty="0" smtClean="0"/>
              <a:t>Wylie Independent School District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0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0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ubtitle 2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503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Wylie ISD 2019">
      <a:dk1>
        <a:srgbClr val="000000"/>
      </a:dk1>
      <a:lt1>
        <a:srgbClr val="D9E0E2"/>
      </a:lt1>
      <a:dk2>
        <a:srgbClr val="565656"/>
      </a:dk2>
      <a:lt2>
        <a:srgbClr val="E1E1E1"/>
      </a:lt2>
      <a:accent1>
        <a:srgbClr val="000000"/>
      </a:accent1>
      <a:accent2>
        <a:srgbClr val="94D600"/>
      </a:accent2>
      <a:accent3>
        <a:srgbClr val="F98E2B"/>
      </a:accent3>
      <a:accent4>
        <a:srgbClr val="6CC5E9"/>
      </a:accent4>
      <a:accent5>
        <a:srgbClr val="A45B96"/>
      </a:accent5>
      <a:accent6>
        <a:srgbClr val="D9E0E2"/>
      </a:accent6>
      <a:hlink>
        <a:srgbClr val="94D600"/>
      </a:hlink>
      <a:folHlink>
        <a:srgbClr val="F98E2B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Montserrat</vt:lpstr>
      <vt:lpstr>Wingdings 2</vt:lpstr>
      <vt:lpstr>Corbel</vt:lpstr>
      <vt:lpstr>Frame</vt:lpstr>
      <vt:lpstr>PowerPoint Presentation</vt:lpstr>
    </vt:vector>
  </TitlesOfParts>
  <Company>Wylie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Bellamy, Doug</dc:creator>
  <cp:lastModifiedBy>Bellamy, Doug</cp:lastModifiedBy>
  <cp:revision>4</cp:revision>
  <dcterms:created xsi:type="dcterms:W3CDTF">2019-07-18T17:54:10Z</dcterms:created>
  <dcterms:modified xsi:type="dcterms:W3CDTF">2019-08-22T20:49:01Z</dcterms:modified>
</cp:coreProperties>
</file>