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Aldrich"/>
      <p:regular r:id="rId9"/>
    </p:embeddedFont>
    <p:embeddedFont>
      <p:font typeface="Didact Gothic"/>
      <p:regular r:id="rId10"/>
    </p:embeddedFont>
    <p:embeddedFont>
      <p:font typeface="PT Sans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TSans-regular.fntdata"/><Relationship Id="rId10" Type="http://schemas.openxmlformats.org/officeDocument/2006/relationships/font" Target="fonts/DidactGothic-regular.fntdata"/><Relationship Id="rId13" Type="http://schemas.openxmlformats.org/officeDocument/2006/relationships/font" Target="fonts/PTSans-italic.fntdata"/><Relationship Id="rId12" Type="http://schemas.openxmlformats.org/officeDocument/2006/relationships/font" Target="fonts/PT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Aldrich-regular.fntdata"/><Relationship Id="rId14" Type="http://schemas.openxmlformats.org/officeDocument/2006/relationships/font" Target="fonts/PT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f09fe08efd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f09fe08efd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f09fe08efd_0_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f09fe08efd_0_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f5307446a2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f5307446a2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55151" y="2785291"/>
            <a:ext cx="2526614" cy="874564"/>
            <a:chOff x="3457434" y="4469778"/>
            <a:chExt cx="1572451" cy="544289"/>
          </a:xfrm>
        </p:grpSpPr>
        <p:sp>
          <p:nvSpPr>
            <p:cNvPr id="10" name="Google Shape;10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02751" y="3680641"/>
            <a:ext cx="2526614" cy="874564"/>
            <a:chOff x="3457434" y="4469778"/>
            <a:chExt cx="1572451" cy="544289"/>
          </a:xfrm>
        </p:grpSpPr>
        <p:sp>
          <p:nvSpPr>
            <p:cNvPr id="31" name="Google Shape;31;p2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3531662" y="4536065"/>
              <a:ext cx="477978" cy="102941"/>
            </a:xfrm>
            <a:custGeom>
              <a:rect b="b" l="l" r="r" t="t"/>
              <a:pathLst>
                <a:path extrusionOk="0" h="4252" w="19743">
                  <a:moveTo>
                    <a:pt x="859" y="1"/>
                  </a:moveTo>
                  <a:cubicBezTo>
                    <a:pt x="327" y="328"/>
                    <a:pt x="0" y="859"/>
                    <a:pt x="0" y="1350"/>
                  </a:cubicBezTo>
                  <a:cubicBezTo>
                    <a:pt x="0" y="3066"/>
                    <a:pt x="3393" y="4252"/>
                    <a:pt x="7480" y="4252"/>
                  </a:cubicBezTo>
                  <a:lnTo>
                    <a:pt x="19742" y="4252"/>
                  </a:lnTo>
                  <a:cubicBezTo>
                    <a:pt x="12753" y="3761"/>
                    <a:pt x="4946" y="2739"/>
                    <a:pt x="85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7228313" y="-114309"/>
            <a:ext cx="1915697" cy="4616272"/>
            <a:chOff x="7899913" y="-114309"/>
            <a:chExt cx="1915697" cy="4616272"/>
          </a:xfrm>
        </p:grpSpPr>
        <p:sp>
          <p:nvSpPr>
            <p:cNvPr id="53" name="Google Shape;53;p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899913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2"/>
          <p:cNvGrpSpPr/>
          <p:nvPr/>
        </p:nvGrpSpPr>
        <p:grpSpPr>
          <a:xfrm>
            <a:off x="-400231" y="71459"/>
            <a:ext cx="9944461" cy="5619869"/>
            <a:chOff x="-1009131" y="114298"/>
            <a:chExt cx="11162264" cy="5619869"/>
          </a:xfrm>
        </p:grpSpPr>
        <p:grpSp>
          <p:nvGrpSpPr>
            <p:cNvPr id="70" name="Google Shape;70;p2"/>
            <p:cNvGrpSpPr/>
            <p:nvPr/>
          </p:nvGrpSpPr>
          <p:grpSpPr>
            <a:xfrm>
              <a:off x="-1009131" y="114298"/>
              <a:ext cx="11162264" cy="5619869"/>
              <a:chOff x="-852900" y="114300"/>
              <a:chExt cx="10849790" cy="6172288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-845014" y="129282"/>
                <a:ext cx="10826179" cy="6147915"/>
              </a:xfrm>
              <a:custGeom>
                <a:rect b="b" l="l" r="r" t="t"/>
                <a:pathLst>
                  <a:path extrusionOk="0" h="134190" w="225135">
                    <a:moveTo>
                      <a:pt x="41896" y="1"/>
                    </a:moveTo>
                    <a:cubicBezTo>
                      <a:pt x="37114" y="1"/>
                      <a:pt x="33190" y="3924"/>
                      <a:pt x="33190" y="8707"/>
                    </a:cubicBezTo>
                    <a:lnTo>
                      <a:pt x="33190" y="102349"/>
                    </a:lnTo>
                    <a:lnTo>
                      <a:pt x="1676" y="125197"/>
                    </a:lnTo>
                    <a:lnTo>
                      <a:pt x="2044" y="125197"/>
                    </a:lnTo>
                    <a:cubicBezTo>
                      <a:pt x="859" y="126015"/>
                      <a:pt x="0" y="127568"/>
                      <a:pt x="0" y="129081"/>
                    </a:cubicBezTo>
                    <a:cubicBezTo>
                      <a:pt x="0" y="131819"/>
                      <a:pt x="2371" y="134190"/>
                      <a:pt x="5109" y="134190"/>
                    </a:cubicBezTo>
                    <a:lnTo>
                      <a:pt x="220188" y="134190"/>
                    </a:lnTo>
                    <a:cubicBezTo>
                      <a:pt x="222927" y="134190"/>
                      <a:pt x="225134" y="131819"/>
                      <a:pt x="225134" y="129081"/>
                    </a:cubicBezTo>
                    <a:cubicBezTo>
                      <a:pt x="225134" y="127732"/>
                      <a:pt x="224644" y="126383"/>
                      <a:pt x="223622" y="125524"/>
                    </a:cubicBezTo>
                    <a:lnTo>
                      <a:pt x="223785" y="125524"/>
                    </a:lnTo>
                    <a:lnTo>
                      <a:pt x="192762" y="102349"/>
                    </a:lnTo>
                    <a:lnTo>
                      <a:pt x="192762" y="8707"/>
                    </a:lnTo>
                    <a:cubicBezTo>
                      <a:pt x="192762" y="3924"/>
                      <a:pt x="188879" y="1"/>
                      <a:pt x="18409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-852900" y="114300"/>
                <a:ext cx="10849790" cy="6172288"/>
              </a:xfrm>
              <a:custGeom>
                <a:rect b="b" l="l" r="r" t="t"/>
                <a:pathLst>
                  <a:path extrusionOk="0" h="134722" w="225626">
                    <a:moveTo>
                      <a:pt x="184261" y="491"/>
                    </a:moveTo>
                    <a:cubicBezTo>
                      <a:pt x="186468" y="491"/>
                      <a:pt x="188675" y="1513"/>
                      <a:pt x="190228" y="3066"/>
                    </a:cubicBezTo>
                    <a:cubicBezTo>
                      <a:pt x="191577" y="4578"/>
                      <a:pt x="192599" y="6622"/>
                      <a:pt x="192599" y="9034"/>
                    </a:cubicBezTo>
                    <a:lnTo>
                      <a:pt x="192599" y="102839"/>
                    </a:lnTo>
                    <a:lnTo>
                      <a:pt x="223381" y="125714"/>
                    </a:lnTo>
                    <a:lnTo>
                      <a:pt x="223581" y="126015"/>
                    </a:lnTo>
                    <a:cubicBezTo>
                      <a:pt x="224440" y="126873"/>
                      <a:pt x="225135" y="128059"/>
                      <a:pt x="225135" y="129408"/>
                    </a:cubicBezTo>
                    <a:cubicBezTo>
                      <a:pt x="225135" y="130797"/>
                      <a:pt x="224603" y="131983"/>
                      <a:pt x="223581" y="132841"/>
                    </a:cubicBezTo>
                    <a:cubicBezTo>
                      <a:pt x="222764" y="133699"/>
                      <a:pt x="221538" y="134190"/>
                      <a:pt x="220352" y="134190"/>
                    </a:cubicBezTo>
                    <a:lnTo>
                      <a:pt x="5273" y="134190"/>
                    </a:lnTo>
                    <a:cubicBezTo>
                      <a:pt x="3884" y="134190"/>
                      <a:pt x="2698" y="133699"/>
                      <a:pt x="1840" y="132841"/>
                    </a:cubicBezTo>
                    <a:cubicBezTo>
                      <a:pt x="1023" y="131983"/>
                      <a:pt x="491" y="130797"/>
                      <a:pt x="491" y="129408"/>
                    </a:cubicBezTo>
                    <a:cubicBezTo>
                      <a:pt x="491" y="127895"/>
                      <a:pt x="1186" y="126546"/>
                      <a:pt x="2371" y="125688"/>
                    </a:cubicBezTo>
                    <a:lnTo>
                      <a:pt x="2862" y="125157"/>
                    </a:lnTo>
                    <a:lnTo>
                      <a:pt x="2698" y="125157"/>
                    </a:lnTo>
                    <a:lnTo>
                      <a:pt x="33722" y="102839"/>
                    </a:lnTo>
                    <a:lnTo>
                      <a:pt x="33722" y="9034"/>
                    </a:lnTo>
                    <a:cubicBezTo>
                      <a:pt x="33722" y="6622"/>
                      <a:pt x="34539" y="4578"/>
                      <a:pt x="36092" y="3066"/>
                    </a:cubicBezTo>
                    <a:cubicBezTo>
                      <a:pt x="37605" y="1513"/>
                      <a:pt x="39853" y="491"/>
                      <a:pt x="42060" y="491"/>
                    </a:cubicBezTo>
                    <a:close/>
                    <a:moveTo>
                      <a:pt x="42060" y="1"/>
                    </a:moveTo>
                    <a:cubicBezTo>
                      <a:pt x="37114" y="1"/>
                      <a:pt x="33190" y="4088"/>
                      <a:pt x="33190" y="9034"/>
                    </a:cubicBezTo>
                    <a:lnTo>
                      <a:pt x="33190" y="102676"/>
                    </a:lnTo>
                    <a:lnTo>
                      <a:pt x="1023" y="125688"/>
                    </a:lnTo>
                    <a:lnTo>
                      <a:pt x="1589" y="125688"/>
                    </a:lnTo>
                    <a:cubicBezTo>
                      <a:pt x="620" y="126584"/>
                      <a:pt x="1" y="127949"/>
                      <a:pt x="1" y="129408"/>
                    </a:cubicBezTo>
                    <a:cubicBezTo>
                      <a:pt x="1" y="132310"/>
                      <a:pt x="2371" y="134721"/>
                      <a:pt x="5273" y="134721"/>
                    </a:cubicBezTo>
                    <a:lnTo>
                      <a:pt x="220352" y="134721"/>
                    </a:lnTo>
                    <a:cubicBezTo>
                      <a:pt x="223254" y="134721"/>
                      <a:pt x="225625" y="132310"/>
                      <a:pt x="225625" y="129408"/>
                    </a:cubicBezTo>
                    <a:cubicBezTo>
                      <a:pt x="225625" y="128054"/>
                      <a:pt x="225101" y="126962"/>
                      <a:pt x="224258" y="126015"/>
                    </a:cubicBezTo>
                    <a:lnTo>
                      <a:pt x="224603" y="126015"/>
                    </a:lnTo>
                    <a:lnTo>
                      <a:pt x="223949" y="125530"/>
                    </a:lnTo>
                    <a:lnTo>
                      <a:pt x="223949" y="125530"/>
                    </a:lnTo>
                    <a:lnTo>
                      <a:pt x="223949" y="125524"/>
                    </a:lnTo>
                    <a:lnTo>
                      <a:pt x="223942" y="125524"/>
                    </a:lnTo>
                    <a:lnTo>
                      <a:pt x="193130" y="102676"/>
                    </a:lnTo>
                    <a:lnTo>
                      <a:pt x="193130" y="9034"/>
                    </a:lnTo>
                    <a:cubicBezTo>
                      <a:pt x="193130" y="4088"/>
                      <a:pt x="189043" y="1"/>
                      <a:pt x="18426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27366" y="4975819"/>
                <a:ext cx="9247851" cy="702298"/>
              </a:xfrm>
              <a:custGeom>
                <a:rect b="b" l="l" r="r" t="t"/>
                <a:pathLst>
                  <a:path extrusionOk="0" h="15329" w="192313">
                    <a:moveTo>
                      <a:pt x="20806" y="164"/>
                    </a:moveTo>
                    <a:lnTo>
                      <a:pt x="44043" y="327"/>
                    </a:lnTo>
                    <a:lnTo>
                      <a:pt x="43777" y="327"/>
                    </a:lnTo>
                    <a:lnTo>
                      <a:pt x="42428" y="1840"/>
                    </a:lnTo>
                    <a:lnTo>
                      <a:pt x="30329" y="1676"/>
                    </a:lnTo>
                    <a:lnTo>
                      <a:pt x="32046" y="327"/>
                    </a:lnTo>
                    <a:lnTo>
                      <a:pt x="31188" y="327"/>
                    </a:lnTo>
                    <a:lnTo>
                      <a:pt x="29471" y="1676"/>
                    </a:lnTo>
                    <a:lnTo>
                      <a:pt x="18925" y="1676"/>
                    </a:lnTo>
                    <a:lnTo>
                      <a:pt x="20806" y="164"/>
                    </a:lnTo>
                    <a:close/>
                    <a:moveTo>
                      <a:pt x="44632" y="332"/>
                    </a:moveTo>
                    <a:lnTo>
                      <a:pt x="67279" y="491"/>
                    </a:lnTo>
                    <a:lnTo>
                      <a:pt x="66625" y="2044"/>
                    </a:lnTo>
                    <a:lnTo>
                      <a:pt x="55876" y="2044"/>
                    </a:lnTo>
                    <a:lnTo>
                      <a:pt x="56897" y="491"/>
                    </a:lnTo>
                    <a:lnTo>
                      <a:pt x="56039" y="491"/>
                    </a:lnTo>
                    <a:lnTo>
                      <a:pt x="55017" y="1840"/>
                    </a:lnTo>
                    <a:lnTo>
                      <a:pt x="43286" y="1840"/>
                    </a:lnTo>
                    <a:lnTo>
                      <a:pt x="44632" y="332"/>
                    </a:lnTo>
                    <a:close/>
                    <a:moveTo>
                      <a:pt x="68138" y="491"/>
                    </a:moveTo>
                    <a:lnTo>
                      <a:pt x="80073" y="654"/>
                    </a:lnTo>
                    <a:lnTo>
                      <a:pt x="79542" y="2208"/>
                    </a:lnTo>
                    <a:lnTo>
                      <a:pt x="67443" y="2044"/>
                    </a:lnTo>
                    <a:lnTo>
                      <a:pt x="68138" y="491"/>
                    </a:lnTo>
                    <a:close/>
                    <a:moveTo>
                      <a:pt x="80727" y="654"/>
                    </a:moveTo>
                    <a:lnTo>
                      <a:pt x="92335" y="818"/>
                    </a:lnTo>
                    <a:lnTo>
                      <a:pt x="92335" y="2208"/>
                    </a:lnTo>
                    <a:lnTo>
                      <a:pt x="80400" y="2208"/>
                    </a:lnTo>
                    <a:lnTo>
                      <a:pt x="80727" y="654"/>
                    </a:lnTo>
                    <a:close/>
                    <a:moveTo>
                      <a:pt x="104597" y="818"/>
                    </a:moveTo>
                    <a:lnTo>
                      <a:pt x="104761" y="2371"/>
                    </a:lnTo>
                    <a:lnTo>
                      <a:pt x="93194" y="2208"/>
                    </a:lnTo>
                    <a:lnTo>
                      <a:pt x="93194" y="818"/>
                    </a:lnTo>
                    <a:close/>
                    <a:moveTo>
                      <a:pt x="105456" y="818"/>
                    </a:moveTo>
                    <a:lnTo>
                      <a:pt x="116492" y="1022"/>
                    </a:lnTo>
                    <a:lnTo>
                      <a:pt x="116860" y="2371"/>
                    </a:lnTo>
                    <a:lnTo>
                      <a:pt x="105619" y="2371"/>
                    </a:lnTo>
                    <a:lnTo>
                      <a:pt x="105456" y="818"/>
                    </a:lnTo>
                    <a:close/>
                    <a:moveTo>
                      <a:pt x="128100" y="1022"/>
                    </a:moveTo>
                    <a:lnTo>
                      <a:pt x="128754" y="2535"/>
                    </a:lnTo>
                    <a:lnTo>
                      <a:pt x="117718" y="2371"/>
                    </a:lnTo>
                    <a:lnTo>
                      <a:pt x="117187" y="1022"/>
                    </a:lnTo>
                    <a:close/>
                    <a:moveTo>
                      <a:pt x="128958" y="1022"/>
                    </a:moveTo>
                    <a:lnTo>
                      <a:pt x="139504" y="1186"/>
                    </a:lnTo>
                    <a:lnTo>
                      <a:pt x="140526" y="2535"/>
                    </a:lnTo>
                    <a:lnTo>
                      <a:pt x="129612" y="2535"/>
                    </a:lnTo>
                    <a:lnTo>
                      <a:pt x="128958" y="1022"/>
                    </a:lnTo>
                    <a:close/>
                    <a:moveTo>
                      <a:pt x="150744" y="1186"/>
                    </a:moveTo>
                    <a:lnTo>
                      <a:pt x="151929" y="2698"/>
                    </a:lnTo>
                    <a:lnTo>
                      <a:pt x="141220" y="2535"/>
                    </a:lnTo>
                    <a:lnTo>
                      <a:pt x="140362" y="1186"/>
                    </a:lnTo>
                    <a:close/>
                    <a:moveTo>
                      <a:pt x="151439" y="1186"/>
                    </a:moveTo>
                    <a:lnTo>
                      <a:pt x="162843" y="1349"/>
                    </a:lnTo>
                    <a:lnTo>
                      <a:pt x="164355" y="2698"/>
                    </a:lnTo>
                    <a:lnTo>
                      <a:pt x="152624" y="2698"/>
                    </a:lnTo>
                    <a:lnTo>
                      <a:pt x="151439" y="1186"/>
                    </a:lnTo>
                    <a:close/>
                    <a:moveTo>
                      <a:pt x="163701" y="1349"/>
                    </a:moveTo>
                    <a:lnTo>
                      <a:pt x="174574" y="1513"/>
                    </a:lnTo>
                    <a:lnTo>
                      <a:pt x="176290" y="2862"/>
                    </a:lnTo>
                    <a:lnTo>
                      <a:pt x="165050" y="2698"/>
                    </a:lnTo>
                    <a:lnTo>
                      <a:pt x="163701" y="1349"/>
                    </a:lnTo>
                    <a:close/>
                    <a:moveTo>
                      <a:pt x="18598" y="1840"/>
                    </a:moveTo>
                    <a:lnTo>
                      <a:pt x="29307" y="2044"/>
                    </a:lnTo>
                    <a:lnTo>
                      <a:pt x="27427" y="3556"/>
                    </a:lnTo>
                    <a:lnTo>
                      <a:pt x="16350" y="3556"/>
                    </a:lnTo>
                    <a:lnTo>
                      <a:pt x="18598" y="1840"/>
                    </a:lnTo>
                    <a:close/>
                    <a:moveTo>
                      <a:pt x="42265" y="2044"/>
                    </a:moveTo>
                    <a:lnTo>
                      <a:pt x="40711" y="3720"/>
                    </a:lnTo>
                    <a:lnTo>
                      <a:pt x="28286" y="3556"/>
                    </a:lnTo>
                    <a:lnTo>
                      <a:pt x="30166" y="2044"/>
                    </a:lnTo>
                    <a:close/>
                    <a:moveTo>
                      <a:pt x="43123" y="2044"/>
                    </a:moveTo>
                    <a:lnTo>
                      <a:pt x="54854" y="2208"/>
                    </a:lnTo>
                    <a:lnTo>
                      <a:pt x="53832" y="3720"/>
                    </a:lnTo>
                    <a:lnTo>
                      <a:pt x="41733" y="3720"/>
                    </a:lnTo>
                    <a:lnTo>
                      <a:pt x="43123" y="2044"/>
                    </a:lnTo>
                    <a:close/>
                    <a:moveTo>
                      <a:pt x="66421" y="2208"/>
                    </a:moveTo>
                    <a:lnTo>
                      <a:pt x="65604" y="3883"/>
                    </a:lnTo>
                    <a:lnTo>
                      <a:pt x="54690" y="3720"/>
                    </a:lnTo>
                    <a:lnTo>
                      <a:pt x="55876" y="2208"/>
                    </a:lnTo>
                    <a:close/>
                    <a:moveTo>
                      <a:pt x="67279" y="2208"/>
                    </a:moveTo>
                    <a:lnTo>
                      <a:pt x="79542" y="2371"/>
                    </a:lnTo>
                    <a:lnTo>
                      <a:pt x="79051" y="3883"/>
                    </a:lnTo>
                    <a:lnTo>
                      <a:pt x="66625" y="3883"/>
                    </a:lnTo>
                    <a:lnTo>
                      <a:pt x="67279" y="2208"/>
                    </a:lnTo>
                    <a:close/>
                    <a:moveTo>
                      <a:pt x="92335" y="2371"/>
                    </a:moveTo>
                    <a:lnTo>
                      <a:pt x="92172" y="4088"/>
                    </a:lnTo>
                    <a:lnTo>
                      <a:pt x="79909" y="3883"/>
                    </a:lnTo>
                    <a:lnTo>
                      <a:pt x="80400" y="2371"/>
                    </a:lnTo>
                    <a:close/>
                    <a:moveTo>
                      <a:pt x="93194" y="2371"/>
                    </a:moveTo>
                    <a:lnTo>
                      <a:pt x="104761" y="2535"/>
                    </a:lnTo>
                    <a:lnTo>
                      <a:pt x="104924" y="4088"/>
                    </a:lnTo>
                    <a:lnTo>
                      <a:pt x="92989" y="4088"/>
                    </a:lnTo>
                    <a:lnTo>
                      <a:pt x="93194" y="2371"/>
                    </a:lnTo>
                    <a:close/>
                    <a:moveTo>
                      <a:pt x="117023" y="2535"/>
                    </a:moveTo>
                    <a:lnTo>
                      <a:pt x="117514" y="4088"/>
                    </a:lnTo>
                    <a:lnTo>
                      <a:pt x="105783" y="4088"/>
                    </a:lnTo>
                    <a:lnTo>
                      <a:pt x="105619" y="2535"/>
                    </a:lnTo>
                    <a:close/>
                    <a:moveTo>
                      <a:pt x="117718" y="2535"/>
                    </a:moveTo>
                    <a:lnTo>
                      <a:pt x="128958" y="2698"/>
                    </a:lnTo>
                    <a:lnTo>
                      <a:pt x="129776" y="4251"/>
                    </a:lnTo>
                    <a:lnTo>
                      <a:pt x="118372" y="4088"/>
                    </a:lnTo>
                    <a:lnTo>
                      <a:pt x="117718" y="2535"/>
                    </a:lnTo>
                    <a:close/>
                    <a:moveTo>
                      <a:pt x="140689" y="2698"/>
                    </a:moveTo>
                    <a:lnTo>
                      <a:pt x="141711" y="4251"/>
                    </a:lnTo>
                    <a:lnTo>
                      <a:pt x="130471" y="4251"/>
                    </a:lnTo>
                    <a:lnTo>
                      <a:pt x="129776" y="2698"/>
                    </a:lnTo>
                    <a:close/>
                    <a:moveTo>
                      <a:pt x="141384" y="2698"/>
                    </a:moveTo>
                    <a:lnTo>
                      <a:pt x="152093" y="2862"/>
                    </a:lnTo>
                    <a:lnTo>
                      <a:pt x="153483" y="4415"/>
                    </a:lnTo>
                    <a:lnTo>
                      <a:pt x="153483" y="4415"/>
                    </a:lnTo>
                    <a:lnTo>
                      <a:pt x="142569" y="4251"/>
                    </a:lnTo>
                    <a:lnTo>
                      <a:pt x="141384" y="2698"/>
                    </a:lnTo>
                    <a:close/>
                    <a:moveTo>
                      <a:pt x="164519" y="2862"/>
                    </a:moveTo>
                    <a:lnTo>
                      <a:pt x="166235" y="4415"/>
                    </a:lnTo>
                    <a:lnTo>
                      <a:pt x="154137" y="4415"/>
                    </a:lnTo>
                    <a:lnTo>
                      <a:pt x="152788" y="2862"/>
                    </a:lnTo>
                    <a:close/>
                    <a:moveTo>
                      <a:pt x="165377" y="2862"/>
                    </a:moveTo>
                    <a:lnTo>
                      <a:pt x="176617" y="3066"/>
                    </a:lnTo>
                    <a:lnTo>
                      <a:pt x="178498" y="4415"/>
                    </a:lnTo>
                    <a:lnTo>
                      <a:pt x="166930" y="4415"/>
                    </a:lnTo>
                    <a:lnTo>
                      <a:pt x="165377" y="2862"/>
                    </a:lnTo>
                    <a:close/>
                    <a:moveTo>
                      <a:pt x="16187" y="3720"/>
                    </a:moveTo>
                    <a:lnTo>
                      <a:pt x="27100" y="3883"/>
                    </a:lnTo>
                    <a:lnTo>
                      <a:pt x="25220" y="5600"/>
                    </a:lnTo>
                    <a:lnTo>
                      <a:pt x="13816" y="5600"/>
                    </a:lnTo>
                    <a:lnTo>
                      <a:pt x="16187" y="3720"/>
                    </a:lnTo>
                    <a:close/>
                    <a:moveTo>
                      <a:pt x="40548" y="3883"/>
                    </a:moveTo>
                    <a:lnTo>
                      <a:pt x="39035" y="5600"/>
                    </a:lnTo>
                    <a:lnTo>
                      <a:pt x="26242" y="5600"/>
                    </a:lnTo>
                    <a:lnTo>
                      <a:pt x="28122" y="3883"/>
                    </a:lnTo>
                    <a:close/>
                    <a:moveTo>
                      <a:pt x="53668" y="3883"/>
                    </a:moveTo>
                    <a:lnTo>
                      <a:pt x="52483" y="5764"/>
                    </a:lnTo>
                    <a:lnTo>
                      <a:pt x="40057" y="5600"/>
                    </a:lnTo>
                    <a:lnTo>
                      <a:pt x="41570" y="3883"/>
                    </a:lnTo>
                    <a:close/>
                    <a:moveTo>
                      <a:pt x="54527" y="3883"/>
                    </a:moveTo>
                    <a:lnTo>
                      <a:pt x="65604" y="4088"/>
                    </a:lnTo>
                    <a:lnTo>
                      <a:pt x="64745" y="5764"/>
                    </a:lnTo>
                    <a:lnTo>
                      <a:pt x="53341" y="5764"/>
                    </a:lnTo>
                    <a:lnTo>
                      <a:pt x="54527" y="3883"/>
                    </a:lnTo>
                    <a:close/>
                    <a:moveTo>
                      <a:pt x="79051" y="4088"/>
                    </a:moveTo>
                    <a:lnTo>
                      <a:pt x="78520" y="5764"/>
                    </a:lnTo>
                    <a:lnTo>
                      <a:pt x="65604" y="5764"/>
                    </a:lnTo>
                    <a:lnTo>
                      <a:pt x="66421" y="4088"/>
                    </a:lnTo>
                    <a:close/>
                    <a:moveTo>
                      <a:pt x="79909" y="4088"/>
                    </a:moveTo>
                    <a:lnTo>
                      <a:pt x="92172" y="4251"/>
                    </a:lnTo>
                    <a:lnTo>
                      <a:pt x="91967" y="5927"/>
                    </a:lnTo>
                    <a:lnTo>
                      <a:pt x="79378" y="5764"/>
                    </a:lnTo>
                    <a:lnTo>
                      <a:pt x="79909" y="4088"/>
                    </a:lnTo>
                    <a:close/>
                    <a:moveTo>
                      <a:pt x="104924" y="4251"/>
                    </a:moveTo>
                    <a:lnTo>
                      <a:pt x="105088" y="5927"/>
                    </a:lnTo>
                    <a:lnTo>
                      <a:pt x="92826" y="5927"/>
                    </a:lnTo>
                    <a:lnTo>
                      <a:pt x="92989" y="4251"/>
                    </a:lnTo>
                    <a:close/>
                    <a:moveTo>
                      <a:pt x="105783" y="4251"/>
                    </a:moveTo>
                    <a:lnTo>
                      <a:pt x="117514" y="4415"/>
                    </a:lnTo>
                    <a:lnTo>
                      <a:pt x="118045" y="5927"/>
                    </a:lnTo>
                    <a:lnTo>
                      <a:pt x="106110" y="5927"/>
                    </a:lnTo>
                    <a:lnTo>
                      <a:pt x="105783" y="4251"/>
                    </a:lnTo>
                    <a:close/>
                    <a:moveTo>
                      <a:pt x="129776" y="4415"/>
                    </a:moveTo>
                    <a:lnTo>
                      <a:pt x="130634" y="5927"/>
                    </a:lnTo>
                    <a:lnTo>
                      <a:pt x="118903" y="5927"/>
                    </a:lnTo>
                    <a:lnTo>
                      <a:pt x="118372" y="4415"/>
                    </a:lnTo>
                    <a:close/>
                    <a:moveTo>
                      <a:pt x="141874" y="4415"/>
                    </a:moveTo>
                    <a:lnTo>
                      <a:pt x="142896" y="6131"/>
                    </a:lnTo>
                    <a:lnTo>
                      <a:pt x="131492" y="6131"/>
                    </a:lnTo>
                    <a:lnTo>
                      <a:pt x="130634" y="4415"/>
                    </a:lnTo>
                    <a:close/>
                    <a:moveTo>
                      <a:pt x="142569" y="4415"/>
                    </a:moveTo>
                    <a:lnTo>
                      <a:pt x="153646" y="4578"/>
                    </a:lnTo>
                    <a:lnTo>
                      <a:pt x="154995" y="6131"/>
                    </a:lnTo>
                    <a:lnTo>
                      <a:pt x="143755" y="6131"/>
                    </a:lnTo>
                    <a:lnTo>
                      <a:pt x="142569" y="4415"/>
                    </a:lnTo>
                    <a:close/>
                    <a:moveTo>
                      <a:pt x="166399" y="4578"/>
                    </a:moveTo>
                    <a:lnTo>
                      <a:pt x="168116" y="6131"/>
                    </a:lnTo>
                    <a:lnTo>
                      <a:pt x="155853" y="6131"/>
                    </a:lnTo>
                    <a:lnTo>
                      <a:pt x="154300" y="4578"/>
                    </a:lnTo>
                    <a:close/>
                    <a:moveTo>
                      <a:pt x="167094" y="4578"/>
                    </a:moveTo>
                    <a:lnTo>
                      <a:pt x="178661" y="4742"/>
                    </a:lnTo>
                    <a:lnTo>
                      <a:pt x="180705" y="6295"/>
                    </a:lnTo>
                    <a:lnTo>
                      <a:pt x="168974" y="6131"/>
                    </a:lnTo>
                    <a:lnTo>
                      <a:pt x="167094" y="4578"/>
                    </a:lnTo>
                    <a:close/>
                    <a:moveTo>
                      <a:pt x="24893" y="5764"/>
                    </a:moveTo>
                    <a:lnTo>
                      <a:pt x="22849" y="7644"/>
                    </a:lnTo>
                    <a:lnTo>
                      <a:pt x="11078" y="7644"/>
                    </a:lnTo>
                    <a:lnTo>
                      <a:pt x="13653" y="5764"/>
                    </a:lnTo>
                    <a:close/>
                    <a:moveTo>
                      <a:pt x="25915" y="5764"/>
                    </a:moveTo>
                    <a:lnTo>
                      <a:pt x="38831" y="5927"/>
                    </a:lnTo>
                    <a:lnTo>
                      <a:pt x="37155" y="7807"/>
                    </a:lnTo>
                    <a:lnTo>
                      <a:pt x="23871" y="7644"/>
                    </a:lnTo>
                    <a:lnTo>
                      <a:pt x="25915" y="5764"/>
                    </a:lnTo>
                    <a:close/>
                    <a:moveTo>
                      <a:pt x="52320" y="5927"/>
                    </a:moveTo>
                    <a:lnTo>
                      <a:pt x="51093" y="7807"/>
                    </a:lnTo>
                    <a:lnTo>
                      <a:pt x="38177" y="7807"/>
                    </a:lnTo>
                    <a:lnTo>
                      <a:pt x="39689" y="5927"/>
                    </a:lnTo>
                    <a:close/>
                    <a:moveTo>
                      <a:pt x="64582" y="5927"/>
                    </a:moveTo>
                    <a:lnTo>
                      <a:pt x="63723" y="7807"/>
                    </a:lnTo>
                    <a:lnTo>
                      <a:pt x="51952" y="7807"/>
                    </a:lnTo>
                    <a:lnTo>
                      <a:pt x="53341" y="5927"/>
                    </a:lnTo>
                    <a:close/>
                    <a:moveTo>
                      <a:pt x="65604" y="5927"/>
                    </a:moveTo>
                    <a:lnTo>
                      <a:pt x="78356" y="6131"/>
                    </a:lnTo>
                    <a:lnTo>
                      <a:pt x="77866" y="7807"/>
                    </a:lnTo>
                    <a:lnTo>
                      <a:pt x="64582" y="7807"/>
                    </a:lnTo>
                    <a:lnTo>
                      <a:pt x="65604" y="5927"/>
                    </a:lnTo>
                    <a:close/>
                    <a:moveTo>
                      <a:pt x="91967" y="6131"/>
                    </a:moveTo>
                    <a:lnTo>
                      <a:pt x="91804" y="7807"/>
                    </a:lnTo>
                    <a:lnTo>
                      <a:pt x="78888" y="7807"/>
                    </a:lnTo>
                    <a:lnTo>
                      <a:pt x="79378" y="6131"/>
                    </a:lnTo>
                    <a:close/>
                    <a:moveTo>
                      <a:pt x="105251" y="6131"/>
                    </a:moveTo>
                    <a:lnTo>
                      <a:pt x="105456" y="7971"/>
                    </a:lnTo>
                    <a:lnTo>
                      <a:pt x="105456" y="7971"/>
                    </a:lnTo>
                    <a:lnTo>
                      <a:pt x="92826" y="7807"/>
                    </a:lnTo>
                    <a:lnTo>
                      <a:pt x="92826" y="6131"/>
                    </a:lnTo>
                    <a:close/>
                    <a:moveTo>
                      <a:pt x="118208" y="6131"/>
                    </a:moveTo>
                    <a:lnTo>
                      <a:pt x="118740" y="7971"/>
                    </a:lnTo>
                    <a:lnTo>
                      <a:pt x="106273" y="7971"/>
                    </a:lnTo>
                    <a:lnTo>
                      <a:pt x="106110" y="6131"/>
                    </a:lnTo>
                    <a:close/>
                    <a:moveTo>
                      <a:pt x="119067" y="6131"/>
                    </a:moveTo>
                    <a:lnTo>
                      <a:pt x="130798" y="6295"/>
                    </a:lnTo>
                    <a:lnTo>
                      <a:pt x="131656" y="7971"/>
                    </a:lnTo>
                    <a:lnTo>
                      <a:pt x="119557" y="7971"/>
                    </a:lnTo>
                    <a:lnTo>
                      <a:pt x="119067" y="6131"/>
                    </a:lnTo>
                    <a:close/>
                    <a:moveTo>
                      <a:pt x="143060" y="6295"/>
                    </a:moveTo>
                    <a:lnTo>
                      <a:pt x="144286" y="7971"/>
                    </a:lnTo>
                    <a:lnTo>
                      <a:pt x="132514" y="7971"/>
                    </a:lnTo>
                    <a:lnTo>
                      <a:pt x="131656" y="6295"/>
                    </a:lnTo>
                    <a:close/>
                    <a:moveTo>
                      <a:pt x="155158" y="6295"/>
                    </a:moveTo>
                    <a:lnTo>
                      <a:pt x="156712" y="7971"/>
                    </a:lnTo>
                    <a:lnTo>
                      <a:pt x="145103" y="7971"/>
                    </a:lnTo>
                    <a:lnTo>
                      <a:pt x="143918" y="6295"/>
                    </a:lnTo>
                    <a:close/>
                    <a:moveTo>
                      <a:pt x="156017" y="6295"/>
                    </a:moveTo>
                    <a:lnTo>
                      <a:pt x="168279" y="6458"/>
                    </a:lnTo>
                    <a:lnTo>
                      <a:pt x="170159" y="7971"/>
                    </a:lnTo>
                    <a:lnTo>
                      <a:pt x="157570" y="7971"/>
                    </a:lnTo>
                    <a:lnTo>
                      <a:pt x="156017" y="6295"/>
                    </a:lnTo>
                    <a:close/>
                    <a:moveTo>
                      <a:pt x="180868" y="6458"/>
                    </a:moveTo>
                    <a:lnTo>
                      <a:pt x="183116" y="8175"/>
                    </a:lnTo>
                    <a:lnTo>
                      <a:pt x="171018" y="7971"/>
                    </a:lnTo>
                    <a:lnTo>
                      <a:pt x="169137" y="6458"/>
                    </a:lnTo>
                    <a:close/>
                    <a:moveTo>
                      <a:pt x="22686" y="7971"/>
                    </a:moveTo>
                    <a:lnTo>
                      <a:pt x="20274" y="10014"/>
                    </a:lnTo>
                    <a:lnTo>
                      <a:pt x="8176" y="10014"/>
                    </a:lnTo>
                    <a:lnTo>
                      <a:pt x="10751" y="7971"/>
                    </a:lnTo>
                    <a:close/>
                    <a:moveTo>
                      <a:pt x="36992" y="7971"/>
                    </a:moveTo>
                    <a:lnTo>
                      <a:pt x="35112" y="10014"/>
                    </a:lnTo>
                    <a:lnTo>
                      <a:pt x="21460" y="10014"/>
                    </a:lnTo>
                    <a:lnTo>
                      <a:pt x="23708" y="7971"/>
                    </a:lnTo>
                    <a:close/>
                    <a:moveTo>
                      <a:pt x="50930" y="7971"/>
                    </a:moveTo>
                    <a:lnTo>
                      <a:pt x="49581" y="10014"/>
                    </a:lnTo>
                    <a:lnTo>
                      <a:pt x="36133" y="10014"/>
                    </a:lnTo>
                    <a:lnTo>
                      <a:pt x="37809" y="7971"/>
                    </a:lnTo>
                    <a:close/>
                    <a:moveTo>
                      <a:pt x="63560" y="7971"/>
                    </a:moveTo>
                    <a:lnTo>
                      <a:pt x="62538" y="10014"/>
                    </a:lnTo>
                    <a:lnTo>
                      <a:pt x="50603" y="10014"/>
                    </a:lnTo>
                    <a:lnTo>
                      <a:pt x="51788" y="7971"/>
                    </a:lnTo>
                    <a:close/>
                    <a:moveTo>
                      <a:pt x="64582" y="7971"/>
                    </a:moveTo>
                    <a:lnTo>
                      <a:pt x="77866" y="8175"/>
                    </a:lnTo>
                    <a:lnTo>
                      <a:pt x="77334" y="10014"/>
                    </a:lnTo>
                    <a:lnTo>
                      <a:pt x="63560" y="10014"/>
                    </a:lnTo>
                    <a:lnTo>
                      <a:pt x="64582" y="7971"/>
                    </a:lnTo>
                    <a:close/>
                    <a:moveTo>
                      <a:pt x="91804" y="8175"/>
                    </a:moveTo>
                    <a:lnTo>
                      <a:pt x="91640" y="10014"/>
                    </a:lnTo>
                    <a:lnTo>
                      <a:pt x="78356" y="10014"/>
                    </a:lnTo>
                    <a:lnTo>
                      <a:pt x="78888" y="8175"/>
                    </a:lnTo>
                    <a:close/>
                    <a:moveTo>
                      <a:pt x="105456" y="8175"/>
                    </a:moveTo>
                    <a:lnTo>
                      <a:pt x="105619" y="10014"/>
                    </a:lnTo>
                    <a:lnTo>
                      <a:pt x="92662" y="10014"/>
                    </a:lnTo>
                    <a:lnTo>
                      <a:pt x="92662" y="8175"/>
                    </a:lnTo>
                    <a:close/>
                    <a:moveTo>
                      <a:pt x="118740" y="8175"/>
                    </a:moveTo>
                    <a:lnTo>
                      <a:pt x="119394" y="10014"/>
                    </a:lnTo>
                    <a:lnTo>
                      <a:pt x="106641" y="10014"/>
                    </a:lnTo>
                    <a:lnTo>
                      <a:pt x="106273" y="8175"/>
                    </a:lnTo>
                    <a:close/>
                    <a:moveTo>
                      <a:pt x="131819" y="8175"/>
                    </a:moveTo>
                    <a:lnTo>
                      <a:pt x="132678" y="10014"/>
                    </a:lnTo>
                    <a:lnTo>
                      <a:pt x="120252" y="10014"/>
                    </a:lnTo>
                    <a:lnTo>
                      <a:pt x="119557" y="8175"/>
                    </a:lnTo>
                    <a:close/>
                    <a:moveTo>
                      <a:pt x="144449" y="8175"/>
                    </a:moveTo>
                    <a:lnTo>
                      <a:pt x="145798" y="10014"/>
                    </a:lnTo>
                    <a:lnTo>
                      <a:pt x="133536" y="10014"/>
                    </a:lnTo>
                    <a:lnTo>
                      <a:pt x="132678" y="8175"/>
                    </a:lnTo>
                    <a:close/>
                    <a:moveTo>
                      <a:pt x="156875" y="8175"/>
                    </a:moveTo>
                    <a:lnTo>
                      <a:pt x="158388" y="10014"/>
                    </a:lnTo>
                    <a:lnTo>
                      <a:pt x="146657" y="10014"/>
                    </a:lnTo>
                    <a:lnTo>
                      <a:pt x="145308" y="8175"/>
                    </a:lnTo>
                    <a:close/>
                    <a:moveTo>
                      <a:pt x="157734" y="8175"/>
                    </a:moveTo>
                    <a:lnTo>
                      <a:pt x="170323" y="8339"/>
                    </a:lnTo>
                    <a:lnTo>
                      <a:pt x="172366" y="10014"/>
                    </a:lnTo>
                    <a:lnTo>
                      <a:pt x="159246" y="10014"/>
                    </a:lnTo>
                    <a:lnTo>
                      <a:pt x="157734" y="8175"/>
                    </a:lnTo>
                    <a:close/>
                    <a:moveTo>
                      <a:pt x="183280" y="8339"/>
                    </a:moveTo>
                    <a:lnTo>
                      <a:pt x="185487" y="10014"/>
                    </a:lnTo>
                    <a:lnTo>
                      <a:pt x="173061" y="10014"/>
                    </a:lnTo>
                    <a:lnTo>
                      <a:pt x="171181" y="8339"/>
                    </a:lnTo>
                    <a:close/>
                    <a:moveTo>
                      <a:pt x="172530" y="10219"/>
                    </a:moveTo>
                    <a:lnTo>
                      <a:pt x="174574" y="12058"/>
                    </a:lnTo>
                    <a:lnTo>
                      <a:pt x="161126" y="12058"/>
                    </a:lnTo>
                    <a:lnTo>
                      <a:pt x="159409" y="10219"/>
                    </a:lnTo>
                    <a:close/>
                    <a:moveTo>
                      <a:pt x="185814" y="10219"/>
                    </a:moveTo>
                    <a:lnTo>
                      <a:pt x="188226" y="12058"/>
                    </a:lnTo>
                    <a:lnTo>
                      <a:pt x="175432" y="12058"/>
                    </a:lnTo>
                    <a:lnTo>
                      <a:pt x="173388" y="10219"/>
                    </a:lnTo>
                    <a:close/>
                    <a:moveTo>
                      <a:pt x="77171" y="10219"/>
                    </a:moveTo>
                    <a:lnTo>
                      <a:pt x="76640" y="12263"/>
                    </a:lnTo>
                    <a:lnTo>
                      <a:pt x="62538" y="12263"/>
                    </a:lnTo>
                    <a:lnTo>
                      <a:pt x="63355" y="10219"/>
                    </a:lnTo>
                    <a:close/>
                    <a:moveTo>
                      <a:pt x="91640" y="10219"/>
                    </a:moveTo>
                    <a:lnTo>
                      <a:pt x="91477" y="12263"/>
                    </a:lnTo>
                    <a:lnTo>
                      <a:pt x="77661" y="12263"/>
                    </a:lnTo>
                    <a:lnTo>
                      <a:pt x="78193" y="10219"/>
                    </a:lnTo>
                    <a:close/>
                    <a:moveTo>
                      <a:pt x="105783" y="10219"/>
                    </a:moveTo>
                    <a:lnTo>
                      <a:pt x="105946" y="12263"/>
                    </a:lnTo>
                    <a:lnTo>
                      <a:pt x="92499" y="12263"/>
                    </a:lnTo>
                    <a:lnTo>
                      <a:pt x="92662" y="10219"/>
                    </a:lnTo>
                    <a:close/>
                    <a:moveTo>
                      <a:pt x="119394" y="10219"/>
                    </a:moveTo>
                    <a:lnTo>
                      <a:pt x="120089" y="12263"/>
                    </a:lnTo>
                    <a:lnTo>
                      <a:pt x="106968" y="12263"/>
                    </a:lnTo>
                    <a:lnTo>
                      <a:pt x="106641" y="10219"/>
                    </a:lnTo>
                    <a:close/>
                    <a:moveTo>
                      <a:pt x="132841" y="10219"/>
                    </a:moveTo>
                    <a:lnTo>
                      <a:pt x="133863" y="12263"/>
                    </a:lnTo>
                    <a:lnTo>
                      <a:pt x="120947" y="12263"/>
                    </a:lnTo>
                    <a:lnTo>
                      <a:pt x="120252" y="10219"/>
                    </a:lnTo>
                    <a:close/>
                    <a:moveTo>
                      <a:pt x="145962" y="10219"/>
                    </a:moveTo>
                    <a:lnTo>
                      <a:pt x="147147" y="12263"/>
                    </a:lnTo>
                    <a:lnTo>
                      <a:pt x="134721" y="12263"/>
                    </a:lnTo>
                    <a:lnTo>
                      <a:pt x="133700" y="10219"/>
                    </a:lnTo>
                    <a:close/>
                    <a:moveTo>
                      <a:pt x="158755" y="10219"/>
                    </a:moveTo>
                    <a:lnTo>
                      <a:pt x="160268" y="12058"/>
                    </a:lnTo>
                    <a:lnTo>
                      <a:pt x="148169" y="12263"/>
                    </a:lnTo>
                    <a:lnTo>
                      <a:pt x="146820" y="10219"/>
                    </a:lnTo>
                    <a:close/>
                    <a:moveTo>
                      <a:pt x="20111" y="10219"/>
                    </a:moveTo>
                    <a:lnTo>
                      <a:pt x="17740" y="12426"/>
                    </a:lnTo>
                    <a:lnTo>
                      <a:pt x="5110" y="12426"/>
                    </a:lnTo>
                    <a:lnTo>
                      <a:pt x="7849" y="10219"/>
                    </a:lnTo>
                    <a:close/>
                    <a:moveTo>
                      <a:pt x="34948" y="10219"/>
                    </a:moveTo>
                    <a:lnTo>
                      <a:pt x="33068" y="12426"/>
                    </a:lnTo>
                    <a:lnTo>
                      <a:pt x="18762" y="12426"/>
                    </a:lnTo>
                    <a:lnTo>
                      <a:pt x="21133" y="10219"/>
                    </a:lnTo>
                    <a:close/>
                    <a:moveTo>
                      <a:pt x="49417" y="10219"/>
                    </a:moveTo>
                    <a:lnTo>
                      <a:pt x="47864" y="12426"/>
                    </a:lnTo>
                    <a:lnTo>
                      <a:pt x="34090" y="12426"/>
                    </a:lnTo>
                    <a:lnTo>
                      <a:pt x="35970" y="10219"/>
                    </a:lnTo>
                    <a:close/>
                    <a:moveTo>
                      <a:pt x="62538" y="10219"/>
                    </a:moveTo>
                    <a:lnTo>
                      <a:pt x="61516" y="12263"/>
                    </a:lnTo>
                    <a:lnTo>
                      <a:pt x="48886" y="12426"/>
                    </a:lnTo>
                    <a:lnTo>
                      <a:pt x="50439" y="10219"/>
                    </a:lnTo>
                    <a:close/>
                    <a:moveTo>
                      <a:pt x="174737" y="12426"/>
                    </a:moveTo>
                    <a:lnTo>
                      <a:pt x="177149" y="14470"/>
                    </a:lnTo>
                    <a:lnTo>
                      <a:pt x="163333" y="14470"/>
                    </a:lnTo>
                    <a:lnTo>
                      <a:pt x="161453" y="12426"/>
                    </a:lnTo>
                    <a:close/>
                    <a:moveTo>
                      <a:pt x="188553" y="12426"/>
                    </a:moveTo>
                    <a:lnTo>
                      <a:pt x="191087" y="14470"/>
                    </a:lnTo>
                    <a:lnTo>
                      <a:pt x="178007" y="14470"/>
                    </a:lnTo>
                    <a:lnTo>
                      <a:pt x="175595" y="12426"/>
                    </a:lnTo>
                    <a:close/>
                    <a:moveTo>
                      <a:pt x="32700" y="12590"/>
                    </a:moveTo>
                    <a:lnTo>
                      <a:pt x="30656" y="14960"/>
                    </a:lnTo>
                    <a:lnTo>
                      <a:pt x="15860" y="14960"/>
                    </a:lnTo>
                    <a:lnTo>
                      <a:pt x="18394" y="12590"/>
                    </a:lnTo>
                    <a:close/>
                    <a:moveTo>
                      <a:pt x="47701" y="12590"/>
                    </a:moveTo>
                    <a:lnTo>
                      <a:pt x="46188" y="14960"/>
                    </a:lnTo>
                    <a:lnTo>
                      <a:pt x="31678" y="14960"/>
                    </a:lnTo>
                    <a:lnTo>
                      <a:pt x="33722" y="12590"/>
                    </a:lnTo>
                    <a:close/>
                    <a:moveTo>
                      <a:pt x="160636" y="12426"/>
                    </a:moveTo>
                    <a:lnTo>
                      <a:pt x="162311" y="14470"/>
                    </a:lnTo>
                    <a:lnTo>
                      <a:pt x="47210" y="14960"/>
                    </a:lnTo>
                    <a:lnTo>
                      <a:pt x="48723" y="12590"/>
                    </a:lnTo>
                    <a:lnTo>
                      <a:pt x="106968" y="12590"/>
                    </a:lnTo>
                    <a:lnTo>
                      <a:pt x="106968" y="12426"/>
                    </a:lnTo>
                    <a:lnTo>
                      <a:pt x="120089" y="12426"/>
                    </a:lnTo>
                    <a:lnTo>
                      <a:pt x="120089" y="12590"/>
                    </a:lnTo>
                    <a:lnTo>
                      <a:pt x="121110" y="12590"/>
                    </a:lnTo>
                    <a:lnTo>
                      <a:pt x="121110" y="12426"/>
                    </a:lnTo>
                    <a:lnTo>
                      <a:pt x="133863" y="12426"/>
                    </a:lnTo>
                    <a:lnTo>
                      <a:pt x="134067" y="12590"/>
                    </a:lnTo>
                    <a:lnTo>
                      <a:pt x="134885" y="12590"/>
                    </a:lnTo>
                    <a:lnTo>
                      <a:pt x="134885" y="12426"/>
                    </a:lnTo>
                    <a:lnTo>
                      <a:pt x="147352" y="12426"/>
                    </a:lnTo>
                    <a:lnTo>
                      <a:pt x="147515" y="12590"/>
                    </a:lnTo>
                    <a:lnTo>
                      <a:pt x="148373" y="12590"/>
                    </a:lnTo>
                    <a:lnTo>
                      <a:pt x="148373" y="12426"/>
                    </a:lnTo>
                    <a:close/>
                    <a:moveTo>
                      <a:pt x="17372" y="12590"/>
                    </a:moveTo>
                    <a:lnTo>
                      <a:pt x="14675" y="14960"/>
                    </a:lnTo>
                    <a:lnTo>
                      <a:pt x="1554" y="15124"/>
                    </a:lnTo>
                    <a:lnTo>
                      <a:pt x="4783" y="12753"/>
                    </a:lnTo>
                    <a:lnTo>
                      <a:pt x="17372" y="12590"/>
                    </a:lnTo>
                    <a:close/>
                    <a:moveTo>
                      <a:pt x="20111" y="0"/>
                    </a:moveTo>
                    <a:lnTo>
                      <a:pt x="1" y="15328"/>
                    </a:lnTo>
                    <a:lnTo>
                      <a:pt x="31515" y="15328"/>
                    </a:lnTo>
                    <a:lnTo>
                      <a:pt x="45984" y="15124"/>
                    </a:lnTo>
                    <a:lnTo>
                      <a:pt x="45821" y="15328"/>
                    </a:lnTo>
                    <a:lnTo>
                      <a:pt x="47006" y="15328"/>
                    </a:lnTo>
                    <a:lnTo>
                      <a:pt x="47006" y="15124"/>
                    </a:lnTo>
                    <a:lnTo>
                      <a:pt x="192313" y="14633"/>
                    </a:lnTo>
                    <a:lnTo>
                      <a:pt x="175105" y="1349"/>
                    </a:lnTo>
                    <a:lnTo>
                      <a:pt x="163333" y="1186"/>
                    </a:lnTo>
                    <a:lnTo>
                      <a:pt x="162679" y="1186"/>
                    </a:lnTo>
                    <a:lnTo>
                      <a:pt x="151235" y="1022"/>
                    </a:lnTo>
                    <a:lnTo>
                      <a:pt x="139340" y="1022"/>
                    </a:lnTo>
                    <a:lnTo>
                      <a:pt x="128754" y="818"/>
                    </a:lnTo>
                    <a:lnTo>
                      <a:pt x="116328" y="818"/>
                    </a:lnTo>
                    <a:lnTo>
                      <a:pt x="105251" y="654"/>
                    </a:lnTo>
                    <a:lnTo>
                      <a:pt x="104597" y="654"/>
                    </a:lnTo>
                    <a:lnTo>
                      <a:pt x="93194" y="491"/>
                    </a:lnTo>
                    <a:lnTo>
                      <a:pt x="80073" y="491"/>
                    </a:lnTo>
                    <a:lnTo>
                      <a:pt x="68301" y="327"/>
                    </a:lnTo>
                    <a:lnTo>
                      <a:pt x="67443" y="327"/>
                    </a:lnTo>
                    <a:lnTo>
                      <a:pt x="2011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904874" y="328675"/>
              <a:ext cx="7315554" cy="4024396"/>
              <a:chOff x="992433" y="538196"/>
              <a:chExt cx="7139913" cy="4021179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992433" y="538196"/>
                <a:ext cx="7139815" cy="4021171"/>
              </a:xfrm>
              <a:custGeom>
                <a:rect b="b" l="l" r="r" t="t"/>
                <a:pathLst>
                  <a:path extrusionOk="0" h="82566" w="139504">
                    <a:moveTo>
                      <a:pt x="8871" y="0"/>
                    </a:moveTo>
                    <a:cubicBezTo>
                      <a:pt x="3925" y="0"/>
                      <a:pt x="1" y="4088"/>
                      <a:pt x="1" y="8829"/>
                    </a:cubicBezTo>
                    <a:lnTo>
                      <a:pt x="1" y="73573"/>
                    </a:lnTo>
                    <a:cubicBezTo>
                      <a:pt x="1" y="78478"/>
                      <a:pt x="3925" y="82566"/>
                      <a:pt x="8871" y="82566"/>
                    </a:cubicBezTo>
                    <a:lnTo>
                      <a:pt x="130471" y="82566"/>
                    </a:lnTo>
                    <a:cubicBezTo>
                      <a:pt x="135416" y="82566"/>
                      <a:pt x="139504" y="78478"/>
                      <a:pt x="139504" y="73573"/>
                    </a:cubicBezTo>
                    <a:lnTo>
                      <a:pt x="139504" y="8829"/>
                    </a:lnTo>
                    <a:cubicBezTo>
                      <a:pt x="139504" y="4088"/>
                      <a:pt x="135416" y="0"/>
                      <a:pt x="1304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237231" y="669547"/>
                <a:ext cx="6641936" cy="3758421"/>
              </a:xfrm>
              <a:custGeom>
                <a:rect b="b" l="l" r="r" t="t"/>
                <a:pathLst>
                  <a:path extrusionOk="0" h="77171" w="129776">
                    <a:moveTo>
                      <a:pt x="121232" y="696"/>
                    </a:moveTo>
                    <a:cubicBezTo>
                      <a:pt x="123480" y="696"/>
                      <a:pt x="125320" y="1554"/>
                      <a:pt x="126873" y="3066"/>
                    </a:cubicBezTo>
                    <a:cubicBezTo>
                      <a:pt x="128222" y="4456"/>
                      <a:pt x="129080" y="6500"/>
                      <a:pt x="129080" y="8543"/>
                    </a:cubicBezTo>
                    <a:lnTo>
                      <a:pt x="129080" y="68465"/>
                    </a:lnTo>
                    <a:cubicBezTo>
                      <a:pt x="129080" y="70672"/>
                      <a:pt x="128222" y="72716"/>
                      <a:pt x="126873" y="74105"/>
                    </a:cubicBezTo>
                    <a:cubicBezTo>
                      <a:pt x="125320" y="75454"/>
                      <a:pt x="123480" y="76476"/>
                      <a:pt x="121232" y="76476"/>
                    </a:cubicBezTo>
                    <a:lnTo>
                      <a:pt x="8665" y="76476"/>
                    </a:lnTo>
                    <a:cubicBezTo>
                      <a:pt x="6458" y="76476"/>
                      <a:pt x="4415" y="75454"/>
                      <a:pt x="3066" y="74105"/>
                    </a:cubicBezTo>
                    <a:cubicBezTo>
                      <a:pt x="1676" y="72716"/>
                      <a:pt x="654" y="70672"/>
                      <a:pt x="654" y="68465"/>
                    </a:cubicBezTo>
                    <a:lnTo>
                      <a:pt x="654" y="8543"/>
                    </a:lnTo>
                    <a:cubicBezTo>
                      <a:pt x="654" y="6500"/>
                      <a:pt x="1676" y="4456"/>
                      <a:pt x="3066" y="3066"/>
                    </a:cubicBezTo>
                    <a:cubicBezTo>
                      <a:pt x="4415" y="1554"/>
                      <a:pt x="6458" y="696"/>
                      <a:pt x="8665" y="696"/>
                    </a:cubicBezTo>
                    <a:close/>
                    <a:moveTo>
                      <a:pt x="8665" y="1"/>
                    </a:moveTo>
                    <a:cubicBezTo>
                      <a:pt x="3924" y="1"/>
                      <a:pt x="0" y="3925"/>
                      <a:pt x="0" y="8543"/>
                    </a:cubicBezTo>
                    <a:lnTo>
                      <a:pt x="0" y="68465"/>
                    </a:lnTo>
                    <a:cubicBezTo>
                      <a:pt x="0" y="73247"/>
                      <a:pt x="3924" y="77171"/>
                      <a:pt x="8665" y="77171"/>
                    </a:cubicBezTo>
                    <a:lnTo>
                      <a:pt x="121232" y="77171"/>
                    </a:lnTo>
                    <a:cubicBezTo>
                      <a:pt x="126015" y="77171"/>
                      <a:pt x="129775" y="73247"/>
                      <a:pt x="129775" y="68465"/>
                    </a:cubicBezTo>
                    <a:lnTo>
                      <a:pt x="129775" y="8543"/>
                    </a:lnTo>
                    <a:cubicBezTo>
                      <a:pt x="129775" y="3925"/>
                      <a:pt x="126015" y="1"/>
                      <a:pt x="12123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992433" y="2437258"/>
                <a:ext cx="1255241" cy="1293977"/>
              </a:xfrm>
              <a:custGeom>
                <a:rect b="b" l="l" r="r" t="t"/>
                <a:pathLst>
                  <a:path extrusionOk="0" h="26569" w="24526">
                    <a:moveTo>
                      <a:pt x="1" y="1"/>
                    </a:moveTo>
                    <a:lnTo>
                      <a:pt x="1" y="4252"/>
                    </a:lnTo>
                    <a:lnTo>
                      <a:pt x="4783" y="9034"/>
                    </a:lnTo>
                    <a:lnTo>
                      <a:pt x="4783" y="4947"/>
                    </a:lnTo>
                    <a:lnTo>
                      <a:pt x="1" y="1"/>
                    </a:lnTo>
                    <a:close/>
                    <a:moveTo>
                      <a:pt x="5437" y="5601"/>
                    </a:moveTo>
                    <a:lnTo>
                      <a:pt x="5437" y="9688"/>
                    </a:lnTo>
                    <a:lnTo>
                      <a:pt x="21787" y="26038"/>
                    </a:lnTo>
                    <a:cubicBezTo>
                      <a:pt x="22155" y="26405"/>
                      <a:pt x="22482" y="26569"/>
                      <a:pt x="22809" y="26569"/>
                    </a:cubicBezTo>
                    <a:cubicBezTo>
                      <a:pt x="23340" y="26569"/>
                      <a:pt x="23667" y="26405"/>
                      <a:pt x="24035" y="26038"/>
                    </a:cubicBezTo>
                    <a:cubicBezTo>
                      <a:pt x="24525" y="25547"/>
                      <a:pt x="24525" y="24525"/>
                      <a:pt x="24035" y="23994"/>
                    </a:cubicBezTo>
                    <a:lnTo>
                      <a:pt x="5437" y="560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992433" y="2080949"/>
                <a:ext cx="872414" cy="927685"/>
              </a:xfrm>
              <a:custGeom>
                <a:rect b="b" l="l" r="r" t="t"/>
                <a:pathLst>
                  <a:path extrusionOk="0" h="19048" w="17046">
                    <a:moveTo>
                      <a:pt x="1" y="0"/>
                    </a:moveTo>
                    <a:lnTo>
                      <a:pt x="1" y="4088"/>
                    </a:lnTo>
                    <a:lnTo>
                      <a:pt x="4783" y="8993"/>
                    </a:lnTo>
                    <a:lnTo>
                      <a:pt x="4783" y="4742"/>
                    </a:lnTo>
                    <a:lnTo>
                      <a:pt x="1" y="0"/>
                    </a:lnTo>
                    <a:close/>
                    <a:moveTo>
                      <a:pt x="5437" y="5437"/>
                    </a:moveTo>
                    <a:lnTo>
                      <a:pt x="5437" y="9688"/>
                    </a:lnTo>
                    <a:lnTo>
                      <a:pt x="14470" y="18557"/>
                    </a:lnTo>
                    <a:cubicBezTo>
                      <a:pt x="14634" y="18884"/>
                      <a:pt x="15165" y="19048"/>
                      <a:pt x="15492" y="19048"/>
                    </a:cubicBezTo>
                    <a:cubicBezTo>
                      <a:pt x="15860" y="19048"/>
                      <a:pt x="16187" y="18884"/>
                      <a:pt x="16514" y="18557"/>
                    </a:cubicBezTo>
                    <a:cubicBezTo>
                      <a:pt x="17045" y="18026"/>
                      <a:pt x="17045" y="17004"/>
                      <a:pt x="16514" y="16514"/>
                    </a:cubicBezTo>
                    <a:lnTo>
                      <a:pt x="5437" y="5437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5795597" y="538196"/>
                <a:ext cx="1018840" cy="770425"/>
              </a:xfrm>
              <a:custGeom>
                <a:rect b="b" l="l" r="r" t="t"/>
                <a:pathLst>
                  <a:path extrusionOk="0" h="15819" w="19907">
                    <a:moveTo>
                      <a:pt x="1" y="0"/>
                    </a:moveTo>
                    <a:lnTo>
                      <a:pt x="3066" y="2698"/>
                    </a:lnTo>
                    <a:lnTo>
                      <a:pt x="7481" y="2698"/>
                    </a:lnTo>
                    <a:lnTo>
                      <a:pt x="4415" y="0"/>
                    </a:lnTo>
                    <a:close/>
                    <a:moveTo>
                      <a:pt x="3924" y="3393"/>
                    </a:moveTo>
                    <a:lnTo>
                      <a:pt x="17209" y="15491"/>
                    </a:lnTo>
                    <a:cubicBezTo>
                      <a:pt x="17536" y="15655"/>
                      <a:pt x="17863" y="15818"/>
                      <a:pt x="18230" y="15818"/>
                    </a:cubicBezTo>
                    <a:cubicBezTo>
                      <a:pt x="18557" y="15818"/>
                      <a:pt x="19089" y="15655"/>
                      <a:pt x="19252" y="15328"/>
                    </a:cubicBezTo>
                    <a:cubicBezTo>
                      <a:pt x="19906" y="14633"/>
                      <a:pt x="19743" y="13775"/>
                      <a:pt x="19252" y="13284"/>
                    </a:cubicBezTo>
                    <a:lnTo>
                      <a:pt x="8339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2387775" y="3862589"/>
                <a:ext cx="922622" cy="696787"/>
              </a:xfrm>
              <a:custGeom>
                <a:rect b="b" l="l" r="r" t="t"/>
                <a:pathLst>
                  <a:path extrusionOk="0" h="14307" w="18027">
                    <a:moveTo>
                      <a:pt x="1677" y="1"/>
                    </a:moveTo>
                    <a:cubicBezTo>
                      <a:pt x="1186" y="1"/>
                      <a:pt x="859" y="205"/>
                      <a:pt x="491" y="532"/>
                    </a:cubicBezTo>
                    <a:cubicBezTo>
                      <a:pt x="1" y="1227"/>
                      <a:pt x="1" y="2044"/>
                      <a:pt x="655" y="2576"/>
                    </a:cubicBezTo>
                    <a:lnTo>
                      <a:pt x="9688" y="10914"/>
                    </a:lnTo>
                    <a:lnTo>
                      <a:pt x="14143" y="10914"/>
                    </a:lnTo>
                    <a:lnTo>
                      <a:pt x="2535" y="368"/>
                    </a:lnTo>
                    <a:cubicBezTo>
                      <a:pt x="2372" y="205"/>
                      <a:pt x="2045" y="1"/>
                      <a:pt x="1677" y="1"/>
                    </a:cubicBezTo>
                    <a:close/>
                    <a:moveTo>
                      <a:pt x="10546" y="11609"/>
                    </a:moveTo>
                    <a:lnTo>
                      <a:pt x="13612" y="14307"/>
                    </a:lnTo>
                    <a:lnTo>
                      <a:pt x="18026" y="14307"/>
                    </a:lnTo>
                    <a:lnTo>
                      <a:pt x="14961" y="11609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2919134" y="3972072"/>
                <a:ext cx="792932" cy="587303"/>
              </a:xfrm>
              <a:custGeom>
                <a:rect b="b" l="l" r="r" t="t"/>
                <a:pathLst>
                  <a:path extrusionOk="0" h="12059" w="15493">
                    <a:moveTo>
                      <a:pt x="1718" y="1"/>
                    </a:moveTo>
                    <a:cubicBezTo>
                      <a:pt x="1186" y="1"/>
                      <a:pt x="859" y="164"/>
                      <a:pt x="491" y="491"/>
                    </a:cubicBezTo>
                    <a:cubicBezTo>
                      <a:pt x="1" y="1186"/>
                      <a:pt x="1" y="2044"/>
                      <a:pt x="696" y="2535"/>
                    </a:cubicBezTo>
                    <a:lnTo>
                      <a:pt x="7317" y="8666"/>
                    </a:lnTo>
                    <a:lnTo>
                      <a:pt x="11732" y="8666"/>
                    </a:lnTo>
                    <a:lnTo>
                      <a:pt x="2535" y="328"/>
                    </a:lnTo>
                    <a:cubicBezTo>
                      <a:pt x="2372" y="164"/>
                      <a:pt x="2045" y="1"/>
                      <a:pt x="1718" y="1"/>
                    </a:cubicBezTo>
                    <a:close/>
                    <a:moveTo>
                      <a:pt x="8012" y="9361"/>
                    </a:moveTo>
                    <a:lnTo>
                      <a:pt x="11078" y="12059"/>
                    </a:lnTo>
                    <a:lnTo>
                      <a:pt x="15492" y="12059"/>
                    </a:lnTo>
                    <a:lnTo>
                      <a:pt x="12427" y="936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5402324" y="538196"/>
                <a:ext cx="803321" cy="587255"/>
              </a:xfrm>
              <a:custGeom>
                <a:rect b="b" l="l" r="r" t="t"/>
                <a:pathLst>
                  <a:path extrusionOk="0" h="12058" w="15696">
                    <a:moveTo>
                      <a:pt x="0" y="0"/>
                    </a:moveTo>
                    <a:lnTo>
                      <a:pt x="3066" y="2698"/>
                    </a:lnTo>
                    <a:lnTo>
                      <a:pt x="7521" y="2698"/>
                    </a:lnTo>
                    <a:lnTo>
                      <a:pt x="4456" y="0"/>
                    </a:lnTo>
                    <a:close/>
                    <a:moveTo>
                      <a:pt x="3761" y="3393"/>
                    </a:moveTo>
                    <a:lnTo>
                      <a:pt x="12957" y="11731"/>
                    </a:lnTo>
                    <a:cubicBezTo>
                      <a:pt x="13284" y="11894"/>
                      <a:pt x="13652" y="12058"/>
                      <a:pt x="13979" y="12058"/>
                    </a:cubicBezTo>
                    <a:cubicBezTo>
                      <a:pt x="14511" y="12058"/>
                      <a:pt x="14838" y="11894"/>
                      <a:pt x="15165" y="11567"/>
                    </a:cubicBezTo>
                    <a:cubicBezTo>
                      <a:pt x="15696" y="11036"/>
                      <a:pt x="15696" y="10014"/>
                      <a:pt x="15001" y="9524"/>
                    </a:cubicBezTo>
                    <a:lnTo>
                      <a:pt x="8175" y="3393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6519396" y="538196"/>
                <a:ext cx="1167365" cy="895834"/>
              </a:xfrm>
              <a:custGeom>
                <a:rect b="b" l="l" r="r" t="t"/>
                <a:pathLst>
                  <a:path extrusionOk="0" h="18394" w="22809">
                    <a:moveTo>
                      <a:pt x="1" y="0"/>
                    </a:moveTo>
                    <a:lnTo>
                      <a:pt x="20070" y="18026"/>
                    </a:lnTo>
                    <a:cubicBezTo>
                      <a:pt x="20438" y="18393"/>
                      <a:pt x="20765" y="18393"/>
                      <a:pt x="21092" y="18393"/>
                    </a:cubicBezTo>
                    <a:cubicBezTo>
                      <a:pt x="21460" y="18393"/>
                      <a:pt x="21950" y="18189"/>
                      <a:pt x="22114" y="17862"/>
                    </a:cubicBezTo>
                    <a:cubicBezTo>
                      <a:pt x="22809" y="17372"/>
                      <a:pt x="22645" y="16350"/>
                      <a:pt x="22114" y="15818"/>
                    </a:cubicBezTo>
                    <a:lnTo>
                      <a:pt x="4415" y="0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7320631" y="777083"/>
                <a:ext cx="811715" cy="788347"/>
              </a:xfrm>
              <a:custGeom>
                <a:rect b="b" l="l" r="r" t="t"/>
                <a:pathLst>
                  <a:path extrusionOk="0" h="16187" w="15860">
                    <a:moveTo>
                      <a:pt x="1717" y="0"/>
                    </a:moveTo>
                    <a:cubicBezTo>
                      <a:pt x="1186" y="0"/>
                      <a:pt x="859" y="204"/>
                      <a:pt x="532" y="531"/>
                    </a:cubicBezTo>
                    <a:cubicBezTo>
                      <a:pt x="1" y="1022"/>
                      <a:pt x="1" y="2044"/>
                      <a:pt x="696" y="2575"/>
                    </a:cubicBezTo>
                    <a:lnTo>
                      <a:pt x="15860" y="16186"/>
                    </a:lnTo>
                    <a:lnTo>
                      <a:pt x="15860" y="12467"/>
                    </a:lnTo>
                    <a:lnTo>
                      <a:pt x="15860" y="12262"/>
                    </a:lnTo>
                    <a:lnTo>
                      <a:pt x="2576" y="368"/>
                    </a:lnTo>
                    <a:cubicBezTo>
                      <a:pt x="2371" y="204"/>
                      <a:pt x="2044" y="0"/>
                      <a:pt x="1717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992433" y="3464445"/>
                <a:ext cx="811766" cy="788347"/>
              </a:xfrm>
              <a:custGeom>
                <a:rect b="b" l="l" r="r" t="t"/>
                <a:pathLst>
                  <a:path extrusionOk="0" h="16187" w="15861">
                    <a:moveTo>
                      <a:pt x="1" y="1"/>
                    </a:moveTo>
                    <a:lnTo>
                      <a:pt x="1" y="3925"/>
                    </a:lnTo>
                    <a:lnTo>
                      <a:pt x="13121" y="15860"/>
                    </a:lnTo>
                    <a:cubicBezTo>
                      <a:pt x="13448" y="16023"/>
                      <a:pt x="13816" y="16187"/>
                      <a:pt x="14143" y="16187"/>
                    </a:cubicBezTo>
                    <a:cubicBezTo>
                      <a:pt x="14470" y="16187"/>
                      <a:pt x="15002" y="16023"/>
                      <a:pt x="15165" y="15696"/>
                    </a:cubicBezTo>
                    <a:cubicBezTo>
                      <a:pt x="15860" y="15165"/>
                      <a:pt x="15656" y="14143"/>
                      <a:pt x="15165" y="1365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438064" y="3597841"/>
                <a:ext cx="1236355" cy="961533"/>
              </a:xfrm>
              <a:custGeom>
                <a:rect b="b" l="l" r="r" t="t"/>
                <a:pathLst>
                  <a:path extrusionOk="0" h="19743" w="24157">
                    <a:moveTo>
                      <a:pt x="1676" y="0"/>
                    </a:moveTo>
                    <a:cubicBezTo>
                      <a:pt x="1185" y="0"/>
                      <a:pt x="818" y="164"/>
                      <a:pt x="491" y="532"/>
                    </a:cubicBezTo>
                    <a:cubicBezTo>
                      <a:pt x="0" y="1022"/>
                      <a:pt x="0" y="2044"/>
                      <a:pt x="654" y="2575"/>
                    </a:cubicBezTo>
                    <a:lnTo>
                      <a:pt x="19742" y="19743"/>
                    </a:lnTo>
                    <a:lnTo>
                      <a:pt x="24157" y="19743"/>
                    </a:lnTo>
                    <a:lnTo>
                      <a:pt x="2534" y="327"/>
                    </a:lnTo>
                    <a:cubicBezTo>
                      <a:pt x="2371" y="0"/>
                      <a:pt x="2044" y="0"/>
                      <a:pt x="1676" y="0"/>
                    </a:cubicBezTo>
                    <a:close/>
                  </a:path>
                </a:pathLst>
              </a:custGeom>
              <a:solidFill>
                <a:schemeClr val="lt2">
                  <a:alpha val="5028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87" name="Google Shape;87;p2"/>
          <p:cNvGrpSpPr/>
          <p:nvPr/>
        </p:nvGrpSpPr>
        <p:grpSpPr>
          <a:xfrm>
            <a:off x="4385190" y="148199"/>
            <a:ext cx="373622" cy="90485"/>
            <a:chOff x="4685288" y="186288"/>
            <a:chExt cx="419375" cy="90485"/>
          </a:xfrm>
        </p:grpSpPr>
        <p:sp>
          <p:nvSpPr>
            <p:cNvPr id="88" name="Google Shape;88;p2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9" name="Google Shape;89;p2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90" name="Google Shape;90;p2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2" name="Google Shape;92;p2"/>
          <p:cNvSpPr txBox="1"/>
          <p:nvPr>
            <p:ph type="ctrTitle"/>
          </p:nvPr>
        </p:nvSpPr>
        <p:spPr>
          <a:xfrm>
            <a:off x="1593150" y="849350"/>
            <a:ext cx="5957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4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200"/>
              <a:buNone/>
              <a:defRPr sz="52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93" name="Google Shape;93;p2"/>
          <p:cNvSpPr txBox="1"/>
          <p:nvPr>
            <p:ph idx="1" type="subTitle"/>
          </p:nvPr>
        </p:nvSpPr>
        <p:spPr>
          <a:xfrm>
            <a:off x="2254050" y="2862700"/>
            <a:ext cx="46359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grpSp>
        <p:nvGrpSpPr>
          <p:cNvPr id="94" name="Google Shape;94;p2"/>
          <p:cNvGrpSpPr/>
          <p:nvPr/>
        </p:nvGrpSpPr>
        <p:grpSpPr>
          <a:xfrm rot="-230834">
            <a:off x="414418" y="301686"/>
            <a:ext cx="1386005" cy="2705399"/>
            <a:chOff x="409722" y="228600"/>
            <a:chExt cx="1385931" cy="2705253"/>
          </a:xfrm>
        </p:grpSpPr>
        <p:grpSp>
          <p:nvGrpSpPr>
            <p:cNvPr id="95" name="Google Shape;95;p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96" name="Google Shape;96;p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8" name="Google Shape;98;p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2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3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01" name="Google Shape;101;p3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5" name="Google Shape;105;p3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06" name="Google Shape;106;p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7" name="Google Shape;107;p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08" name="Google Shape;108;p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0" name="Google Shape;110;p3"/>
          <p:cNvSpPr txBox="1"/>
          <p:nvPr>
            <p:ph type="ctrTitle"/>
          </p:nvPr>
        </p:nvSpPr>
        <p:spPr>
          <a:xfrm>
            <a:off x="2492100" y="2123475"/>
            <a:ext cx="4159800" cy="1124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11" name="Google Shape;111;p3"/>
          <p:cNvSpPr txBox="1"/>
          <p:nvPr>
            <p:ph idx="1" type="subTitle"/>
          </p:nvPr>
        </p:nvSpPr>
        <p:spPr>
          <a:xfrm>
            <a:off x="2492100" y="3323814"/>
            <a:ext cx="4159800" cy="3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" name="Google Shape;112;p3"/>
          <p:cNvSpPr txBox="1"/>
          <p:nvPr>
            <p:ph hasCustomPrompt="1" idx="2" type="title"/>
          </p:nvPr>
        </p:nvSpPr>
        <p:spPr>
          <a:xfrm>
            <a:off x="2492100" y="1483386"/>
            <a:ext cx="4159800" cy="704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7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None/>
              <a:defRPr sz="10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accen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"/>
          <p:cNvSpPr txBox="1"/>
          <p:nvPr>
            <p:ph idx="1" type="body"/>
          </p:nvPr>
        </p:nvSpPr>
        <p:spPr>
          <a:xfrm>
            <a:off x="722375" y="1104850"/>
            <a:ext cx="7699200" cy="34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6" name="Google Shape;116;p4"/>
          <p:cNvGrpSpPr/>
          <p:nvPr/>
        </p:nvGrpSpPr>
        <p:grpSpPr>
          <a:xfrm>
            <a:off x="8264864" y="2136847"/>
            <a:ext cx="1179753" cy="2854241"/>
            <a:chOff x="7907551" y="-114309"/>
            <a:chExt cx="1908059" cy="4616272"/>
          </a:xfrm>
        </p:grpSpPr>
        <p:sp>
          <p:nvSpPr>
            <p:cNvPr id="117" name="Google Shape;117;p4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4"/>
          <p:cNvSpPr/>
          <p:nvPr/>
        </p:nvSpPr>
        <p:spPr>
          <a:xfrm>
            <a:off x="806725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" name="Google Shape;134;p4"/>
          <p:cNvCxnSpPr/>
          <p:nvPr/>
        </p:nvCxnSpPr>
        <p:spPr>
          <a:xfrm rot="10800000">
            <a:off x="7381950" y="4895850"/>
            <a:ext cx="1133400" cy="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accent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 flipH="1">
            <a:off x="319043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1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 flipH="1" rot="10800000">
            <a:off x="4675100" y="579312"/>
            <a:ext cx="3804000" cy="39834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 flipH="1">
            <a:off x="6659628" y="3545595"/>
            <a:ext cx="1262868" cy="1002352"/>
          </a:xfrm>
          <a:custGeom>
            <a:rect b="b" l="l" r="r" t="t"/>
            <a:pathLst>
              <a:path extrusionOk="0" h="19743" w="24157">
                <a:moveTo>
                  <a:pt x="1676" y="0"/>
                </a:moveTo>
                <a:cubicBezTo>
                  <a:pt x="1185" y="0"/>
                  <a:pt x="818" y="164"/>
                  <a:pt x="491" y="532"/>
                </a:cubicBezTo>
                <a:cubicBezTo>
                  <a:pt x="0" y="1022"/>
                  <a:pt x="0" y="2044"/>
                  <a:pt x="654" y="2575"/>
                </a:cubicBezTo>
                <a:lnTo>
                  <a:pt x="19742" y="19743"/>
                </a:lnTo>
                <a:lnTo>
                  <a:pt x="24157" y="19743"/>
                </a:lnTo>
                <a:lnTo>
                  <a:pt x="2534" y="327"/>
                </a:lnTo>
                <a:cubicBezTo>
                  <a:pt x="2371" y="0"/>
                  <a:pt x="2044" y="0"/>
                  <a:pt x="1676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 flipH="1" rot="10800000">
            <a:off x="7611614" y="3464137"/>
            <a:ext cx="853189" cy="845690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"/>
          <p:cNvSpPr/>
          <p:nvPr/>
        </p:nvSpPr>
        <p:spPr>
          <a:xfrm flipH="1" rot="10800000">
            <a:off x="661175" y="576012"/>
            <a:ext cx="3807600" cy="39867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 flipH="1">
            <a:off x="947000" y="591709"/>
            <a:ext cx="1028800" cy="82064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 flipH="1">
            <a:off x="1535518" y="590653"/>
            <a:ext cx="804131" cy="641399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"/>
          <p:cNvSpPr/>
          <p:nvPr/>
        </p:nvSpPr>
        <p:spPr>
          <a:xfrm flipH="1">
            <a:off x="674764" y="1598807"/>
            <a:ext cx="768932" cy="729508"/>
          </a:xfrm>
          <a:custGeom>
            <a:rect b="b" l="l" r="r" t="t"/>
            <a:pathLst>
              <a:path extrusionOk="0" h="16187" w="15860">
                <a:moveTo>
                  <a:pt x="1717" y="0"/>
                </a:moveTo>
                <a:cubicBezTo>
                  <a:pt x="1186" y="0"/>
                  <a:pt x="859" y="204"/>
                  <a:pt x="532" y="531"/>
                </a:cubicBezTo>
                <a:cubicBezTo>
                  <a:pt x="1" y="1022"/>
                  <a:pt x="1" y="2044"/>
                  <a:pt x="696" y="2575"/>
                </a:cubicBezTo>
                <a:lnTo>
                  <a:pt x="15860" y="16186"/>
                </a:lnTo>
                <a:lnTo>
                  <a:pt x="15860" y="12467"/>
                </a:lnTo>
                <a:lnTo>
                  <a:pt x="15860" y="12262"/>
                </a:lnTo>
                <a:lnTo>
                  <a:pt x="2576" y="368"/>
                </a:lnTo>
                <a:cubicBezTo>
                  <a:pt x="2371" y="204"/>
                  <a:pt x="2044" y="0"/>
                  <a:pt x="1717" y="0"/>
                </a:cubicBez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5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45" name="Google Shape;145;p5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6" name="Google Shape;146;p5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47" name="Google Shape;147;p5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5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49" name="Google Shape;149;p5"/>
          <p:cNvGrpSpPr/>
          <p:nvPr/>
        </p:nvGrpSpPr>
        <p:grpSpPr>
          <a:xfrm flipH="1" rot="-10283466">
            <a:off x="223212" y="142930"/>
            <a:ext cx="541137" cy="2225321"/>
            <a:chOff x="871338" y="1945155"/>
            <a:chExt cx="247109" cy="1016148"/>
          </a:xfrm>
        </p:grpSpPr>
        <p:sp>
          <p:nvSpPr>
            <p:cNvPr id="150" name="Google Shape;150;p5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" name="Google Shape;153;p5"/>
          <p:cNvGrpSpPr/>
          <p:nvPr/>
        </p:nvGrpSpPr>
        <p:grpSpPr>
          <a:xfrm rot="-1025565">
            <a:off x="7915709" y="165251"/>
            <a:ext cx="961174" cy="1962025"/>
            <a:chOff x="3789888" y="1403830"/>
            <a:chExt cx="569113" cy="1161936"/>
          </a:xfrm>
        </p:grpSpPr>
        <p:sp>
          <p:nvSpPr>
            <p:cNvPr id="154" name="Google Shape;154;p5"/>
            <p:cNvSpPr/>
            <p:nvPr/>
          </p:nvSpPr>
          <p:spPr>
            <a:xfrm>
              <a:off x="3817855" y="1437512"/>
              <a:ext cx="541146" cy="1128254"/>
            </a:xfrm>
            <a:custGeom>
              <a:rect b="b" l="l" r="r" t="t"/>
              <a:pathLst>
                <a:path extrusionOk="0" h="59625" w="28598">
                  <a:moveTo>
                    <a:pt x="101" y="0"/>
                  </a:moveTo>
                  <a:lnTo>
                    <a:pt x="1" y="426"/>
                  </a:lnTo>
                  <a:cubicBezTo>
                    <a:pt x="16066" y="3359"/>
                    <a:pt x="28197" y="17344"/>
                    <a:pt x="28197" y="34161"/>
                  </a:cubicBezTo>
                  <a:lnTo>
                    <a:pt x="28197" y="34462"/>
                  </a:lnTo>
                  <a:cubicBezTo>
                    <a:pt x="28096" y="44286"/>
                    <a:pt x="23911" y="53058"/>
                    <a:pt x="17219" y="59324"/>
                  </a:cubicBezTo>
                  <a:lnTo>
                    <a:pt x="17545" y="59625"/>
                  </a:lnTo>
                  <a:cubicBezTo>
                    <a:pt x="24212" y="53359"/>
                    <a:pt x="28497" y="44386"/>
                    <a:pt x="28598" y="34462"/>
                  </a:cubicBezTo>
                  <a:lnTo>
                    <a:pt x="28598" y="34161"/>
                  </a:lnTo>
                  <a:cubicBezTo>
                    <a:pt x="28598" y="17143"/>
                    <a:pt x="16292" y="2933"/>
                    <a:pt x="1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3789888" y="1403830"/>
              <a:ext cx="81102" cy="79229"/>
            </a:xfrm>
            <a:custGeom>
              <a:rect b="b" l="l" r="r" t="t"/>
              <a:pathLst>
                <a:path extrusionOk="0" h="4187" w="4286">
                  <a:moveTo>
                    <a:pt x="2206" y="1"/>
                  </a:moveTo>
                  <a:cubicBezTo>
                    <a:pt x="1053" y="1"/>
                    <a:pt x="0" y="953"/>
                    <a:pt x="126" y="2106"/>
                  </a:cubicBezTo>
                  <a:cubicBezTo>
                    <a:pt x="126" y="3259"/>
                    <a:pt x="1053" y="4186"/>
                    <a:pt x="2206" y="4186"/>
                  </a:cubicBezTo>
                  <a:cubicBezTo>
                    <a:pt x="3258" y="4186"/>
                    <a:pt x="4286" y="3259"/>
                    <a:pt x="4286" y="2106"/>
                  </a:cubicBezTo>
                  <a:cubicBezTo>
                    <a:pt x="4186" y="953"/>
                    <a:pt x="3359" y="1"/>
                    <a:pt x="22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3985754" y="1615346"/>
              <a:ext cx="39378" cy="29898"/>
            </a:xfrm>
            <a:custGeom>
              <a:rect b="b" l="l" r="r" t="t"/>
              <a:pathLst>
                <a:path extrusionOk="0" h="1580" w="2081">
                  <a:moveTo>
                    <a:pt x="1053" y="1"/>
                  </a:moveTo>
                  <a:cubicBezTo>
                    <a:pt x="0" y="1"/>
                    <a:pt x="0" y="1580"/>
                    <a:pt x="1053" y="1580"/>
                  </a:cubicBezTo>
                  <a:cubicBezTo>
                    <a:pt x="2080" y="1580"/>
                    <a:pt x="2080" y="1"/>
                    <a:pt x="10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5"/>
          <p:cNvSpPr txBox="1"/>
          <p:nvPr>
            <p:ph idx="1" type="subTitle"/>
          </p:nvPr>
        </p:nvSpPr>
        <p:spPr>
          <a:xfrm>
            <a:off x="1379075" y="3084605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8" name="Google Shape;158;p5"/>
          <p:cNvSpPr txBox="1"/>
          <p:nvPr>
            <p:ph idx="2" type="subTitle"/>
          </p:nvPr>
        </p:nvSpPr>
        <p:spPr>
          <a:xfrm>
            <a:off x="5391200" y="3084606"/>
            <a:ext cx="2371800" cy="77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9" name="Google Shape;159;p5"/>
          <p:cNvSpPr/>
          <p:nvPr/>
        </p:nvSpPr>
        <p:spPr>
          <a:xfrm>
            <a:off x="3757049" y="44949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"/>
          <p:cNvSpPr txBox="1"/>
          <p:nvPr>
            <p:ph type="title"/>
          </p:nvPr>
        </p:nvSpPr>
        <p:spPr>
          <a:xfrm>
            <a:off x="1276350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  <p:sp>
        <p:nvSpPr>
          <p:cNvPr id="161" name="Google Shape;161;p5"/>
          <p:cNvSpPr txBox="1"/>
          <p:nvPr>
            <p:ph idx="3" type="title"/>
          </p:nvPr>
        </p:nvSpPr>
        <p:spPr>
          <a:xfrm>
            <a:off x="5286375" y="2638425"/>
            <a:ext cx="2581200" cy="42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"/>
          <p:cNvSpPr/>
          <p:nvPr/>
        </p:nvSpPr>
        <p:spPr>
          <a:xfrm>
            <a:off x="319050" y="283350"/>
            <a:ext cx="8505900" cy="4576800"/>
          </a:xfrm>
          <a:prstGeom prst="roundRect">
            <a:avLst>
              <a:gd fmla="val 3396" name="adj"/>
            </a:avLst>
          </a:prstGeom>
          <a:solidFill>
            <a:schemeClr val="accent4"/>
          </a:solidFill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4" name="Google Shape;164;p6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165" name="Google Shape;165;p6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6" name="Google Shape;166;p6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67" name="Google Shape;167;p6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6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9" name="Google Shape;169;p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6"/>
          <p:cNvGrpSpPr/>
          <p:nvPr/>
        </p:nvGrpSpPr>
        <p:grpSpPr>
          <a:xfrm flipH="1" rot="-9602805">
            <a:off x="29343" y="129067"/>
            <a:ext cx="1386120" cy="2705624"/>
            <a:chOff x="409722" y="228600"/>
            <a:chExt cx="1385931" cy="2705253"/>
          </a:xfrm>
        </p:grpSpPr>
        <p:grpSp>
          <p:nvGrpSpPr>
            <p:cNvPr id="171" name="Google Shape;171;p6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172" name="Google Shape;172;p6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6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4" name="Google Shape;174;p6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6"/>
          <p:cNvGrpSpPr/>
          <p:nvPr/>
        </p:nvGrpSpPr>
        <p:grpSpPr>
          <a:xfrm>
            <a:off x="-9513" y="2"/>
            <a:ext cx="9177947" cy="4737094"/>
            <a:chOff x="-9513" y="2"/>
            <a:chExt cx="9177947" cy="4737094"/>
          </a:xfrm>
        </p:grpSpPr>
        <p:sp>
          <p:nvSpPr>
            <p:cNvPr id="176" name="Google Shape;176;p6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2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/>
          <p:nvPr>
            <p:ph type="title"/>
          </p:nvPr>
        </p:nvSpPr>
        <p:spPr>
          <a:xfrm>
            <a:off x="992071" y="1521350"/>
            <a:ext cx="2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7"/>
          <p:cNvSpPr txBox="1"/>
          <p:nvPr>
            <p:ph idx="1" type="subTitle"/>
          </p:nvPr>
        </p:nvSpPr>
        <p:spPr>
          <a:xfrm>
            <a:off x="949496" y="2215050"/>
            <a:ext cx="29076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8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184" name="Google Shape;184;p8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8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8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8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" name="Google Shape;188;p8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189" name="Google Shape;189;p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0" name="Google Shape;190;p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191" name="Google Shape;191;p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93" name="Google Shape;193;p8"/>
          <p:cNvSpPr txBox="1"/>
          <p:nvPr>
            <p:ph type="title"/>
          </p:nvPr>
        </p:nvSpPr>
        <p:spPr>
          <a:xfrm>
            <a:off x="2046600" y="1414500"/>
            <a:ext cx="5050800" cy="23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196" name="Google Shape;196;p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" name="Google Shape;203;p9"/>
          <p:cNvSpPr txBox="1"/>
          <p:nvPr>
            <p:ph type="ctrTitle"/>
          </p:nvPr>
        </p:nvSpPr>
        <p:spPr>
          <a:xfrm>
            <a:off x="4969070" y="1686150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grpSp>
        <p:nvGrpSpPr>
          <p:cNvPr id="204" name="Google Shape;204;p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05" name="Google Shape;205;p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06" name="Google Shape;206;p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07" name="Google Shape;207;p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9" name="Google Shape;209;p9"/>
          <p:cNvSpPr txBox="1"/>
          <p:nvPr>
            <p:ph idx="1" type="subTitle"/>
          </p:nvPr>
        </p:nvSpPr>
        <p:spPr>
          <a:xfrm>
            <a:off x="4876800" y="2313025"/>
            <a:ext cx="30291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 txBox="1"/>
          <p:nvPr>
            <p:ph type="ctrTitle"/>
          </p:nvPr>
        </p:nvSpPr>
        <p:spPr>
          <a:xfrm>
            <a:off x="712850" y="539500"/>
            <a:ext cx="4278300" cy="1173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2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p11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214" name="Google Shape;214;p11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1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1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" name="Google Shape;218;p11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219" name="Google Shape;219;p11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0" name="Google Shape;220;p11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21" name="Google Shape;221;p11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23" name="Google Shape;223;p11"/>
          <p:cNvSpPr/>
          <p:nvPr/>
        </p:nvSpPr>
        <p:spPr>
          <a:xfrm flipH="1" rot="10800000">
            <a:off x="6388800" y="3636168"/>
            <a:ext cx="1611114" cy="1209957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1"/>
          <p:cNvSpPr/>
          <p:nvPr/>
        </p:nvSpPr>
        <p:spPr>
          <a:xfrm flipH="1" rot="10800000">
            <a:off x="5778850" y="3842942"/>
            <a:ext cx="1348069" cy="1004358"/>
          </a:xfrm>
          <a:custGeom>
            <a:rect b="b" l="l" r="r" t="t"/>
            <a:pathLst>
              <a:path extrusionOk="0" h="18394" w="22809">
                <a:moveTo>
                  <a:pt x="1" y="0"/>
                </a:moveTo>
                <a:lnTo>
                  <a:pt x="20070" y="18026"/>
                </a:lnTo>
                <a:cubicBezTo>
                  <a:pt x="20438" y="18393"/>
                  <a:pt x="20765" y="18393"/>
                  <a:pt x="21092" y="18393"/>
                </a:cubicBezTo>
                <a:cubicBezTo>
                  <a:pt x="21460" y="18393"/>
                  <a:pt x="21950" y="18189"/>
                  <a:pt x="22114" y="17862"/>
                </a:cubicBezTo>
                <a:cubicBezTo>
                  <a:pt x="22809" y="17372"/>
                  <a:pt x="22645" y="16350"/>
                  <a:pt x="22114" y="15818"/>
                </a:cubicBezTo>
                <a:lnTo>
                  <a:pt x="4415" y="0"/>
                </a:lnTo>
                <a:close/>
              </a:path>
            </a:pathLst>
          </a:custGeom>
          <a:solidFill>
            <a:srgbClr val="FFFFFF">
              <a:alpha val="200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1"/>
          <p:cNvSpPr txBox="1"/>
          <p:nvPr>
            <p:ph hasCustomPrompt="1" type="title"/>
          </p:nvPr>
        </p:nvSpPr>
        <p:spPr>
          <a:xfrm>
            <a:off x="1057200" y="1106125"/>
            <a:ext cx="7029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6" name="Google Shape;226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3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9" name="Google Shape;229;p13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230" name="Google Shape;230;p1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13"/>
            <p:cNvSpPr/>
            <p:nvPr/>
          </p:nvSpPr>
          <p:spPr>
            <a:xfrm flipH="1">
              <a:off x="109125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13"/>
            <p:cNvSpPr/>
            <p:nvPr/>
          </p:nvSpPr>
          <p:spPr>
            <a:xfrm flipH="1">
              <a:off x="1100819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3"/>
            <p:cNvSpPr/>
            <p:nvPr/>
          </p:nvSpPr>
          <p:spPr>
            <a:xfrm flipH="1">
              <a:off x="6750722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3"/>
            <p:cNvSpPr/>
            <p:nvPr/>
          </p:nvSpPr>
          <p:spPr>
            <a:xfrm flipH="1" rot="10800000">
              <a:off x="8024650" y="24328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3"/>
            <p:cNvSpPr/>
            <p:nvPr/>
          </p:nvSpPr>
          <p:spPr>
            <a:xfrm flipH="1" rot="10800000">
              <a:off x="8024650" y="2598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3"/>
            <p:cNvSpPr/>
            <p:nvPr/>
          </p:nvSpPr>
          <p:spPr>
            <a:xfrm flipH="1">
              <a:off x="-9513" y="26003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7" name="Google Shape;237;p1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38" name="Google Shape;238;p1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9" name="Google Shape;239;p1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40" name="Google Shape;240;p1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42" name="Google Shape;242;p13"/>
          <p:cNvSpPr txBox="1"/>
          <p:nvPr>
            <p:ph idx="1" type="subTitle"/>
          </p:nvPr>
        </p:nvSpPr>
        <p:spPr>
          <a:xfrm>
            <a:off x="1454213" y="211774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3" name="Google Shape;243;p13"/>
          <p:cNvSpPr txBox="1"/>
          <p:nvPr>
            <p:ph idx="2" type="subTitle"/>
          </p:nvPr>
        </p:nvSpPr>
        <p:spPr>
          <a:xfrm>
            <a:off x="5322225" y="212783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44" name="Google Shape;244;p13"/>
          <p:cNvSpPr txBox="1"/>
          <p:nvPr>
            <p:ph hasCustomPrompt="1" type="title"/>
          </p:nvPr>
        </p:nvSpPr>
        <p:spPr>
          <a:xfrm>
            <a:off x="2270363" y="139250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13"/>
          <p:cNvSpPr txBox="1"/>
          <p:nvPr>
            <p:ph hasCustomPrompt="1" idx="3" type="title"/>
          </p:nvPr>
        </p:nvSpPr>
        <p:spPr>
          <a:xfrm>
            <a:off x="6130262" y="139332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6" name="Google Shape;246;p13"/>
          <p:cNvSpPr txBox="1"/>
          <p:nvPr>
            <p:ph idx="4" type="subTitle"/>
          </p:nvPr>
        </p:nvSpPr>
        <p:spPr>
          <a:xfrm>
            <a:off x="1009425" y="18099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7" name="Google Shape;247;p13"/>
          <p:cNvSpPr txBox="1"/>
          <p:nvPr>
            <p:ph idx="5" type="subTitle"/>
          </p:nvPr>
        </p:nvSpPr>
        <p:spPr>
          <a:xfrm>
            <a:off x="4877475" y="182007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48" name="Google Shape;248;p13"/>
          <p:cNvSpPr txBox="1"/>
          <p:nvPr>
            <p:ph idx="6"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9" name="Google Shape;249;p13"/>
          <p:cNvSpPr txBox="1"/>
          <p:nvPr>
            <p:ph idx="7" type="subTitle"/>
          </p:nvPr>
        </p:nvSpPr>
        <p:spPr>
          <a:xfrm>
            <a:off x="1454213" y="3738095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0" name="Google Shape;250;p13"/>
          <p:cNvSpPr txBox="1"/>
          <p:nvPr>
            <p:ph idx="8" type="subTitle"/>
          </p:nvPr>
        </p:nvSpPr>
        <p:spPr>
          <a:xfrm>
            <a:off x="5322225" y="3748184"/>
            <a:ext cx="2367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251" name="Google Shape;251;p13"/>
          <p:cNvSpPr txBox="1"/>
          <p:nvPr>
            <p:ph hasCustomPrompt="1" idx="9" type="title"/>
          </p:nvPr>
        </p:nvSpPr>
        <p:spPr>
          <a:xfrm>
            <a:off x="2270363" y="3012853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2" name="Google Shape;252;p13"/>
          <p:cNvSpPr txBox="1"/>
          <p:nvPr>
            <p:ph hasCustomPrompt="1" idx="13" type="title"/>
          </p:nvPr>
        </p:nvSpPr>
        <p:spPr>
          <a:xfrm>
            <a:off x="6130262" y="3013678"/>
            <a:ext cx="735300" cy="38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3000">
                <a:solidFill>
                  <a:schemeClr val="accent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3" name="Google Shape;253;p13"/>
          <p:cNvSpPr txBox="1"/>
          <p:nvPr>
            <p:ph idx="14" type="subTitle"/>
          </p:nvPr>
        </p:nvSpPr>
        <p:spPr>
          <a:xfrm>
            <a:off x="1009425" y="34303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254" name="Google Shape;254;p13"/>
          <p:cNvSpPr txBox="1"/>
          <p:nvPr>
            <p:ph idx="15" type="subTitle"/>
          </p:nvPr>
        </p:nvSpPr>
        <p:spPr>
          <a:xfrm>
            <a:off x="4877475" y="3440423"/>
            <a:ext cx="3257100" cy="38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14"/>
          <p:cNvGrpSpPr/>
          <p:nvPr/>
        </p:nvGrpSpPr>
        <p:grpSpPr>
          <a:xfrm flipH="1" rot="10800000">
            <a:off x="-9513" y="-6"/>
            <a:ext cx="9177947" cy="5143519"/>
            <a:chOff x="-9513" y="-6"/>
            <a:chExt cx="9177947" cy="5143519"/>
          </a:xfrm>
        </p:grpSpPr>
        <p:sp>
          <p:nvSpPr>
            <p:cNvPr id="257" name="Google Shape;257;p14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4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4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4" name="Google Shape;264;p14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265" name="Google Shape;265;p1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6" name="Google Shape;266;p1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267" name="Google Shape;267;p1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9" name="Google Shape;269;p14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0" name="Google Shape;270;p14"/>
          <p:cNvGrpSpPr/>
          <p:nvPr/>
        </p:nvGrpSpPr>
        <p:grpSpPr>
          <a:xfrm flipH="1" rot="-338429">
            <a:off x="7728496" y="462641"/>
            <a:ext cx="1386128" cy="2705639"/>
            <a:chOff x="409722" y="228600"/>
            <a:chExt cx="1385931" cy="2705253"/>
          </a:xfrm>
        </p:grpSpPr>
        <p:grpSp>
          <p:nvGrpSpPr>
            <p:cNvPr id="271" name="Google Shape;271;p14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72" name="Google Shape;272;p14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4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74" name="Google Shape;274;p14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CUSTOM_4">
    <p:bg>
      <p:bgPr>
        <a:solidFill>
          <a:schemeClr val="accent2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 txBox="1"/>
          <p:nvPr>
            <p:ph idx="1" type="body"/>
          </p:nvPr>
        </p:nvSpPr>
        <p:spPr>
          <a:xfrm>
            <a:off x="5205225" y="1366325"/>
            <a:ext cx="2984700" cy="312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600">
                <a:solidFill>
                  <a:schemeClr val="accent3"/>
                </a:solidFill>
              </a:defRPr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 sz="1800">
                <a:solidFill>
                  <a:schemeClr val="accent3"/>
                </a:solidFill>
              </a:defRPr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○"/>
              <a:defRPr sz="1800">
                <a:solidFill>
                  <a:schemeClr val="accent3"/>
                </a:solidFill>
              </a:defRPr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800"/>
              <a:buChar char="■"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7" name="Google Shape;277;p15"/>
          <p:cNvSpPr txBox="1"/>
          <p:nvPr>
            <p:ph type="title"/>
          </p:nvPr>
        </p:nvSpPr>
        <p:spPr>
          <a:xfrm>
            <a:off x="722375" y="530750"/>
            <a:ext cx="792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15"/>
          <p:cNvGrpSpPr/>
          <p:nvPr/>
        </p:nvGrpSpPr>
        <p:grpSpPr>
          <a:xfrm flipH="1">
            <a:off x="-447600" y="2065597"/>
            <a:ext cx="1179753" cy="2854241"/>
            <a:chOff x="7907551" y="-114309"/>
            <a:chExt cx="1908059" cy="4616272"/>
          </a:xfrm>
        </p:grpSpPr>
        <p:sp>
          <p:nvSpPr>
            <p:cNvPr id="279" name="Google Shape;279;p15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5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5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5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5" name="Google Shape;295;p15"/>
          <p:cNvGrpSpPr/>
          <p:nvPr/>
        </p:nvGrpSpPr>
        <p:grpSpPr>
          <a:xfrm flipH="1">
            <a:off x="7839222" y="781050"/>
            <a:ext cx="1385931" cy="2705253"/>
            <a:chOff x="409722" y="228600"/>
            <a:chExt cx="1385931" cy="2705253"/>
          </a:xfrm>
        </p:grpSpPr>
        <p:grpSp>
          <p:nvGrpSpPr>
            <p:cNvPr id="296" name="Google Shape;296;p15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297" name="Google Shape;297;p15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15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15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00" name="Google Shape;300;p15"/>
          <p:cNvCxnSpPr/>
          <p:nvPr/>
        </p:nvCxnSpPr>
        <p:spPr>
          <a:xfrm>
            <a:off x="481667" y="482460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16"/>
          <p:cNvGrpSpPr/>
          <p:nvPr/>
        </p:nvGrpSpPr>
        <p:grpSpPr>
          <a:xfrm>
            <a:off x="-97582" y="-6"/>
            <a:ext cx="9411247" cy="5153383"/>
            <a:chOff x="-97582" y="-6"/>
            <a:chExt cx="9411247" cy="5153383"/>
          </a:xfrm>
        </p:grpSpPr>
        <p:sp>
          <p:nvSpPr>
            <p:cNvPr id="303" name="Google Shape;303;p16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16"/>
            <p:cNvSpPr/>
            <p:nvPr/>
          </p:nvSpPr>
          <p:spPr>
            <a:xfrm flipH="1">
              <a:off x="399046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6"/>
            <p:cNvSpPr/>
            <p:nvPr/>
          </p:nvSpPr>
          <p:spPr>
            <a:xfrm flipH="1">
              <a:off x="1314444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 flipH="1">
              <a:off x="6735804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6"/>
            <p:cNvSpPr/>
            <p:nvPr/>
          </p:nvSpPr>
          <p:spPr>
            <a:xfrm flipH="1" rot="10800000">
              <a:off x="8009700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6"/>
            <p:cNvSpPr/>
            <p:nvPr/>
          </p:nvSpPr>
          <p:spPr>
            <a:xfrm flipH="1">
              <a:off x="-24431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9" name="Google Shape;309;p16"/>
            <p:cNvGrpSpPr/>
            <p:nvPr/>
          </p:nvGrpSpPr>
          <p:grpSpPr>
            <a:xfrm>
              <a:off x="4281415" y="75177"/>
              <a:ext cx="581170" cy="125403"/>
              <a:chOff x="4685288" y="186288"/>
              <a:chExt cx="419375" cy="90485"/>
            </a:xfrm>
          </p:grpSpPr>
          <p:sp>
            <p:nvSpPr>
              <p:cNvPr id="310" name="Google Shape;310;p16"/>
              <p:cNvSpPr/>
              <p:nvPr/>
            </p:nvSpPr>
            <p:spPr>
              <a:xfrm>
                <a:off x="4687513" y="186288"/>
                <a:ext cx="414900" cy="82200"/>
              </a:xfrm>
              <a:prstGeom prst="roundRect">
                <a:avLst>
                  <a:gd fmla="val 5000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11" name="Google Shape;311;p16"/>
              <p:cNvGrpSpPr/>
              <p:nvPr/>
            </p:nvGrpSpPr>
            <p:grpSpPr>
              <a:xfrm>
                <a:off x="4685288" y="186300"/>
                <a:ext cx="419375" cy="90473"/>
                <a:chOff x="4390000" y="182175"/>
                <a:chExt cx="419375" cy="90473"/>
              </a:xfrm>
            </p:grpSpPr>
            <p:sp>
              <p:nvSpPr>
                <p:cNvPr id="312" name="Google Shape;312;p16"/>
                <p:cNvSpPr/>
                <p:nvPr/>
              </p:nvSpPr>
              <p:spPr>
                <a:xfrm>
                  <a:off x="4390000" y="182175"/>
                  <a:ext cx="419375" cy="90473"/>
                </a:xfrm>
                <a:custGeom>
                  <a:rect b="b" l="l" r="r" t="t"/>
                  <a:pathLst>
                    <a:path extrusionOk="0" h="1906" w="8835">
                      <a:moveTo>
                        <a:pt x="7882" y="155"/>
                      </a:moveTo>
                      <a:cubicBezTo>
                        <a:pt x="8323" y="155"/>
                        <a:pt x="8680" y="512"/>
                        <a:pt x="8680" y="953"/>
                      </a:cubicBezTo>
                      <a:cubicBezTo>
                        <a:pt x="8680" y="1393"/>
                        <a:pt x="8323" y="1750"/>
                        <a:pt x="7882" y="1750"/>
                      </a:cubicBezTo>
                      <a:lnTo>
                        <a:pt x="953" y="1750"/>
                      </a:lnTo>
                      <a:cubicBezTo>
                        <a:pt x="512" y="1750"/>
                        <a:pt x="155" y="1393"/>
                        <a:pt x="155" y="953"/>
                      </a:cubicBezTo>
                      <a:cubicBezTo>
                        <a:pt x="155" y="512"/>
                        <a:pt x="512" y="155"/>
                        <a:pt x="953" y="155"/>
                      </a:cubicBezTo>
                      <a:close/>
                      <a:moveTo>
                        <a:pt x="953" y="0"/>
                      </a:moveTo>
                      <a:cubicBezTo>
                        <a:pt x="429" y="0"/>
                        <a:pt x="0" y="429"/>
                        <a:pt x="0" y="953"/>
                      </a:cubicBezTo>
                      <a:cubicBezTo>
                        <a:pt x="0" y="1476"/>
                        <a:pt x="429" y="1905"/>
                        <a:pt x="953" y="1905"/>
                      </a:cubicBezTo>
                      <a:lnTo>
                        <a:pt x="7882" y="1905"/>
                      </a:lnTo>
                      <a:cubicBezTo>
                        <a:pt x="8406" y="1905"/>
                        <a:pt x="8835" y="1476"/>
                        <a:pt x="8835" y="953"/>
                      </a:cubicBezTo>
                      <a:cubicBezTo>
                        <a:pt x="8835" y="429"/>
                        <a:pt x="8406" y="0"/>
                        <a:pt x="788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cap="flat" cmpd="sng" w="9525">
                  <a:solidFill>
                    <a:schemeClr val="accent5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13" name="Google Shape;313;p16"/>
                <p:cNvSpPr/>
                <p:nvPr/>
              </p:nvSpPr>
              <p:spPr>
                <a:xfrm>
                  <a:off x="4464048" y="201352"/>
                  <a:ext cx="52024" cy="52072"/>
                </a:xfrm>
                <a:custGeom>
                  <a:rect b="b" l="l" r="r" t="t"/>
                  <a:pathLst>
                    <a:path extrusionOk="0" h="1097" w="1096">
                      <a:moveTo>
                        <a:pt x="548" y="144"/>
                      </a:moveTo>
                      <a:cubicBezTo>
                        <a:pt x="774" y="144"/>
                        <a:pt x="953" y="322"/>
                        <a:pt x="953" y="549"/>
                      </a:cubicBezTo>
                      <a:cubicBezTo>
                        <a:pt x="953" y="763"/>
                        <a:pt x="774" y="941"/>
                        <a:pt x="548" y="941"/>
                      </a:cubicBezTo>
                      <a:cubicBezTo>
                        <a:pt x="333" y="941"/>
                        <a:pt x="155" y="763"/>
                        <a:pt x="155" y="549"/>
                      </a:cubicBezTo>
                      <a:cubicBezTo>
                        <a:pt x="155" y="322"/>
                        <a:pt x="333" y="144"/>
                        <a:pt x="548" y="144"/>
                      </a:cubicBezTo>
                      <a:close/>
                      <a:moveTo>
                        <a:pt x="548" y="1"/>
                      </a:moveTo>
                      <a:cubicBezTo>
                        <a:pt x="250" y="1"/>
                        <a:pt x="0" y="251"/>
                        <a:pt x="0" y="549"/>
                      </a:cubicBezTo>
                      <a:cubicBezTo>
                        <a:pt x="0" y="846"/>
                        <a:pt x="250" y="1096"/>
                        <a:pt x="548" y="1096"/>
                      </a:cubicBezTo>
                      <a:cubicBezTo>
                        <a:pt x="845" y="1096"/>
                        <a:pt x="1095" y="846"/>
                        <a:pt x="1095" y="549"/>
                      </a:cubicBezTo>
                      <a:cubicBezTo>
                        <a:pt x="1095" y="251"/>
                        <a:pt x="845" y="1"/>
                        <a:pt x="548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314" name="Google Shape;314;p16"/>
            <p:cNvGrpSpPr/>
            <p:nvPr/>
          </p:nvGrpSpPr>
          <p:grpSpPr>
            <a:xfrm rot="-1102275">
              <a:off x="239301" y="2899434"/>
              <a:ext cx="541146" cy="2225370"/>
              <a:chOff x="871338" y="1945155"/>
              <a:chExt cx="247109" cy="1016148"/>
            </a:xfrm>
          </p:grpSpPr>
          <p:sp>
            <p:nvSpPr>
              <p:cNvPr id="315" name="Google Shape;315;p16"/>
              <p:cNvSpPr/>
              <p:nvPr/>
            </p:nvSpPr>
            <p:spPr>
              <a:xfrm>
                <a:off x="1017893" y="2858365"/>
                <a:ext cx="100554" cy="102938"/>
              </a:xfrm>
              <a:custGeom>
                <a:rect b="b" l="l" r="r" t="t"/>
                <a:pathLst>
                  <a:path extrusionOk="0" h="5440" w="5314">
                    <a:moveTo>
                      <a:pt x="2707" y="0"/>
                    </a:moveTo>
                    <a:cubicBezTo>
                      <a:pt x="1253" y="0"/>
                      <a:pt x="0" y="1254"/>
                      <a:pt x="0" y="2707"/>
                    </a:cubicBezTo>
                    <a:cubicBezTo>
                      <a:pt x="0" y="4186"/>
                      <a:pt x="1253" y="5439"/>
                      <a:pt x="2707" y="5439"/>
                    </a:cubicBezTo>
                    <a:cubicBezTo>
                      <a:pt x="4161" y="5439"/>
                      <a:pt x="5314" y="4186"/>
                      <a:pt x="5314" y="2707"/>
                    </a:cubicBezTo>
                    <a:cubicBezTo>
                      <a:pt x="5314" y="1254"/>
                      <a:pt x="4161" y="0"/>
                      <a:pt x="270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16"/>
              <p:cNvSpPr/>
              <p:nvPr/>
            </p:nvSpPr>
            <p:spPr>
              <a:xfrm>
                <a:off x="871338" y="2075844"/>
                <a:ext cx="215338" cy="853670"/>
              </a:xfrm>
              <a:custGeom>
                <a:rect b="b" l="l" r="r" t="t"/>
                <a:pathLst>
                  <a:path extrusionOk="0" h="45114" w="11380">
                    <a:moveTo>
                      <a:pt x="6066" y="1"/>
                    </a:moveTo>
                    <a:cubicBezTo>
                      <a:pt x="2206" y="5640"/>
                      <a:pt x="1" y="12332"/>
                      <a:pt x="1" y="19625"/>
                    </a:cubicBezTo>
                    <a:cubicBezTo>
                      <a:pt x="1" y="29650"/>
                      <a:pt x="4287" y="38748"/>
                      <a:pt x="11079" y="45114"/>
                    </a:cubicBezTo>
                    <a:lnTo>
                      <a:pt x="11379" y="44813"/>
                    </a:lnTo>
                    <a:cubicBezTo>
                      <a:pt x="4612" y="38547"/>
                      <a:pt x="427" y="29550"/>
                      <a:pt x="427" y="19625"/>
                    </a:cubicBezTo>
                    <a:cubicBezTo>
                      <a:pt x="427" y="12432"/>
                      <a:pt x="2607" y="5740"/>
                      <a:pt x="6367" y="201"/>
                    </a:cubicBezTo>
                    <a:lnTo>
                      <a:pt x="60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16"/>
              <p:cNvSpPr/>
              <p:nvPr/>
            </p:nvSpPr>
            <p:spPr>
              <a:xfrm>
                <a:off x="1051083" y="1945155"/>
                <a:ext cx="67364" cy="51242"/>
              </a:xfrm>
              <a:custGeom>
                <a:rect b="b" l="l" r="r" t="t"/>
                <a:pathLst>
                  <a:path extrusionOk="0" h="2708" w="3560">
                    <a:moveTo>
                      <a:pt x="1780" y="1"/>
                    </a:moveTo>
                    <a:cubicBezTo>
                      <a:pt x="1" y="1"/>
                      <a:pt x="1" y="2708"/>
                      <a:pt x="1780" y="2708"/>
                    </a:cubicBezTo>
                    <a:cubicBezTo>
                      <a:pt x="3459" y="2708"/>
                      <a:pt x="3560" y="1"/>
                      <a:pt x="178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18" name="Google Shape;318;p16"/>
            <p:cNvSpPr/>
            <p:nvPr/>
          </p:nvSpPr>
          <p:spPr>
            <a:xfrm>
              <a:off x="7683774" y="926546"/>
              <a:ext cx="1629891" cy="217696"/>
            </a:xfrm>
            <a:custGeom>
              <a:rect b="b" l="l" r="r" t="t"/>
              <a:pathLst>
                <a:path extrusionOk="0" h="7463" w="55866">
                  <a:moveTo>
                    <a:pt x="16082" y="0"/>
                  </a:moveTo>
                  <a:cubicBezTo>
                    <a:pt x="15991" y="0"/>
                    <a:pt x="15916" y="25"/>
                    <a:pt x="15866" y="75"/>
                  </a:cubicBezTo>
                  <a:lnTo>
                    <a:pt x="8247" y="6542"/>
                  </a:lnTo>
                  <a:lnTo>
                    <a:pt x="728" y="75"/>
                  </a:lnTo>
                  <a:cubicBezTo>
                    <a:pt x="634" y="34"/>
                    <a:pt x="528" y="10"/>
                    <a:pt x="428" y="10"/>
                  </a:cubicBezTo>
                  <a:cubicBezTo>
                    <a:pt x="287" y="10"/>
                    <a:pt x="160" y="58"/>
                    <a:pt x="101" y="176"/>
                  </a:cubicBezTo>
                  <a:cubicBezTo>
                    <a:pt x="1" y="276"/>
                    <a:pt x="1" y="602"/>
                    <a:pt x="101" y="702"/>
                  </a:cubicBezTo>
                  <a:lnTo>
                    <a:pt x="8021" y="7369"/>
                  </a:lnTo>
                  <a:cubicBezTo>
                    <a:pt x="8084" y="7431"/>
                    <a:pt x="8165" y="7463"/>
                    <a:pt x="8256" y="7463"/>
                  </a:cubicBezTo>
                  <a:cubicBezTo>
                    <a:pt x="8347" y="7463"/>
                    <a:pt x="8447" y="7431"/>
                    <a:pt x="8547" y="7369"/>
                  </a:cubicBezTo>
                  <a:lnTo>
                    <a:pt x="16066" y="1003"/>
                  </a:lnTo>
                  <a:lnTo>
                    <a:pt x="23685" y="7369"/>
                  </a:lnTo>
                  <a:cubicBezTo>
                    <a:pt x="23748" y="7431"/>
                    <a:pt x="23854" y="7463"/>
                    <a:pt x="23958" y="7463"/>
                  </a:cubicBezTo>
                  <a:cubicBezTo>
                    <a:pt x="24061" y="7463"/>
                    <a:pt x="24161" y="7431"/>
                    <a:pt x="24212" y="7369"/>
                  </a:cubicBezTo>
                  <a:lnTo>
                    <a:pt x="31831" y="1003"/>
                  </a:lnTo>
                  <a:lnTo>
                    <a:pt x="39349" y="7369"/>
                  </a:lnTo>
                  <a:cubicBezTo>
                    <a:pt x="39462" y="7431"/>
                    <a:pt x="39569" y="7463"/>
                    <a:pt x="39672" y="7463"/>
                  </a:cubicBezTo>
                  <a:cubicBezTo>
                    <a:pt x="39776" y="7463"/>
                    <a:pt x="39876" y="7431"/>
                    <a:pt x="39976" y="7369"/>
                  </a:cubicBezTo>
                  <a:lnTo>
                    <a:pt x="47495" y="1003"/>
                  </a:lnTo>
                  <a:lnTo>
                    <a:pt x="55139" y="7369"/>
                  </a:lnTo>
                  <a:cubicBezTo>
                    <a:pt x="55225" y="7422"/>
                    <a:pt x="55310" y="7453"/>
                    <a:pt x="55388" y="7453"/>
                  </a:cubicBezTo>
                  <a:cubicBezTo>
                    <a:pt x="55493" y="7453"/>
                    <a:pt x="55583" y="7398"/>
                    <a:pt x="55640" y="7268"/>
                  </a:cubicBezTo>
                  <a:cubicBezTo>
                    <a:pt x="55866" y="7168"/>
                    <a:pt x="55866" y="6867"/>
                    <a:pt x="55640" y="6742"/>
                  </a:cubicBezTo>
                  <a:lnTo>
                    <a:pt x="47821" y="75"/>
                  </a:lnTo>
                  <a:cubicBezTo>
                    <a:pt x="47720" y="25"/>
                    <a:pt x="47614" y="0"/>
                    <a:pt x="47520" y="0"/>
                  </a:cubicBezTo>
                  <a:cubicBezTo>
                    <a:pt x="47426" y="0"/>
                    <a:pt x="47345" y="25"/>
                    <a:pt x="47294" y="75"/>
                  </a:cubicBezTo>
                  <a:lnTo>
                    <a:pt x="39675" y="6542"/>
                  </a:lnTo>
                  <a:lnTo>
                    <a:pt x="32056" y="75"/>
                  </a:lnTo>
                  <a:cubicBezTo>
                    <a:pt x="32006" y="25"/>
                    <a:pt x="31925" y="0"/>
                    <a:pt x="31831" y="0"/>
                  </a:cubicBezTo>
                  <a:cubicBezTo>
                    <a:pt x="31737" y="0"/>
                    <a:pt x="31630" y="25"/>
                    <a:pt x="31530" y="75"/>
                  </a:cubicBezTo>
                  <a:lnTo>
                    <a:pt x="24011" y="6542"/>
                  </a:lnTo>
                  <a:lnTo>
                    <a:pt x="16392" y="75"/>
                  </a:lnTo>
                  <a:cubicBezTo>
                    <a:pt x="16279" y="25"/>
                    <a:pt x="16173" y="0"/>
                    <a:pt x="160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9" name="Google Shape;319;p16"/>
          <p:cNvSpPr txBox="1"/>
          <p:nvPr>
            <p:ph idx="1" type="subTitle"/>
          </p:nvPr>
        </p:nvSpPr>
        <p:spPr>
          <a:xfrm>
            <a:off x="645042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0" name="Google Shape;320;p16"/>
          <p:cNvSpPr txBox="1"/>
          <p:nvPr>
            <p:ph idx="2" type="subTitle"/>
          </p:nvPr>
        </p:nvSpPr>
        <p:spPr>
          <a:xfrm>
            <a:off x="599712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1" name="Google Shape;321;p16"/>
          <p:cNvSpPr txBox="1"/>
          <p:nvPr>
            <p:ph idx="3" type="subTitle"/>
          </p:nvPr>
        </p:nvSpPr>
        <p:spPr>
          <a:xfrm>
            <a:off x="381345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2" name="Google Shape;322;p16"/>
          <p:cNvSpPr txBox="1"/>
          <p:nvPr>
            <p:ph idx="4" type="subTitle"/>
          </p:nvPr>
        </p:nvSpPr>
        <p:spPr>
          <a:xfrm>
            <a:off x="336015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3" name="Google Shape;323;p16"/>
          <p:cNvSpPr txBox="1"/>
          <p:nvPr>
            <p:ph idx="5" type="subTitle"/>
          </p:nvPr>
        </p:nvSpPr>
        <p:spPr>
          <a:xfrm>
            <a:off x="1176480" y="2989131"/>
            <a:ext cx="15171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24" name="Google Shape;324;p16"/>
          <p:cNvSpPr txBox="1"/>
          <p:nvPr>
            <p:ph idx="6" type="subTitle"/>
          </p:nvPr>
        </p:nvSpPr>
        <p:spPr>
          <a:xfrm>
            <a:off x="723180" y="3373105"/>
            <a:ext cx="24237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325" name="Google Shape;325;p16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" name="Google Shape;327;p17"/>
          <p:cNvGrpSpPr/>
          <p:nvPr/>
        </p:nvGrpSpPr>
        <p:grpSpPr>
          <a:xfrm>
            <a:off x="-9513" y="2"/>
            <a:ext cx="9177947" cy="5143510"/>
            <a:chOff x="-9513" y="2"/>
            <a:chExt cx="9177947" cy="5143510"/>
          </a:xfrm>
        </p:grpSpPr>
        <p:sp>
          <p:nvSpPr>
            <p:cNvPr id="328" name="Google Shape;328;p17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17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34" name="Google Shape;334;p17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35" name="Google Shape;335;p17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36" name="Google Shape;336;p17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17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38" name="Google Shape;338;p17"/>
          <p:cNvSpPr txBox="1"/>
          <p:nvPr>
            <p:ph idx="1" type="subTitle"/>
          </p:nvPr>
        </p:nvSpPr>
        <p:spPr>
          <a:xfrm>
            <a:off x="211776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39" name="Google Shape;339;p17"/>
          <p:cNvSpPr txBox="1"/>
          <p:nvPr>
            <p:ph idx="2" type="subTitle"/>
          </p:nvPr>
        </p:nvSpPr>
        <p:spPr>
          <a:xfrm>
            <a:off x="5627635" y="3228984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0" name="Google Shape;340;p17"/>
          <p:cNvSpPr txBox="1"/>
          <p:nvPr>
            <p:ph idx="3" type="subTitle"/>
          </p:nvPr>
        </p:nvSpPr>
        <p:spPr>
          <a:xfrm>
            <a:off x="129786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1" name="Google Shape;341;p17"/>
          <p:cNvSpPr txBox="1"/>
          <p:nvPr>
            <p:ph idx="4" type="subTitle"/>
          </p:nvPr>
        </p:nvSpPr>
        <p:spPr>
          <a:xfrm>
            <a:off x="5627635" y="3645247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2" name="Google Shape;342;p17"/>
          <p:cNvSpPr txBox="1"/>
          <p:nvPr>
            <p:ph idx="5" type="subTitle"/>
          </p:nvPr>
        </p:nvSpPr>
        <p:spPr>
          <a:xfrm>
            <a:off x="211776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3" name="Google Shape;343;p17"/>
          <p:cNvSpPr txBox="1"/>
          <p:nvPr>
            <p:ph idx="6" type="subTitle"/>
          </p:nvPr>
        </p:nvSpPr>
        <p:spPr>
          <a:xfrm>
            <a:off x="5627635" y="1709641"/>
            <a:ext cx="1398600" cy="40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44" name="Google Shape;344;p17"/>
          <p:cNvSpPr txBox="1"/>
          <p:nvPr>
            <p:ph idx="7" type="subTitle"/>
          </p:nvPr>
        </p:nvSpPr>
        <p:spPr>
          <a:xfrm>
            <a:off x="129786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5" name="Google Shape;345;p17"/>
          <p:cNvSpPr txBox="1"/>
          <p:nvPr>
            <p:ph idx="8" type="subTitle"/>
          </p:nvPr>
        </p:nvSpPr>
        <p:spPr>
          <a:xfrm>
            <a:off x="5627635" y="2125989"/>
            <a:ext cx="2218500" cy="45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346" name="Google Shape;346;p17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47" name="Google Shape;347;p17"/>
          <p:cNvGrpSpPr/>
          <p:nvPr/>
        </p:nvGrpSpPr>
        <p:grpSpPr>
          <a:xfrm rot="10308110">
            <a:off x="7728626" y="741469"/>
            <a:ext cx="1385958" cy="2705306"/>
            <a:chOff x="409722" y="228600"/>
            <a:chExt cx="1385931" cy="2705253"/>
          </a:xfrm>
        </p:grpSpPr>
        <p:grpSp>
          <p:nvGrpSpPr>
            <p:cNvPr id="348" name="Google Shape;348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49" name="Google Shape;349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1" name="Google Shape;351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2" name="Google Shape;352;p17"/>
          <p:cNvGrpSpPr/>
          <p:nvPr/>
        </p:nvGrpSpPr>
        <p:grpSpPr>
          <a:xfrm rot="-2972274">
            <a:off x="538275" y="2810662"/>
            <a:ext cx="1386048" cy="2705483"/>
            <a:chOff x="409722" y="228600"/>
            <a:chExt cx="1385931" cy="2705253"/>
          </a:xfrm>
        </p:grpSpPr>
        <p:grpSp>
          <p:nvGrpSpPr>
            <p:cNvPr id="353" name="Google Shape;353;p17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54" name="Google Shape;354;p17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17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56" name="Google Shape;356;p17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" name="Google Shape;358;p18"/>
          <p:cNvGrpSpPr/>
          <p:nvPr/>
        </p:nvGrpSpPr>
        <p:grpSpPr>
          <a:xfrm flipH="1">
            <a:off x="-24431" y="-29154"/>
            <a:ext cx="9177970" cy="5191717"/>
            <a:chOff x="-9546" y="-29154"/>
            <a:chExt cx="9177970" cy="5191717"/>
          </a:xfrm>
        </p:grpSpPr>
        <p:sp>
          <p:nvSpPr>
            <p:cNvPr id="359" name="Google Shape;359;p18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8"/>
            <p:cNvSpPr/>
            <p:nvPr/>
          </p:nvSpPr>
          <p:spPr>
            <a:xfrm>
              <a:off x="7068464" y="-29154"/>
              <a:ext cx="1600279" cy="119956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8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8"/>
            <p:cNvSpPr/>
            <p:nvPr/>
          </p:nvSpPr>
          <p:spPr>
            <a:xfrm>
              <a:off x="743289" y="389782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8"/>
            <p:cNvSpPr/>
            <p:nvPr/>
          </p:nvSpPr>
          <p:spPr>
            <a:xfrm rot="10800000">
              <a:off x="-9546" y="3670090"/>
              <a:ext cx="1124791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8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5" name="Google Shape;365;p18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366" name="Google Shape;366;p18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67" name="Google Shape;367;p18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368" name="Google Shape;368;p18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18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70" name="Google Shape;370;p18"/>
          <p:cNvSpPr txBox="1"/>
          <p:nvPr>
            <p:ph idx="1" type="subTitle"/>
          </p:nvPr>
        </p:nvSpPr>
        <p:spPr>
          <a:xfrm>
            <a:off x="6169696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1" name="Google Shape;371;p18"/>
          <p:cNvSpPr txBox="1"/>
          <p:nvPr>
            <p:ph idx="2" type="subTitle"/>
          </p:nvPr>
        </p:nvSpPr>
        <p:spPr>
          <a:xfrm>
            <a:off x="384588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2" name="Google Shape;372;p18"/>
          <p:cNvSpPr txBox="1"/>
          <p:nvPr>
            <p:ph idx="3" type="subTitle"/>
          </p:nvPr>
        </p:nvSpPr>
        <p:spPr>
          <a:xfrm>
            <a:off x="3438336" y="2165641"/>
            <a:ext cx="2267700" cy="44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3" name="Google Shape;373;p18"/>
          <p:cNvSpPr txBox="1"/>
          <p:nvPr>
            <p:ph idx="4" type="subTitle"/>
          </p:nvPr>
        </p:nvSpPr>
        <p:spPr>
          <a:xfrm>
            <a:off x="1116125" y="1858985"/>
            <a:ext cx="1452600" cy="2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4" name="Google Shape;374;p18"/>
          <p:cNvSpPr txBox="1"/>
          <p:nvPr>
            <p:ph idx="5" type="subTitle"/>
          </p:nvPr>
        </p:nvSpPr>
        <p:spPr>
          <a:xfrm>
            <a:off x="710525" y="2166691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5" name="Google Shape;375;p18"/>
          <p:cNvSpPr txBox="1"/>
          <p:nvPr>
            <p:ph idx="6" type="subTitle"/>
          </p:nvPr>
        </p:nvSpPr>
        <p:spPr>
          <a:xfrm>
            <a:off x="6575296" y="1860635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76" name="Google Shape;376;p18"/>
          <p:cNvSpPr txBox="1"/>
          <p:nvPr>
            <p:ph idx="7" type="subTitle"/>
          </p:nvPr>
        </p:nvSpPr>
        <p:spPr>
          <a:xfrm>
            <a:off x="6169696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7" name="Google Shape;377;p18"/>
          <p:cNvSpPr txBox="1"/>
          <p:nvPr>
            <p:ph idx="8" type="subTitle"/>
          </p:nvPr>
        </p:nvSpPr>
        <p:spPr>
          <a:xfrm>
            <a:off x="3440110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8" name="Google Shape;378;p18"/>
          <p:cNvSpPr txBox="1"/>
          <p:nvPr>
            <p:ph idx="9" type="subTitle"/>
          </p:nvPr>
        </p:nvSpPr>
        <p:spPr>
          <a:xfrm>
            <a:off x="710525" y="3896075"/>
            <a:ext cx="2263800" cy="4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79" name="Google Shape;379;p18"/>
          <p:cNvSpPr txBox="1"/>
          <p:nvPr>
            <p:ph idx="13" type="subTitle"/>
          </p:nvPr>
        </p:nvSpPr>
        <p:spPr>
          <a:xfrm>
            <a:off x="384588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0" name="Google Shape;380;p18"/>
          <p:cNvSpPr txBox="1"/>
          <p:nvPr>
            <p:ph idx="14" type="subTitle"/>
          </p:nvPr>
        </p:nvSpPr>
        <p:spPr>
          <a:xfrm>
            <a:off x="1116125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1" name="Google Shape;381;p18"/>
          <p:cNvSpPr txBox="1"/>
          <p:nvPr>
            <p:ph idx="15" type="subTitle"/>
          </p:nvPr>
        </p:nvSpPr>
        <p:spPr>
          <a:xfrm>
            <a:off x="6575296" y="3589521"/>
            <a:ext cx="1452600" cy="2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b="1">
                <a:latin typeface="Aldrich"/>
                <a:ea typeface="Aldrich"/>
                <a:cs typeface="Aldrich"/>
                <a:sym typeface="Aldrich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ldrich"/>
              <a:buNone/>
              <a:defRPr sz="1600">
                <a:latin typeface="Aldrich"/>
                <a:ea typeface="Aldrich"/>
                <a:cs typeface="Aldrich"/>
                <a:sym typeface="Aldrich"/>
              </a:defRPr>
            </a:lvl9pPr>
          </a:lstStyle>
          <a:p/>
        </p:txBody>
      </p:sp>
      <p:sp>
        <p:nvSpPr>
          <p:cNvPr id="382" name="Google Shape;382;p18"/>
          <p:cNvSpPr txBox="1"/>
          <p:nvPr>
            <p:ph type="title"/>
          </p:nvPr>
        </p:nvSpPr>
        <p:spPr>
          <a:xfrm>
            <a:off x="722375" y="530750"/>
            <a:ext cx="7699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3" name="Google Shape;383;p18"/>
          <p:cNvGrpSpPr/>
          <p:nvPr/>
        </p:nvGrpSpPr>
        <p:grpSpPr>
          <a:xfrm rot="1877870">
            <a:off x="-80880" y="163153"/>
            <a:ext cx="1385966" cy="2705322"/>
            <a:chOff x="409722" y="228600"/>
            <a:chExt cx="1385931" cy="2705253"/>
          </a:xfrm>
        </p:grpSpPr>
        <p:grpSp>
          <p:nvGrpSpPr>
            <p:cNvPr id="384" name="Google Shape;384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85" name="Google Shape;385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7" name="Google Shape;387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18"/>
          <p:cNvGrpSpPr/>
          <p:nvPr/>
        </p:nvGrpSpPr>
        <p:grpSpPr>
          <a:xfrm flipH="1" rot="128945">
            <a:off x="8148859" y="1763418"/>
            <a:ext cx="1385935" cy="2705263"/>
            <a:chOff x="409722" y="228600"/>
            <a:chExt cx="1385931" cy="2705253"/>
          </a:xfrm>
        </p:grpSpPr>
        <p:grpSp>
          <p:nvGrpSpPr>
            <p:cNvPr id="389" name="Google Shape;389;p18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390" name="Google Shape;390;p18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18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92" name="Google Shape;392;p18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6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19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395" name="Google Shape;395;p19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19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9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19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03" name="Google Shape;403;p19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04" name="Google Shape;404;p19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05" name="Google Shape;405;p19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19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07" name="Google Shape;407;p19"/>
          <p:cNvSpPr txBox="1"/>
          <p:nvPr>
            <p:ph hasCustomPrompt="1" type="title"/>
          </p:nvPr>
        </p:nvSpPr>
        <p:spPr>
          <a:xfrm>
            <a:off x="2518494" y="2069467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8" name="Google Shape;408;p19"/>
          <p:cNvSpPr txBox="1"/>
          <p:nvPr>
            <p:ph hasCustomPrompt="1" idx="2" type="title"/>
          </p:nvPr>
        </p:nvSpPr>
        <p:spPr>
          <a:xfrm>
            <a:off x="2268900" y="716920"/>
            <a:ext cx="46062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9" name="Google Shape;409;p19"/>
          <p:cNvSpPr txBox="1"/>
          <p:nvPr>
            <p:ph hasCustomPrompt="1" idx="3" type="title"/>
          </p:nvPr>
        </p:nvSpPr>
        <p:spPr>
          <a:xfrm>
            <a:off x="2518494" y="3422642"/>
            <a:ext cx="4107000" cy="5811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b="1"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0" name="Google Shape;410;p19"/>
          <p:cNvSpPr txBox="1"/>
          <p:nvPr>
            <p:ph idx="1" type="subTitle"/>
          </p:nvPr>
        </p:nvSpPr>
        <p:spPr>
          <a:xfrm>
            <a:off x="2518507" y="271865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1" name="Google Shape;411;p19"/>
          <p:cNvSpPr txBox="1"/>
          <p:nvPr>
            <p:ph idx="4" type="subTitle"/>
          </p:nvPr>
        </p:nvSpPr>
        <p:spPr>
          <a:xfrm>
            <a:off x="2518507" y="1366104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2" name="Google Shape;412;p19"/>
          <p:cNvSpPr txBox="1"/>
          <p:nvPr>
            <p:ph idx="5" type="subTitle"/>
          </p:nvPr>
        </p:nvSpPr>
        <p:spPr>
          <a:xfrm>
            <a:off x="2518493" y="4087430"/>
            <a:ext cx="4107000" cy="472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20"/>
          <p:cNvGrpSpPr/>
          <p:nvPr/>
        </p:nvGrpSpPr>
        <p:grpSpPr>
          <a:xfrm>
            <a:off x="-9513" y="-6"/>
            <a:ext cx="9177947" cy="5143519"/>
            <a:chOff x="-9513" y="-6"/>
            <a:chExt cx="9177947" cy="5143519"/>
          </a:xfrm>
        </p:grpSpPr>
        <p:sp>
          <p:nvSpPr>
            <p:cNvPr id="415" name="Google Shape;415;p20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7132742" y="2"/>
              <a:ext cx="1612254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426313" y="-6"/>
              <a:ext cx="1250789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743298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 rot="10800000">
              <a:off x="-9513" y="3652041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 rot="10800000">
              <a:off x="-9513" y="2774418"/>
              <a:ext cx="1143784" cy="1085055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7972352" y="13811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2" name="Google Shape;422;p20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23" name="Google Shape;423;p20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4" name="Google Shape;424;p20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25" name="Google Shape;425;p20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0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27" name="Google Shape;427;p20"/>
          <p:cNvSpPr txBox="1"/>
          <p:nvPr>
            <p:ph idx="1" type="subTitle"/>
          </p:nvPr>
        </p:nvSpPr>
        <p:spPr>
          <a:xfrm>
            <a:off x="1909800" y="1549776"/>
            <a:ext cx="5324400" cy="13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428" name="Google Shape;428;p20"/>
          <p:cNvSpPr txBox="1"/>
          <p:nvPr>
            <p:ph type="title"/>
          </p:nvPr>
        </p:nvSpPr>
        <p:spPr>
          <a:xfrm>
            <a:off x="3327000" y="3134828"/>
            <a:ext cx="2490000" cy="31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b="1" sz="1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bg>
      <p:bgPr>
        <a:solidFill>
          <a:schemeClr val="accent2"/>
        </a:solidFill>
      </p:bgPr>
    </p:bg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1"/>
          <p:cNvSpPr txBox="1"/>
          <p:nvPr>
            <p:ph type="ctrTitle"/>
          </p:nvPr>
        </p:nvSpPr>
        <p:spPr>
          <a:xfrm>
            <a:off x="722350" y="685800"/>
            <a:ext cx="3702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5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31" name="Google Shape;431;p21"/>
          <p:cNvSpPr txBox="1"/>
          <p:nvPr>
            <p:ph idx="1" type="subTitle"/>
          </p:nvPr>
        </p:nvSpPr>
        <p:spPr>
          <a:xfrm>
            <a:off x="722350" y="16530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None/>
              <a:defRPr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2" name="Google Shape;432;p21"/>
          <p:cNvSpPr txBox="1"/>
          <p:nvPr/>
        </p:nvSpPr>
        <p:spPr>
          <a:xfrm>
            <a:off x="722350" y="2991025"/>
            <a:ext cx="3148500" cy="9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CREDITS: This presentation template was created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including icons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infographics &amp; images by </a:t>
            </a:r>
            <a:r>
              <a:rPr b="1" lang="en" sz="1200">
                <a:solidFill>
                  <a:schemeClr val="accent5"/>
                </a:solidFill>
                <a:uFill>
                  <a:noFill/>
                </a:uFill>
                <a:latin typeface="Didact Gothic"/>
                <a:ea typeface="Didact Gothic"/>
                <a:cs typeface="Didact Gothic"/>
                <a:sym typeface="Didact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endParaRPr b="1" sz="1200">
              <a:solidFill>
                <a:schemeClr val="accent5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bg>
      <p:bgPr>
        <a:solidFill>
          <a:schemeClr val="accent2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4" name="Google Shape;434;p22"/>
          <p:cNvCxnSpPr/>
          <p:nvPr/>
        </p:nvCxnSpPr>
        <p:spPr>
          <a:xfrm rot="10800000">
            <a:off x="447750" y="4895850"/>
            <a:ext cx="11334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435" name="Google Shape;435;p22"/>
          <p:cNvGrpSpPr/>
          <p:nvPr/>
        </p:nvGrpSpPr>
        <p:grpSpPr>
          <a:xfrm flipH="1">
            <a:off x="-47478" y="2136847"/>
            <a:ext cx="1179753" cy="2854241"/>
            <a:chOff x="7907551" y="-114309"/>
            <a:chExt cx="1908059" cy="4616272"/>
          </a:xfrm>
        </p:grpSpPr>
        <p:sp>
          <p:nvSpPr>
            <p:cNvPr id="436" name="Google Shape;436;p22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2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2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2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2" name="Google Shape;452;p22"/>
          <p:cNvSpPr/>
          <p:nvPr/>
        </p:nvSpPr>
        <p:spPr>
          <a:xfrm flipH="1">
            <a:off x="6758010" y="4675051"/>
            <a:ext cx="1832405" cy="244805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3" name="Google Shape;453;p22"/>
          <p:cNvGrpSpPr/>
          <p:nvPr/>
        </p:nvGrpSpPr>
        <p:grpSpPr>
          <a:xfrm flipH="1">
            <a:off x="8058686" y="457200"/>
            <a:ext cx="1385931" cy="2705253"/>
            <a:chOff x="409722" y="228600"/>
            <a:chExt cx="1385931" cy="2705253"/>
          </a:xfrm>
        </p:grpSpPr>
        <p:grpSp>
          <p:nvGrpSpPr>
            <p:cNvPr id="454" name="Google Shape;454;p22"/>
            <p:cNvGrpSpPr/>
            <p:nvPr/>
          </p:nvGrpSpPr>
          <p:grpSpPr>
            <a:xfrm flipH="1" rot="-617154">
              <a:off x="575967" y="402323"/>
              <a:ext cx="1053440" cy="2450002"/>
              <a:chOff x="3817855" y="1437512"/>
              <a:chExt cx="541146" cy="1128254"/>
            </a:xfrm>
          </p:grpSpPr>
          <p:sp>
            <p:nvSpPr>
              <p:cNvPr id="455" name="Google Shape;455;p22"/>
              <p:cNvSpPr/>
              <p:nvPr/>
            </p:nvSpPr>
            <p:spPr>
              <a:xfrm>
                <a:off x="3817855" y="1437512"/>
                <a:ext cx="541146" cy="1128254"/>
              </a:xfrm>
              <a:custGeom>
                <a:rect b="b" l="l" r="r" t="t"/>
                <a:pathLst>
                  <a:path extrusionOk="0" h="59625" w="28598">
                    <a:moveTo>
                      <a:pt x="101" y="0"/>
                    </a:moveTo>
                    <a:lnTo>
                      <a:pt x="1" y="426"/>
                    </a:lnTo>
                    <a:cubicBezTo>
                      <a:pt x="16066" y="3359"/>
                      <a:pt x="28197" y="17344"/>
                      <a:pt x="28197" y="34161"/>
                    </a:cubicBezTo>
                    <a:lnTo>
                      <a:pt x="28197" y="34462"/>
                    </a:lnTo>
                    <a:cubicBezTo>
                      <a:pt x="28096" y="44286"/>
                      <a:pt x="23911" y="53058"/>
                      <a:pt x="17219" y="59324"/>
                    </a:cubicBezTo>
                    <a:lnTo>
                      <a:pt x="17545" y="59625"/>
                    </a:lnTo>
                    <a:cubicBezTo>
                      <a:pt x="24212" y="53359"/>
                      <a:pt x="28497" y="44386"/>
                      <a:pt x="28598" y="34462"/>
                    </a:cubicBezTo>
                    <a:lnTo>
                      <a:pt x="28598" y="34161"/>
                    </a:lnTo>
                    <a:cubicBezTo>
                      <a:pt x="28598" y="17143"/>
                      <a:pt x="16292" y="2933"/>
                      <a:pt x="10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>
                <a:off x="3985754" y="1615346"/>
                <a:ext cx="39378" cy="29898"/>
              </a:xfrm>
              <a:custGeom>
                <a:rect b="b" l="l" r="r" t="t"/>
                <a:pathLst>
                  <a:path extrusionOk="0" h="1580" w="2081">
                    <a:moveTo>
                      <a:pt x="1053" y="1"/>
                    </a:moveTo>
                    <a:cubicBezTo>
                      <a:pt x="0" y="1"/>
                      <a:pt x="0" y="1580"/>
                      <a:pt x="1053" y="1580"/>
                    </a:cubicBezTo>
                    <a:cubicBezTo>
                      <a:pt x="2080" y="1580"/>
                      <a:pt x="2080" y="1"/>
                      <a:pt x="10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7" name="Google Shape;457;p22"/>
            <p:cNvSpPr/>
            <p:nvPr/>
          </p:nvSpPr>
          <p:spPr>
            <a:xfrm>
              <a:off x="1419225" y="228600"/>
              <a:ext cx="142800" cy="142800"/>
            </a:xfrm>
            <a:prstGeom prst="ellipse">
              <a:avLst/>
            </a:pr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3"/>
          <p:cNvGrpSpPr/>
          <p:nvPr/>
        </p:nvGrpSpPr>
        <p:grpSpPr>
          <a:xfrm flipH="1">
            <a:off x="-24431" y="-6"/>
            <a:ext cx="9169628" cy="5143518"/>
            <a:chOff x="-1204" y="-6"/>
            <a:chExt cx="9169628" cy="5143518"/>
          </a:xfrm>
        </p:grpSpPr>
        <p:sp>
          <p:nvSpPr>
            <p:cNvPr id="460" name="Google Shape;460;p23"/>
            <p:cNvSpPr/>
            <p:nvPr/>
          </p:nvSpPr>
          <p:spPr>
            <a:xfrm>
              <a:off x="319050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3"/>
            <p:cNvSpPr/>
            <p:nvPr/>
          </p:nvSpPr>
          <p:spPr>
            <a:xfrm>
              <a:off x="7144668" y="0"/>
              <a:ext cx="1600279" cy="1208486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3"/>
            <p:cNvSpPr/>
            <p:nvPr/>
          </p:nvSpPr>
          <p:spPr>
            <a:xfrm>
              <a:off x="6578703" y="-6"/>
              <a:ext cx="1250846" cy="93763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3"/>
            <p:cNvSpPr/>
            <p:nvPr/>
          </p:nvSpPr>
          <p:spPr>
            <a:xfrm>
              <a:off x="743289" y="3878776"/>
              <a:ext cx="1664900" cy="1264737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3"/>
            <p:cNvSpPr/>
            <p:nvPr/>
          </p:nvSpPr>
          <p:spPr>
            <a:xfrm rot="10800000">
              <a:off x="-1204" y="3670093"/>
              <a:ext cx="1135497" cy="106700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3"/>
            <p:cNvSpPr/>
            <p:nvPr/>
          </p:nvSpPr>
          <p:spPr>
            <a:xfrm>
              <a:off x="7972342" y="1228724"/>
              <a:ext cx="1196082" cy="1134709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lt2">
                <a:alpha val="502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6" name="Google Shape;466;p23"/>
          <p:cNvGrpSpPr/>
          <p:nvPr/>
        </p:nvGrpSpPr>
        <p:grpSpPr>
          <a:xfrm>
            <a:off x="4281415" y="75177"/>
            <a:ext cx="581170" cy="125403"/>
            <a:chOff x="4685288" y="186288"/>
            <a:chExt cx="419375" cy="90485"/>
          </a:xfrm>
        </p:grpSpPr>
        <p:sp>
          <p:nvSpPr>
            <p:cNvPr id="467" name="Google Shape;467;p23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8" name="Google Shape;468;p23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69" name="Google Shape;469;p23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71" name="Google Shape;471;p23"/>
          <p:cNvGrpSpPr/>
          <p:nvPr/>
        </p:nvGrpSpPr>
        <p:grpSpPr>
          <a:xfrm rot="-1102275">
            <a:off x="239301" y="2899434"/>
            <a:ext cx="541146" cy="2225370"/>
            <a:chOff x="871338" y="1945155"/>
            <a:chExt cx="247109" cy="1016148"/>
          </a:xfrm>
        </p:grpSpPr>
        <p:sp>
          <p:nvSpPr>
            <p:cNvPr id="472" name="Google Shape;472;p23"/>
            <p:cNvSpPr/>
            <p:nvPr/>
          </p:nvSpPr>
          <p:spPr>
            <a:xfrm>
              <a:off x="1017893" y="2858365"/>
              <a:ext cx="100554" cy="102938"/>
            </a:xfrm>
            <a:custGeom>
              <a:rect b="b" l="l" r="r" t="t"/>
              <a:pathLst>
                <a:path extrusionOk="0" h="5440" w="5314">
                  <a:moveTo>
                    <a:pt x="2707" y="0"/>
                  </a:moveTo>
                  <a:cubicBezTo>
                    <a:pt x="1253" y="0"/>
                    <a:pt x="0" y="1254"/>
                    <a:pt x="0" y="2707"/>
                  </a:cubicBezTo>
                  <a:cubicBezTo>
                    <a:pt x="0" y="4186"/>
                    <a:pt x="1253" y="5439"/>
                    <a:pt x="2707" y="5439"/>
                  </a:cubicBezTo>
                  <a:cubicBezTo>
                    <a:pt x="4161" y="5439"/>
                    <a:pt x="5314" y="4186"/>
                    <a:pt x="5314" y="2707"/>
                  </a:cubicBezTo>
                  <a:cubicBezTo>
                    <a:pt x="5314" y="1254"/>
                    <a:pt x="4161" y="0"/>
                    <a:pt x="27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3"/>
            <p:cNvSpPr/>
            <p:nvPr/>
          </p:nvSpPr>
          <p:spPr>
            <a:xfrm>
              <a:off x="871338" y="2075844"/>
              <a:ext cx="215338" cy="853670"/>
            </a:xfrm>
            <a:custGeom>
              <a:rect b="b" l="l" r="r" t="t"/>
              <a:pathLst>
                <a:path extrusionOk="0" h="45114" w="11380">
                  <a:moveTo>
                    <a:pt x="6066" y="1"/>
                  </a:moveTo>
                  <a:cubicBezTo>
                    <a:pt x="2206" y="5640"/>
                    <a:pt x="1" y="12332"/>
                    <a:pt x="1" y="19625"/>
                  </a:cubicBezTo>
                  <a:cubicBezTo>
                    <a:pt x="1" y="29650"/>
                    <a:pt x="4287" y="38748"/>
                    <a:pt x="11079" y="45114"/>
                  </a:cubicBezTo>
                  <a:lnTo>
                    <a:pt x="11379" y="44813"/>
                  </a:lnTo>
                  <a:cubicBezTo>
                    <a:pt x="4612" y="38547"/>
                    <a:pt x="427" y="29550"/>
                    <a:pt x="427" y="19625"/>
                  </a:cubicBezTo>
                  <a:cubicBezTo>
                    <a:pt x="427" y="12432"/>
                    <a:pt x="2607" y="5740"/>
                    <a:pt x="6367" y="201"/>
                  </a:cubicBezTo>
                  <a:lnTo>
                    <a:pt x="606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3"/>
            <p:cNvSpPr/>
            <p:nvPr/>
          </p:nvSpPr>
          <p:spPr>
            <a:xfrm>
              <a:off x="1051083" y="1945155"/>
              <a:ext cx="67364" cy="51242"/>
            </a:xfrm>
            <a:custGeom>
              <a:rect b="b" l="l" r="r" t="t"/>
              <a:pathLst>
                <a:path extrusionOk="0" h="2708" w="3560">
                  <a:moveTo>
                    <a:pt x="1780" y="1"/>
                  </a:moveTo>
                  <a:cubicBezTo>
                    <a:pt x="1" y="1"/>
                    <a:pt x="1" y="2708"/>
                    <a:pt x="1780" y="2708"/>
                  </a:cubicBezTo>
                  <a:cubicBezTo>
                    <a:pt x="3459" y="2708"/>
                    <a:pt x="3560" y="1"/>
                    <a:pt x="178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5" name="Google Shape;475;p23"/>
          <p:cNvSpPr/>
          <p:nvPr/>
        </p:nvSpPr>
        <p:spPr>
          <a:xfrm>
            <a:off x="7683774" y="926546"/>
            <a:ext cx="1629891" cy="217696"/>
          </a:xfrm>
          <a:custGeom>
            <a:rect b="b" l="l" r="r" t="t"/>
            <a:pathLst>
              <a:path extrusionOk="0" h="7463" w="55866">
                <a:moveTo>
                  <a:pt x="16082" y="0"/>
                </a:moveTo>
                <a:cubicBezTo>
                  <a:pt x="15991" y="0"/>
                  <a:pt x="15916" y="25"/>
                  <a:pt x="15866" y="75"/>
                </a:cubicBezTo>
                <a:lnTo>
                  <a:pt x="8247" y="6542"/>
                </a:lnTo>
                <a:lnTo>
                  <a:pt x="728" y="75"/>
                </a:lnTo>
                <a:cubicBezTo>
                  <a:pt x="634" y="34"/>
                  <a:pt x="528" y="10"/>
                  <a:pt x="428" y="10"/>
                </a:cubicBezTo>
                <a:cubicBezTo>
                  <a:pt x="287" y="10"/>
                  <a:pt x="160" y="58"/>
                  <a:pt x="101" y="176"/>
                </a:cubicBezTo>
                <a:cubicBezTo>
                  <a:pt x="1" y="276"/>
                  <a:pt x="1" y="602"/>
                  <a:pt x="101" y="702"/>
                </a:cubicBezTo>
                <a:lnTo>
                  <a:pt x="8021" y="7369"/>
                </a:lnTo>
                <a:cubicBezTo>
                  <a:pt x="8084" y="7431"/>
                  <a:pt x="8165" y="7463"/>
                  <a:pt x="8256" y="7463"/>
                </a:cubicBezTo>
                <a:cubicBezTo>
                  <a:pt x="8347" y="7463"/>
                  <a:pt x="8447" y="7431"/>
                  <a:pt x="8547" y="7369"/>
                </a:cubicBezTo>
                <a:lnTo>
                  <a:pt x="16066" y="1003"/>
                </a:lnTo>
                <a:lnTo>
                  <a:pt x="23685" y="7369"/>
                </a:lnTo>
                <a:cubicBezTo>
                  <a:pt x="23748" y="7431"/>
                  <a:pt x="23854" y="7463"/>
                  <a:pt x="23958" y="7463"/>
                </a:cubicBezTo>
                <a:cubicBezTo>
                  <a:pt x="24061" y="7463"/>
                  <a:pt x="24161" y="7431"/>
                  <a:pt x="24212" y="7369"/>
                </a:cubicBezTo>
                <a:lnTo>
                  <a:pt x="31831" y="1003"/>
                </a:lnTo>
                <a:lnTo>
                  <a:pt x="39349" y="7369"/>
                </a:lnTo>
                <a:cubicBezTo>
                  <a:pt x="39462" y="7431"/>
                  <a:pt x="39569" y="7463"/>
                  <a:pt x="39672" y="7463"/>
                </a:cubicBezTo>
                <a:cubicBezTo>
                  <a:pt x="39776" y="7463"/>
                  <a:pt x="39876" y="7431"/>
                  <a:pt x="39976" y="7369"/>
                </a:cubicBezTo>
                <a:lnTo>
                  <a:pt x="47495" y="1003"/>
                </a:lnTo>
                <a:lnTo>
                  <a:pt x="55139" y="7369"/>
                </a:lnTo>
                <a:cubicBezTo>
                  <a:pt x="55225" y="7422"/>
                  <a:pt x="55310" y="7453"/>
                  <a:pt x="55388" y="7453"/>
                </a:cubicBezTo>
                <a:cubicBezTo>
                  <a:pt x="55493" y="7453"/>
                  <a:pt x="55583" y="7398"/>
                  <a:pt x="55640" y="7268"/>
                </a:cubicBezTo>
                <a:cubicBezTo>
                  <a:pt x="55866" y="7168"/>
                  <a:pt x="55866" y="6867"/>
                  <a:pt x="55640" y="6742"/>
                </a:cubicBezTo>
                <a:lnTo>
                  <a:pt x="47821" y="75"/>
                </a:lnTo>
                <a:cubicBezTo>
                  <a:pt x="47720" y="25"/>
                  <a:pt x="47614" y="0"/>
                  <a:pt x="47520" y="0"/>
                </a:cubicBezTo>
                <a:cubicBezTo>
                  <a:pt x="47426" y="0"/>
                  <a:pt x="47345" y="25"/>
                  <a:pt x="47294" y="75"/>
                </a:cubicBezTo>
                <a:lnTo>
                  <a:pt x="39675" y="6542"/>
                </a:lnTo>
                <a:lnTo>
                  <a:pt x="32056" y="75"/>
                </a:lnTo>
                <a:cubicBezTo>
                  <a:pt x="32006" y="25"/>
                  <a:pt x="31925" y="0"/>
                  <a:pt x="31831" y="0"/>
                </a:cubicBezTo>
                <a:cubicBezTo>
                  <a:pt x="31737" y="0"/>
                  <a:pt x="31630" y="25"/>
                  <a:pt x="31530" y="75"/>
                </a:cubicBezTo>
                <a:lnTo>
                  <a:pt x="24011" y="6542"/>
                </a:lnTo>
                <a:lnTo>
                  <a:pt x="16392" y="75"/>
                </a:lnTo>
                <a:cubicBezTo>
                  <a:pt x="16279" y="25"/>
                  <a:pt x="16173" y="0"/>
                  <a:pt x="160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MAIN_POINT_1">
    <p:bg>
      <p:bgPr>
        <a:solidFill>
          <a:schemeClr val="accent2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7" name="Google Shape;477;p24"/>
          <p:cNvGrpSpPr/>
          <p:nvPr/>
        </p:nvGrpSpPr>
        <p:grpSpPr>
          <a:xfrm>
            <a:off x="319043" y="283350"/>
            <a:ext cx="8505900" cy="4576800"/>
            <a:chOff x="319043" y="283350"/>
            <a:chExt cx="8505900" cy="4576800"/>
          </a:xfrm>
        </p:grpSpPr>
        <p:sp>
          <p:nvSpPr>
            <p:cNvPr id="478" name="Google Shape;478;p24"/>
            <p:cNvSpPr/>
            <p:nvPr/>
          </p:nvSpPr>
          <p:spPr>
            <a:xfrm flipH="1">
              <a:off x="319043" y="283350"/>
              <a:ext cx="8505900" cy="4576800"/>
            </a:xfrm>
            <a:prstGeom prst="roundRect">
              <a:avLst>
                <a:gd fmla="val 3396" name="adj"/>
              </a:avLst>
            </a:prstGeom>
            <a:solidFill>
              <a:schemeClr val="accent1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4"/>
            <p:cNvSpPr/>
            <p:nvPr/>
          </p:nvSpPr>
          <p:spPr>
            <a:xfrm flipH="1" rot="10800000">
              <a:off x="694692" y="580875"/>
              <a:ext cx="7754700" cy="3981600"/>
            </a:xfrm>
            <a:prstGeom prst="roundRect">
              <a:avLst>
                <a:gd fmla="val 3396" name="adj"/>
              </a:avLst>
            </a:pr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24"/>
            <p:cNvSpPr/>
            <p:nvPr/>
          </p:nvSpPr>
          <p:spPr>
            <a:xfrm flipH="1">
              <a:off x="1289186" y="298550"/>
              <a:ext cx="1611114" cy="1202094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24"/>
            <p:cNvSpPr/>
            <p:nvPr/>
          </p:nvSpPr>
          <p:spPr>
            <a:xfrm flipH="1">
              <a:off x="2162181" y="298550"/>
              <a:ext cx="1348069" cy="995345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4"/>
            <p:cNvSpPr/>
            <p:nvPr/>
          </p:nvSpPr>
          <p:spPr>
            <a:xfrm rot="10800000">
              <a:off x="5767286" y="3636168"/>
              <a:ext cx="1611114" cy="1209957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4"/>
            <p:cNvSpPr/>
            <p:nvPr/>
          </p:nvSpPr>
          <p:spPr>
            <a:xfrm rot="10800000">
              <a:off x="6640281" y="3842942"/>
              <a:ext cx="1348069" cy="1004358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rgbClr val="FFFFFF">
                <a:alpha val="20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4" name="Google Shape;484;p24"/>
          <p:cNvGrpSpPr/>
          <p:nvPr/>
        </p:nvGrpSpPr>
        <p:grpSpPr>
          <a:xfrm>
            <a:off x="4281415" y="375214"/>
            <a:ext cx="581170" cy="125403"/>
            <a:chOff x="4685288" y="186288"/>
            <a:chExt cx="419375" cy="90485"/>
          </a:xfrm>
        </p:grpSpPr>
        <p:sp>
          <p:nvSpPr>
            <p:cNvPr id="485" name="Google Shape;485;p24"/>
            <p:cNvSpPr/>
            <p:nvPr/>
          </p:nvSpPr>
          <p:spPr>
            <a:xfrm>
              <a:off x="4687513" y="186288"/>
              <a:ext cx="414900" cy="82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86" name="Google Shape;486;p24"/>
            <p:cNvGrpSpPr/>
            <p:nvPr/>
          </p:nvGrpSpPr>
          <p:grpSpPr>
            <a:xfrm>
              <a:off x="4685288" y="186300"/>
              <a:ext cx="419375" cy="90473"/>
              <a:chOff x="4390000" y="182175"/>
              <a:chExt cx="419375" cy="90473"/>
            </a:xfrm>
          </p:grpSpPr>
          <p:sp>
            <p:nvSpPr>
              <p:cNvPr id="487" name="Google Shape;487;p24"/>
              <p:cNvSpPr/>
              <p:nvPr/>
            </p:nvSpPr>
            <p:spPr>
              <a:xfrm>
                <a:off x="4390000" y="182175"/>
                <a:ext cx="419375" cy="90473"/>
              </a:xfrm>
              <a:custGeom>
                <a:rect b="b" l="l" r="r" t="t"/>
                <a:pathLst>
                  <a:path extrusionOk="0" h="1906" w="8835">
                    <a:moveTo>
                      <a:pt x="7882" y="155"/>
                    </a:moveTo>
                    <a:cubicBezTo>
                      <a:pt x="8323" y="155"/>
                      <a:pt x="8680" y="512"/>
                      <a:pt x="8680" y="953"/>
                    </a:cubicBezTo>
                    <a:cubicBezTo>
                      <a:pt x="8680" y="1393"/>
                      <a:pt x="8323" y="1750"/>
                      <a:pt x="7882" y="1750"/>
                    </a:cubicBezTo>
                    <a:lnTo>
                      <a:pt x="953" y="1750"/>
                    </a:lnTo>
                    <a:cubicBezTo>
                      <a:pt x="512" y="1750"/>
                      <a:pt x="155" y="1393"/>
                      <a:pt x="155" y="953"/>
                    </a:cubicBezTo>
                    <a:cubicBezTo>
                      <a:pt x="155" y="512"/>
                      <a:pt x="512" y="155"/>
                      <a:pt x="953" y="155"/>
                    </a:cubicBezTo>
                    <a:close/>
                    <a:moveTo>
                      <a:pt x="953" y="0"/>
                    </a:moveTo>
                    <a:cubicBezTo>
                      <a:pt x="429" y="0"/>
                      <a:pt x="0" y="429"/>
                      <a:pt x="0" y="953"/>
                    </a:cubicBezTo>
                    <a:cubicBezTo>
                      <a:pt x="0" y="1476"/>
                      <a:pt x="429" y="1905"/>
                      <a:pt x="953" y="1905"/>
                    </a:cubicBezTo>
                    <a:lnTo>
                      <a:pt x="7882" y="1905"/>
                    </a:lnTo>
                    <a:cubicBezTo>
                      <a:pt x="8406" y="1905"/>
                      <a:pt x="8835" y="1476"/>
                      <a:pt x="8835" y="953"/>
                    </a:cubicBezTo>
                    <a:cubicBezTo>
                      <a:pt x="8835" y="429"/>
                      <a:pt x="8406" y="0"/>
                      <a:pt x="788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cap="flat" cmpd="sng" w="952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24"/>
              <p:cNvSpPr/>
              <p:nvPr/>
            </p:nvSpPr>
            <p:spPr>
              <a:xfrm>
                <a:off x="4464048" y="201352"/>
                <a:ext cx="52024" cy="52072"/>
              </a:xfrm>
              <a:custGeom>
                <a:rect b="b" l="l" r="r" t="t"/>
                <a:pathLst>
                  <a:path extrusionOk="0" h="1097" w="1096">
                    <a:moveTo>
                      <a:pt x="548" y="144"/>
                    </a:moveTo>
                    <a:cubicBezTo>
                      <a:pt x="774" y="144"/>
                      <a:pt x="953" y="322"/>
                      <a:pt x="953" y="549"/>
                    </a:cubicBezTo>
                    <a:cubicBezTo>
                      <a:pt x="953" y="763"/>
                      <a:pt x="774" y="941"/>
                      <a:pt x="548" y="941"/>
                    </a:cubicBezTo>
                    <a:cubicBezTo>
                      <a:pt x="333" y="941"/>
                      <a:pt x="155" y="763"/>
                      <a:pt x="155" y="549"/>
                    </a:cubicBezTo>
                    <a:cubicBezTo>
                      <a:pt x="155" y="322"/>
                      <a:pt x="333" y="144"/>
                      <a:pt x="548" y="144"/>
                    </a:cubicBezTo>
                    <a:close/>
                    <a:moveTo>
                      <a:pt x="548" y="1"/>
                    </a:moveTo>
                    <a:cubicBezTo>
                      <a:pt x="250" y="1"/>
                      <a:pt x="0" y="251"/>
                      <a:pt x="0" y="549"/>
                    </a:cubicBezTo>
                    <a:cubicBezTo>
                      <a:pt x="0" y="846"/>
                      <a:pt x="250" y="1096"/>
                      <a:pt x="548" y="1096"/>
                    </a:cubicBezTo>
                    <a:cubicBezTo>
                      <a:pt x="845" y="1096"/>
                      <a:pt x="1095" y="846"/>
                      <a:pt x="1095" y="549"/>
                    </a:cubicBezTo>
                    <a:cubicBezTo>
                      <a:pt x="1095" y="251"/>
                      <a:pt x="845" y="1"/>
                      <a:pt x="54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ldrich"/>
              <a:buNone/>
              <a:defRPr sz="2800">
                <a:solidFill>
                  <a:schemeClr val="accent5"/>
                </a:solidFill>
                <a:latin typeface="Aldrich"/>
                <a:ea typeface="Aldrich"/>
                <a:cs typeface="Aldrich"/>
                <a:sym typeface="Aldrich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Didact Gothic"/>
              <a:buChar char="●"/>
              <a:defRPr sz="1800"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●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Didact Gothic"/>
              <a:buChar char="○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Didact Gothic"/>
              <a:buChar char="■"/>
              <a:defRPr>
                <a:solidFill>
                  <a:schemeClr val="accent5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s://ensemble.moric.org/hapi/v1/contents/permalinks/Qs5k8A9B/view" TargetMode="External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s://ensemble.moric.org/hapi/v1/contents/permalinks/Qs5k8A9B/view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5"/>
          <p:cNvSpPr txBox="1"/>
          <p:nvPr>
            <p:ph type="ctrTitle"/>
          </p:nvPr>
        </p:nvSpPr>
        <p:spPr>
          <a:xfrm>
            <a:off x="2719220" y="377275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Login to OPALS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494" name="Google Shape;494;p25"/>
          <p:cNvPicPr preferRelativeResize="0"/>
          <p:nvPr/>
        </p:nvPicPr>
        <p:blipFill rotWithShape="1">
          <a:blip r:embed="rId3">
            <a:alphaModFix/>
          </a:blip>
          <a:srcRect b="18300" l="0" r="0" t="0"/>
          <a:stretch/>
        </p:blipFill>
        <p:spPr>
          <a:xfrm>
            <a:off x="850550" y="1257750"/>
            <a:ext cx="7322573" cy="32392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95" name="Google Shape;495;p25"/>
          <p:cNvSpPr txBox="1"/>
          <p:nvPr>
            <p:ph idx="1" type="subTitle"/>
          </p:nvPr>
        </p:nvSpPr>
        <p:spPr>
          <a:xfrm>
            <a:off x="5428050" y="1825850"/>
            <a:ext cx="2016300" cy="7503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the main OPALS screen, click </a:t>
            </a:r>
            <a:r>
              <a:rPr b="1" i="1" lang="en"/>
              <a:t>Login</a:t>
            </a:r>
            <a:endParaRPr b="1" i="1"/>
          </a:p>
        </p:txBody>
      </p:sp>
      <p:sp>
        <p:nvSpPr>
          <p:cNvPr id="496" name="Google Shape;496;p25"/>
          <p:cNvSpPr/>
          <p:nvPr/>
        </p:nvSpPr>
        <p:spPr>
          <a:xfrm>
            <a:off x="7748625" y="1543125"/>
            <a:ext cx="544800" cy="2334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97" name="Google Shape;497;p25"/>
          <p:cNvCxnSpPr>
            <a:stCxn id="495" idx="3"/>
            <a:endCxn id="496" idx="3"/>
          </p:cNvCxnSpPr>
          <p:nvPr/>
        </p:nvCxnSpPr>
        <p:spPr>
          <a:xfrm flipH="1" rot="10800000">
            <a:off x="7444350" y="1742300"/>
            <a:ext cx="384000" cy="4587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8" name="Google Shape;498;p25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5"/>
          <p:cNvSpPr txBox="1"/>
          <p:nvPr>
            <p:ph type="ctrTitle"/>
          </p:nvPr>
        </p:nvSpPr>
        <p:spPr>
          <a:xfrm>
            <a:off x="4082099" y="804175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1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00" name="Google Shape;500;p2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2101" y="398725"/>
            <a:ext cx="384000" cy="3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26"/>
          <p:cNvSpPr txBox="1"/>
          <p:nvPr>
            <p:ph type="ctrTitle"/>
          </p:nvPr>
        </p:nvSpPr>
        <p:spPr>
          <a:xfrm>
            <a:off x="2743345" y="355225"/>
            <a:ext cx="3441000" cy="426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Didact Gothic"/>
                <a:ea typeface="Didact Gothic"/>
                <a:cs typeface="Didact Gothic"/>
                <a:sym typeface="Didact Gothic"/>
              </a:rPr>
              <a:t>Login to OPALS</a:t>
            </a:r>
            <a:endParaRPr b="1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06" name="Google Shape;506;p26"/>
          <p:cNvPicPr preferRelativeResize="0"/>
          <p:nvPr/>
        </p:nvPicPr>
        <p:blipFill rotWithShape="1">
          <a:blip r:embed="rId3">
            <a:alphaModFix/>
          </a:blip>
          <a:srcRect b="9049" l="0" r="4085" t="0"/>
          <a:stretch/>
        </p:blipFill>
        <p:spPr>
          <a:xfrm>
            <a:off x="502713" y="1132725"/>
            <a:ext cx="7412951" cy="36059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07" name="Google Shape;507;p26"/>
          <p:cNvSpPr txBox="1"/>
          <p:nvPr>
            <p:ph idx="1" type="subTitle"/>
          </p:nvPr>
        </p:nvSpPr>
        <p:spPr>
          <a:xfrm>
            <a:off x="5014888" y="1401575"/>
            <a:ext cx="3410100" cy="18561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5715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Enter: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Username:  </a:t>
            </a:r>
            <a:r>
              <a:rPr b="1" i="1" lang="en">
                <a:solidFill>
                  <a:schemeClr val="accent1"/>
                </a:solidFill>
              </a:rPr>
              <a:t>your email address</a:t>
            </a:r>
            <a:endParaRPr b="1" i="1">
              <a:solidFill>
                <a:schemeClr val="accent1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Password:  </a:t>
            </a:r>
            <a:r>
              <a:rPr b="1" lang="en">
                <a:solidFill>
                  <a:schemeClr val="accent1"/>
                </a:solidFill>
              </a:rPr>
              <a:t>media</a:t>
            </a:r>
            <a:endParaRPr b="1">
              <a:solidFill>
                <a:schemeClr val="accent1"/>
              </a:solidFill>
            </a:endParaRPr>
          </a:p>
          <a:p>
            <a:pPr indent="0" lvl="0" marL="5715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And click </a:t>
            </a:r>
            <a:r>
              <a:rPr b="1" i="1" lang="en"/>
              <a:t>login</a:t>
            </a:r>
            <a:endParaRPr b="1" i="1">
              <a:solidFill>
                <a:schemeClr val="accent1"/>
              </a:solidFill>
            </a:endParaRPr>
          </a:p>
        </p:txBody>
      </p:sp>
      <p:cxnSp>
        <p:nvCxnSpPr>
          <p:cNvPr id="508" name="Google Shape;508;p26"/>
          <p:cNvCxnSpPr/>
          <p:nvPr/>
        </p:nvCxnSpPr>
        <p:spPr>
          <a:xfrm flipH="1">
            <a:off x="4484388" y="3087775"/>
            <a:ext cx="1591800" cy="11250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9" name="Google Shape;509;p26">
            <a:hlinkClick/>
          </p:cNvPr>
          <p:cNvSpPr/>
          <p:nvPr/>
        </p:nvSpPr>
        <p:spPr>
          <a:xfrm>
            <a:off x="8504125" y="4570425"/>
            <a:ext cx="240600" cy="2334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6"/>
          <p:cNvSpPr txBox="1"/>
          <p:nvPr>
            <p:ph type="ctrTitle"/>
          </p:nvPr>
        </p:nvSpPr>
        <p:spPr>
          <a:xfrm>
            <a:off x="4082099" y="782125"/>
            <a:ext cx="979800" cy="312000"/>
          </a:xfrm>
          <a:prstGeom prst="rect">
            <a:avLst/>
          </a:prstGeom>
          <a:noFill/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Didact Gothic"/>
                <a:ea typeface="Didact Gothic"/>
                <a:cs typeface="Didact Gothic"/>
                <a:sym typeface="Didact Gothic"/>
              </a:rPr>
              <a:t>step 2</a:t>
            </a:r>
            <a:endParaRPr b="1" sz="25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511" name="Google Shape;511;p2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2101" y="398725"/>
            <a:ext cx="384000" cy="3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7"/>
          <p:cNvSpPr txBox="1"/>
          <p:nvPr>
            <p:ph idx="1" type="subTitle"/>
          </p:nvPr>
        </p:nvSpPr>
        <p:spPr>
          <a:xfrm>
            <a:off x="781000" y="1505625"/>
            <a:ext cx="3702600" cy="13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5"/>
                </a:solidFill>
              </a:rPr>
              <a:t>Do you have any questions?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Email us at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mediacenter@oneida-boces.org</a:t>
            </a:r>
            <a:endParaRPr/>
          </a:p>
        </p:txBody>
      </p:sp>
      <p:sp>
        <p:nvSpPr>
          <p:cNvPr id="517" name="Google Shape;517;p27"/>
          <p:cNvSpPr txBox="1"/>
          <p:nvPr>
            <p:ph type="ctrTitle"/>
          </p:nvPr>
        </p:nvSpPr>
        <p:spPr>
          <a:xfrm>
            <a:off x="673325" y="418800"/>
            <a:ext cx="5439600" cy="100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/>
              <a:t>THANKS!</a:t>
            </a:r>
            <a:endParaRPr sz="6600"/>
          </a:p>
        </p:txBody>
      </p:sp>
      <p:sp>
        <p:nvSpPr>
          <p:cNvPr id="518" name="Google Shape;518;p27"/>
          <p:cNvSpPr/>
          <p:nvPr/>
        </p:nvSpPr>
        <p:spPr>
          <a:xfrm>
            <a:off x="3737471" y="3592044"/>
            <a:ext cx="8933" cy="3970"/>
          </a:xfrm>
          <a:custGeom>
            <a:rect b="b" l="l" r="r" t="t"/>
            <a:pathLst>
              <a:path extrusionOk="0" h="164" w="369">
                <a:moveTo>
                  <a:pt x="1" y="0"/>
                </a:moveTo>
                <a:cubicBezTo>
                  <a:pt x="164" y="0"/>
                  <a:pt x="164" y="0"/>
                  <a:pt x="369" y="164"/>
                </a:cubicBezTo>
                <a:lnTo>
                  <a:pt x="369" y="0"/>
                </a:lnTo>
                <a:close/>
              </a:path>
            </a:pathLst>
          </a:custGeom>
          <a:solidFill>
            <a:srgbClr val="BBDEA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7"/>
          <p:cNvSpPr/>
          <p:nvPr/>
        </p:nvSpPr>
        <p:spPr>
          <a:xfrm>
            <a:off x="4071957" y="3717705"/>
            <a:ext cx="3970" cy="7941"/>
          </a:xfrm>
          <a:custGeom>
            <a:rect b="b" l="l" r="r" t="t"/>
            <a:pathLst>
              <a:path extrusionOk="0" h="328" w="164">
                <a:moveTo>
                  <a:pt x="164" y="1"/>
                </a:moveTo>
                <a:cubicBezTo>
                  <a:pt x="164" y="164"/>
                  <a:pt x="164" y="328"/>
                  <a:pt x="0" y="328"/>
                </a:cubicBezTo>
                <a:lnTo>
                  <a:pt x="0" y="328"/>
                </a:lnTo>
                <a:cubicBezTo>
                  <a:pt x="164" y="328"/>
                  <a:pt x="164" y="164"/>
                  <a:pt x="164" y="1"/>
                </a:cubicBezTo>
                <a:close/>
              </a:path>
            </a:pathLst>
          </a:custGeom>
          <a:solidFill>
            <a:srgbClr val="60954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7"/>
          <p:cNvSpPr/>
          <p:nvPr/>
        </p:nvSpPr>
        <p:spPr>
          <a:xfrm>
            <a:off x="8374101" y="2829563"/>
            <a:ext cx="16689" cy="109795"/>
          </a:xfrm>
          <a:custGeom>
            <a:rect b="b" l="l" r="r" t="t"/>
            <a:pathLst>
              <a:path extrusionOk="0" h="4579" w="696">
                <a:moveTo>
                  <a:pt x="0" y="0"/>
                </a:moveTo>
                <a:lnTo>
                  <a:pt x="0" y="4088"/>
                </a:lnTo>
                <a:lnTo>
                  <a:pt x="695" y="4578"/>
                </a:lnTo>
                <a:lnTo>
                  <a:pt x="695" y="695"/>
                </a:lnTo>
                <a:lnTo>
                  <a:pt x="0" y="0"/>
                </a:lnTo>
                <a:close/>
              </a:path>
            </a:pathLst>
          </a:custGeom>
          <a:solidFill>
            <a:srgbClr val="0652B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7"/>
          <p:cNvSpPr/>
          <p:nvPr/>
        </p:nvSpPr>
        <p:spPr>
          <a:xfrm>
            <a:off x="8190811" y="3404875"/>
            <a:ext cx="3956" cy="86273"/>
          </a:xfrm>
          <a:custGeom>
            <a:rect b="b" l="l" r="r" t="t"/>
            <a:pathLst>
              <a:path extrusionOk="0" h="3598" w="165">
                <a:moveTo>
                  <a:pt x="164" y="0"/>
                </a:moveTo>
                <a:lnTo>
                  <a:pt x="1" y="3597"/>
                </a:lnTo>
                <a:lnTo>
                  <a:pt x="1" y="3597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</a:path>
            </a:pathLst>
          </a:custGeom>
          <a:solidFill>
            <a:srgbClr val="F7E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7"/>
          <p:cNvSpPr/>
          <p:nvPr/>
        </p:nvSpPr>
        <p:spPr>
          <a:xfrm>
            <a:off x="8292743" y="2997148"/>
            <a:ext cx="24" cy="24"/>
          </a:xfrm>
          <a:custGeom>
            <a:rect b="b" l="l" r="r" t="t"/>
            <a:pathLst>
              <a:path extrusionOk="0" h="1" w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DCDAE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7"/>
          <p:cNvSpPr/>
          <p:nvPr/>
        </p:nvSpPr>
        <p:spPr>
          <a:xfrm>
            <a:off x="8153573" y="2993239"/>
            <a:ext cx="143124" cy="109795"/>
          </a:xfrm>
          <a:custGeom>
            <a:rect b="b" l="l" r="r" t="t"/>
            <a:pathLst>
              <a:path extrusionOk="0" h="4579" w="5969">
                <a:moveTo>
                  <a:pt x="4783" y="0"/>
                </a:moveTo>
                <a:cubicBezTo>
                  <a:pt x="3066" y="1186"/>
                  <a:pt x="1554" y="2535"/>
                  <a:pt x="1" y="3720"/>
                </a:cubicBezTo>
                <a:cubicBezTo>
                  <a:pt x="328" y="4088"/>
                  <a:pt x="859" y="4251"/>
                  <a:pt x="1186" y="4578"/>
                </a:cubicBezTo>
                <a:cubicBezTo>
                  <a:pt x="2739" y="3393"/>
                  <a:pt x="4415" y="2044"/>
                  <a:pt x="5968" y="818"/>
                </a:cubicBezTo>
                <a:cubicBezTo>
                  <a:pt x="5968" y="491"/>
                  <a:pt x="5968" y="327"/>
                  <a:pt x="5805" y="164"/>
                </a:cubicBezTo>
                <a:cubicBezTo>
                  <a:pt x="5641" y="0"/>
                  <a:pt x="5437" y="0"/>
                  <a:pt x="5273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7"/>
          <p:cNvSpPr/>
          <p:nvPr/>
        </p:nvSpPr>
        <p:spPr>
          <a:xfrm>
            <a:off x="7884056" y="3291194"/>
            <a:ext cx="12756" cy="45103"/>
          </a:xfrm>
          <a:custGeom>
            <a:rect b="b" l="l" r="r" t="t"/>
            <a:pathLst>
              <a:path extrusionOk="0" h="1881" w="532">
                <a:moveTo>
                  <a:pt x="327" y="164"/>
                </a:moveTo>
                <a:cubicBezTo>
                  <a:pt x="532" y="491"/>
                  <a:pt x="164" y="1185"/>
                  <a:pt x="0" y="1880"/>
                </a:cubicBezTo>
                <a:lnTo>
                  <a:pt x="0" y="1880"/>
                </a:lnTo>
                <a:cubicBezTo>
                  <a:pt x="164" y="1185"/>
                  <a:pt x="532" y="491"/>
                  <a:pt x="327" y="164"/>
                </a:cubicBezTo>
                <a:close/>
                <a:moveTo>
                  <a:pt x="327" y="0"/>
                </a:moveTo>
                <a:lnTo>
                  <a:pt x="327" y="164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7"/>
          <p:cNvSpPr/>
          <p:nvPr/>
        </p:nvSpPr>
        <p:spPr>
          <a:xfrm>
            <a:off x="7884056" y="3274529"/>
            <a:ext cx="41170" cy="61767"/>
          </a:xfrm>
          <a:custGeom>
            <a:rect b="b" l="l" r="r" t="t"/>
            <a:pathLst>
              <a:path extrusionOk="0" h="2576" w="1717">
                <a:moveTo>
                  <a:pt x="1186" y="0"/>
                </a:moveTo>
                <a:cubicBezTo>
                  <a:pt x="859" y="164"/>
                  <a:pt x="532" y="327"/>
                  <a:pt x="327" y="695"/>
                </a:cubicBezTo>
                <a:lnTo>
                  <a:pt x="327" y="859"/>
                </a:lnTo>
                <a:cubicBezTo>
                  <a:pt x="532" y="1186"/>
                  <a:pt x="164" y="1880"/>
                  <a:pt x="0" y="2575"/>
                </a:cubicBezTo>
                <a:cubicBezTo>
                  <a:pt x="532" y="2044"/>
                  <a:pt x="1022" y="1717"/>
                  <a:pt x="1717" y="1186"/>
                </a:cubicBezTo>
                <a:cubicBezTo>
                  <a:pt x="1349" y="859"/>
                  <a:pt x="1186" y="327"/>
                  <a:pt x="1186" y="0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7"/>
          <p:cNvSpPr/>
          <p:nvPr/>
        </p:nvSpPr>
        <p:spPr>
          <a:xfrm>
            <a:off x="8259413" y="3148091"/>
            <a:ext cx="24529" cy="16689"/>
          </a:xfrm>
          <a:custGeom>
            <a:rect b="b" l="l" r="r" t="t"/>
            <a:pathLst>
              <a:path extrusionOk="0" h="696" w="1023">
                <a:moveTo>
                  <a:pt x="1" y="0"/>
                </a:moveTo>
                <a:lnTo>
                  <a:pt x="1" y="0"/>
                </a:lnTo>
                <a:cubicBezTo>
                  <a:pt x="205" y="327"/>
                  <a:pt x="532" y="491"/>
                  <a:pt x="1023" y="695"/>
                </a:cubicBezTo>
                <a:lnTo>
                  <a:pt x="1023" y="491"/>
                </a:lnTo>
                <a:cubicBezTo>
                  <a:pt x="532" y="491"/>
                  <a:pt x="369" y="327"/>
                  <a:pt x="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7"/>
          <p:cNvSpPr/>
          <p:nvPr/>
        </p:nvSpPr>
        <p:spPr>
          <a:xfrm>
            <a:off x="7945800" y="3397035"/>
            <a:ext cx="32370" cy="12756"/>
          </a:xfrm>
          <a:custGeom>
            <a:rect b="b" l="l" r="r" t="t"/>
            <a:pathLst>
              <a:path extrusionOk="0" h="532" w="1350">
                <a:moveTo>
                  <a:pt x="1349" y="0"/>
                </a:moveTo>
                <a:cubicBezTo>
                  <a:pt x="1022" y="0"/>
                  <a:pt x="491" y="164"/>
                  <a:pt x="0" y="532"/>
                </a:cubicBezTo>
                <a:lnTo>
                  <a:pt x="0" y="532"/>
                </a:lnTo>
                <a:cubicBezTo>
                  <a:pt x="491" y="164"/>
                  <a:pt x="1022" y="0"/>
                  <a:pt x="13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7"/>
          <p:cNvSpPr/>
          <p:nvPr/>
        </p:nvSpPr>
        <p:spPr>
          <a:xfrm>
            <a:off x="7978147" y="339703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EE7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7"/>
          <p:cNvSpPr/>
          <p:nvPr/>
        </p:nvSpPr>
        <p:spPr>
          <a:xfrm>
            <a:off x="7978147" y="3393102"/>
            <a:ext cx="20597" cy="3956"/>
          </a:xfrm>
          <a:custGeom>
            <a:rect b="b" l="l" r="r" t="t"/>
            <a:pathLst>
              <a:path extrusionOk="0" h="165" w="859">
                <a:moveTo>
                  <a:pt x="858" y="164"/>
                </a:moveTo>
                <a:lnTo>
                  <a:pt x="858" y="164"/>
                </a:lnTo>
                <a:lnTo>
                  <a:pt x="858" y="164"/>
                </a:lnTo>
                <a:lnTo>
                  <a:pt x="858" y="164"/>
                </a:lnTo>
                <a:close/>
                <a:moveTo>
                  <a:pt x="491" y="1"/>
                </a:moveTo>
                <a:cubicBezTo>
                  <a:pt x="327" y="1"/>
                  <a:pt x="164" y="164"/>
                  <a:pt x="0" y="164"/>
                </a:cubicBezTo>
                <a:lnTo>
                  <a:pt x="0" y="164"/>
                </a:lnTo>
                <a:cubicBezTo>
                  <a:pt x="164" y="164"/>
                  <a:pt x="327" y="1"/>
                  <a:pt x="491" y="1"/>
                </a:cubicBezTo>
                <a:cubicBezTo>
                  <a:pt x="491" y="1"/>
                  <a:pt x="695" y="164"/>
                  <a:pt x="858" y="164"/>
                </a:cubicBezTo>
                <a:cubicBezTo>
                  <a:pt x="695" y="164"/>
                  <a:pt x="491" y="1"/>
                  <a:pt x="491" y="1"/>
                </a:cubicBez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7"/>
          <p:cNvSpPr/>
          <p:nvPr/>
        </p:nvSpPr>
        <p:spPr>
          <a:xfrm>
            <a:off x="7945800" y="3372529"/>
            <a:ext cx="68625" cy="37262"/>
          </a:xfrm>
          <a:custGeom>
            <a:rect b="b" l="l" r="r" t="t"/>
            <a:pathLst>
              <a:path extrusionOk="0" h="1554" w="2862">
                <a:moveTo>
                  <a:pt x="1676" y="1"/>
                </a:moveTo>
                <a:cubicBezTo>
                  <a:pt x="1186" y="532"/>
                  <a:pt x="491" y="1022"/>
                  <a:pt x="0" y="1554"/>
                </a:cubicBezTo>
                <a:cubicBezTo>
                  <a:pt x="491" y="1186"/>
                  <a:pt x="1022" y="1022"/>
                  <a:pt x="1349" y="1022"/>
                </a:cubicBezTo>
                <a:cubicBezTo>
                  <a:pt x="1513" y="1022"/>
                  <a:pt x="1676" y="859"/>
                  <a:pt x="1840" y="859"/>
                </a:cubicBezTo>
                <a:cubicBezTo>
                  <a:pt x="1840" y="859"/>
                  <a:pt x="2044" y="1022"/>
                  <a:pt x="2207" y="1022"/>
                </a:cubicBezTo>
                <a:cubicBezTo>
                  <a:pt x="2534" y="859"/>
                  <a:pt x="2698" y="695"/>
                  <a:pt x="2861" y="532"/>
                </a:cubicBezTo>
                <a:cubicBezTo>
                  <a:pt x="2371" y="328"/>
                  <a:pt x="2044" y="164"/>
                  <a:pt x="1676" y="1"/>
                </a:cubicBezTo>
                <a:close/>
              </a:path>
            </a:pathLst>
          </a:custGeom>
          <a:solidFill>
            <a:srgbClr val="B8D8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7"/>
          <p:cNvSpPr/>
          <p:nvPr/>
        </p:nvSpPr>
        <p:spPr>
          <a:xfrm>
            <a:off x="8072238" y="3523472"/>
            <a:ext cx="7865" cy="3932"/>
          </a:xfrm>
          <a:custGeom>
            <a:rect b="b" l="l" r="r" t="t"/>
            <a:pathLst>
              <a:path extrusionOk="0" h="164" w="328"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0" y="164"/>
                </a:moveTo>
                <a:lnTo>
                  <a:pt x="0" y="164"/>
                </a:lnTo>
                <a:lnTo>
                  <a:pt x="0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164"/>
                </a:moveTo>
                <a:lnTo>
                  <a:pt x="164" y="164"/>
                </a:lnTo>
                <a:lnTo>
                  <a:pt x="164" y="164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164" y="0"/>
                </a:moveTo>
                <a:lnTo>
                  <a:pt x="164" y="0"/>
                </a:lnTo>
                <a:lnTo>
                  <a:pt x="164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lnTo>
                  <a:pt x="327" y="0"/>
                </a:lnTo>
                <a:close/>
                <a:moveTo>
                  <a:pt x="327" y="0"/>
                </a:moveTo>
                <a:lnTo>
                  <a:pt x="327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7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F3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7"/>
          <p:cNvSpPr/>
          <p:nvPr/>
        </p:nvSpPr>
        <p:spPr>
          <a:xfrm>
            <a:off x="8194743" y="3404875"/>
            <a:ext cx="24" cy="24"/>
          </a:xfrm>
          <a:custGeom>
            <a:rect b="b" l="l" r="r" t="t"/>
            <a:pathLst>
              <a:path extrusionOk="0" h="1" w="1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E4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4" name="Google Shape;534;p27"/>
          <p:cNvGrpSpPr/>
          <p:nvPr/>
        </p:nvGrpSpPr>
        <p:grpSpPr>
          <a:xfrm>
            <a:off x="3524229" y="4307540"/>
            <a:ext cx="6289257" cy="539081"/>
            <a:chOff x="3457434" y="4469778"/>
            <a:chExt cx="6350017" cy="544289"/>
          </a:xfrm>
        </p:grpSpPr>
        <p:sp>
          <p:nvSpPr>
            <p:cNvPr id="535" name="Google Shape;535;p27"/>
            <p:cNvSpPr/>
            <p:nvPr/>
          </p:nvSpPr>
          <p:spPr>
            <a:xfrm>
              <a:off x="3457434" y="4667694"/>
              <a:ext cx="1467538" cy="346372"/>
            </a:xfrm>
            <a:custGeom>
              <a:rect b="b" l="l" r="r" t="t"/>
              <a:pathLst>
                <a:path extrusionOk="0" h="14307" w="60617">
                  <a:moveTo>
                    <a:pt x="7848" y="0"/>
                  </a:moveTo>
                  <a:cubicBezTo>
                    <a:pt x="3393" y="0"/>
                    <a:pt x="1" y="3229"/>
                    <a:pt x="1" y="7153"/>
                  </a:cubicBezTo>
                  <a:cubicBezTo>
                    <a:pt x="1" y="11077"/>
                    <a:pt x="3393" y="14306"/>
                    <a:pt x="7848" y="14306"/>
                  </a:cubicBezTo>
                  <a:lnTo>
                    <a:pt x="60617" y="14306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3531662" y="4713209"/>
              <a:ext cx="1393310" cy="255319"/>
            </a:xfrm>
            <a:custGeom>
              <a:rect b="b" l="l" r="r" t="t"/>
              <a:pathLst>
                <a:path extrusionOk="0" h="10546" w="57551">
                  <a:moveTo>
                    <a:pt x="7480" y="0"/>
                  </a:moveTo>
                  <a:cubicBezTo>
                    <a:pt x="3393" y="0"/>
                    <a:pt x="0" y="2371"/>
                    <a:pt x="0" y="5273"/>
                  </a:cubicBezTo>
                  <a:cubicBezTo>
                    <a:pt x="0" y="8175"/>
                    <a:pt x="3393" y="10546"/>
                    <a:pt x="7480" y="10546"/>
                  </a:cubicBezTo>
                  <a:lnTo>
                    <a:pt x="57551" y="10546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3531662" y="475080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3598337" y="4741898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3531662" y="4812156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3531662" y="4804239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3531662" y="4869557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3531662" y="486164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3531662" y="4931898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3607862" y="4923982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0"/>
                  </a:moveTo>
                  <a:lnTo>
                    <a:pt x="0" y="654"/>
                  </a:lnTo>
                  <a:lnTo>
                    <a:pt x="58736" y="654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3457434" y="4469778"/>
              <a:ext cx="1467538" cy="197941"/>
            </a:xfrm>
            <a:custGeom>
              <a:rect b="b" l="l" r="r" t="t"/>
              <a:pathLst>
                <a:path extrusionOk="0" h="8176" w="60617">
                  <a:moveTo>
                    <a:pt x="7848" y="0"/>
                  </a:moveTo>
                  <a:cubicBezTo>
                    <a:pt x="3393" y="0"/>
                    <a:pt x="1" y="1881"/>
                    <a:pt x="1" y="4088"/>
                  </a:cubicBezTo>
                  <a:cubicBezTo>
                    <a:pt x="1" y="6295"/>
                    <a:pt x="3393" y="8175"/>
                    <a:pt x="7848" y="8175"/>
                  </a:cubicBezTo>
                  <a:lnTo>
                    <a:pt x="60617" y="8175"/>
                  </a:lnTo>
                  <a:lnTo>
                    <a:pt x="60617" y="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3531662" y="4494520"/>
              <a:ext cx="1393310" cy="144485"/>
            </a:xfrm>
            <a:custGeom>
              <a:rect b="b" l="l" r="r" t="t"/>
              <a:pathLst>
                <a:path extrusionOk="0" h="5968" w="57551">
                  <a:moveTo>
                    <a:pt x="7480" y="0"/>
                  </a:moveTo>
                  <a:cubicBezTo>
                    <a:pt x="3393" y="0"/>
                    <a:pt x="0" y="1390"/>
                    <a:pt x="0" y="3066"/>
                  </a:cubicBezTo>
                  <a:cubicBezTo>
                    <a:pt x="0" y="4782"/>
                    <a:pt x="3393" y="5968"/>
                    <a:pt x="7480" y="5968"/>
                  </a:cubicBezTo>
                  <a:lnTo>
                    <a:pt x="57551" y="5968"/>
                  </a:lnTo>
                  <a:lnTo>
                    <a:pt x="575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3531662" y="4515293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3607862" y="4507376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3531662" y="4552891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3541187" y="4543981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1"/>
                  </a:moveTo>
                  <a:lnTo>
                    <a:pt x="0" y="696"/>
                  </a:lnTo>
                  <a:lnTo>
                    <a:pt x="58736" y="696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3531662" y="4585550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1"/>
                  </a:moveTo>
                  <a:lnTo>
                    <a:pt x="5873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3531662" y="4618209"/>
              <a:ext cx="1422023" cy="24"/>
            </a:xfrm>
            <a:custGeom>
              <a:rect b="b" l="l" r="r" t="t"/>
              <a:pathLst>
                <a:path extrusionOk="0" h="1" w="58737">
                  <a:moveTo>
                    <a:pt x="0" y="0"/>
                  </a:moveTo>
                  <a:lnTo>
                    <a:pt x="587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3607862" y="4610293"/>
              <a:ext cx="1422023" cy="16850"/>
            </a:xfrm>
            <a:custGeom>
              <a:rect b="b" l="l" r="r" t="t"/>
              <a:pathLst>
                <a:path extrusionOk="0" h="696" w="58737">
                  <a:moveTo>
                    <a:pt x="0" y="0"/>
                  </a:moveTo>
                  <a:lnTo>
                    <a:pt x="0" y="695"/>
                  </a:lnTo>
                  <a:lnTo>
                    <a:pt x="58736" y="695"/>
                  </a:lnTo>
                  <a:lnTo>
                    <a:pt x="587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3541187" y="4577633"/>
              <a:ext cx="1422023" cy="15858"/>
            </a:xfrm>
            <a:custGeom>
              <a:rect b="b" l="l" r="r" t="t"/>
              <a:pathLst>
                <a:path extrusionOk="0" h="655" w="58737">
                  <a:moveTo>
                    <a:pt x="0" y="1"/>
                  </a:moveTo>
                  <a:lnTo>
                    <a:pt x="0" y="655"/>
                  </a:lnTo>
                  <a:lnTo>
                    <a:pt x="58736" y="655"/>
                  </a:lnTo>
                  <a:lnTo>
                    <a:pt x="587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7"/>
            <p:cNvSpPr/>
            <p:nvPr/>
          </p:nvSpPr>
          <p:spPr>
            <a:xfrm>
              <a:off x="3494040" y="4494520"/>
              <a:ext cx="6313411" cy="12880"/>
            </a:xfrm>
            <a:custGeom>
              <a:rect b="b" l="l" r="r" t="t"/>
              <a:pathLst>
                <a:path extrusionOk="0" h="532" w="260777">
                  <a:moveTo>
                    <a:pt x="1" y="0"/>
                  </a:moveTo>
                  <a:lnTo>
                    <a:pt x="1" y="532"/>
                  </a:lnTo>
                  <a:cubicBezTo>
                    <a:pt x="369" y="368"/>
                    <a:pt x="696" y="164"/>
                    <a:pt x="1227" y="0"/>
                  </a:cubicBezTo>
                  <a:close/>
                  <a:moveTo>
                    <a:pt x="217491" y="0"/>
                  </a:moveTo>
                  <a:lnTo>
                    <a:pt x="218350" y="532"/>
                  </a:lnTo>
                  <a:lnTo>
                    <a:pt x="224317" y="532"/>
                  </a:lnTo>
                  <a:lnTo>
                    <a:pt x="224154" y="0"/>
                  </a:lnTo>
                  <a:close/>
                  <a:moveTo>
                    <a:pt x="255463" y="0"/>
                  </a:moveTo>
                  <a:lnTo>
                    <a:pt x="255463" y="532"/>
                  </a:lnTo>
                  <a:lnTo>
                    <a:pt x="260777" y="532"/>
                  </a:lnTo>
                  <a:lnTo>
                    <a:pt x="2607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6" name="Google Shape;556;p27"/>
          <p:cNvSpPr/>
          <p:nvPr/>
        </p:nvSpPr>
        <p:spPr>
          <a:xfrm>
            <a:off x="4124124" y="1940852"/>
            <a:ext cx="5114140" cy="3032321"/>
          </a:xfrm>
          <a:custGeom>
            <a:rect b="b" l="l" r="r" t="t"/>
            <a:pathLst>
              <a:path extrusionOk="0" h="134190" w="225135">
                <a:moveTo>
                  <a:pt x="41896" y="1"/>
                </a:moveTo>
                <a:cubicBezTo>
                  <a:pt x="37114" y="1"/>
                  <a:pt x="33190" y="3924"/>
                  <a:pt x="33190" y="8707"/>
                </a:cubicBezTo>
                <a:lnTo>
                  <a:pt x="33190" y="102349"/>
                </a:lnTo>
                <a:lnTo>
                  <a:pt x="1676" y="125197"/>
                </a:lnTo>
                <a:lnTo>
                  <a:pt x="2044" y="125197"/>
                </a:lnTo>
                <a:cubicBezTo>
                  <a:pt x="859" y="126015"/>
                  <a:pt x="0" y="127568"/>
                  <a:pt x="0" y="129081"/>
                </a:cubicBezTo>
                <a:cubicBezTo>
                  <a:pt x="0" y="131819"/>
                  <a:pt x="2371" y="134190"/>
                  <a:pt x="5109" y="134190"/>
                </a:cubicBezTo>
                <a:lnTo>
                  <a:pt x="220188" y="134190"/>
                </a:lnTo>
                <a:cubicBezTo>
                  <a:pt x="222927" y="134190"/>
                  <a:pt x="225134" y="131819"/>
                  <a:pt x="225134" y="129081"/>
                </a:cubicBezTo>
                <a:cubicBezTo>
                  <a:pt x="225134" y="127732"/>
                  <a:pt x="224644" y="126383"/>
                  <a:pt x="223622" y="125524"/>
                </a:cubicBezTo>
                <a:lnTo>
                  <a:pt x="223785" y="125524"/>
                </a:lnTo>
                <a:lnTo>
                  <a:pt x="192762" y="102349"/>
                </a:lnTo>
                <a:lnTo>
                  <a:pt x="192762" y="8707"/>
                </a:lnTo>
                <a:cubicBezTo>
                  <a:pt x="192762" y="3924"/>
                  <a:pt x="188879" y="1"/>
                  <a:pt x="18409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7" name="Google Shape;557;p27"/>
          <p:cNvGrpSpPr/>
          <p:nvPr/>
        </p:nvGrpSpPr>
        <p:grpSpPr>
          <a:xfrm>
            <a:off x="8710866" y="1686515"/>
            <a:ext cx="1176128" cy="2845470"/>
            <a:chOff x="7907551" y="-114309"/>
            <a:chExt cx="1908059" cy="4616272"/>
          </a:xfrm>
        </p:grpSpPr>
        <p:sp>
          <p:nvSpPr>
            <p:cNvPr id="558" name="Google Shape;558;p27"/>
            <p:cNvSpPr/>
            <p:nvPr/>
          </p:nvSpPr>
          <p:spPr>
            <a:xfrm>
              <a:off x="8606186" y="3608365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7"/>
            <p:cNvSpPr/>
            <p:nvPr/>
          </p:nvSpPr>
          <p:spPr>
            <a:xfrm>
              <a:off x="8566430" y="3568608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3" y="0"/>
                  </a:moveTo>
                  <a:cubicBezTo>
                    <a:pt x="369" y="0"/>
                    <a:pt x="1" y="327"/>
                    <a:pt x="1" y="1022"/>
                  </a:cubicBezTo>
                  <a:lnTo>
                    <a:pt x="1" y="13448"/>
                  </a:lnTo>
                  <a:cubicBezTo>
                    <a:pt x="1" y="13979"/>
                    <a:pt x="369" y="14470"/>
                    <a:pt x="1023" y="14470"/>
                  </a:cubicBezTo>
                  <a:cubicBezTo>
                    <a:pt x="1554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27"/>
                    <a:pt x="1554" y="0"/>
                    <a:pt x="1023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7"/>
            <p:cNvSpPr/>
            <p:nvPr/>
          </p:nvSpPr>
          <p:spPr>
            <a:xfrm>
              <a:off x="8798589" y="3873900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0" y="0"/>
                  </a:moveTo>
                  <a:lnTo>
                    <a:pt x="0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7"/>
            <p:cNvSpPr/>
            <p:nvPr/>
          </p:nvSpPr>
          <p:spPr>
            <a:xfrm>
              <a:off x="8758832" y="3834144"/>
              <a:ext cx="79551" cy="562883"/>
            </a:xfrm>
            <a:custGeom>
              <a:rect b="b" l="l" r="r" t="t"/>
              <a:pathLst>
                <a:path extrusionOk="0" h="14470" w="2045">
                  <a:moveTo>
                    <a:pt x="1022" y="0"/>
                  </a:moveTo>
                  <a:cubicBezTo>
                    <a:pt x="532" y="0"/>
                    <a:pt x="0" y="491"/>
                    <a:pt x="0" y="1022"/>
                  </a:cubicBezTo>
                  <a:lnTo>
                    <a:pt x="0" y="13448"/>
                  </a:lnTo>
                  <a:cubicBezTo>
                    <a:pt x="0" y="14102"/>
                    <a:pt x="532" y="14470"/>
                    <a:pt x="1022" y="14470"/>
                  </a:cubicBezTo>
                  <a:cubicBezTo>
                    <a:pt x="1554" y="14470"/>
                    <a:pt x="2044" y="14102"/>
                    <a:pt x="2044" y="13448"/>
                  </a:cubicBezTo>
                  <a:lnTo>
                    <a:pt x="2044" y="1022"/>
                  </a:lnTo>
                  <a:cubicBezTo>
                    <a:pt x="2044" y="491"/>
                    <a:pt x="1554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7"/>
            <p:cNvSpPr/>
            <p:nvPr/>
          </p:nvSpPr>
          <p:spPr>
            <a:xfrm>
              <a:off x="7907551" y="-114309"/>
              <a:ext cx="1238654" cy="3139619"/>
            </a:xfrm>
            <a:custGeom>
              <a:rect b="b" l="l" r="r" t="t"/>
              <a:pathLst>
                <a:path extrusionOk="0" h="80710" w="31842">
                  <a:moveTo>
                    <a:pt x="3210" y="0"/>
                  </a:moveTo>
                  <a:cubicBezTo>
                    <a:pt x="2252" y="0"/>
                    <a:pt x="1348" y="293"/>
                    <a:pt x="818" y="992"/>
                  </a:cubicBezTo>
                  <a:cubicBezTo>
                    <a:pt x="164" y="1851"/>
                    <a:pt x="1" y="2873"/>
                    <a:pt x="1" y="3894"/>
                  </a:cubicBezTo>
                  <a:cubicBezTo>
                    <a:pt x="1" y="8677"/>
                    <a:pt x="4088" y="12928"/>
                    <a:pt x="3557" y="17710"/>
                  </a:cubicBezTo>
                  <a:cubicBezTo>
                    <a:pt x="3393" y="20408"/>
                    <a:pt x="1513" y="22983"/>
                    <a:pt x="1513" y="25680"/>
                  </a:cubicBezTo>
                  <a:cubicBezTo>
                    <a:pt x="1513" y="29768"/>
                    <a:pt x="5437" y="33038"/>
                    <a:pt x="6295" y="36921"/>
                  </a:cubicBezTo>
                  <a:cubicBezTo>
                    <a:pt x="7481" y="43420"/>
                    <a:pt x="655" y="50736"/>
                    <a:pt x="4579" y="56009"/>
                  </a:cubicBezTo>
                  <a:cubicBezTo>
                    <a:pt x="6295" y="58584"/>
                    <a:pt x="10219" y="59933"/>
                    <a:pt x="10383" y="62998"/>
                  </a:cubicBezTo>
                  <a:cubicBezTo>
                    <a:pt x="10546" y="65369"/>
                    <a:pt x="7971" y="67086"/>
                    <a:pt x="6786" y="69293"/>
                  </a:cubicBezTo>
                  <a:cubicBezTo>
                    <a:pt x="5273" y="71663"/>
                    <a:pt x="5437" y="74729"/>
                    <a:pt x="6786" y="77141"/>
                  </a:cubicBezTo>
                  <a:cubicBezTo>
                    <a:pt x="8254" y="79382"/>
                    <a:pt x="10929" y="80710"/>
                    <a:pt x="13496" y="80710"/>
                  </a:cubicBezTo>
                  <a:cubicBezTo>
                    <a:pt x="13644" y="80710"/>
                    <a:pt x="13792" y="80706"/>
                    <a:pt x="13939" y="80697"/>
                  </a:cubicBezTo>
                  <a:lnTo>
                    <a:pt x="22645" y="79838"/>
                  </a:lnTo>
                  <a:cubicBezTo>
                    <a:pt x="28245" y="79511"/>
                    <a:pt x="31842" y="71663"/>
                    <a:pt x="28245" y="67249"/>
                  </a:cubicBezTo>
                  <a:cubicBezTo>
                    <a:pt x="26569" y="65042"/>
                    <a:pt x="23503" y="63489"/>
                    <a:pt x="22645" y="60791"/>
                  </a:cubicBezTo>
                  <a:cubicBezTo>
                    <a:pt x="21623" y="56540"/>
                    <a:pt x="26732" y="52248"/>
                    <a:pt x="25016" y="48161"/>
                  </a:cubicBezTo>
                  <a:cubicBezTo>
                    <a:pt x="24321" y="46322"/>
                    <a:pt x="22277" y="45300"/>
                    <a:pt x="21092" y="43583"/>
                  </a:cubicBezTo>
                  <a:cubicBezTo>
                    <a:pt x="17863" y="39169"/>
                    <a:pt x="21787" y="32670"/>
                    <a:pt x="20601" y="27397"/>
                  </a:cubicBezTo>
                  <a:cubicBezTo>
                    <a:pt x="19743" y="22615"/>
                    <a:pt x="15124" y="19549"/>
                    <a:pt x="12917" y="15298"/>
                  </a:cubicBezTo>
                  <a:cubicBezTo>
                    <a:pt x="10383" y="10353"/>
                    <a:pt x="10546" y="3404"/>
                    <a:pt x="5764" y="665"/>
                  </a:cubicBezTo>
                  <a:cubicBezTo>
                    <a:pt x="5036" y="252"/>
                    <a:pt x="4100" y="0"/>
                    <a:pt x="3210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7"/>
            <p:cNvSpPr/>
            <p:nvPr/>
          </p:nvSpPr>
          <p:spPr>
            <a:xfrm>
              <a:off x="8119015" y="89647"/>
              <a:ext cx="596298" cy="2776176"/>
            </a:xfrm>
            <a:custGeom>
              <a:rect b="b" l="l" r="r" t="t"/>
              <a:pathLst>
                <a:path extrusionOk="0" h="71367" w="15329">
                  <a:moveTo>
                    <a:pt x="328" y="0"/>
                  </a:moveTo>
                  <a:cubicBezTo>
                    <a:pt x="164" y="0"/>
                    <a:pt x="1" y="205"/>
                    <a:pt x="1" y="368"/>
                  </a:cubicBezTo>
                  <a:cubicBezTo>
                    <a:pt x="164" y="695"/>
                    <a:pt x="5805" y="23339"/>
                    <a:pt x="10219" y="43776"/>
                  </a:cubicBezTo>
                  <a:lnTo>
                    <a:pt x="10219" y="43776"/>
                  </a:lnTo>
                  <a:lnTo>
                    <a:pt x="4252" y="39525"/>
                  </a:lnTo>
                  <a:cubicBezTo>
                    <a:pt x="4252" y="39362"/>
                    <a:pt x="4088" y="39362"/>
                    <a:pt x="4088" y="39362"/>
                  </a:cubicBezTo>
                  <a:cubicBezTo>
                    <a:pt x="3925" y="39362"/>
                    <a:pt x="3925" y="39362"/>
                    <a:pt x="3925" y="39525"/>
                  </a:cubicBezTo>
                  <a:cubicBezTo>
                    <a:pt x="3761" y="39689"/>
                    <a:pt x="3761" y="39852"/>
                    <a:pt x="3925" y="40057"/>
                  </a:cubicBezTo>
                  <a:lnTo>
                    <a:pt x="10056" y="44471"/>
                  </a:lnTo>
                  <a:lnTo>
                    <a:pt x="10219" y="44635"/>
                  </a:lnTo>
                  <a:lnTo>
                    <a:pt x="10383" y="44635"/>
                  </a:lnTo>
                  <a:cubicBezTo>
                    <a:pt x="11568" y="50929"/>
                    <a:pt x="12754" y="57060"/>
                    <a:pt x="13612" y="62170"/>
                  </a:cubicBezTo>
                  <a:lnTo>
                    <a:pt x="8666" y="57060"/>
                  </a:lnTo>
                  <a:cubicBezTo>
                    <a:pt x="8666" y="56897"/>
                    <a:pt x="8503" y="56897"/>
                    <a:pt x="8503" y="56897"/>
                  </a:cubicBezTo>
                  <a:cubicBezTo>
                    <a:pt x="8339" y="56897"/>
                    <a:pt x="8339" y="56897"/>
                    <a:pt x="8176" y="57060"/>
                  </a:cubicBezTo>
                  <a:lnTo>
                    <a:pt x="8176" y="57428"/>
                  </a:lnTo>
                  <a:lnTo>
                    <a:pt x="13775" y="63355"/>
                  </a:lnTo>
                  <a:cubicBezTo>
                    <a:pt x="14307" y="66420"/>
                    <a:pt x="14634" y="69159"/>
                    <a:pt x="14797" y="71366"/>
                  </a:cubicBezTo>
                  <a:lnTo>
                    <a:pt x="15329" y="71366"/>
                  </a:lnTo>
                  <a:cubicBezTo>
                    <a:pt x="15329" y="69322"/>
                    <a:pt x="15002" y="66788"/>
                    <a:pt x="14470" y="64050"/>
                  </a:cubicBezTo>
                  <a:lnTo>
                    <a:pt x="14634" y="64050"/>
                  </a:lnTo>
                  <a:cubicBezTo>
                    <a:pt x="14634" y="64050"/>
                    <a:pt x="14797" y="64050"/>
                    <a:pt x="14797" y="63886"/>
                  </a:cubicBezTo>
                  <a:cubicBezTo>
                    <a:pt x="15002" y="63886"/>
                    <a:pt x="15002" y="63559"/>
                    <a:pt x="14797" y="63559"/>
                  </a:cubicBezTo>
                  <a:lnTo>
                    <a:pt x="14470" y="63028"/>
                  </a:lnTo>
                  <a:cubicBezTo>
                    <a:pt x="11078" y="41406"/>
                    <a:pt x="859" y="695"/>
                    <a:pt x="696" y="205"/>
                  </a:cubicBezTo>
                  <a:cubicBezTo>
                    <a:pt x="696" y="0"/>
                    <a:pt x="491" y="0"/>
                    <a:pt x="328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7"/>
            <p:cNvSpPr/>
            <p:nvPr/>
          </p:nvSpPr>
          <p:spPr>
            <a:xfrm>
              <a:off x="8424307" y="938692"/>
              <a:ext cx="111332" cy="318046"/>
            </a:xfrm>
            <a:custGeom>
              <a:rect b="b" l="l" r="r" t="t"/>
              <a:pathLst>
                <a:path extrusionOk="0" h="8176" w="2862">
                  <a:moveTo>
                    <a:pt x="2535" y="1"/>
                  </a:moveTo>
                  <a:cubicBezTo>
                    <a:pt x="2371" y="1"/>
                    <a:pt x="2208" y="164"/>
                    <a:pt x="2208" y="328"/>
                  </a:cubicBezTo>
                  <a:lnTo>
                    <a:pt x="1" y="7808"/>
                  </a:lnTo>
                  <a:cubicBezTo>
                    <a:pt x="1" y="8012"/>
                    <a:pt x="1" y="8176"/>
                    <a:pt x="164" y="8176"/>
                  </a:cubicBezTo>
                  <a:lnTo>
                    <a:pt x="328" y="8176"/>
                  </a:lnTo>
                  <a:cubicBezTo>
                    <a:pt x="491" y="8176"/>
                    <a:pt x="491" y="8176"/>
                    <a:pt x="655" y="8012"/>
                  </a:cubicBezTo>
                  <a:lnTo>
                    <a:pt x="2862" y="491"/>
                  </a:lnTo>
                  <a:cubicBezTo>
                    <a:pt x="2862" y="328"/>
                    <a:pt x="2698" y="164"/>
                    <a:pt x="2535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7"/>
            <p:cNvSpPr/>
            <p:nvPr/>
          </p:nvSpPr>
          <p:spPr>
            <a:xfrm>
              <a:off x="8788417" y="298310"/>
              <a:ext cx="1027193" cy="2682583"/>
            </a:xfrm>
            <a:custGeom>
              <a:rect b="b" l="l" r="r" t="t"/>
              <a:pathLst>
                <a:path extrusionOk="0" h="68961" w="26406">
                  <a:moveTo>
                    <a:pt x="18871" y="0"/>
                  </a:moveTo>
                  <a:cubicBezTo>
                    <a:pt x="18467" y="0"/>
                    <a:pt x="18069" y="86"/>
                    <a:pt x="17699" y="277"/>
                  </a:cubicBezTo>
                  <a:cubicBezTo>
                    <a:pt x="17004" y="604"/>
                    <a:pt x="16514" y="1462"/>
                    <a:pt x="16187" y="2321"/>
                  </a:cubicBezTo>
                  <a:cubicBezTo>
                    <a:pt x="14961" y="6081"/>
                    <a:pt x="16841" y="10495"/>
                    <a:pt x="15165" y="14256"/>
                  </a:cubicBezTo>
                  <a:cubicBezTo>
                    <a:pt x="14143" y="16299"/>
                    <a:pt x="12100" y="17648"/>
                    <a:pt x="11241" y="19856"/>
                  </a:cubicBezTo>
                  <a:cubicBezTo>
                    <a:pt x="10056" y="23085"/>
                    <a:pt x="12263" y="26845"/>
                    <a:pt x="11568" y="30237"/>
                  </a:cubicBezTo>
                  <a:cubicBezTo>
                    <a:pt x="10710" y="35715"/>
                    <a:pt x="3230" y="39434"/>
                    <a:pt x="4742" y="44707"/>
                  </a:cubicBezTo>
                  <a:cubicBezTo>
                    <a:pt x="5437" y="47282"/>
                    <a:pt x="8176" y="49326"/>
                    <a:pt x="7317" y="51696"/>
                  </a:cubicBezTo>
                  <a:cubicBezTo>
                    <a:pt x="6786" y="53740"/>
                    <a:pt x="4415" y="54435"/>
                    <a:pt x="2699" y="55784"/>
                  </a:cubicBezTo>
                  <a:cubicBezTo>
                    <a:pt x="859" y="57173"/>
                    <a:pt x="1" y="59708"/>
                    <a:pt x="491" y="62078"/>
                  </a:cubicBezTo>
                  <a:cubicBezTo>
                    <a:pt x="1023" y="64326"/>
                    <a:pt x="2903" y="66166"/>
                    <a:pt x="5110" y="66861"/>
                  </a:cubicBezTo>
                  <a:lnTo>
                    <a:pt x="12263" y="68741"/>
                  </a:lnTo>
                  <a:cubicBezTo>
                    <a:pt x="12754" y="68891"/>
                    <a:pt x="13251" y="68961"/>
                    <a:pt x="13745" y="68961"/>
                  </a:cubicBezTo>
                  <a:cubicBezTo>
                    <a:pt x="17699" y="68961"/>
                    <a:pt x="21473" y="64472"/>
                    <a:pt x="20274" y="60402"/>
                  </a:cubicBezTo>
                  <a:cubicBezTo>
                    <a:pt x="19580" y="58195"/>
                    <a:pt x="17536" y="56152"/>
                    <a:pt x="17699" y="53577"/>
                  </a:cubicBezTo>
                  <a:cubicBezTo>
                    <a:pt x="18026" y="50020"/>
                    <a:pt x="23340" y="48140"/>
                    <a:pt x="23136" y="44380"/>
                  </a:cubicBezTo>
                  <a:cubicBezTo>
                    <a:pt x="23136" y="42663"/>
                    <a:pt x="21787" y="41314"/>
                    <a:pt x="21460" y="39598"/>
                  </a:cubicBezTo>
                  <a:cubicBezTo>
                    <a:pt x="20070" y="35183"/>
                    <a:pt x="25016" y="31259"/>
                    <a:pt x="25711" y="26681"/>
                  </a:cubicBezTo>
                  <a:cubicBezTo>
                    <a:pt x="26406" y="22758"/>
                    <a:pt x="23667" y="18997"/>
                    <a:pt x="23340" y="14910"/>
                  </a:cubicBezTo>
                  <a:cubicBezTo>
                    <a:pt x="22645" y="10332"/>
                    <a:pt x="24852" y="4855"/>
                    <a:pt x="21787" y="1462"/>
                  </a:cubicBezTo>
                  <a:cubicBezTo>
                    <a:pt x="21045" y="602"/>
                    <a:pt x="19938" y="0"/>
                    <a:pt x="18871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7"/>
            <p:cNvSpPr/>
            <p:nvPr/>
          </p:nvSpPr>
          <p:spPr>
            <a:xfrm>
              <a:off x="9179562" y="495109"/>
              <a:ext cx="410278" cy="2370722"/>
            </a:xfrm>
            <a:custGeom>
              <a:rect b="b" l="l" r="r" t="t"/>
              <a:pathLst>
                <a:path extrusionOk="0" h="60944" w="10547">
                  <a:moveTo>
                    <a:pt x="10383" y="0"/>
                  </a:moveTo>
                  <a:cubicBezTo>
                    <a:pt x="10219" y="0"/>
                    <a:pt x="10015" y="0"/>
                    <a:pt x="10015" y="164"/>
                  </a:cubicBezTo>
                  <a:cubicBezTo>
                    <a:pt x="10015" y="491"/>
                    <a:pt x="7971" y="19906"/>
                    <a:pt x="5437" y="37277"/>
                  </a:cubicBezTo>
                  <a:lnTo>
                    <a:pt x="2045" y="32168"/>
                  </a:lnTo>
                  <a:cubicBezTo>
                    <a:pt x="2045" y="32168"/>
                    <a:pt x="2045" y="32004"/>
                    <a:pt x="1840" y="32004"/>
                  </a:cubicBezTo>
                  <a:lnTo>
                    <a:pt x="1677" y="32168"/>
                  </a:lnTo>
                  <a:cubicBezTo>
                    <a:pt x="1677" y="32168"/>
                    <a:pt x="1513" y="32331"/>
                    <a:pt x="1677" y="32495"/>
                  </a:cubicBezTo>
                  <a:lnTo>
                    <a:pt x="5274" y="37972"/>
                  </a:lnTo>
                  <a:lnTo>
                    <a:pt x="5437" y="37972"/>
                  </a:lnTo>
                  <a:cubicBezTo>
                    <a:pt x="4579" y="43408"/>
                    <a:pt x="3720" y="48518"/>
                    <a:pt x="2862" y="52768"/>
                  </a:cubicBezTo>
                  <a:lnTo>
                    <a:pt x="491" y="47332"/>
                  </a:lnTo>
                  <a:cubicBezTo>
                    <a:pt x="491" y="47169"/>
                    <a:pt x="328" y="47169"/>
                    <a:pt x="328" y="47169"/>
                  </a:cubicBezTo>
                  <a:lnTo>
                    <a:pt x="164" y="47169"/>
                  </a:lnTo>
                  <a:cubicBezTo>
                    <a:pt x="1" y="47169"/>
                    <a:pt x="1" y="47332"/>
                    <a:pt x="1" y="47496"/>
                  </a:cubicBezTo>
                  <a:lnTo>
                    <a:pt x="2699" y="53790"/>
                  </a:lnTo>
                  <a:cubicBezTo>
                    <a:pt x="2208" y="56692"/>
                    <a:pt x="1513" y="59063"/>
                    <a:pt x="1023" y="60943"/>
                  </a:cubicBezTo>
                  <a:lnTo>
                    <a:pt x="1513" y="60943"/>
                  </a:lnTo>
                  <a:cubicBezTo>
                    <a:pt x="2045" y="59267"/>
                    <a:pt x="2535" y="57019"/>
                    <a:pt x="3066" y="54485"/>
                  </a:cubicBezTo>
                  <a:lnTo>
                    <a:pt x="3393" y="54485"/>
                  </a:lnTo>
                  <a:cubicBezTo>
                    <a:pt x="3393" y="54485"/>
                    <a:pt x="3557" y="54322"/>
                    <a:pt x="3393" y="54158"/>
                  </a:cubicBezTo>
                  <a:lnTo>
                    <a:pt x="3230" y="53627"/>
                  </a:lnTo>
                  <a:cubicBezTo>
                    <a:pt x="6786" y="35560"/>
                    <a:pt x="10546" y="654"/>
                    <a:pt x="10546" y="164"/>
                  </a:cubicBezTo>
                  <a:cubicBezTo>
                    <a:pt x="10546" y="164"/>
                    <a:pt x="10546" y="0"/>
                    <a:pt x="10383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9476919" y="1275805"/>
              <a:ext cx="179718" cy="225815"/>
            </a:xfrm>
            <a:custGeom>
              <a:rect b="b" l="l" r="r" t="t"/>
              <a:pathLst>
                <a:path extrusionOk="0" h="5805" w="4620">
                  <a:moveTo>
                    <a:pt x="4251" y="0"/>
                  </a:moveTo>
                  <a:cubicBezTo>
                    <a:pt x="4088" y="0"/>
                    <a:pt x="4088" y="0"/>
                    <a:pt x="4088" y="164"/>
                  </a:cubicBezTo>
                  <a:lnTo>
                    <a:pt x="0" y="5477"/>
                  </a:lnTo>
                  <a:cubicBezTo>
                    <a:pt x="0" y="5477"/>
                    <a:pt x="0" y="5641"/>
                    <a:pt x="164" y="5804"/>
                  </a:cubicBezTo>
                  <a:lnTo>
                    <a:pt x="532" y="5804"/>
                  </a:lnTo>
                  <a:lnTo>
                    <a:pt x="4415" y="368"/>
                  </a:lnTo>
                  <a:cubicBezTo>
                    <a:pt x="4619" y="368"/>
                    <a:pt x="4415" y="164"/>
                    <a:pt x="4415" y="0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7"/>
            <p:cNvSpPr/>
            <p:nvPr/>
          </p:nvSpPr>
          <p:spPr>
            <a:xfrm>
              <a:off x="8106294" y="2865830"/>
              <a:ext cx="1510565" cy="1636134"/>
            </a:xfrm>
            <a:custGeom>
              <a:rect b="b" l="l" r="r" t="t"/>
              <a:pathLst>
                <a:path extrusionOk="0" h="42060" w="38832">
                  <a:moveTo>
                    <a:pt x="1" y="0"/>
                  </a:moveTo>
                  <a:lnTo>
                    <a:pt x="5437" y="42059"/>
                  </a:lnTo>
                  <a:lnTo>
                    <a:pt x="34744" y="42059"/>
                  </a:lnTo>
                  <a:lnTo>
                    <a:pt x="38831" y="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8522881" y="3144086"/>
              <a:ext cx="39" cy="483371"/>
            </a:xfrm>
            <a:custGeom>
              <a:rect b="b" l="l" r="r" t="t"/>
              <a:pathLst>
                <a:path extrusionOk="0" h="12426" w="1">
                  <a:moveTo>
                    <a:pt x="1" y="0"/>
                  </a:moveTo>
                  <a:lnTo>
                    <a:pt x="1" y="124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8483163" y="3104329"/>
              <a:ext cx="79512" cy="562883"/>
            </a:xfrm>
            <a:custGeom>
              <a:rect b="b" l="l" r="r" t="t"/>
              <a:pathLst>
                <a:path extrusionOk="0" h="14470" w="2044">
                  <a:moveTo>
                    <a:pt x="1022" y="0"/>
                  </a:moveTo>
                  <a:cubicBezTo>
                    <a:pt x="327" y="0"/>
                    <a:pt x="0" y="368"/>
                    <a:pt x="0" y="1022"/>
                  </a:cubicBezTo>
                  <a:lnTo>
                    <a:pt x="0" y="13448"/>
                  </a:lnTo>
                  <a:cubicBezTo>
                    <a:pt x="0" y="13979"/>
                    <a:pt x="327" y="14470"/>
                    <a:pt x="1022" y="14470"/>
                  </a:cubicBezTo>
                  <a:cubicBezTo>
                    <a:pt x="1553" y="14470"/>
                    <a:pt x="2044" y="13979"/>
                    <a:pt x="2044" y="13448"/>
                  </a:cubicBezTo>
                  <a:lnTo>
                    <a:pt x="2044" y="1022"/>
                  </a:lnTo>
                  <a:cubicBezTo>
                    <a:pt x="2044" y="368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9139845" y="3031196"/>
              <a:ext cx="79512" cy="564478"/>
            </a:xfrm>
            <a:custGeom>
              <a:rect b="b" l="l" r="r" t="t"/>
              <a:pathLst>
                <a:path extrusionOk="0" h="14511" w="2044">
                  <a:moveTo>
                    <a:pt x="1022" y="0"/>
                  </a:moveTo>
                  <a:cubicBezTo>
                    <a:pt x="491" y="0"/>
                    <a:pt x="0" y="368"/>
                    <a:pt x="0" y="1022"/>
                  </a:cubicBezTo>
                  <a:lnTo>
                    <a:pt x="0" y="13488"/>
                  </a:lnTo>
                  <a:cubicBezTo>
                    <a:pt x="0" y="13979"/>
                    <a:pt x="491" y="14510"/>
                    <a:pt x="1022" y="14510"/>
                  </a:cubicBezTo>
                  <a:cubicBezTo>
                    <a:pt x="1512" y="14510"/>
                    <a:pt x="2044" y="13979"/>
                    <a:pt x="2044" y="13488"/>
                  </a:cubicBezTo>
                  <a:lnTo>
                    <a:pt x="2044" y="1022"/>
                  </a:lnTo>
                  <a:cubicBezTo>
                    <a:pt x="2044" y="368"/>
                    <a:pt x="1512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8993540" y="3323729"/>
              <a:ext cx="79551" cy="562922"/>
            </a:xfrm>
            <a:custGeom>
              <a:rect b="b" l="l" r="r" t="t"/>
              <a:pathLst>
                <a:path extrusionOk="0" h="14471" w="2045">
                  <a:moveTo>
                    <a:pt x="1022" y="1"/>
                  </a:moveTo>
                  <a:cubicBezTo>
                    <a:pt x="491" y="1"/>
                    <a:pt x="1" y="328"/>
                    <a:pt x="1" y="1023"/>
                  </a:cubicBezTo>
                  <a:lnTo>
                    <a:pt x="1" y="13448"/>
                  </a:lnTo>
                  <a:cubicBezTo>
                    <a:pt x="1" y="14143"/>
                    <a:pt x="491" y="14470"/>
                    <a:pt x="1022" y="14470"/>
                  </a:cubicBezTo>
                  <a:cubicBezTo>
                    <a:pt x="1513" y="14470"/>
                    <a:pt x="2044" y="14143"/>
                    <a:pt x="2044" y="13448"/>
                  </a:cubicBezTo>
                  <a:lnTo>
                    <a:pt x="2044" y="1023"/>
                  </a:lnTo>
                  <a:cubicBezTo>
                    <a:pt x="2044" y="328"/>
                    <a:pt x="1513" y="1"/>
                    <a:pt x="1022" y="1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9165286" y="3733975"/>
              <a:ext cx="79512" cy="569263"/>
            </a:xfrm>
            <a:custGeom>
              <a:rect b="b" l="l" r="r" t="t"/>
              <a:pathLst>
                <a:path extrusionOk="0" h="14634" w="2044">
                  <a:moveTo>
                    <a:pt x="1022" y="0"/>
                  </a:moveTo>
                  <a:cubicBezTo>
                    <a:pt x="368" y="0"/>
                    <a:pt x="0" y="532"/>
                    <a:pt x="0" y="1022"/>
                  </a:cubicBezTo>
                  <a:lnTo>
                    <a:pt x="0" y="13611"/>
                  </a:lnTo>
                  <a:cubicBezTo>
                    <a:pt x="0" y="14143"/>
                    <a:pt x="368" y="14633"/>
                    <a:pt x="1022" y="14633"/>
                  </a:cubicBezTo>
                  <a:cubicBezTo>
                    <a:pt x="1553" y="14633"/>
                    <a:pt x="2044" y="14143"/>
                    <a:pt x="2044" y="13611"/>
                  </a:cubicBezTo>
                  <a:lnTo>
                    <a:pt x="2044" y="1022"/>
                  </a:lnTo>
                  <a:cubicBezTo>
                    <a:pt x="2044" y="532"/>
                    <a:pt x="1553" y="0"/>
                    <a:pt x="1022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4" name="Google Shape;574;p27"/>
          <p:cNvSpPr/>
          <p:nvPr/>
        </p:nvSpPr>
        <p:spPr>
          <a:xfrm>
            <a:off x="4108715" y="1945809"/>
            <a:ext cx="5145459" cy="3032302"/>
          </a:xfrm>
          <a:custGeom>
            <a:rect b="b" l="l" r="r" t="t"/>
            <a:pathLst>
              <a:path extrusionOk="0" h="134722" w="225626">
                <a:moveTo>
                  <a:pt x="184261" y="491"/>
                </a:moveTo>
                <a:cubicBezTo>
                  <a:pt x="186468" y="491"/>
                  <a:pt x="188675" y="1513"/>
                  <a:pt x="190228" y="3066"/>
                </a:cubicBezTo>
                <a:cubicBezTo>
                  <a:pt x="191577" y="4578"/>
                  <a:pt x="192599" y="6622"/>
                  <a:pt x="192599" y="9034"/>
                </a:cubicBezTo>
                <a:lnTo>
                  <a:pt x="192599" y="102839"/>
                </a:lnTo>
                <a:lnTo>
                  <a:pt x="223381" y="125714"/>
                </a:lnTo>
                <a:lnTo>
                  <a:pt x="223581" y="126015"/>
                </a:lnTo>
                <a:cubicBezTo>
                  <a:pt x="224440" y="126873"/>
                  <a:pt x="225135" y="128059"/>
                  <a:pt x="225135" y="129408"/>
                </a:cubicBezTo>
                <a:cubicBezTo>
                  <a:pt x="225135" y="130797"/>
                  <a:pt x="224603" y="131983"/>
                  <a:pt x="223581" y="132841"/>
                </a:cubicBezTo>
                <a:cubicBezTo>
                  <a:pt x="222764" y="133699"/>
                  <a:pt x="221538" y="134190"/>
                  <a:pt x="220352" y="134190"/>
                </a:cubicBezTo>
                <a:lnTo>
                  <a:pt x="5273" y="134190"/>
                </a:lnTo>
                <a:cubicBezTo>
                  <a:pt x="3884" y="134190"/>
                  <a:pt x="2698" y="133699"/>
                  <a:pt x="1840" y="132841"/>
                </a:cubicBezTo>
                <a:cubicBezTo>
                  <a:pt x="1023" y="131983"/>
                  <a:pt x="491" y="130797"/>
                  <a:pt x="491" y="129408"/>
                </a:cubicBezTo>
                <a:cubicBezTo>
                  <a:pt x="491" y="127895"/>
                  <a:pt x="1186" y="126546"/>
                  <a:pt x="2371" y="125688"/>
                </a:cubicBezTo>
                <a:lnTo>
                  <a:pt x="2862" y="125157"/>
                </a:lnTo>
                <a:lnTo>
                  <a:pt x="2698" y="125157"/>
                </a:lnTo>
                <a:lnTo>
                  <a:pt x="33722" y="102839"/>
                </a:lnTo>
                <a:lnTo>
                  <a:pt x="33722" y="9034"/>
                </a:lnTo>
                <a:cubicBezTo>
                  <a:pt x="33722" y="6622"/>
                  <a:pt x="34539" y="4578"/>
                  <a:pt x="36092" y="3066"/>
                </a:cubicBezTo>
                <a:cubicBezTo>
                  <a:pt x="37605" y="1513"/>
                  <a:pt x="39853" y="491"/>
                  <a:pt x="42060" y="491"/>
                </a:cubicBezTo>
                <a:close/>
                <a:moveTo>
                  <a:pt x="42060" y="1"/>
                </a:moveTo>
                <a:cubicBezTo>
                  <a:pt x="37114" y="1"/>
                  <a:pt x="33190" y="4088"/>
                  <a:pt x="33190" y="9034"/>
                </a:cubicBezTo>
                <a:lnTo>
                  <a:pt x="33190" y="102676"/>
                </a:lnTo>
                <a:lnTo>
                  <a:pt x="1023" y="125688"/>
                </a:lnTo>
                <a:lnTo>
                  <a:pt x="1589" y="125688"/>
                </a:lnTo>
                <a:cubicBezTo>
                  <a:pt x="620" y="126584"/>
                  <a:pt x="1" y="127949"/>
                  <a:pt x="1" y="129408"/>
                </a:cubicBezTo>
                <a:cubicBezTo>
                  <a:pt x="1" y="132310"/>
                  <a:pt x="2371" y="134721"/>
                  <a:pt x="5273" y="134721"/>
                </a:cubicBezTo>
                <a:lnTo>
                  <a:pt x="220352" y="134721"/>
                </a:lnTo>
                <a:cubicBezTo>
                  <a:pt x="223254" y="134721"/>
                  <a:pt x="225625" y="132310"/>
                  <a:pt x="225625" y="129408"/>
                </a:cubicBezTo>
                <a:cubicBezTo>
                  <a:pt x="225625" y="128054"/>
                  <a:pt x="225101" y="126962"/>
                  <a:pt x="224258" y="126015"/>
                </a:cubicBezTo>
                <a:lnTo>
                  <a:pt x="224603" y="126015"/>
                </a:lnTo>
                <a:lnTo>
                  <a:pt x="223949" y="125530"/>
                </a:lnTo>
                <a:lnTo>
                  <a:pt x="223949" y="125530"/>
                </a:lnTo>
                <a:lnTo>
                  <a:pt x="223949" y="125524"/>
                </a:lnTo>
                <a:lnTo>
                  <a:pt x="223942" y="125524"/>
                </a:lnTo>
                <a:lnTo>
                  <a:pt x="193130" y="102676"/>
                </a:lnTo>
                <a:lnTo>
                  <a:pt x="193130" y="9034"/>
                </a:lnTo>
                <a:cubicBezTo>
                  <a:pt x="193130" y="4088"/>
                  <a:pt x="189043" y="1"/>
                  <a:pt x="184261" y="1"/>
                </a:cubicBezTo>
                <a:close/>
              </a:path>
            </a:pathLst>
          </a:custGeom>
          <a:solidFill>
            <a:srgbClr val="006FE6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7"/>
          <p:cNvSpPr/>
          <p:nvPr/>
        </p:nvSpPr>
        <p:spPr>
          <a:xfrm>
            <a:off x="4195225" y="4784947"/>
            <a:ext cx="5013245" cy="10622"/>
          </a:xfrm>
          <a:custGeom>
            <a:rect b="b" l="l" r="r" t="t"/>
            <a:pathLst>
              <a:path extrusionOk="0" h="696" w="219044">
                <a:moveTo>
                  <a:pt x="0" y="1"/>
                </a:moveTo>
                <a:lnTo>
                  <a:pt x="0" y="695"/>
                </a:lnTo>
                <a:lnTo>
                  <a:pt x="219044" y="695"/>
                </a:lnTo>
                <a:lnTo>
                  <a:pt x="219044" y="1"/>
                </a:ln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7"/>
          <p:cNvSpPr/>
          <p:nvPr/>
        </p:nvSpPr>
        <p:spPr>
          <a:xfrm>
            <a:off x="4496502" y="4310732"/>
            <a:ext cx="4422199" cy="367558"/>
          </a:xfrm>
          <a:custGeom>
            <a:rect b="b" l="l" r="r" t="t"/>
            <a:pathLst>
              <a:path extrusionOk="0" h="15329" w="192313">
                <a:moveTo>
                  <a:pt x="20806" y="164"/>
                </a:moveTo>
                <a:lnTo>
                  <a:pt x="44043" y="327"/>
                </a:lnTo>
                <a:lnTo>
                  <a:pt x="43777" y="327"/>
                </a:lnTo>
                <a:lnTo>
                  <a:pt x="42428" y="1840"/>
                </a:lnTo>
                <a:lnTo>
                  <a:pt x="30329" y="1676"/>
                </a:lnTo>
                <a:lnTo>
                  <a:pt x="32046" y="327"/>
                </a:lnTo>
                <a:lnTo>
                  <a:pt x="31188" y="327"/>
                </a:lnTo>
                <a:lnTo>
                  <a:pt x="29471" y="1676"/>
                </a:lnTo>
                <a:lnTo>
                  <a:pt x="18925" y="1676"/>
                </a:lnTo>
                <a:lnTo>
                  <a:pt x="20806" y="164"/>
                </a:lnTo>
                <a:close/>
                <a:moveTo>
                  <a:pt x="44632" y="332"/>
                </a:moveTo>
                <a:lnTo>
                  <a:pt x="67279" y="491"/>
                </a:lnTo>
                <a:lnTo>
                  <a:pt x="66625" y="2044"/>
                </a:lnTo>
                <a:lnTo>
                  <a:pt x="55876" y="2044"/>
                </a:lnTo>
                <a:lnTo>
                  <a:pt x="56897" y="491"/>
                </a:lnTo>
                <a:lnTo>
                  <a:pt x="56039" y="491"/>
                </a:lnTo>
                <a:lnTo>
                  <a:pt x="55017" y="1840"/>
                </a:lnTo>
                <a:lnTo>
                  <a:pt x="43286" y="1840"/>
                </a:lnTo>
                <a:lnTo>
                  <a:pt x="44632" y="332"/>
                </a:lnTo>
                <a:close/>
                <a:moveTo>
                  <a:pt x="68138" y="491"/>
                </a:moveTo>
                <a:lnTo>
                  <a:pt x="80073" y="654"/>
                </a:lnTo>
                <a:lnTo>
                  <a:pt x="79542" y="2208"/>
                </a:lnTo>
                <a:lnTo>
                  <a:pt x="67443" y="2044"/>
                </a:lnTo>
                <a:lnTo>
                  <a:pt x="68138" y="491"/>
                </a:lnTo>
                <a:close/>
                <a:moveTo>
                  <a:pt x="80727" y="654"/>
                </a:moveTo>
                <a:lnTo>
                  <a:pt x="92335" y="818"/>
                </a:lnTo>
                <a:lnTo>
                  <a:pt x="92335" y="2208"/>
                </a:lnTo>
                <a:lnTo>
                  <a:pt x="80400" y="2208"/>
                </a:lnTo>
                <a:lnTo>
                  <a:pt x="80727" y="654"/>
                </a:lnTo>
                <a:close/>
                <a:moveTo>
                  <a:pt x="104597" y="818"/>
                </a:moveTo>
                <a:lnTo>
                  <a:pt x="104761" y="2371"/>
                </a:lnTo>
                <a:lnTo>
                  <a:pt x="93194" y="2208"/>
                </a:lnTo>
                <a:lnTo>
                  <a:pt x="93194" y="818"/>
                </a:lnTo>
                <a:close/>
                <a:moveTo>
                  <a:pt x="105456" y="818"/>
                </a:moveTo>
                <a:lnTo>
                  <a:pt x="116492" y="1022"/>
                </a:lnTo>
                <a:lnTo>
                  <a:pt x="116860" y="2371"/>
                </a:lnTo>
                <a:lnTo>
                  <a:pt x="105619" y="2371"/>
                </a:lnTo>
                <a:lnTo>
                  <a:pt x="105456" y="818"/>
                </a:lnTo>
                <a:close/>
                <a:moveTo>
                  <a:pt x="128100" y="1022"/>
                </a:moveTo>
                <a:lnTo>
                  <a:pt x="128754" y="2535"/>
                </a:lnTo>
                <a:lnTo>
                  <a:pt x="117718" y="2371"/>
                </a:lnTo>
                <a:lnTo>
                  <a:pt x="117187" y="1022"/>
                </a:lnTo>
                <a:close/>
                <a:moveTo>
                  <a:pt x="128958" y="1022"/>
                </a:moveTo>
                <a:lnTo>
                  <a:pt x="139504" y="1186"/>
                </a:lnTo>
                <a:lnTo>
                  <a:pt x="140526" y="2535"/>
                </a:lnTo>
                <a:lnTo>
                  <a:pt x="129612" y="2535"/>
                </a:lnTo>
                <a:lnTo>
                  <a:pt x="128958" y="1022"/>
                </a:lnTo>
                <a:close/>
                <a:moveTo>
                  <a:pt x="150744" y="1186"/>
                </a:moveTo>
                <a:lnTo>
                  <a:pt x="151929" y="2698"/>
                </a:lnTo>
                <a:lnTo>
                  <a:pt x="141220" y="2535"/>
                </a:lnTo>
                <a:lnTo>
                  <a:pt x="140362" y="1186"/>
                </a:lnTo>
                <a:close/>
                <a:moveTo>
                  <a:pt x="151439" y="1186"/>
                </a:moveTo>
                <a:lnTo>
                  <a:pt x="162843" y="1349"/>
                </a:lnTo>
                <a:lnTo>
                  <a:pt x="164355" y="2698"/>
                </a:lnTo>
                <a:lnTo>
                  <a:pt x="152624" y="2698"/>
                </a:lnTo>
                <a:lnTo>
                  <a:pt x="151439" y="1186"/>
                </a:lnTo>
                <a:close/>
                <a:moveTo>
                  <a:pt x="163701" y="1349"/>
                </a:moveTo>
                <a:lnTo>
                  <a:pt x="174574" y="1513"/>
                </a:lnTo>
                <a:lnTo>
                  <a:pt x="176290" y="2862"/>
                </a:lnTo>
                <a:lnTo>
                  <a:pt x="165050" y="2698"/>
                </a:lnTo>
                <a:lnTo>
                  <a:pt x="163701" y="1349"/>
                </a:lnTo>
                <a:close/>
                <a:moveTo>
                  <a:pt x="18598" y="1840"/>
                </a:moveTo>
                <a:lnTo>
                  <a:pt x="29307" y="2044"/>
                </a:lnTo>
                <a:lnTo>
                  <a:pt x="27427" y="3556"/>
                </a:lnTo>
                <a:lnTo>
                  <a:pt x="16350" y="3556"/>
                </a:lnTo>
                <a:lnTo>
                  <a:pt x="18598" y="1840"/>
                </a:lnTo>
                <a:close/>
                <a:moveTo>
                  <a:pt x="42265" y="2044"/>
                </a:moveTo>
                <a:lnTo>
                  <a:pt x="40711" y="3720"/>
                </a:lnTo>
                <a:lnTo>
                  <a:pt x="28286" y="3556"/>
                </a:lnTo>
                <a:lnTo>
                  <a:pt x="30166" y="2044"/>
                </a:lnTo>
                <a:close/>
                <a:moveTo>
                  <a:pt x="43123" y="2044"/>
                </a:moveTo>
                <a:lnTo>
                  <a:pt x="54854" y="2208"/>
                </a:lnTo>
                <a:lnTo>
                  <a:pt x="53832" y="3720"/>
                </a:lnTo>
                <a:lnTo>
                  <a:pt x="41733" y="3720"/>
                </a:lnTo>
                <a:lnTo>
                  <a:pt x="43123" y="2044"/>
                </a:lnTo>
                <a:close/>
                <a:moveTo>
                  <a:pt x="66421" y="2208"/>
                </a:moveTo>
                <a:lnTo>
                  <a:pt x="65604" y="3883"/>
                </a:lnTo>
                <a:lnTo>
                  <a:pt x="54690" y="3720"/>
                </a:lnTo>
                <a:lnTo>
                  <a:pt x="55876" y="2208"/>
                </a:lnTo>
                <a:close/>
                <a:moveTo>
                  <a:pt x="67279" y="2208"/>
                </a:moveTo>
                <a:lnTo>
                  <a:pt x="79542" y="2371"/>
                </a:lnTo>
                <a:lnTo>
                  <a:pt x="79051" y="3883"/>
                </a:lnTo>
                <a:lnTo>
                  <a:pt x="66625" y="3883"/>
                </a:lnTo>
                <a:lnTo>
                  <a:pt x="67279" y="2208"/>
                </a:lnTo>
                <a:close/>
                <a:moveTo>
                  <a:pt x="92335" y="2371"/>
                </a:moveTo>
                <a:lnTo>
                  <a:pt x="92172" y="4088"/>
                </a:lnTo>
                <a:lnTo>
                  <a:pt x="79909" y="3883"/>
                </a:lnTo>
                <a:lnTo>
                  <a:pt x="80400" y="2371"/>
                </a:lnTo>
                <a:close/>
                <a:moveTo>
                  <a:pt x="93194" y="2371"/>
                </a:moveTo>
                <a:lnTo>
                  <a:pt x="104761" y="2535"/>
                </a:lnTo>
                <a:lnTo>
                  <a:pt x="104924" y="4088"/>
                </a:lnTo>
                <a:lnTo>
                  <a:pt x="92989" y="4088"/>
                </a:lnTo>
                <a:lnTo>
                  <a:pt x="93194" y="2371"/>
                </a:lnTo>
                <a:close/>
                <a:moveTo>
                  <a:pt x="117023" y="2535"/>
                </a:moveTo>
                <a:lnTo>
                  <a:pt x="117514" y="4088"/>
                </a:lnTo>
                <a:lnTo>
                  <a:pt x="105783" y="4088"/>
                </a:lnTo>
                <a:lnTo>
                  <a:pt x="105619" y="2535"/>
                </a:lnTo>
                <a:close/>
                <a:moveTo>
                  <a:pt x="117718" y="2535"/>
                </a:moveTo>
                <a:lnTo>
                  <a:pt x="128958" y="2698"/>
                </a:lnTo>
                <a:lnTo>
                  <a:pt x="129776" y="4251"/>
                </a:lnTo>
                <a:lnTo>
                  <a:pt x="118372" y="4088"/>
                </a:lnTo>
                <a:lnTo>
                  <a:pt x="117718" y="2535"/>
                </a:lnTo>
                <a:close/>
                <a:moveTo>
                  <a:pt x="140689" y="2698"/>
                </a:moveTo>
                <a:lnTo>
                  <a:pt x="141711" y="4251"/>
                </a:lnTo>
                <a:lnTo>
                  <a:pt x="130471" y="4251"/>
                </a:lnTo>
                <a:lnTo>
                  <a:pt x="129776" y="2698"/>
                </a:lnTo>
                <a:close/>
                <a:moveTo>
                  <a:pt x="141384" y="2698"/>
                </a:moveTo>
                <a:lnTo>
                  <a:pt x="152093" y="2862"/>
                </a:lnTo>
                <a:lnTo>
                  <a:pt x="153483" y="4415"/>
                </a:lnTo>
                <a:lnTo>
                  <a:pt x="153483" y="4415"/>
                </a:lnTo>
                <a:lnTo>
                  <a:pt x="142569" y="4251"/>
                </a:lnTo>
                <a:lnTo>
                  <a:pt x="141384" y="2698"/>
                </a:lnTo>
                <a:close/>
                <a:moveTo>
                  <a:pt x="164519" y="2862"/>
                </a:moveTo>
                <a:lnTo>
                  <a:pt x="166235" y="4415"/>
                </a:lnTo>
                <a:lnTo>
                  <a:pt x="154137" y="4415"/>
                </a:lnTo>
                <a:lnTo>
                  <a:pt x="152788" y="2862"/>
                </a:lnTo>
                <a:close/>
                <a:moveTo>
                  <a:pt x="165377" y="2862"/>
                </a:moveTo>
                <a:lnTo>
                  <a:pt x="176617" y="3066"/>
                </a:lnTo>
                <a:lnTo>
                  <a:pt x="178498" y="4415"/>
                </a:lnTo>
                <a:lnTo>
                  <a:pt x="166930" y="4415"/>
                </a:lnTo>
                <a:lnTo>
                  <a:pt x="165377" y="2862"/>
                </a:lnTo>
                <a:close/>
                <a:moveTo>
                  <a:pt x="16187" y="3720"/>
                </a:moveTo>
                <a:lnTo>
                  <a:pt x="27100" y="3883"/>
                </a:lnTo>
                <a:lnTo>
                  <a:pt x="25220" y="5600"/>
                </a:lnTo>
                <a:lnTo>
                  <a:pt x="13816" y="5600"/>
                </a:lnTo>
                <a:lnTo>
                  <a:pt x="16187" y="3720"/>
                </a:lnTo>
                <a:close/>
                <a:moveTo>
                  <a:pt x="40548" y="3883"/>
                </a:moveTo>
                <a:lnTo>
                  <a:pt x="39035" y="5600"/>
                </a:lnTo>
                <a:lnTo>
                  <a:pt x="26242" y="5600"/>
                </a:lnTo>
                <a:lnTo>
                  <a:pt x="28122" y="3883"/>
                </a:lnTo>
                <a:close/>
                <a:moveTo>
                  <a:pt x="53668" y="3883"/>
                </a:moveTo>
                <a:lnTo>
                  <a:pt x="52483" y="5764"/>
                </a:lnTo>
                <a:lnTo>
                  <a:pt x="40057" y="5600"/>
                </a:lnTo>
                <a:lnTo>
                  <a:pt x="41570" y="3883"/>
                </a:lnTo>
                <a:close/>
                <a:moveTo>
                  <a:pt x="54527" y="3883"/>
                </a:moveTo>
                <a:lnTo>
                  <a:pt x="65604" y="4088"/>
                </a:lnTo>
                <a:lnTo>
                  <a:pt x="64745" y="5764"/>
                </a:lnTo>
                <a:lnTo>
                  <a:pt x="53341" y="5764"/>
                </a:lnTo>
                <a:lnTo>
                  <a:pt x="54527" y="3883"/>
                </a:lnTo>
                <a:close/>
                <a:moveTo>
                  <a:pt x="79051" y="4088"/>
                </a:moveTo>
                <a:lnTo>
                  <a:pt x="78520" y="5764"/>
                </a:lnTo>
                <a:lnTo>
                  <a:pt x="65604" y="5764"/>
                </a:lnTo>
                <a:lnTo>
                  <a:pt x="66421" y="4088"/>
                </a:lnTo>
                <a:close/>
                <a:moveTo>
                  <a:pt x="79909" y="4088"/>
                </a:moveTo>
                <a:lnTo>
                  <a:pt x="92172" y="4251"/>
                </a:lnTo>
                <a:lnTo>
                  <a:pt x="91967" y="5927"/>
                </a:lnTo>
                <a:lnTo>
                  <a:pt x="79378" y="5764"/>
                </a:lnTo>
                <a:lnTo>
                  <a:pt x="79909" y="4088"/>
                </a:lnTo>
                <a:close/>
                <a:moveTo>
                  <a:pt x="104924" y="4251"/>
                </a:moveTo>
                <a:lnTo>
                  <a:pt x="105088" y="5927"/>
                </a:lnTo>
                <a:lnTo>
                  <a:pt x="92826" y="5927"/>
                </a:lnTo>
                <a:lnTo>
                  <a:pt x="92989" y="4251"/>
                </a:lnTo>
                <a:close/>
                <a:moveTo>
                  <a:pt x="105783" y="4251"/>
                </a:moveTo>
                <a:lnTo>
                  <a:pt x="117514" y="4415"/>
                </a:lnTo>
                <a:lnTo>
                  <a:pt x="118045" y="5927"/>
                </a:lnTo>
                <a:lnTo>
                  <a:pt x="106110" y="5927"/>
                </a:lnTo>
                <a:lnTo>
                  <a:pt x="105783" y="4251"/>
                </a:lnTo>
                <a:close/>
                <a:moveTo>
                  <a:pt x="129776" y="4415"/>
                </a:moveTo>
                <a:lnTo>
                  <a:pt x="130634" y="5927"/>
                </a:lnTo>
                <a:lnTo>
                  <a:pt x="118903" y="5927"/>
                </a:lnTo>
                <a:lnTo>
                  <a:pt x="118372" y="4415"/>
                </a:lnTo>
                <a:close/>
                <a:moveTo>
                  <a:pt x="141874" y="4415"/>
                </a:moveTo>
                <a:lnTo>
                  <a:pt x="142896" y="6131"/>
                </a:lnTo>
                <a:lnTo>
                  <a:pt x="131492" y="6131"/>
                </a:lnTo>
                <a:lnTo>
                  <a:pt x="130634" y="4415"/>
                </a:lnTo>
                <a:close/>
                <a:moveTo>
                  <a:pt x="142569" y="4415"/>
                </a:moveTo>
                <a:lnTo>
                  <a:pt x="153646" y="4578"/>
                </a:lnTo>
                <a:lnTo>
                  <a:pt x="154995" y="6131"/>
                </a:lnTo>
                <a:lnTo>
                  <a:pt x="143755" y="6131"/>
                </a:lnTo>
                <a:lnTo>
                  <a:pt x="142569" y="4415"/>
                </a:lnTo>
                <a:close/>
                <a:moveTo>
                  <a:pt x="166399" y="4578"/>
                </a:moveTo>
                <a:lnTo>
                  <a:pt x="168116" y="6131"/>
                </a:lnTo>
                <a:lnTo>
                  <a:pt x="155853" y="6131"/>
                </a:lnTo>
                <a:lnTo>
                  <a:pt x="154300" y="4578"/>
                </a:lnTo>
                <a:close/>
                <a:moveTo>
                  <a:pt x="167094" y="4578"/>
                </a:moveTo>
                <a:lnTo>
                  <a:pt x="178661" y="4742"/>
                </a:lnTo>
                <a:lnTo>
                  <a:pt x="180705" y="6295"/>
                </a:lnTo>
                <a:lnTo>
                  <a:pt x="168974" y="6131"/>
                </a:lnTo>
                <a:lnTo>
                  <a:pt x="167094" y="4578"/>
                </a:lnTo>
                <a:close/>
                <a:moveTo>
                  <a:pt x="24893" y="5764"/>
                </a:moveTo>
                <a:lnTo>
                  <a:pt x="22849" y="7644"/>
                </a:lnTo>
                <a:lnTo>
                  <a:pt x="11078" y="7644"/>
                </a:lnTo>
                <a:lnTo>
                  <a:pt x="13653" y="5764"/>
                </a:lnTo>
                <a:close/>
                <a:moveTo>
                  <a:pt x="25915" y="5764"/>
                </a:moveTo>
                <a:lnTo>
                  <a:pt x="38831" y="5927"/>
                </a:lnTo>
                <a:lnTo>
                  <a:pt x="37155" y="7807"/>
                </a:lnTo>
                <a:lnTo>
                  <a:pt x="23871" y="7644"/>
                </a:lnTo>
                <a:lnTo>
                  <a:pt x="25915" y="5764"/>
                </a:lnTo>
                <a:close/>
                <a:moveTo>
                  <a:pt x="52320" y="5927"/>
                </a:moveTo>
                <a:lnTo>
                  <a:pt x="51093" y="7807"/>
                </a:lnTo>
                <a:lnTo>
                  <a:pt x="38177" y="7807"/>
                </a:lnTo>
                <a:lnTo>
                  <a:pt x="39689" y="5927"/>
                </a:lnTo>
                <a:close/>
                <a:moveTo>
                  <a:pt x="64582" y="5927"/>
                </a:moveTo>
                <a:lnTo>
                  <a:pt x="63723" y="7807"/>
                </a:lnTo>
                <a:lnTo>
                  <a:pt x="51952" y="7807"/>
                </a:lnTo>
                <a:lnTo>
                  <a:pt x="53341" y="5927"/>
                </a:lnTo>
                <a:close/>
                <a:moveTo>
                  <a:pt x="65604" y="5927"/>
                </a:moveTo>
                <a:lnTo>
                  <a:pt x="78356" y="6131"/>
                </a:lnTo>
                <a:lnTo>
                  <a:pt x="77866" y="7807"/>
                </a:lnTo>
                <a:lnTo>
                  <a:pt x="64582" y="7807"/>
                </a:lnTo>
                <a:lnTo>
                  <a:pt x="65604" y="5927"/>
                </a:lnTo>
                <a:close/>
                <a:moveTo>
                  <a:pt x="91967" y="6131"/>
                </a:moveTo>
                <a:lnTo>
                  <a:pt x="91804" y="7807"/>
                </a:lnTo>
                <a:lnTo>
                  <a:pt x="78888" y="7807"/>
                </a:lnTo>
                <a:lnTo>
                  <a:pt x="79378" y="6131"/>
                </a:lnTo>
                <a:close/>
                <a:moveTo>
                  <a:pt x="105251" y="6131"/>
                </a:moveTo>
                <a:lnTo>
                  <a:pt x="105456" y="7971"/>
                </a:lnTo>
                <a:lnTo>
                  <a:pt x="105456" y="7971"/>
                </a:lnTo>
                <a:lnTo>
                  <a:pt x="92826" y="7807"/>
                </a:lnTo>
                <a:lnTo>
                  <a:pt x="92826" y="6131"/>
                </a:lnTo>
                <a:close/>
                <a:moveTo>
                  <a:pt x="118208" y="6131"/>
                </a:moveTo>
                <a:lnTo>
                  <a:pt x="118740" y="7971"/>
                </a:lnTo>
                <a:lnTo>
                  <a:pt x="106273" y="7971"/>
                </a:lnTo>
                <a:lnTo>
                  <a:pt x="106110" y="6131"/>
                </a:lnTo>
                <a:close/>
                <a:moveTo>
                  <a:pt x="119067" y="6131"/>
                </a:moveTo>
                <a:lnTo>
                  <a:pt x="130798" y="6295"/>
                </a:lnTo>
                <a:lnTo>
                  <a:pt x="131656" y="7971"/>
                </a:lnTo>
                <a:lnTo>
                  <a:pt x="119557" y="7971"/>
                </a:lnTo>
                <a:lnTo>
                  <a:pt x="119067" y="6131"/>
                </a:lnTo>
                <a:close/>
                <a:moveTo>
                  <a:pt x="143060" y="6295"/>
                </a:moveTo>
                <a:lnTo>
                  <a:pt x="144286" y="7971"/>
                </a:lnTo>
                <a:lnTo>
                  <a:pt x="132514" y="7971"/>
                </a:lnTo>
                <a:lnTo>
                  <a:pt x="131656" y="6295"/>
                </a:lnTo>
                <a:close/>
                <a:moveTo>
                  <a:pt x="155158" y="6295"/>
                </a:moveTo>
                <a:lnTo>
                  <a:pt x="156712" y="7971"/>
                </a:lnTo>
                <a:lnTo>
                  <a:pt x="145103" y="7971"/>
                </a:lnTo>
                <a:lnTo>
                  <a:pt x="143918" y="6295"/>
                </a:lnTo>
                <a:close/>
                <a:moveTo>
                  <a:pt x="156017" y="6295"/>
                </a:moveTo>
                <a:lnTo>
                  <a:pt x="168279" y="6458"/>
                </a:lnTo>
                <a:lnTo>
                  <a:pt x="170159" y="7971"/>
                </a:lnTo>
                <a:lnTo>
                  <a:pt x="157570" y="7971"/>
                </a:lnTo>
                <a:lnTo>
                  <a:pt x="156017" y="6295"/>
                </a:lnTo>
                <a:close/>
                <a:moveTo>
                  <a:pt x="180868" y="6458"/>
                </a:moveTo>
                <a:lnTo>
                  <a:pt x="183116" y="8175"/>
                </a:lnTo>
                <a:lnTo>
                  <a:pt x="171018" y="7971"/>
                </a:lnTo>
                <a:lnTo>
                  <a:pt x="169137" y="6458"/>
                </a:lnTo>
                <a:close/>
                <a:moveTo>
                  <a:pt x="22686" y="7971"/>
                </a:moveTo>
                <a:lnTo>
                  <a:pt x="20274" y="10014"/>
                </a:lnTo>
                <a:lnTo>
                  <a:pt x="8176" y="10014"/>
                </a:lnTo>
                <a:lnTo>
                  <a:pt x="10751" y="7971"/>
                </a:lnTo>
                <a:close/>
                <a:moveTo>
                  <a:pt x="36992" y="7971"/>
                </a:moveTo>
                <a:lnTo>
                  <a:pt x="35112" y="10014"/>
                </a:lnTo>
                <a:lnTo>
                  <a:pt x="21460" y="10014"/>
                </a:lnTo>
                <a:lnTo>
                  <a:pt x="23708" y="7971"/>
                </a:lnTo>
                <a:close/>
                <a:moveTo>
                  <a:pt x="50930" y="7971"/>
                </a:moveTo>
                <a:lnTo>
                  <a:pt x="49581" y="10014"/>
                </a:lnTo>
                <a:lnTo>
                  <a:pt x="36133" y="10014"/>
                </a:lnTo>
                <a:lnTo>
                  <a:pt x="37809" y="7971"/>
                </a:lnTo>
                <a:close/>
                <a:moveTo>
                  <a:pt x="63560" y="7971"/>
                </a:moveTo>
                <a:lnTo>
                  <a:pt x="62538" y="10014"/>
                </a:lnTo>
                <a:lnTo>
                  <a:pt x="50603" y="10014"/>
                </a:lnTo>
                <a:lnTo>
                  <a:pt x="51788" y="7971"/>
                </a:lnTo>
                <a:close/>
                <a:moveTo>
                  <a:pt x="64582" y="7971"/>
                </a:moveTo>
                <a:lnTo>
                  <a:pt x="77866" y="8175"/>
                </a:lnTo>
                <a:lnTo>
                  <a:pt x="77334" y="10014"/>
                </a:lnTo>
                <a:lnTo>
                  <a:pt x="63560" y="10014"/>
                </a:lnTo>
                <a:lnTo>
                  <a:pt x="64582" y="7971"/>
                </a:lnTo>
                <a:close/>
                <a:moveTo>
                  <a:pt x="91804" y="8175"/>
                </a:moveTo>
                <a:lnTo>
                  <a:pt x="91640" y="10014"/>
                </a:lnTo>
                <a:lnTo>
                  <a:pt x="78356" y="10014"/>
                </a:lnTo>
                <a:lnTo>
                  <a:pt x="78888" y="8175"/>
                </a:lnTo>
                <a:close/>
                <a:moveTo>
                  <a:pt x="105456" y="8175"/>
                </a:moveTo>
                <a:lnTo>
                  <a:pt x="105619" y="10014"/>
                </a:lnTo>
                <a:lnTo>
                  <a:pt x="92662" y="10014"/>
                </a:lnTo>
                <a:lnTo>
                  <a:pt x="92662" y="8175"/>
                </a:lnTo>
                <a:close/>
                <a:moveTo>
                  <a:pt x="118740" y="8175"/>
                </a:moveTo>
                <a:lnTo>
                  <a:pt x="119394" y="10014"/>
                </a:lnTo>
                <a:lnTo>
                  <a:pt x="106641" y="10014"/>
                </a:lnTo>
                <a:lnTo>
                  <a:pt x="106273" y="8175"/>
                </a:lnTo>
                <a:close/>
                <a:moveTo>
                  <a:pt x="131819" y="8175"/>
                </a:moveTo>
                <a:lnTo>
                  <a:pt x="132678" y="10014"/>
                </a:lnTo>
                <a:lnTo>
                  <a:pt x="120252" y="10014"/>
                </a:lnTo>
                <a:lnTo>
                  <a:pt x="119557" y="8175"/>
                </a:lnTo>
                <a:close/>
                <a:moveTo>
                  <a:pt x="144449" y="8175"/>
                </a:moveTo>
                <a:lnTo>
                  <a:pt x="145798" y="10014"/>
                </a:lnTo>
                <a:lnTo>
                  <a:pt x="133536" y="10014"/>
                </a:lnTo>
                <a:lnTo>
                  <a:pt x="132678" y="8175"/>
                </a:lnTo>
                <a:close/>
                <a:moveTo>
                  <a:pt x="156875" y="8175"/>
                </a:moveTo>
                <a:lnTo>
                  <a:pt x="158388" y="10014"/>
                </a:lnTo>
                <a:lnTo>
                  <a:pt x="146657" y="10014"/>
                </a:lnTo>
                <a:lnTo>
                  <a:pt x="145308" y="8175"/>
                </a:lnTo>
                <a:close/>
                <a:moveTo>
                  <a:pt x="157734" y="8175"/>
                </a:moveTo>
                <a:lnTo>
                  <a:pt x="170323" y="8339"/>
                </a:lnTo>
                <a:lnTo>
                  <a:pt x="172366" y="10014"/>
                </a:lnTo>
                <a:lnTo>
                  <a:pt x="159246" y="10014"/>
                </a:lnTo>
                <a:lnTo>
                  <a:pt x="157734" y="8175"/>
                </a:lnTo>
                <a:close/>
                <a:moveTo>
                  <a:pt x="183280" y="8339"/>
                </a:moveTo>
                <a:lnTo>
                  <a:pt x="185487" y="10014"/>
                </a:lnTo>
                <a:lnTo>
                  <a:pt x="173061" y="10014"/>
                </a:lnTo>
                <a:lnTo>
                  <a:pt x="171181" y="8339"/>
                </a:lnTo>
                <a:close/>
                <a:moveTo>
                  <a:pt x="172530" y="10219"/>
                </a:moveTo>
                <a:lnTo>
                  <a:pt x="174574" y="12058"/>
                </a:lnTo>
                <a:lnTo>
                  <a:pt x="161126" y="12058"/>
                </a:lnTo>
                <a:lnTo>
                  <a:pt x="159409" y="10219"/>
                </a:lnTo>
                <a:close/>
                <a:moveTo>
                  <a:pt x="185814" y="10219"/>
                </a:moveTo>
                <a:lnTo>
                  <a:pt x="188226" y="12058"/>
                </a:lnTo>
                <a:lnTo>
                  <a:pt x="175432" y="12058"/>
                </a:lnTo>
                <a:lnTo>
                  <a:pt x="173388" y="10219"/>
                </a:lnTo>
                <a:close/>
                <a:moveTo>
                  <a:pt x="77171" y="10219"/>
                </a:moveTo>
                <a:lnTo>
                  <a:pt x="76640" y="12263"/>
                </a:lnTo>
                <a:lnTo>
                  <a:pt x="62538" y="12263"/>
                </a:lnTo>
                <a:lnTo>
                  <a:pt x="63355" y="10219"/>
                </a:lnTo>
                <a:close/>
                <a:moveTo>
                  <a:pt x="91640" y="10219"/>
                </a:moveTo>
                <a:lnTo>
                  <a:pt x="91477" y="12263"/>
                </a:lnTo>
                <a:lnTo>
                  <a:pt x="77661" y="12263"/>
                </a:lnTo>
                <a:lnTo>
                  <a:pt x="78193" y="10219"/>
                </a:lnTo>
                <a:close/>
                <a:moveTo>
                  <a:pt x="105783" y="10219"/>
                </a:moveTo>
                <a:lnTo>
                  <a:pt x="105946" y="12263"/>
                </a:lnTo>
                <a:lnTo>
                  <a:pt x="92499" y="12263"/>
                </a:lnTo>
                <a:lnTo>
                  <a:pt x="92662" y="10219"/>
                </a:lnTo>
                <a:close/>
                <a:moveTo>
                  <a:pt x="119394" y="10219"/>
                </a:moveTo>
                <a:lnTo>
                  <a:pt x="120089" y="12263"/>
                </a:lnTo>
                <a:lnTo>
                  <a:pt x="106968" y="12263"/>
                </a:lnTo>
                <a:lnTo>
                  <a:pt x="106641" y="10219"/>
                </a:lnTo>
                <a:close/>
                <a:moveTo>
                  <a:pt x="132841" y="10219"/>
                </a:moveTo>
                <a:lnTo>
                  <a:pt x="133863" y="12263"/>
                </a:lnTo>
                <a:lnTo>
                  <a:pt x="120947" y="12263"/>
                </a:lnTo>
                <a:lnTo>
                  <a:pt x="120252" y="10219"/>
                </a:lnTo>
                <a:close/>
                <a:moveTo>
                  <a:pt x="145962" y="10219"/>
                </a:moveTo>
                <a:lnTo>
                  <a:pt x="147147" y="12263"/>
                </a:lnTo>
                <a:lnTo>
                  <a:pt x="134721" y="12263"/>
                </a:lnTo>
                <a:lnTo>
                  <a:pt x="133700" y="10219"/>
                </a:lnTo>
                <a:close/>
                <a:moveTo>
                  <a:pt x="158755" y="10219"/>
                </a:moveTo>
                <a:lnTo>
                  <a:pt x="160268" y="12058"/>
                </a:lnTo>
                <a:lnTo>
                  <a:pt x="148169" y="12263"/>
                </a:lnTo>
                <a:lnTo>
                  <a:pt x="146820" y="10219"/>
                </a:lnTo>
                <a:close/>
                <a:moveTo>
                  <a:pt x="20111" y="10219"/>
                </a:moveTo>
                <a:lnTo>
                  <a:pt x="17740" y="12426"/>
                </a:lnTo>
                <a:lnTo>
                  <a:pt x="5110" y="12426"/>
                </a:lnTo>
                <a:lnTo>
                  <a:pt x="7849" y="10219"/>
                </a:lnTo>
                <a:close/>
                <a:moveTo>
                  <a:pt x="34948" y="10219"/>
                </a:moveTo>
                <a:lnTo>
                  <a:pt x="33068" y="12426"/>
                </a:lnTo>
                <a:lnTo>
                  <a:pt x="18762" y="12426"/>
                </a:lnTo>
                <a:lnTo>
                  <a:pt x="21133" y="10219"/>
                </a:lnTo>
                <a:close/>
                <a:moveTo>
                  <a:pt x="49417" y="10219"/>
                </a:moveTo>
                <a:lnTo>
                  <a:pt x="47864" y="12426"/>
                </a:lnTo>
                <a:lnTo>
                  <a:pt x="34090" y="12426"/>
                </a:lnTo>
                <a:lnTo>
                  <a:pt x="35970" y="10219"/>
                </a:lnTo>
                <a:close/>
                <a:moveTo>
                  <a:pt x="62538" y="10219"/>
                </a:moveTo>
                <a:lnTo>
                  <a:pt x="61516" y="12263"/>
                </a:lnTo>
                <a:lnTo>
                  <a:pt x="48886" y="12426"/>
                </a:lnTo>
                <a:lnTo>
                  <a:pt x="50439" y="10219"/>
                </a:lnTo>
                <a:close/>
                <a:moveTo>
                  <a:pt x="174737" y="12426"/>
                </a:moveTo>
                <a:lnTo>
                  <a:pt x="177149" y="14470"/>
                </a:lnTo>
                <a:lnTo>
                  <a:pt x="163333" y="14470"/>
                </a:lnTo>
                <a:lnTo>
                  <a:pt x="161453" y="12426"/>
                </a:lnTo>
                <a:close/>
                <a:moveTo>
                  <a:pt x="188553" y="12426"/>
                </a:moveTo>
                <a:lnTo>
                  <a:pt x="191087" y="14470"/>
                </a:lnTo>
                <a:lnTo>
                  <a:pt x="178007" y="14470"/>
                </a:lnTo>
                <a:lnTo>
                  <a:pt x="175595" y="12426"/>
                </a:lnTo>
                <a:close/>
                <a:moveTo>
                  <a:pt x="32700" y="12590"/>
                </a:moveTo>
                <a:lnTo>
                  <a:pt x="30656" y="14960"/>
                </a:lnTo>
                <a:lnTo>
                  <a:pt x="15860" y="14960"/>
                </a:lnTo>
                <a:lnTo>
                  <a:pt x="18394" y="12590"/>
                </a:lnTo>
                <a:close/>
                <a:moveTo>
                  <a:pt x="47701" y="12590"/>
                </a:moveTo>
                <a:lnTo>
                  <a:pt x="46188" y="14960"/>
                </a:lnTo>
                <a:lnTo>
                  <a:pt x="31678" y="14960"/>
                </a:lnTo>
                <a:lnTo>
                  <a:pt x="33722" y="12590"/>
                </a:lnTo>
                <a:close/>
                <a:moveTo>
                  <a:pt x="160636" y="12426"/>
                </a:moveTo>
                <a:lnTo>
                  <a:pt x="162311" y="14470"/>
                </a:lnTo>
                <a:lnTo>
                  <a:pt x="47210" y="14960"/>
                </a:lnTo>
                <a:lnTo>
                  <a:pt x="48723" y="12590"/>
                </a:lnTo>
                <a:lnTo>
                  <a:pt x="106968" y="12590"/>
                </a:lnTo>
                <a:lnTo>
                  <a:pt x="106968" y="12426"/>
                </a:lnTo>
                <a:lnTo>
                  <a:pt x="120089" y="12426"/>
                </a:lnTo>
                <a:lnTo>
                  <a:pt x="120089" y="12590"/>
                </a:lnTo>
                <a:lnTo>
                  <a:pt x="121110" y="12590"/>
                </a:lnTo>
                <a:lnTo>
                  <a:pt x="121110" y="12426"/>
                </a:lnTo>
                <a:lnTo>
                  <a:pt x="133863" y="12426"/>
                </a:lnTo>
                <a:lnTo>
                  <a:pt x="134067" y="12590"/>
                </a:lnTo>
                <a:lnTo>
                  <a:pt x="134885" y="12590"/>
                </a:lnTo>
                <a:lnTo>
                  <a:pt x="134885" y="12426"/>
                </a:lnTo>
                <a:lnTo>
                  <a:pt x="147352" y="12426"/>
                </a:lnTo>
                <a:lnTo>
                  <a:pt x="147515" y="12590"/>
                </a:lnTo>
                <a:lnTo>
                  <a:pt x="148373" y="12590"/>
                </a:lnTo>
                <a:lnTo>
                  <a:pt x="148373" y="12426"/>
                </a:lnTo>
                <a:close/>
                <a:moveTo>
                  <a:pt x="17372" y="12590"/>
                </a:moveTo>
                <a:lnTo>
                  <a:pt x="14675" y="14960"/>
                </a:lnTo>
                <a:lnTo>
                  <a:pt x="1554" y="15124"/>
                </a:lnTo>
                <a:lnTo>
                  <a:pt x="4783" y="12753"/>
                </a:lnTo>
                <a:lnTo>
                  <a:pt x="17372" y="12590"/>
                </a:lnTo>
                <a:close/>
                <a:moveTo>
                  <a:pt x="20111" y="0"/>
                </a:moveTo>
                <a:lnTo>
                  <a:pt x="1" y="15328"/>
                </a:lnTo>
                <a:lnTo>
                  <a:pt x="31515" y="15328"/>
                </a:lnTo>
                <a:lnTo>
                  <a:pt x="45984" y="15124"/>
                </a:lnTo>
                <a:lnTo>
                  <a:pt x="45821" y="15328"/>
                </a:lnTo>
                <a:lnTo>
                  <a:pt x="47006" y="15328"/>
                </a:lnTo>
                <a:lnTo>
                  <a:pt x="47006" y="15124"/>
                </a:lnTo>
                <a:lnTo>
                  <a:pt x="192313" y="14633"/>
                </a:lnTo>
                <a:lnTo>
                  <a:pt x="175105" y="1349"/>
                </a:lnTo>
                <a:lnTo>
                  <a:pt x="163333" y="1186"/>
                </a:lnTo>
                <a:lnTo>
                  <a:pt x="162679" y="1186"/>
                </a:lnTo>
                <a:lnTo>
                  <a:pt x="151235" y="1022"/>
                </a:lnTo>
                <a:lnTo>
                  <a:pt x="139340" y="1022"/>
                </a:lnTo>
                <a:lnTo>
                  <a:pt x="128754" y="818"/>
                </a:lnTo>
                <a:lnTo>
                  <a:pt x="116328" y="818"/>
                </a:lnTo>
                <a:lnTo>
                  <a:pt x="105251" y="654"/>
                </a:lnTo>
                <a:lnTo>
                  <a:pt x="104597" y="654"/>
                </a:lnTo>
                <a:lnTo>
                  <a:pt x="93194" y="491"/>
                </a:lnTo>
                <a:lnTo>
                  <a:pt x="80073" y="491"/>
                </a:lnTo>
                <a:lnTo>
                  <a:pt x="68301" y="327"/>
                </a:lnTo>
                <a:lnTo>
                  <a:pt x="67443" y="327"/>
                </a:lnTo>
                <a:lnTo>
                  <a:pt x="2011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27"/>
          <p:cNvSpPr/>
          <p:nvPr/>
        </p:nvSpPr>
        <p:spPr>
          <a:xfrm>
            <a:off x="4375927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328" y="1"/>
                  <a:pt x="1" y="532"/>
                  <a:pt x="1" y="1022"/>
                </a:cubicBezTo>
                <a:cubicBezTo>
                  <a:pt x="1" y="1717"/>
                  <a:pt x="328" y="2249"/>
                  <a:pt x="1023" y="2249"/>
                </a:cubicBezTo>
                <a:cubicBezTo>
                  <a:pt x="1513" y="2249"/>
                  <a:pt x="2044" y="1717"/>
                  <a:pt x="2044" y="1022"/>
                </a:cubicBezTo>
                <a:cubicBezTo>
                  <a:pt x="2044" y="532"/>
                  <a:pt x="1513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7"/>
          <p:cNvSpPr/>
          <p:nvPr/>
        </p:nvSpPr>
        <p:spPr>
          <a:xfrm>
            <a:off x="4483610" y="4850506"/>
            <a:ext cx="49035" cy="53926"/>
          </a:xfrm>
          <a:custGeom>
            <a:rect b="b" l="l" r="r" t="t"/>
            <a:pathLst>
              <a:path extrusionOk="0" h="2249" w="2045">
                <a:moveTo>
                  <a:pt x="1023" y="1"/>
                </a:moveTo>
                <a:cubicBezTo>
                  <a:pt x="491" y="1"/>
                  <a:pt x="1" y="532"/>
                  <a:pt x="1" y="1022"/>
                </a:cubicBezTo>
                <a:cubicBezTo>
                  <a:pt x="1" y="1717"/>
                  <a:pt x="491" y="2249"/>
                  <a:pt x="1023" y="2249"/>
                </a:cubicBezTo>
                <a:cubicBezTo>
                  <a:pt x="1718" y="2249"/>
                  <a:pt x="2045" y="1717"/>
                  <a:pt x="2045" y="1022"/>
                </a:cubicBezTo>
                <a:cubicBezTo>
                  <a:pt x="2045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7"/>
          <p:cNvSpPr/>
          <p:nvPr/>
        </p:nvSpPr>
        <p:spPr>
          <a:xfrm>
            <a:off x="4610161" y="4850506"/>
            <a:ext cx="52967" cy="53926"/>
          </a:xfrm>
          <a:custGeom>
            <a:rect b="b" l="l" r="r" t="t"/>
            <a:pathLst>
              <a:path extrusionOk="0" h="2249" w="2209">
                <a:moveTo>
                  <a:pt x="1023" y="1"/>
                </a:moveTo>
                <a:cubicBezTo>
                  <a:pt x="532" y="1"/>
                  <a:pt x="1" y="532"/>
                  <a:pt x="1" y="1022"/>
                </a:cubicBezTo>
                <a:cubicBezTo>
                  <a:pt x="1" y="1717"/>
                  <a:pt x="532" y="2249"/>
                  <a:pt x="1023" y="2249"/>
                </a:cubicBezTo>
                <a:cubicBezTo>
                  <a:pt x="1718" y="2249"/>
                  <a:pt x="2208" y="1717"/>
                  <a:pt x="2208" y="1022"/>
                </a:cubicBezTo>
                <a:cubicBezTo>
                  <a:pt x="2208" y="532"/>
                  <a:pt x="1718" y="1"/>
                  <a:pt x="102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0" name="Google Shape;580;p27"/>
          <p:cNvGrpSpPr/>
          <p:nvPr/>
        </p:nvGrpSpPr>
        <p:grpSpPr>
          <a:xfrm>
            <a:off x="5022792" y="2137626"/>
            <a:ext cx="3345063" cy="2009264"/>
            <a:chOff x="4894275" y="1974100"/>
            <a:chExt cx="3377379" cy="2028675"/>
          </a:xfrm>
        </p:grpSpPr>
        <p:sp>
          <p:nvSpPr>
            <p:cNvPr id="581" name="Google Shape;581;p27"/>
            <p:cNvSpPr/>
            <p:nvPr/>
          </p:nvSpPr>
          <p:spPr>
            <a:xfrm>
              <a:off x="4894275" y="1974100"/>
              <a:ext cx="3377276" cy="2028675"/>
            </a:xfrm>
            <a:custGeom>
              <a:rect b="b" l="l" r="r" t="t"/>
              <a:pathLst>
                <a:path extrusionOk="0" h="87717" w="145635">
                  <a:moveTo>
                    <a:pt x="8543" y="1"/>
                  </a:moveTo>
                  <a:cubicBezTo>
                    <a:pt x="3761" y="1"/>
                    <a:pt x="0" y="3924"/>
                    <a:pt x="0" y="8666"/>
                  </a:cubicBezTo>
                  <a:lnTo>
                    <a:pt x="0" y="79010"/>
                  </a:lnTo>
                  <a:cubicBezTo>
                    <a:pt x="0" y="83792"/>
                    <a:pt x="3761" y="87716"/>
                    <a:pt x="8543" y="87716"/>
                  </a:cubicBezTo>
                  <a:lnTo>
                    <a:pt x="137133" y="87716"/>
                  </a:lnTo>
                  <a:cubicBezTo>
                    <a:pt x="141874" y="87716"/>
                    <a:pt x="145634" y="83792"/>
                    <a:pt x="145634" y="79010"/>
                  </a:cubicBezTo>
                  <a:lnTo>
                    <a:pt x="145634" y="8666"/>
                  </a:lnTo>
                  <a:cubicBezTo>
                    <a:pt x="145634" y="3924"/>
                    <a:pt x="141874" y="1"/>
                    <a:pt x="1371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7"/>
            <p:cNvSpPr/>
            <p:nvPr/>
          </p:nvSpPr>
          <p:spPr>
            <a:xfrm>
              <a:off x="5010071" y="2039400"/>
              <a:ext cx="3141877" cy="1887989"/>
            </a:xfrm>
            <a:custGeom>
              <a:rect b="b" l="l" r="r" t="t"/>
              <a:pathLst>
                <a:path extrusionOk="0" h="77171" w="129776">
                  <a:moveTo>
                    <a:pt x="121232" y="696"/>
                  </a:moveTo>
                  <a:cubicBezTo>
                    <a:pt x="123480" y="696"/>
                    <a:pt x="125320" y="1554"/>
                    <a:pt x="126873" y="3066"/>
                  </a:cubicBezTo>
                  <a:cubicBezTo>
                    <a:pt x="128222" y="4456"/>
                    <a:pt x="129080" y="6500"/>
                    <a:pt x="129080" y="8543"/>
                  </a:cubicBezTo>
                  <a:lnTo>
                    <a:pt x="129080" y="68465"/>
                  </a:lnTo>
                  <a:cubicBezTo>
                    <a:pt x="129080" y="70672"/>
                    <a:pt x="128222" y="72716"/>
                    <a:pt x="126873" y="74105"/>
                  </a:cubicBezTo>
                  <a:cubicBezTo>
                    <a:pt x="125320" y="75454"/>
                    <a:pt x="123480" y="76476"/>
                    <a:pt x="121232" y="76476"/>
                  </a:cubicBezTo>
                  <a:lnTo>
                    <a:pt x="8665" y="76476"/>
                  </a:lnTo>
                  <a:cubicBezTo>
                    <a:pt x="6458" y="76476"/>
                    <a:pt x="4415" y="75454"/>
                    <a:pt x="3066" y="74105"/>
                  </a:cubicBezTo>
                  <a:cubicBezTo>
                    <a:pt x="1676" y="72716"/>
                    <a:pt x="654" y="70672"/>
                    <a:pt x="654" y="68465"/>
                  </a:cubicBezTo>
                  <a:lnTo>
                    <a:pt x="654" y="8543"/>
                  </a:lnTo>
                  <a:cubicBezTo>
                    <a:pt x="654" y="6500"/>
                    <a:pt x="1676" y="4456"/>
                    <a:pt x="3066" y="3066"/>
                  </a:cubicBezTo>
                  <a:cubicBezTo>
                    <a:pt x="4415" y="1554"/>
                    <a:pt x="6458" y="696"/>
                    <a:pt x="8665" y="696"/>
                  </a:cubicBezTo>
                  <a:close/>
                  <a:moveTo>
                    <a:pt x="8665" y="1"/>
                  </a:moveTo>
                  <a:cubicBezTo>
                    <a:pt x="3924" y="1"/>
                    <a:pt x="0" y="3925"/>
                    <a:pt x="0" y="8543"/>
                  </a:cubicBezTo>
                  <a:lnTo>
                    <a:pt x="0" y="68465"/>
                  </a:lnTo>
                  <a:cubicBezTo>
                    <a:pt x="0" y="73247"/>
                    <a:pt x="3924" y="77171"/>
                    <a:pt x="8665" y="77171"/>
                  </a:cubicBezTo>
                  <a:lnTo>
                    <a:pt x="121232" y="77171"/>
                  </a:lnTo>
                  <a:cubicBezTo>
                    <a:pt x="126015" y="77171"/>
                    <a:pt x="129775" y="73247"/>
                    <a:pt x="129775" y="68465"/>
                  </a:cubicBezTo>
                  <a:lnTo>
                    <a:pt x="129775" y="8543"/>
                  </a:lnTo>
                  <a:cubicBezTo>
                    <a:pt x="129775" y="3925"/>
                    <a:pt x="126015" y="1"/>
                    <a:pt x="121232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7"/>
            <p:cNvSpPr/>
            <p:nvPr/>
          </p:nvSpPr>
          <p:spPr>
            <a:xfrm>
              <a:off x="4894275" y="2927384"/>
              <a:ext cx="593774" cy="650011"/>
            </a:xfrm>
            <a:custGeom>
              <a:rect b="b" l="l" r="r" t="t"/>
              <a:pathLst>
                <a:path extrusionOk="0" h="26569" w="24526">
                  <a:moveTo>
                    <a:pt x="1" y="1"/>
                  </a:moveTo>
                  <a:lnTo>
                    <a:pt x="1" y="4252"/>
                  </a:lnTo>
                  <a:lnTo>
                    <a:pt x="4783" y="9034"/>
                  </a:lnTo>
                  <a:lnTo>
                    <a:pt x="4783" y="4947"/>
                  </a:lnTo>
                  <a:lnTo>
                    <a:pt x="1" y="1"/>
                  </a:lnTo>
                  <a:close/>
                  <a:moveTo>
                    <a:pt x="5437" y="5601"/>
                  </a:moveTo>
                  <a:lnTo>
                    <a:pt x="5437" y="9688"/>
                  </a:lnTo>
                  <a:lnTo>
                    <a:pt x="21787" y="26038"/>
                  </a:lnTo>
                  <a:cubicBezTo>
                    <a:pt x="22155" y="26405"/>
                    <a:pt x="22482" y="26569"/>
                    <a:pt x="22809" y="26569"/>
                  </a:cubicBezTo>
                  <a:cubicBezTo>
                    <a:pt x="23340" y="26569"/>
                    <a:pt x="23667" y="26405"/>
                    <a:pt x="24035" y="26038"/>
                  </a:cubicBezTo>
                  <a:cubicBezTo>
                    <a:pt x="24525" y="25547"/>
                    <a:pt x="24525" y="24525"/>
                    <a:pt x="24035" y="23994"/>
                  </a:cubicBezTo>
                  <a:lnTo>
                    <a:pt x="5437" y="560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7"/>
            <p:cNvSpPr/>
            <p:nvPr/>
          </p:nvSpPr>
          <p:spPr>
            <a:xfrm>
              <a:off x="4894275" y="2748398"/>
              <a:ext cx="412684" cy="466009"/>
            </a:xfrm>
            <a:custGeom>
              <a:rect b="b" l="l" r="r" t="t"/>
              <a:pathLst>
                <a:path extrusionOk="0" h="19048" w="17046">
                  <a:moveTo>
                    <a:pt x="1" y="0"/>
                  </a:moveTo>
                  <a:lnTo>
                    <a:pt x="1" y="4088"/>
                  </a:lnTo>
                  <a:lnTo>
                    <a:pt x="4783" y="8993"/>
                  </a:lnTo>
                  <a:lnTo>
                    <a:pt x="4783" y="4742"/>
                  </a:lnTo>
                  <a:lnTo>
                    <a:pt x="1" y="0"/>
                  </a:lnTo>
                  <a:close/>
                  <a:moveTo>
                    <a:pt x="5437" y="5437"/>
                  </a:moveTo>
                  <a:lnTo>
                    <a:pt x="5437" y="9688"/>
                  </a:lnTo>
                  <a:lnTo>
                    <a:pt x="14470" y="18557"/>
                  </a:lnTo>
                  <a:cubicBezTo>
                    <a:pt x="14634" y="18884"/>
                    <a:pt x="15165" y="19048"/>
                    <a:pt x="15492" y="19048"/>
                  </a:cubicBezTo>
                  <a:cubicBezTo>
                    <a:pt x="15860" y="19048"/>
                    <a:pt x="16187" y="18884"/>
                    <a:pt x="16514" y="18557"/>
                  </a:cubicBezTo>
                  <a:cubicBezTo>
                    <a:pt x="17045" y="18026"/>
                    <a:pt x="17045" y="17004"/>
                    <a:pt x="16514" y="16514"/>
                  </a:cubicBezTo>
                  <a:lnTo>
                    <a:pt x="5437" y="5437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7"/>
            <p:cNvSpPr/>
            <p:nvPr/>
          </p:nvSpPr>
          <p:spPr>
            <a:xfrm>
              <a:off x="7166298" y="1974105"/>
              <a:ext cx="481948" cy="382978"/>
            </a:xfrm>
            <a:custGeom>
              <a:rect b="b" l="l" r="r" t="t"/>
              <a:pathLst>
                <a:path extrusionOk="0" h="15819" w="19907">
                  <a:moveTo>
                    <a:pt x="1" y="0"/>
                  </a:moveTo>
                  <a:lnTo>
                    <a:pt x="3066" y="2698"/>
                  </a:lnTo>
                  <a:lnTo>
                    <a:pt x="7481" y="2698"/>
                  </a:lnTo>
                  <a:lnTo>
                    <a:pt x="4415" y="0"/>
                  </a:lnTo>
                  <a:close/>
                  <a:moveTo>
                    <a:pt x="3924" y="3393"/>
                  </a:moveTo>
                  <a:lnTo>
                    <a:pt x="17209" y="15491"/>
                  </a:lnTo>
                  <a:cubicBezTo>
                    <a:pt x="17536" y="15655"/>
                    <a:pt x="17863" y="15818"/>
                    <a:pt x="18230" y="15818"/>
                  </a:cubicBezTo>
                  <a:cubicBezTo>
                    <a:pt x="18557" y="15818"/>
                    <a:pt x="19089" y="15655"/>
                    <a:pt x="19252" y="15328"/>
                  </a:cubicBezTo>
                  <a:cubicBezTo>
                    <a:pt x="19906" y="14633"/>
                    <a:pt x="19743" y="13775"/>
                    <a:pt x="19252" y="13284"/>
                  </a:cubicBezTo>
                  <a:lnTo>
                    <a:pt x="8339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7"/>
            <p:cNvSpPr/>
            <p:nvPr/>
          </p:nvSpPr>
          <p:spPr>
            <a:xfrm>
              <a:off x="5554307" y="3643378"/>
              <a:ext cx="436434" cy="350021"/>
            </a:xfrm>
            <a:custGeom>
              <a:rect b="b" l="l" r="r" t="t"/>
              <a:pathLst>
                <a:path extrusionOk="0" h="14307" w="18027">
                  <a:moveTo>
                    <a:pt x="1677" y="1"/>
                  </a:moveTo>
                  <a:cubicBezTo>
                    <a:pt x="1186" y="1"/>
                    <a:pt x="859" y="205"/>
                    <a:pt x="491" y="532"/>
                  </a:cubicBezTo>
                  <a:cubicBezTo>
                    <a:pt x="1" y="1227"/>
                    <a:pt x="1" y="2044"/>
                    <a:pt x="655" y="2576"/>
                  </a:cubicBezTo>
                  <a:lnTo>
                    <a:pt x="9688" y="10914"/>
                  </a:lnTo>
                  <a:lnTo>
                    <a:pt x="14143" y="10914"/>
                  </a:lnTo>
                  <a:lnTo>
                    <a:pt x="2535" y="368"/>
                  </a:lnTo>
                  <a:cubicBezTo>
                    <a:pt x="2372" y="205"/>
                    <a:pt x="2045" y="1"/>
                    <a:pt x="1677" y="1"/>
                  </a:cubicBezTo>
                  <a:close/>
                  <a:moveTo>
                    <a:pt x="10546" y="11609"/>
                  </a:moveTo>
                  <a:lnTo>
                    <a:pt x="13612" y="14307"/>
                  </a:lnTo>
                  <a:lnTo>
                    <a:pt x="18026" y="14307"/>
                  </a:lnTo>
                  <a:lnTo>
                    <a:pt x="14961" y="1160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7"/>
            <p:cNvSpPr/>
            <p:nvPr/>
          </p:nvSpPr>
          <p:spPr>
            <a:xfrm>
              <a:off x="5805654" y="3698376"/>
              <a:ext cx="375086" cy="295023"/>
            </a:xfrm>
            <a:custGeom>
              <a:rect b="b" l="l" r="r" t="t"/>
              <a:pathLst>
                <a:path extrusionOk="0" h="12059" w="15493">
                  <a:moveTo>
                    <a:pt x="1718" y="1"/>
                  </a:moveTo>
                  <a:cubicBezTo>
                    <a:pt x="1186" y="1"/>
                    <a:pt x="859" y="164"/>
                    <a:pt x="491" y="491"/>
                  </a:cubicBezTo>
                  <a:cubicBezTo>
                    <a:pt x="1" y="1186"/>
                    <a:pt x="1" y="2044"/>
                    <a:pt x="696" y="2535"/>
                  </a:cubicBezTo>
                  <a:lnTo>
                    <a:pt x="7317" y="8666"/>
                  </a:lnTo>
                  <a:lnTo>
                    <a:pt x="11732" y="8666"/>
                  </a:lnTo>
                  <a:lnTo>
                    <a:pt x="2535" y="328"/>
                  </a:lnTo>
                  <a:cubicBezTo>
                    <a:pt x="2372" y="164"/>
                    <a:pt x="2045" y="1"/>
                    <a:pt x="1718" y="1"/>
                  </a:cubicBezTo>
                  <a:close/>
                  <a:moveTo>
                    <a:pt x="8012" y="9361"/>
                  </a:moveTo>
                  <a:lnTo>
                    <a:pt x="11078" y="12059"/>
                  </a:lnTo>
                  <a:lnTo>
                    <a:pt x="15492" y="12059"/>
                  </a:lnTo>
                  <a:lnTo>
                    <a:pt x="12427" y="936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7"/>
            <p:cNvSpPr/>
            <p:nvPr/>
          </p:nvSpPr>
          <p:spPr>
            <a:xfrm>
              <a:off x="6980269" y="1974105"/>
              <a:ext cx="380000" cy="291924"/>
            </a:xfrm>
            <a:custGeom>
              <a:rect b="b" l="l" r="r" t="t"/>
              <a:pathLst>
                <a:path extrusionOk="0" h="12058" w="15696">
                  <a:moveTo>
                    <a:pt x="0" y="0"/>
                  </a:moveTo>
                  <a:lnTo>
                    <a:pt x="3066" y="2698"/>
                  </a:lnTo>
                  <a:lnTo>
                    <a:pt x="7521" y="2698"/>
                  </a:lnTo>
                  <a:lnTo>
                    <a:pt x="4456" y="0"/>
                  </a:lnTo>
                  <a:close/>
                  <a:moveTo>
                    <a:pt x="3761" y="3393"/>
                  </a:moveTo>
                  <a:lnTo>
                    <a:pt x="12957" y="11731"/>
                  </a:lnTo>
                  <a:cubicBezTo>
                    <a:pt x="13284" y="11894"/>
                    <a:pt x="13652" y="12058"/>
                    <a:pt x="13979" y="12058"/>
                  </a:cubicBezTo>
                  <a:cubicBezTo>
                    <a:pt x="14511" y="12058"/>
                    <a:pt x="14838" y="11894"/>
                    <a:pt x="15165" y="11567"/>
                  </a:cubicBezTo>
                  <a:cubicBezTo>
                    <a:pt x="15696" y="11036"/>
                    <a:pt x="15696" y="10014"/>
                    <a:pt x="15001" y="9524"/>
                  </a:cubicBezTo>
                  <a:lnTo>
                    <a:pt x="8175" y="3393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7"/>
            <p:cNvSpPr/>
            <p:nvPr/>
          </p:nvSpPr>
          <p:spPr>
            <a:xfrm>
              <a:off x="7672965" y="2381801"/>
              <a:ext cx="598689" cy="585834"/>
            </a:xfrm>
            <a:custGeom>
              <a:rect b="b" l="l" r="r" t="t"/>
              <a:pathLst>
                <a:path extrusionOk="0" h="24198" w="24729">
                  <a:moveTo>
                    <a:pt x="1553" y="0"/>
                  </a:moveTo>
                  <a:cubicBezTo>
                    <a:pt x="1226" y="0"/>
                    <a:pt x="858" y="164"/>
                    <a:pt x="531" y="532"/>
                  </a:cubicBezTo>
                  <a:cubicBezTo>
                    <a:pt x="0" y="1022"/>
                    <a:pt x="0" y="2044"/>
                    <a:pt x="695" y="2575"/>
                  </a:cubicBezTo>
                  <a:lnTo>
                    <a:pt x="19088" y="19252"/>
                  </a:lnTo>
                  <a:lnTo>
                    <a:pt x="19088" y="15164"/>
                  </a:lnTo>
                  <a:lnTo>
                    <a:pt x="2575" y="327"/>
                  </a:lnTo>
                  <a:cubicBezTo>
                    <a:pt x="2412" y="0"/>
                    <a:pt x="1880" y="0"/>
                    <a:pt x="1553" y="0"/>
                  </a:cubicBezTo>
                  <a:close/>
                  <a:moveTo>
                    <a:pt x="19783" y="15859"/>
                  </a:moveTo>
                  <a:lnTo>
                    <a:pt x="19783" y="19742"/>
                  </a:lnTo>
                  <a:lnTo>
                    <a:pt x="24729" y="24198"/>
                  </a:lnTo>
                  <a:lnTo>
                    <a:pt x="24729" y="20274"/>
                  </a:lnTo>
                  <a:lnTo>
                    <a:pt x="19783" y="15859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7"/>
            <p:cNvSpPr/>
            <p:nvPr/>
          </p:nvSpPr>
          <p:spPr>
            <a:xfrm>
              <a:off x="7508676" y="1974105"/>
              <a:ext cx="552206" cy="445319"/>
            </a:xfrm>
            <a:custGeom>
              <a:rect b="b" l="l" r="r" t="t"/>
              <a:pathLst>
                <a:path extrusionOk="0" h="18394" w="22809">
                  <a:moveTo>
                    <a:pt x="1" y="0"/>
                  </a:moveTo>
                  <a:lnTo>
                    <a:pt x="20070" y="18026"/>
                  </a:lnTo>
                  <a:cubicBezTo>
                    <a:pt x="20438" y="18393"/>
                    <a:pt x="20765" y="18393"/>
                    <a:pt x="21092" y="18393"/>
                  </a:cubicBezTo>
                  <a:cubicBezTo>
                    <a:pt x="21460" y="18393"/>
                    <a:pt x="21950" y="18189"/>
                    <a:pt x="22114" y="17862"/>
                  </a:cubicBezTo>
                  <a:cubicBezTo>
                    <a:pt x="22809" y="17372"/>
                    <a:pt x="22645" y="16350"/>
                    <a:pt x="22114" y="15818"/>
                  </a:cubicBezTo>
                  <a:lnTo>
                    <a:pt x="4415" y="0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7"/>
            <p:cNvSpPr/>
            <p:nvPr/>
          </p:nvSpPr>
          <p:spPr>
            <a:xfrm>
              <a:off x="7887684" y="2092855"/>
              <a:ext cx="383971" cy="391887"/>
            </a:xfrm>
            <a:custGeom>
              <a:rect b="b" l="l" r="r" t="t"/>
              <a:pathLst>
                <a:path extrusionOk="0" h="16187" w="15860">
                  <a:moveTo>
                    <a:pt x="1717" y="0"/>
                  </a:moveTo>
                  <a:cubicBezTo>
                    <a:pt x="1186" y="0"/>
                    <a:pt x="859" y="204"/>
                    <a:pt x="532" y="531"/>
                  </a:cubicBezTo>
                  <a:cubicBezTo>
                    <a:pt x="1" y="1022"/>
                    <a:pt x="1" y="2044"/>
                    <a:pt x="696" y="2575"/>
                  </a:cubicBezTo>
                  <a:lnTo>
                    <a:pt x="15860" y="16186"/>
                  </a:lnTo>
                  <a:lnTo>
                    <a:pt x="15860" y="12467"/>
                  </a:lnTo>
                  <a:lnTo>
                    <a:pt x="15860" y="12262"/>
                  </a:lnTo>
                  <a:lnTo>
                    <a:pt x="2576" y="368"/>
                  </a:lnTo>
                  <a:cubicBezTo>
                    <a:pt x="2371" y="204"/>
                    <a:pt x="2044" y="0"/>
                    <a:pt x="1717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7"/>
            <p:cNvSpPr/>
            <p:nvPr/>
          </p:nvSpPr>
          <p:spPr>
            <a:xfrm>
              <a:off x="4894275" y="3443377"/>
              <a:ext cx="383995" cy="396015"/>
            </a:xfrm>
            <a:custGeom>
              <a:rect b="b" l="l" r="r" t="t"/>
              <a:pathLst>
                <a:path extrusionOk="0" h="16187" w="15861">
                  <a:moveTo>
                    <a:pt x="1" y="1"/>
                  </a:moveTo>
                  <a:lnTo>
                    <a:pt x="1" y="3925"/>
                  </a:lnTo>
                  <a:lnTo>
                    <a:pt x="13121" y="15860"/>
                  </a:lnTo>
                  <a:cubicBezTo>
                    <a:pt x="13448" y="16023"/>
                    <a:pt x="13816" y="16187"/>
                    <a:pt x="14143" y="16187"/>
                  </a:cubicBezTo>
                  <a:cubicBezTo>
                    <a:pt x="14470" y="16187"/>
                    <a:pt x="15002" y="16023"/>
                    <a:pt x="15165" y="15696"/>
                  </a:cubicBezTo>
                  <a:cubicBezTo>
                    <a:pt x="15860" y="15165"/>
                    <a:pt x="15656" y="14143"/>
                    <a:pt x="15165" y="13653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7"/>
            <p:cNvSpPr/>
            <p:nvPr/>
          </p:nvSpPr>
          <p:spPr>
            <a:xfrm>
              <a:off x="5105070" y="3510386"/>
              <a:ext cx="584841" cy="483012"/>
            </a:xfrm>
            <a:custGeom>
              <a:rect b="b" l="l" r="r" t="t"/>
              <a:pathLst>
                <a:path extrusionOk="0" h="19743" w="24157">
                  <a:moveTo>
                    <a:pt x="1676" y="0"/>
                  </a:moveTo>
                  <a:cubicBezTo>
                    <a:pt x="1185" y="0"/>
                    <a:pt x="818" y="164"/>
                    <a:pt x="491" y="532"/>
                  </a:cubicBezTo>
                  <a:cubicBezTo>
                    <a:pt x="0" y="1022"/>
                    <a:pt x="0" y="2044"/>
                    <a:pt x="654" y="2575"/>
                  </a:cubicBezTo>
                  <a:lnTo>
                    <a:pt x="19742" y="19743"/>
                  </a:lnTo>
                  <a:lnTo>
                    <a:pt x="24157" y="19743"/>
                  </a:lnTo>
                  <a:lnTo>
                    <a:pt x="2534" y="327"/>
                  </a:lnTo>
                  <a:cubicBezTo>
                    <a:pt x="2371" y="0"/>
                    <a:pt x="2044" y="0"/>
                    <a:pt x="1676" y="0"/>
                  </a:cubicBezTo>
                  <a:close/>
                </a:path>
              </a:pathLst>
            </a:custGeom>
            <a:solidFill>
              <a:schemeClr val="accent1">
                <a:alpha val="1229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4" name="Google Shape;594;p27"/>
          <p:cNvSpPr/>
          <p:nvPr/>
        </p:nvSpPr>
        <p:spPr>
          <a:xfrm>
            <a:off x="8758262" y="4834824"/>
            <a:ext cx="310730" cy="85290"/>
          </a:xfrm>
          <a:custGeom>
            <a:rect b="b" l="l" r="r" t="t"/>
            <a:pathLst>
              <a:path extrusionOk="0" h="3557" w="12959">
                <a:moveTo>
                  <a:pt x="1718" y="1"/>
                </a:moveTo>
                <a:cubicBezTo>
                  <a:pt x="859" y="1"/>
                  <a:pt x="1" y="859"/>
                  <a:pt x="1" y="1676"/>
                </a:cubicBezTo>
                <a:cubicBezTo>
                  <a:pt x="1" y="2698"/>
                  <a:pt x="859" y="3557"/>
                  <a:pt x="1718" y="3557"/>
                </a:cubicBezTo>
                <a:lnTo>
                  <a:pt x="11078" y="3557"/>
                </a:lnTo>
                <a:cubicBezTo>
                  <a:pt x="12100" y="3557"/>
                  <a:pt x="12958" y="2698"/>
                  <a:pt x="12958" y="1676"/>
                </a:cubicBezTo>
                <a:cubicBezTo>
                  <a:pt x="12958" y="859"/>
                  <a:pt x="12100" y="1"/>
                  <a:pt x="1107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27"/>
          <p:cNvSpPr/>
          <p:nvPr/>
        </p:nvSpPr>
        <p:spPr>
          <a:xfrm>
            <a:off x="6435759" y="2001336"/>
            <a:ext cx="410892" cy="81365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27"/>
          <p:cNvSpPr/>
          <p:nvPr/>
        </p:nvSpPr>
        <p:spPr>
          <a:xfrm>
            <a:off x="6506895" y="2017983"/>
            <a:ext cx="51526" cy="51573"/>
          </a:xfrm>
          <a:custGeom>
            <a:rect b="b" l="l" r="r" t="t"/>
            <a:pathLst>
              <a:path extrusionOk="0" h="1097" w="1096">
                <a:moveTo>
                  <a:pt x="548" y="144"/>
                </a:moveTo>
                <a:cubicBezTo>
                  <a:pt x="774" y="144"/>
                  <a:pt x="953" y="322"/>
                  <a:pt x="953" y="549"/>
                </a:cubicBezTo>
                <a:cubicBezTo>
                  <a:pt x="953" y="763"/>
                  <a:pt x="774" y="941"/>
                  <a:pt x="548" y="941"/>
                </a:cubicBezTo>
                <a:cubicBezTo>
                  <a:pt x="333" y="941"/>
                  <a:pt x="155" y="763"/>
                  <a:pt x="155" y="549"/>
                </a:cubicBezTo>
                <a:cubicBezTo>
                  <a:pt x="155" y="322"/>
                  <a:pt x="333" y="144"/>
                  <a:pt x="548" y="144"/>
                </a:cubicBezTo>
                <a:close/>
                <a:moveTo>
                  <a:pt x="548" y="1"/>
                </a:moveTo>
                <a:cubicBezTo>
                  <a:pt x="250" y="1"/>
                  <a:pt x="0" y="251"/>
                  <a:pt x="0" y="549"/>
                </a:cubicBezTo>
                <a:cubicBezTo>
                  <a:pt x="0" y="846"/>
                  <a:pt x="250" y="1096"/>
                  <a:pt x="548" y="1096"/>
                </a:cubicBezTo>
                <a:cubicBezTo>
                  <a:pt x="845" y="1096"/>
                  <a:pt x="1095" y="846"/>
                  <a:pt x="1095" y="549"/>
                </a:cubicBezTo>
                <a:cubicBezTo>
                  <a:pt x="1095" y="251"/>
                  <a:pt x="845" y="1"/>
                  <a:pt x="548" y="1"/>
                </a:cubicBezTo>
                <a:close/>
              </a:path>
            </a:pathLst>
          </a:custGeom>
          <a:solidFill>
            <a:schemeClr val="accent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7" name="Google Shape;597;p27"/>
          <p:cNvGrpSpPr/>
          <p:nvPr/>
        </p:nvGrpSpPr>
        <p:grpSpPr>
          <a:xfrm>
            <a:off x="5005825" y="4175936"/>
            <a:ext cx="1697287" cy="604006"/>
            <a:chOff x="-5302450" y="3084350"/>
            <a:chExt cx="1519450" cy="540750"/>
          </a:xfrm>
        </p:grpSpPr>
        <p:sp>
          <p:nvSpPr>
            <p:cNvPr id="598" name="Google Shape;598;p27"/>
            <p:cNvSpPr/>
            <p:nvPr/>
          </p:nvSpPr>
          <p:spPr>
            <a:xfrm>
              <a:off x="-4388300" y="3084350"/>
              <a:ext cx="584625" cy="269450"/>
            </a:xfrm>
            <a:custGeom>
              <a:rect b="b" l="l" r="r" t="t"/>
              <a:pathLst>
                <a:path extrusionOk="0" h="10778" w="23385">
                  <a:moveTo>
                    <a:pt x="4286" y="1"/>
                  </a:moveTo>
                  <a:cubicBezTo>
                    <a:pt x="3334" y="1"/>
                    <a:pt x="2281" y="326"/>
                    <a:pt x="1454" y="953"/>
                  </a:cubicBezTo>
                  <a:cubicBezTo>
                    <a:pt x="1028" y="1254"/>
                    <a:pt x="627" y="1680"/>
                    <a:pt x="402" y="2206"/>
                  </a:cubicBezTo>
                  <a:cubicBezTo>
                    <a:pt x="101" y="2732"/>
                    <a:pt x="1" y="3259"/>
                    <a:pt x="1" y="3885"/>
                  </a:cubicBezTo>
                  <a:cubicBezTo>
                    <a:pt x="1" y="4612"/>
                    <a:pt x="201" y="5339"/>
                    <a:pt x="527" y="6166"/>
                  </a:cubicBezTo>
                  <a:lnTo>
                    <a:pt x="2181" y="5339"/>
                  </a:lnTo>
                  <a:cubicBezTo>
                    <a:pt x="1981" y="4712"/>
                    <a:pt x="1880" y="4286"/>
                    <a:pt x="1880" y="3885"/>
                  </a:cubicBezTo>
                  <a:cubicBezTo>
                    <a:pt x="1880" y="3559"/>
                    <a:pt x="1880" y="3259"/>
                    <a:pt x="2081" y="3033"/>
                  </a:cubicBezTo>
                  <a:cubicBezTo>
                    <a:pt x="2181" y="2632"/>
                    <a:pt x="2507" y="2407"/>
                    <a:pt x="2908" y="2206"/>
                  </a:cubicBezTo>
                  <a:cubicBezTo>
                    <a:pt x="3334" y="1880"/>
                    <a:pt x="3860" y="1780"/>
                    <a:pt x="4286" y="1780"/>
                  </a:cubicBezTo>
                  <a:cubicBezTo>
                    <a:pt x="4788" y="1780"/>
                    <a:pt x="5214" y="1880"/>
                    <a:pt x="5540" y="2106"/>
                  </a:cubicBezTo>
                  <a:cubicBezTo>
                    <a:pt x="5640" y="2206"/>
                    <a:pt x="5740" y="2206"/>
                    <a:pt x="5941" y="2306"/>
                  </a:cubicBezTo>
                  <a:cubicBezTo>
                    <a:pt x="7194" y="2933"/>
                    <a:pt x="11379" y="5138"/>
                    <a:pt x="15139" y="7018"/>
                  </a:cubicBezTo>
                  <a:cubicBezTo>
                    <a:pt x="18998" y="8998"/>
                    <a:pt x="22557" y="10778"/>
                    <a:pt x="22557" y="10778"/>
                  </a:cubicBezTo>
                  <a:lnTo>
                    <a:pt x="23384" y="9098"/>
                  </a:lnTo>
                  <a:cubicBezTo>
                    <a:pt x="23384" y="9098"/>
                    <a:pt x="23184" y="8998"/>
                    <a:pt x="22758" y="8772"/>
                  </a:cubicBezTo>
                  <a:cubicBezTo>
                    <a:pt x="21078" y="7945"/>
                    <a:pt x="17119" y="5965"/>
                    <a:pt x="13459" y="4086"/>
                  </a:cubicBezTo>
                  <a:cubicBezTo>
                    <a:pt x="11680" y="3133"/>
                    <a:pt x="9926" y="2306"/>
                    <a:pt x="8672" y="1680"/>
                  </a:cubicBezTo>
                  <a:cubicBezTo>
                    <a:pt x="7920" y="1379"/>
                    <a:pt x="7419" y="1053"/>
                    <a:pt x="7093" y="853"/>
                  </a:cubicBezTo>
                  <a:cubicBezTo>
                    <a:pt x="6893" y="752"/>
                    <a:pt x="6667" y="627"/>
                    <a:pt x="6567" y="627"/>
                  </a:cubicBezTo>
                  <a:cubicBezTo>
                    <a:pt x="6567" y="527"/>
                    <a:pt x="6467" y="527"/>
                    <a:pt x="6467" y="527"/>
                  </a:cubicBezTo>
                  <a:cubicBezTo>
                    <a:pt x="5840" y="126"/>
                    <a:pt x="5013" y="1"/>
                    <a:pt x="428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7"/>
            <p:cNvSpPr/>
            <p:nvPr/>
          </p:nvSpPr>
          <p:spPr>
            <a:xfrm>
              <a:off x="-5302450" y="3142000"/>
              <a:ext cx="509425" cy="211800"/>
            </a:xfrm>
            <a:custGeom>
              <a:rect b="b" l="l" r="r" t="t"/>
              <a:pathLst>
                <a:path extrusionOk="0" h="8472" w="20377">
                  <a:moveTo>
                    <a:pt x="4286" y="0"/>
                  </a:moveTo>
                  <a:cubicBezTo>
                    <a:pt x="3358" y="0"/>
                    <a:pt x="2306" y="326"/>
                    <a:pt x="1479" y="953"/>
                  </a:cubicBezTo>
                  <a:cubicBezTo>
                    <a:pt x="1053" y="1253"/>
                    <a:pt x="627" y="1679"/>
                    <a:pt x="426" y="2206"/>
                  </a:cubicBezTo>
                  <a:cubicBezTo>
                    <a:pt x="125" y="2707"/>
                    <a:pt x="0" y="3233"/>
                    <a:pt x="0" y="3860"/>
                  </a:cubicBezTo>
                  <a:cubicBezTo>
                    <a:pt x="0" y="4587"/>
                    <a:pt x="226" y="5339"/>
                    <a:pt x="526" y="6166"/>
                  </a:cubicBezTo>
                  <a:lnTo>
                    <a:pt x="2206" y="5339"/>
                  </a:lnTo>
                  <a:cubicBezTo>
                    <a:pt x="2005" y="4812"/>
                    <a:pt x="1880" y="4286"/>
                    <a:pt x="1880" y="3860"/>
                  </a:cubicBezTo>
                  <a:cubicBezTo>
                    <a:pt x="1880" y="3559"/>
                    <a:pt x="2005" y="3233"/>
                    <a:pt x="2105" y="3033"/>
                  </a:cubicBezTo>
                  <a:cubicBezTo>
                    <a:pt x="2206" y="2707"/>
                    <a:pt x="2506" y="2406"/>
                    <a:pt x="2932" y="2206"/>
                  </a:cubicBezTo>
                  <a:cubicBezTo>
                    <a:pt x="3358" y="1980"/>
                    <a:pt x="3885" y="1880"/>
                    <a:pt x="4286" y="1880"/>
                  </a:cubicBezTo>
                  <a:cubicBezTo>
                    <a:pt x="4812" y="1880"/>
                    <a:pt x="5238" y="1980"/>
                    <a:pt x="5539" y="2081"/>
                  </a:cubicBezTo>
                  <a:lnTo>
                    <a:pt x="5539" y="2206"/>
                  </a:lnTo>
                  <a:cubicBezTo>
                    <a:pt x="5639" y="2206"/>
                    <a:pt x="5764" y="2306"/>
                    <a:pt x="5865" y="2306"/>
                  </a:cubicBezTo>
                  <a:cubicBezTo>
                    <a:pt x="6491" y="2607"/>
                    <a:pt x="7519" y="3133"/>
                    <a:pt x="8897" y="3760"/>
                  </a:cubicBezTo>
                  <a:cubicBezTo>
                    <a:pt x="13058" y="5639"/>
                    <a:pt x="19649" y="8472"/>
                    <a:pt x="19649" y="8472"/>
                  </a:cubicBezTo>
                  <a:lnTo>
                    <a:pt x="20376" y="6792"/>
                  </a:lnTo>
                  <a:cubicBezTo>
                    <a:pt x="20376" y="6792"/>
                    <a:pt x="20176" y="6692"/>
                    <a:pt x="19750" y="6592"/>
                  </a:cubicBezTo>
                  <a:cubicBezTo>
                    <a:pt x="18496" y="5965"/>
                    <a:pt x="15163" y="4487"/>
                    <a:pt x="12231" y="3133"/>
                  </a:cubicBezTo>
                  <a:cubicBezTo>
                    <a:pt x="10777" y="2507"/>
                    <a:pt x="9298" y="1880"/>
                    <a:pt x="8271" y="1354"/>
                  </a:cubicBezTo>
                  <a:cubicBezTo>
                    <a:pt x="7744" y="1153"/>
                    <a:pt x="7218" y="953"/>
                    <a:pt x="6892" y="727"/>
                  </a:cubicBezTo>
                  <a:cubicBezTo>
                    <a:pt x="6792" y="727"/>
                    <a:pt x="6692" y="627"/>
                    <a:pt x="6592" y="627"/>
                  </a:cubicBezTo>
                  <a:lnTo>
                    <a:pt x="6491" y="527"/>
                  </a:lnTo>
                  <a:cubicBezTo>
                    <a:pt x="5865" y="101"/>
                    <a:pt x="5138" y="0"/>
                    <a:pt x="428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7"/>
            <p:cNvSpPr/>
            <p:nvPr/>
          </p:nvSpPr>
          <p:spPr>
            <a:xfrm>
              <a:off x="-4832525" y="3193825"/>
              <a:ext cx="451775" cy="409275"/>
            </a:xfrm>
            <a:custGeom>
              <a:rect b="b" l="l" r="r" t="t"/>
              <a:pathLst>
                <a:path extrusionOk="0" h="16371" w="18071">
                  <a:moveTo>
                    <a:pt x="9043" y="0"/>
                  </a:moveTo>
                  <a:cubicBezTo>
                    <a:pt x="8405" y="0"/>
                    <a:pt x="7759" y="76"/>
                    <a:pt x="7118" y="233"/>
                  </a:cubicBezTo>
                  <a:cubicBezTo>
                    <a:pt x="2732" y="1386"/>
                    <a:pt x="0" y="5872"/>
                    <a:pt x="1153" y="10258"/>
                  </a:cubicBezTo>
                  <a:cubicBezTo>
                    <a:pt x="2121" y="13942"/>
                    <a:pt x="5371" y="16371"/>
                    <a:pt x="8985" y="16371"/>
                  </a:cubicBezTo>
                  <a:cubicBezTo>
                    <a:pt x="9674" y="16371"/>
                    <a:pt x="10376" y="16282"/>
                    <a:pt x="11078" y="16098"/>
                  </a:cubicBezTo>
                  <a:cubicBezTo>
                    <a:pt x="15464" y="14945"/>
                    <a:pt x="18070" y="10559"/>
                    <a:pt x="17043" y="6173"/>
                  </a:cubicBezTo>
                  <a:cubicBezTo>
                    <a:pt x="16062" y="2443"/>
                    <a:pt x="12671" y="0"/>
                    <a:pt x="90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7"/>
            <p:cNvSpPr/>
            <p:nvPr/>
          </p:nvSpPr>
          <p:spPr>
            <a:xfrm>
              <a:off x="-4803700" y="3447750"/>
              <a:ext cx="25" cy="2550"/>
            </a:xfrm>
            <a:custGeom>
              <a:rect b="b" l="l" r="r" t="t"/>
              <a:pathLst>
                <a:path extrusionOk="0" h="102" w="1">
                  <a:moveTo>
                    <a:pt x="0" y="1"/>
                  </a:moveTo>
                  <a:lnTo>
                    <a:pt x="0" y="101"/>
                  </a:lnTo>
                  <a:lnTo>
                    <a:pt x="0" y="1"/>
                  </a:lnTo>
                  <a:close/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7"/>
            <p:cNvSpPr/>
            <p:nvPr/>
          </p:nvSpPr>
          <p:spPr>
            <a:xfrm>
              <a:off x="-4808725" y="3197125"/>
              <a:ext cx="287000" cy="284500"/>
            </a:xfrm>
            <a:custGeom>
              <a:rect b="b" l="l" r="r" t="t"/>
              <a:pathLst>
                <a:path extrusionOk="0" h="11380" w="11480">
                  <a:moveTo>
                    <a:pt x="9299" y="1"/>
                  </a:moveTo>
                  <a:lnTo>
                    <a:pt x="1" y="9274"/>
                  </a:lnTo>
                  <a:cubicBezTo>
                    <a:pt x="101" y="9500"/>
                    <a:pt x="101" y="9800"/>
                    <a:pt x="201" y="10026"/>
                  </a:cubicBezTo>
                  <a:lnTo>
                    <a:pt x="201" y="10126"/>
                  </a:lnTo>
                  <a:cubicBezTo>
                    <a:pt x="301" y="10527"/>
                    <a:pt x="527" y="10953"/>
                    <a:pt x="627" y="11379"/>
                  </a:cubicBezTo>
                  <a:cubicBezTo>
                    <a:pt x="4286" y="7720"/>
                    <a:pt x="7820" y="4161"/>
                    <a:pt x="11479" y="627"/>
                  </a:cubicBezTo>
                  <a:cubicBezTo>
                    <a:pt x="10752" y="302"/>
                    <a:pt x="10026" y="101"/>
                    <a:pt x="92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7"/>
            <p:cNvSpPr/>
            <p:nvPr/>
          </p:nvSpPr>
          <p:spPr>
            <a:xfrm>
              <a:off x="-4777400" y="3228450"/>
              <a:ext cx="352150" cy="349650"/>
            </a:xfrm>
            <a:custGeom>
              <a:rect b="b" l="l" r="r" t="t"/>
              <a:pathLst>
                <a:path extrusionOk="0" h="13986" w="14086">
                  <a:moveTo>
                    <a:pt x="11279" y="1"/>
                  </a:moveTo>
                  <a:lnTo>
                    <a:pt x="1" y="11279"/>
                  </a:lnTo>
                  <a:cubicBezTo>
                    <a:pt x="828" y="12407"/>
                    <a:pt x="1880" y="13359"/>
                    <a:pt x="3033" y="13986"/>
                  </a:cubicBezTo>
                  <a:lnTo>
                    <a:pt x="14086" y="3008"/>
                  </a:lnTo>
                  <a:cubicBezTo>
                    <a:pt x="13459" y="1755"/>
                    <a:pt x="12532" y="728"/>
                    <a:pt x="112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7"/>
            <p:cNvSpPr/>
            <p:nvPr/>
          </p:nvSpPr>
          <p:spPr>
            <a:xfrm>
              <a:off x="-4237300" y="3179650"/>
              <a:ext cx="451800" cy="409300"/>
            </a:xfrm>
            <a:custGeom>
              <a:rect b="b" l="l" r="r" t="t"/>
              <a:pathLst>
                <a:path extrusionOk="0" h="16372" w="18072">
                  <a:moveTo>
                    <a:pt x="9118" y="1"/>
                  </a:moveTo>
                  <a:cubicBezTo>
                    <a:pt x="8425" y="1"/>
                    <a:pt x="7720" y="89"/>
                    <a:pt x="7018" y="274"/>
                  </a:cubicBezTo>
                  <a:cubicBezTo>
                    <a:pt x="2632" y="1427"/>
                    <a:pt x="1" y="5813"/>
                    <a:pt x="1154" y="10199"/>
                  </a:cubicBezTo>
                  <a:cubicBezTo>
                    <a:pt x="2049" y="13929"/>
                    <a:pt x="5427" y="16372"/>
                    <a:pt x="9115" y="16372"/>
                  </a:cubicBezTo>
                  <a:cubicBezTo>
                    <a:pt x="9764" y="16372"/>
                    <a:pt x="10422" y="16296"/>
                    <a:pt x="11079" y="16138"/>
                  </a:cubicBezTo>
                  <a:cubicBezTo>
                    <a:pt x="15465" y="14986"/>
                    <a:pt x="18071" y="10499"/>
                    <a:pt x="16918" y="6113"/>
                  </a:cubicBezTo>
                  <a:cubicBezTo>
                    <a:pt x="16055" y="2430"/>
                    <a:pt x="12752" y="1"/>
                    <a:pt x="911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7"/>
            <p:cNvSpPr/>
            <p:nvPr/>
          </p:nvSpPr>
          <p:spPr>
            <a:xfrm>
              <a:off x="-4832525" y="3170825"/>
              <a:ext cx="454275" cy="454275"/>
            </a:xfrm>
            <a:custGeom>
              <a:rect b="b" l="l" r="r" t="t"/>
              <a:pathLst>
                <a:path extrusionOk="0" h="18171" w="18171">
                  <a:moveTo>
                    <a:pt x="9098" y="1880"/>
                  </a:moveTo>
                  <a:cubicBezTo>
                    <a:pt x="10652" y="1880"/>
                    <a:pt x="12231" y="2406"/>
                    <a:pt x="13484" y="3334"/>
                  </a:cubicBezTo>
                  <a:cubicBezTo>
                    <a:pt x="14737" y="4286"/>
                    <a:pt x="15664" y="5639"/>
                    <a:pt x="16090" y="7319"/>
                  </a:cubicBezTo>
                  <a:cubicBezTo>
                    <a:pt x="16291" y="7945"/>
                    <a:pt x="16291" y="8572"/>
                    <a:pt x="16291" y="9073"/>
                  </a:cubicBezTo>
                  <a:cubicBezTo>
                    <a:pt x="16291" y="10752"/>
                    <a:pt x="15790" y="12331"/>
                    <a:pt x="14837" y="13459"/>
                  </a:cubicBezTo>
                  <a:cubicBezTo>
                    <a:pt x="13910" y="14712"/>
                    <a:pt x="12532" y="15664"/>
                    <a:pt x="10877" y="16090"/>
                  </a:cubicBezTo>
                  <a:cubicBezTo>
                    <a:pt x="10251" y="16291"/>
                    <a:pt x="9724" y="16391"/>
                    <a:pt x="9098" y="16391"/>
                  </a:cubicBezTo>
                  <a:cubicBezTo>
                    <a:pt x="7419" y="16391"/>
                    <a:pt x="5965" y="15765"/>
                    <a:pt x="4712" y="14837"/>
                  </a:cubicBezTo>
                  <a:cubicBezTo>
                    <a:pt x="3459" y="13885"/>
                    <a:pt x="2506" y="12532"/>
                    <a:pt x="2105" y="10852"/>
                  </a:cubicBezTo>
                  <a:cubicBezTo>
                    <a:pt x="1880" y="10326"/>
                    <a:pt x="1880" y="9699"/>
                    <a:pt x="1880" y="9073"/>
                  </a:cubicBezTo>
                  <a:cubicBezTo>
                    <a:pt x="1880" y="7519"/>
                    <a:pt x="2406" y="5940"/>
                    <a:pt x="3359" y="4687"/>
                  </a:cubicBezTo>
                  <a:cubicBezTo>
                    <a:pt x="4286" y="3434"/>
                    <a:pt x="5639" y="2506"/>
                    <a:pt x="7318" y="2080"/>
                  </a:cubicBezTo>
                  <a:cubicBezTo>
                    <a:pt x="7945" y="1980"/>
                    <a:pt x="8471" y="1880"/>
                    <a:pt x="9098" y="1880"/>
                  </a:cubicBezTo>
                  <a:close/>
                  <a:moveTo>
                    <a:pt x="9098" y="0"/>
                  </a:moveTo>
                  <a:cubicBezTo>
                    <a:pt x="8371" y="0"/>
                    <a:pt x="7644" y="100"/>
                    <a:pt x="6792" y="301"/>
                  </a:cubicBezTo>
                  <a:cubicBezTo>
                    <a:pt x="4812" y="827"/>
                    <a:pt x="3033" y="1980"/>
                    <a:pt x="1880" y="3559"/>
                  </a:cubicBezTo>
                  <a:cubicBezTo>
                    <a:pt x="627" y="5113"/>
                    <a:pt x="0" y="7093"/>
                    <a:pt x="0" y="9073"/>
                  </a:cubicBezTo>
                  <a:cubicBezTo>
                    <a:pt x="0" y="9825"/>
                    <a:pt x="125" y="10652"/>
                    <a:pt x="326" y="11379"/>
                  </a:cubicBezTo>
                  <a:cubicBezTo>
                    <a:pt x="852" y="13359"/>
                    <a:pt x="2005" y="15138"/>
                    <a:pt x="3559" y="16291"/>
                  </a:cubicBezTo>
                  <a:cubicBezTo>
                    <a:pt x="5138" y="17544"/>
                    <a:pt x="7018" y="18171"/>
                    <a:pt x="9098" y="18171"/>
                  </a:cubicBezTo>
                  <a:cubicBezTo>
                    <a:pt x="9825" y="18171"/>
                    <a:pt x="10552" y="18070"/>
                    <a:pt x="11404" y="17970"/>
                  </a:cubicBezTo>
                  <a:cubicBezTo>
                    <a:pt x="13384" y="17444"/>
                    <a:pt x="15163" y="16191"/>
                    <a:pt x="16291" y="14612"/>
                  </a:cubicBezTo>
                  <a:cubicBezTo>
                    <a:pt x="17544" y="13058"/>
                    <a:pt x="18171" y="11178"/>
                    <a:pt x="18171" y="9073"/>
                  </a:cubicBezTo>
                  <a:cubicBezTo>
                    <a:pt x="18171" y="8346"/>
                    <a:pt x="18070" y="7619"/>
                    <a:pt x="17870" y="6892"/>
                  </a:cubicBezTo>
                  <a:cubicBezTo>
                    <a:pt x="17344" y="4812"/>
                    <a:pt x="16191" y="3133"/>
                    <a:pt x="14637" y="1880"/>
                  </a:cubicBezTo>
                  <a:cubicBezTo>
                    <a:pt x="13058" y="727"/>
                    <a:pt x="11078" y="0"/>
                    <a:pt x="9098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7"/>
            <p:cNvSpPr/>
            <p:nvPr/>
          </p:nvSpPr>
          <p:spPr>
            <a:xfrm>
              <a:off x="-4208475" y="3434600"/>
              <a:ext cx="5675" cy="18200"/>
            </a:xfrm>
            <a:custGeom>
              <a:rect b="b" l="l" r="r" t="t"/>
              <a:pathLst>
                <a:path extrusionOk="0" h="728" w="227"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727"/>
                  </a:moveTo>
                  <a:lnTo>
                    <a:pt x="226" y="727"/>
                  </a:lnTo>
                  <a:lnTo>
                    <a:pt x="226" y="7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226" y="627"/>
                  </a:moveTo>
                  <a:lnTo>
                    <a:pt x="226" y="627"/>
                  </a:lnTo>
                  <a:lnTo>
                    <a:pt x="226" y="627"/>
                  </a:lnTo>
                  <a:close/>
                  <a:moveTo>
                    <a:pt x="101" y="627"/>
                  </a:moveTo>
                  <a:lnTo>
                    <a:pt x="226" y="627"/>
                  </a:lnTo>
                  <a:lnTo>
                    <a:pt x="101" y="627"/>
                  </a:lnTo>
                  <a:close/>
                  <a:moveTo>
                    <a:pt x="101" y="627"/>
                  </a:moveTo>
                  <a:lnTo>
                    <a:pt x="101" y="627"/>
                  </a:lnTo>
                  <a:lnTo>
                    <a:pt x="101" y="627"/>
                  </a:lnTo>
                  <a:close/>
                  <a:moveTo>
                    <a:pt x="1" y="101"/>
                  </a:moveTo>
                  <a:cubicBezTo>
                    <a:pt x="1" y="301"/>
                    <a:pt x="101" y="402"/>
                    <a:pt x="101" y="627"/>
                  </a:cubicBezTo>
                  <a:cubicBezTo>
                    <a:pt x="101" y="402"/>
                    <a:pt x="1" y="301"/>
                    <a:pt x="1" y="101"/>
                  </a:cubicBez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01"/>
                  </a:moveTo>
                  <a:lnTo>
                    <a:pt x="1" y="101"/>
                  </a:lnTo>
                  <a:lnTo>
                    <a:pt x="1" y="101"/>
                  </a:lnTo>
                  <a:close/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7"/>
            <p:cNvSpPr/>
            <p:nvPr/>
          </p:nvSpPr>
          <p:spPr>
            <a:xfrm>
              <a:off x="-4210975" y="3183975"/>
              <a:ext cx="308300" cy="307675"/>
            </a:xfrm>
            <a:custGeom>
              <a:rect b="b" l="l" r="r" t="t"/>
              <a:pathLst>
                <a:path extrusionOk="0" h="12307" w="12332">
                  <a:moveTo>
                    <a:pt x="9499" y="0"/>
                  </a:moveTo>
                  <a:cubicBezTo>
                    <a:pt x="6266" y="3133"/>
                    <a:pt x="3133" y="6366"/>
                    <a:pt x="0" y="9499"/>
                  </a:cubicBezTo>
                  <a:cubicBezTo>
                    <a:pt x="0" y="9700"/>
                    <a:pt x="0" y="9800"/>
                    <a:pt x="101" y="10026"/>
                  </a:cubicBezTo>
                  <a:lnTo>
                    <a:pt x="101" y="10126"/>
                  </a:lnTo>
                  <a:cubicBezTo>
                    <a:pt x="101" y="10326"/>
                    <a:pt x="201" y="10427"/>
                    <a:pt x="201" y="10652"/>
                  </a:cubicBezTo>
                  <a:lnTo>
                    <a:pt x="326" y="10652"/>
                  </a:lnTo>
                  <a:lnTo>
                    <a:pt x="326" y="10752"/>
                  </a:lnTo>
                  <a:cubicBezTo>
                    <a:pt x="527" y="11279"/>
                    <a:pt x="727" y="11805"/>
                    <a:pt x="1053" y="12306"/>
                  </a:cubicBezTo>
                  <a:lnTo>
                    <a:pt x="12331" y="1028"/>
                  </a:lnTo>
                  <a:cubicBezTo>
                    <a:pt x="11379" y="527"/>
                    <a:pt x="10452" y="201"/>
                    <a:pt x="94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7"/>
            <p:cNvSpPr/>
            <p:nvPr/>
          </p:nvSpPr>
          <p:spPr>
            <a:xfrm>
              <a:off x="-4166500" y="3228450"/>
              <a:ext cx="331500" cy="331500"/>
            </a:xfrm>
            <a:custGeom>
              <a:rect b="b" l="l" r="r" t="t"/>
              <a:pathLst>
                <a:path extrusionOk="0" h="13260" w="13260">
                  <a:moveTo>
                    <a:pt x="11480" y="1"/>
                  </a:moveTo>
                  <a:lnTo>
                    <a:pt x="1" y="11480"/>
                  </a:lnTo>
                  <a:cubicBezTo>
                    <a:pt x="627" y="12207"/>
                    <a:pt x="1254" y="12733"/>
                    <a:pt x="1981" y="13259"/>
                  </a:cubicBezTo>
                  <a:lnTo>
                    <a:pt x="13259" y="1981"/>
                  </a:lnTo>
                  <a:cubicBezTo>
                    <a:pt x="12733" y="1254"/>
                    <a:pt x="12206" y="628"/>
                    <a:pt x="114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7"/>
            <p:cNvSpPr/>
            <p:nvPr/>
          </p:nvSpPr>
          <p:spPr>
            <a:xfrm>
              <a:off x="-4239800" y="3157650"/>
              <a:ext cx="456800" cy="454300"/>
            </a:xfrm>
            <a:custGeom>
              <a:rect b="b" l="l" r="r" t="t"/>
              <a:pathLst>
                <a:path extrusionOk="0" h="18172" w="18272">
                  <a:moveTo>
                    <a:pt x="9199" y="1780"/>
                  </a:moveTo>
                  <a:cubicBezTo>
                    <a:pt x="10752" y="1780"/>
                    <a:pt x="12331" y="2407"/>
                    <a:pt x="13585" y="3334"/>
                  </a:cubicBezTo>
                  <a:cubicBezTo>
                    <a:pt x="14838" y="4287"/>
                    <a:pt x="15765" y="5640"/>
                    <a:pt x="16191" y="7319"/>
                  </a:cubicBezTo>
                  <a:cubicBezTo>
                    <a:pt x="16291" y="7846"/>
                    <a:pt x="16392" y="8472"/>
                    <a:pt x="16392" y="9099"/>
                  </a:cubicBezTo>
                  <a:cubicBezTo>
                    <a:pt x="16392" y="10653"/>
                    <a:pt x="15890" y="12232"/>
                    <a:pt x="14938" y="13485"/>
                  </a:cubicBezTo>
                  <a:cubicBezTo>
                    <a:pt x="13885" y="14738"/>
                    <a:pt x="12532" y="15665"/>
                    <a:pt x="10978" y="16091"/>
                  </a:cubicBezTo>
                  <a:cubicBezTo>
                    <a:pt x="10351" y="16191"/>
                    <a:pt x="9725" y="16292"/>
                    <a:pt x="9199" y="16292"/>
                  </a:cubicBezTo>
                  <a:cubicBezTo>
                    <a:pt x="7519" y="16292"/>
                    <a:pt x="5965" y="15765"/>
                    <a:pt x="4712" y="14838"/>
                  </a:cubicBezTo>
                  <a:cubicBezTo>
                    <a:pt x="3459" y="13886"/>
                    <a:pt x="2507" y="12532"/>
                    <a:pt x="2106" y="10853"/>
                  </a:cubicBezTo>
                  <a:cubicBezTo>
                    <a:pt x="1980" y="10226"/>
                    <a:pt x="1880" y="9600"/>
                    <a:pt x="1880" y="9099"/>
                  </a:cubicBezTo>
                  <a:cubicBezTo>
                    <a:pt x="1880" y="7419"/>
                    <a:pt x="2407" y="5840"/>
                    <a:pt x="3459" y="4587"/>
                  </a:cubicBezTo>
                  <a:cubicBezTo>
                    <a:pt x="4387" y="3460"/>
                    <a:pt x="5740" y="2507"/>
                    <a:pt x="7319" y="1981"/>
                  </a:cubicBezTo>
                  <a:cubicBezTo>
                    <a:pt x="7945" y="1881"/>
                    <a:pt x="8572" y="1780"/>
                    <a:pt x="9199" y="1780"/>
                  </a:cubicBezTo>
                  <a:close/>
                  <a:moveTo>
                    <a:pt x="9199" y="1"/>
                  </a:moveTo>
                  <a:cubicBezTo>
                    <a:pt x="8372" y="1"/>
                    <a:pt x="7620" y="1"/>
                    <a:pt x="6893" y="201"/>
                  </a:cubicBezTo>
                  <a:cubicBezTo>
                    <a:pt x="4813" y="728"/>
                    <a:pt x="3133" y="1981"/>
                    <a:pt x="1880" y="3560"/>
                  </a:cubicBezTo>
                  <a:cubicBezTo>
                    <a:pt x="727" y="5114"/>
                    <a:pt x="1" y="6993"/>
                    <a:pt x="1" y="9099"/>
                  </a:cubicBezTo>
                  <a:cubicBezTo>
                    <a:pt x="1" y="9825"/>
                    <a:pt x="101" y="10552"/>
                    <a:pt x="326" y="11279"/>
                  </a:cubicBezTo>
                  <a:cubicBezTo>
                    <a:pt x="853" y="13359"/>
                    <a:pt x="2106" y="15039"/>
                    <a:pt x="3660" y="16292"/>
                  </a:cubicBezTo>
                  <a:cubicBezTo>
                    <a:pt x="5239" y="17445"/>
                    <a:pt x="7118" y="18171"/>
                    <a:pt x="9199" y="18171"/>
                  </a:cubicBezTo>
                  <a:cubicBezTo>
                    <a:pt x="9925" y="18171"/>
                    <a:pt x="10652" y="18071"/>
                    <a:pt x="11379" y="17871"/>
                  </a:cubicBezTo>
                  <a:cubicBezTo>
                    <a:pt x="13484" y="17344"/>
                    <a:pt x="15138" y="16191"/>
                    <a:pt x="16392" y="14612"/>
                  </a:cubicBezTo>
                  <a:cubicBezTo>
                    <a:pt x="17544" y="13059"/>
                    <a:pt x="18271" y="11079"/>
                    <a:pt x="18271" y="9099"/>
                  </a:cubicBezTo>
                  <a:cubicBezTo>
                    <a:pt x="18271" y="8347"/>
                    <a:pt x="18171" y="7520"/>
                    <a:pt x="17971" y="6793"/>
                  </a:cubicBezTo>
                  <a:cubicBezTo>
                    <a:pt x="17444" y="4713"/>
                    <a:pt x="16291" y="3033"/>
                    <a:pt x="14737" y="1881"/>
                  </a:cubicBezTo>
                  <a:cubicBezTo>
                    <a:pt x="13159" y="627"/>
                    <a:pt x="11179" y="1"/>
                    <a:pt x="9199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7"/>
            <p:cNvSpPr/>
            <p:nvPr/>
          </p:nvSpPr>
          <p:spPr>
            <a:xfrm>
              <a:off x="-4427775" y="3254150"/>
              <a:ext cx="237500" cy="112175"/>
            </a:xfrm>
            <a:custGeom>
              <a:rect b="b" l="l" r="r" t="t"/>
              <a:pathLst>
                <a:path extrusionOk="0" h="4487" w="9500">
                  <a:moveTo>
                    <a:pt x="4813" y="1"/>
                  </a:moveTo>
                  <a:cubicBezTo>
                    <a:pt x="4387" y="1"/>
                    <a:pt x="4086" y="1"/>
                    <a:pt x="3660" y="101"/>
                  </a:cubicBezTo>
                  <a:cubicBezTo>
                    <a:pt x="2607" y="427"/>
                    <a:pt x="1780" y="953"/>
                    <a:pt x="1154" y="1680"/>
                  </a:cubicBezTo>
                  <a:cubicBezTo>
                    <a:pt x="527" y="2407"/>
                    <a:pt x="101" y="3234"/>
                    <a:pt x="1" y="4286"/>
                  </a:cubicBezTo>
                  <a:lnTo>
                    <a:pt x="1880" y="4487"/>
                  </a:lnTo>
                  <a:cubicBezTo>
                    <a:pt x="1880" y="3860"/>
                    <a:pt x="2206" y="3359"/>
                    <a:pt x="2607" y="2933"/>
                  </a:cubicBezTo>
                  <a:cubicBezTo>
                    <a:pt x="2933" y="2407"/>
                    <a:pt x="3459" y="2106"/>
                    <a:pt x="4086" y="1980"/>
                  </a:cubicBezTo>
                  <a:cubicBezTo>
                    <a:pt x="4387" y="1880"/>
                    <a:pt x="4612" y="1880"/>
                    <a:pt x="4813" y="1880"/>
                  </a:cubicBezTo>
                  <a:cubicBezTo>
                    <a:pt x="5540" y="1880"/>
                    <a:pt x="6166" y="2106"/>
                    <a:pt x="6692" y="2507"/>
                  </a:cubicBezTo>
                  <a:cubicBezTo>
                    <a:pt x="7219" y="2833"/>
                    <a:pt x="7520" y="3459"/>
                    <a:pt x="7745" y="4086"/>
                  </a:cubicBezTo>
                  <a:lnTo>
                    <a:pt x="9499" y="3660"/>
                  </a:lnTo>
                  <a:cubicBezTo>
                    <a:pt x="9299" y="2507"/>
                    <a:pt x="8572" y="1680"/>
                    <a:pt x="7745" y="1053"/>
                  </a:cubicBezTo>
                  <a:cubicBezTo>
                    <a:pt x="6993" y="427"/>
                    <a:pt x="5966" y="1"/>
                    <a:pt x="4813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1" name="Google Shape;611;p27"/>
          <p:cNvGrpSpPr/>
          <p:nvPr/>
        </p:nvGrpSpPr>
        <p:grpSpPr>
          <a:xfrm>
            <a:off x="3850785" y="3717890"/>
            <a:ext cx="929086" cy="584445"/>
            <a:chOff x="-2101325" y="2739725"/>
            <a:chExt cx="1315825" cy="827725"/>
          </a:xfrm>
        </p:grpSpPr>
        <p:sp>
          <p:nvSpPr>
            <p:cNvPr id="612" name="Google Shape;612;p27"/>
            <p:cNvSpPr/>
            <p:nvPr/>
          </p:nvSpPr>
          <p:spPr>
            <a:xfrm>
              <a:off x="-1699675" y="2857525"/>
              <a:ext cx="256275" cy="26350"/>
            </a:xfrm>
            <a:custGeom>
              <a:rect b="b" l="l" r="r" t="t"/>
              <a:pathLst>
                <a:path extrusionOk="0" h="1054" w="10251">
                  <a:moveTo>
                    <a:pt x="0" y="1"/>
                  </a:moveTo>
                  <a:lnTo>
                    <a:pt x="952" y="1053"/>
                  </a:lnTo>
                  <a:lnTo>
                    <a:pt x="10251" y="1053"/>
                  </a:lnTo>
                  <a:lnTo>
                    <a:pt x="9098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7"/>
            <p:cNvSpPr/>
            <p:nvPr/>
          </p:nvSpPr>
          <p:spPr>
            <a:xfrm>
              <a:off x="-1668350" y="2891375"/>
              <a:ext cx="269450" cy="33850"/>
            </a:xfrm>
            <a:custGeom>
              <a:rect b="b" l="l" r="r" t="t"/>
              <a:pathLst>
                <a:path extrusionOk="0" h="1354" w="10778">
                  <a:moveTo>
                    <a:pt x="0" y="0"/>
                  </a:moveTo>
                  <a:lnTo>
                    <a:pt x="1253" y="1354"/>
                  </a:lnTo>
                  <a:lnTo>
                    <a:pt x="10777" y="1354"/>
                  </a:lnTo>
                  <a:lnTo>
                    <a:pt x="9399" y="0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7"/>
            <p:cNvSpPr/>
            <p:nvPr/>
          </p:nvSpPr>
          <p:spPr>
            <a:xfrm>
              <a:off x="-1736025" y="2815550"/>
              <a:ext cx="255675" cy="31350"/>
            </a:xfrm>
            <a:custGeom>
              <a:rect b="b" l="l" r="r" t="t"/>
              <a:pathLst>
                <a:path extrusionOk="0" h="1254" w="10227">
                  <a:moveTo>
                    <a:pt x="0" y="1"/>
                  </a:moveTo>
                  <a:lnTo>
                    <a:pt x="1153" y="1254"/>
                  </a:lnTo>
                  <a:lnTo>
                    <a:pt x="10226" y="1254"/>
                  </a:lnTo>
                  <a:lnTo>
                    <a:pt x="8873" y="1"/>
                  </a:lnTo>
                  <a:close/>
                </a:path>
              </a:pathLst>
            </a:custGeom>
            <a:solidFill>
              <a:srgbClr val="143A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7"/>
            <p:cNvSpPr/>
            <p:nvPr/>
          </p:nvSpPr>
          <p:spPr>
            <a:xfrm>
              <a:off x="-2101325" y="2929450"/>
              <a:ext cx="477475" cy="463200"/>
            </a:xfrm>
            <a:custGeom>
              <a:rect b="b" l="l" r="r" t="t"/>
              <a:pathLst>
                <a:path extrusionOk="0" h="18528" w="19099">
                  <a:moveTo>
                    <a:pt x="10152" y="0"/>
                  </a:moveTo>
                  <a:cubicBezTo>
                    <a:pt x="9224" y="0"/>
                    <a:pt x="8063" y="140"/>
                    <a:pt x="6668" y="557"/>
                  </a:cubicBezTo>
                  <a:cubicBezTo>
                    <a:pt x="1881" y="2036"/>
                    <a:pt x="1" y="9229"/>
                    <a:pt x="6367" y="13615"/>
                  </a:cubicBezTo>
                  <a:cubicBezTo>
                    <a:pt x="12833" y="18001"/>
                    <a:pt x="19099" y="18527"/>
                    <a:pt x="19099" y="18527"/>
                  </a:cubicBezTo>
                  <a:lnTo>
                    <a:pt x="13886" y="11535"/>
                  </a:lnTo>
                  <a:cubicBezTo>
                    <a:pt x="13886" y="11535"/>
                    <a:pt x="10653" y="11535"/>
                    <a:pt x="8146" y="9229"/>
                  </a:cubicBezTo>
                  <a:cubicBezTo>
                    <a:pt x="5990" y="7267"/>
                    <a:pt x="5522" y="4043"/>
                    <a:pt x="7508" y="4043"/>
                  </a:cubicBezTo>
                  <a:cubicBezTo>
                    <a:pt x="7831" y="4043"/>
                    <a:pt x="8218" y="4128"/>
                    <a:pt x="8673" y="4317"/>
                  </a:cubicBezTo>
                  <a:cubicBezTo>
                    <a:pt x="11906" y="5570"/>
                    <a:pt x="14612" y="10282"/>
                    <a:pt x="14612" y="10282"/>
                  </a:cubicBezTo>
                  <a:lnTo>
                    <a:pt x="12933" y="557"/>
                  </a:lnTo>
                  <a:cubicBezTo>
                    <a:pt x="12933" y="557"/>
                    <a:pt x="12009" y="0"/>
                    <a:pt x="10152" y="0"/>
                  </a:cubicBez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7"/>
            <p:cNvSpPr/>
            <p:nvPr/>
          </p:nvSpPr>
          <p:spPr>
            <a:xfrm>
              <a:off x="-1819350" y="2865050"/>
              <a:ext cx="1033850" cy="702400"/>
            </a:xfrm>
            <a:custGeom>
              <a:rect b="b" l="l" r="r" t="t"/>
              <a:pathLst>
                <a:path extrusionOk="0" h="28096" w="41354">
                  <a:moveTo>
                    <a:pt x="0" y="1"/>
                  </a:moveTo>
                  <a:lnTo>
                    <a:pt x="1980" y="12657"/>
                  </a:lnTo>
                  <a:cubicBezTo>
                    <a:pt x="3434" y="21529"/>
                    <a:pt x="11178" y="28096"/>
                    <a:pt x="20151" y="28096"/>
                  </a:cubicBezTo>
                  <a:lnTo>
                    <a:pt x="21203" y="28096"/>
                  </a:lnTo>
                  <a:cubicBezTo>
                    <a:pt x="30276" y="28096"/>
                    <a:pt x="37895" y="21529"/>
                    <a:pt x="39374" y="12657"/>
                  </a:cubicBezTo>
                  <a:lnTo>
                    <a:pt x="41354" y="1"/>
                  </a:lnTo>
                  <a:close/>
                </a:path>
              </a:pathLst>
            </a:custGeom>
            <a:solidFill>
              <a:schemeClr val="accent6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7"/>
            <p:cNvSpPr/>
            <p:nvPr/>
          </p:nvSpPr>
          <p:spPr>
            <a:xfrm>
              <a:off x="-1819350" y="2739725"/>
              <a:ext cx="1033850" cy="250675"/>
            </a:xfrm>
            <a:custGeom>
              <a:rect b="b" l="l" r="r" t="t"/>
              <a:pathLst>
                <a:path extrusionOk="0" h="10027" w="41354">
                  <a:moveTo>
                    <a:pt x="20677" y="1"/>
                  </a:moveTo>
                  <a:cubicBezTo>
                    <a:pt x="9298" y="1"/>
                    <a:pt x="0" y="2207"/>
                    <a:pt x="0" y="5014"/>
                  </a:cubicBezTo>
                  <a:cubicBezTo>
                    <a:pt x="0" y="7846"/>
                    <a:pt x="9298" y="10026"/>
                    <a:pt x="20677" y="10026"/>
                  </a:cubicBezTo>
                  <a:cubicBezTo>
                    <a:pt x="32156" y="10026"/>
                    <a:pt x="41354" y="7846"/>
                    <a:pt x="41354" y="5014"/>
                  </a:cubicBezTo>
                  <a:cubicBezTo>
                    <a:pt x="41354" y="2207"/>
                    <a:pt x="32156" y="1"/>
                    <a:pt x="20677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7"/>
            <p:cNvSpPr/>
            <p:nvPr/>
          </p:nvSpPr>
          <p:spPr>
            <a:xfrm>
              <a:off x="-1769850" y="2758525"/>
              <a:ext cx="934850" cy="203675"/>
            </a:xfrm>
            <a:custGeom>
              <a:rect b="b" l="l" r="r" t="t"/>
              <a:pathLst>
                <a:path extrusionOk="0" h="8147" w="37394">
                  <a:moveTo>
                    <a:pt x="18697" y="1"/>
                  </a:moveTo>
                  <a:cubicBezTo>
                    <a:pt x="8346" y="1"/>
                    <a:pt x="0" y="1881"/>
                    <a:pt x="0" y="4061"/>
                  </a:cubicBezTo>
                  <a:cubicBezTo>
                    <a:pt x="0" y="6267"/>
                    <a:pt x="8346" y="8146"/>
                    <a:pt x="18697" y="8146"/>
                  </a:cubicBezTo>
                  <a:cubicBezTo>
                    <a:pt x="29023" y="8146"/>
                    <a:pt x="37394" y="6267"/>
                    <a:pt x="37394" y="4061"/>
                  </a:cubicBezTo>
                  <a:cubicBezTo>
                    <a:pt x="37394" y="1881"/>
                    <a:pt x="29023" y="1"/>
                    <a:pt x="18697" y="1"/>
                  </a:cubicBezTo>
                  <a:close/>
                </a:path>
              </a:pathLst>
            </a:custGeom>
            <a:solidFill>
              <a:schemeClr val="accent5"/>
            </a:solidFill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7"/>
            <p:cNvSpPr/>
            <p:nvPr/>
          </p:nvSpPr>
          <p:spPr>
            <a:xfrm>
              <a:off x="-1657700" y="2878200"/>
              <a:ext cx="709925" cy="84000"/>
            </a:xfrm>
            <a:custGeom>
              <a:rect b="b" l="l" r="r" t="t"/>
              <a:pathLst>
                <a:path extrusionOk="0" h="3360" w="28397">
                  <a:moveTo>
                    <a:pt x="14211" y="1"/>
                  </a:moveTo>
                  <a:cubicBezTo>
                    <a:pt x="8246" y="1"/>
                    <a:pt x="2933" y="728"/>
                    <a:pt x="0" y="1881"/>
                  </a:cubicBezTo>
                  <a:cubicBezTo>
                    <a:pt x="3459" y="2733"/>
                    <a:pt x="8572" y="3359"/>
                    <a:pt x="14211" y="3359"/>
                  </a:cubicBezTo>
                  <a:cubicBezTo>
                    <a:pt x="19850" y="3359"/>
                    <a:pt x="24963" y="2733"/>
                    <a:pt x="28396" y="1881"/>
                  </a:cubicBezTo>
                  <a:cubicBezTo>
                    <a:pt x="25489" y="728"/>
                    <a:pt x="20251" y="1"/>
                    <a:pt x="142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7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527" y="1"/>
                    <a:pt x="1" y="201"/>
                    <a:pt x="1" y="427"/>
                  </a:cubicBezTo>
                  <a:cubicBezTo>
                    <a:pt x="1" y="627"/>
                    <a:pt x="527" y="828"/>
                    <a:pt x="1053" y="828"/>
                  </a:cubicBez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7"/>
            <p:cNvSpPr/>
            <p:nvPr/>
          </p:nvSpPr>
          <p:spPr>
            <a:xfrm>
              <a:off x="-1579375" y="2899500"/>
              <a:ext cx="60175" cy="28225"/>
            </a:xfrm>
            <a:custGeom>
              <a:rect b="b" l="l" r="r" t="t"/>
              <a:pathLst>
                <a:path extrusionOk="0" h="1129" w="2407">
                  <a:moveTo>
                    <a:pt x="1253" y="1"/>
                  </a:moveTo>
                  <a:cubicBezTo>
                    <a:pt x="526" y="1"/>
                    <a:pt x="201" y="402"/>
                    <a:pt x="100" y="728"/>
                  </a:cubicBezTo>
                  <a:cubicBezTo>
                    <a:pt x="100" y="728"/>
                    <a:pt x="0" y="1129"/>
                    <a:pt x="1153" y="1129"/>
                  </a:cubicBezTo>
                  <a:cubicBezTo>
                    <a:pt x="627" y="1129"/>
                    <a:pt x="201" y="928"/>
                    <a:pt x="201" y="728"/>
                  </a:cubicBezTo>
                  <a:cubicBezTo>
                    <a:pt x="201" y="628"/>
                    <a:pt x="426" y="502"/>
                    <a:pt x="727" y="402"/>
                  </a:cubicBezTo>
                  <a:lnTo>
                    <a:pt x="727" y="302"/>
                  </a:lnTo>
                  <a:cubicBezTo>
                    <a:pt x="727" y="302"/>
                    <a:pt x="827" y="201"/>
                    <a:pt x="953" y="201"/>
                  </a:cubicBezTo>
                  <a:cubicBezTo>
                    <a:pt x="1153" y="201"/>
                    <a:pt x="1253" y="302"/>
                    <a:pt x="1253" y="302"/>
                  </a:cubicBezTo>
                  <a:cubicBezTo>
                    <a:pt x="1880" y="302"/>
                    <a:pt x="2306" y="502"/>
                    <a:pt x="2306" y="728"/>
                  </a:cubicBezTo>
                  <a:cubicBezTo>
                    <a:pt x="2306" y="928"/>
                    <a:pt x="1880" y="1129"/>
                    <a:pt x="1253" y="1129"/>
                  </a:cubicBezTo>
                  <a:lnTo>
                    <a:pt x="1354" y="1129"/>
                  </a:lnTo>
                  <a:cubicBezTo>
                    <a:pt x="2406" y="1129"/>
                    <a:pt x="2406" y="728"/>
                    <a:pt x="2406" y="728"/>
                  </a:cubicBezTo>
                  <a:cubicBezTo>
                    <a:pt x="2406" y="728"/>
                    <a:pt x="2306" y="201"/>
                    <a:pt x="1454" y="101"/>
                  </a:cubicBezTo>
                  <a:cubicBezTo>
                    <a:pt x="1354" y="101"/>
                    <a:pt x="1253" y="1"/>
                    <a:pt x="1253" y="1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7"/>
            <p:cNvSpPr/>
            <p:nvPr/>
          </p:nvSpPr>
          <p:spPr>
            <a:xfrm>
              <a:off x="-1574375" y="2907025"/>
              <a:ext cx="52650" cy="20700"/>
            </a:xfrm>
            <a:custGeom>
              <a:rect b="b" l="l" r="r" t="t"/>
              <a:pathLst>
                <a:path extrusionOk="0" h="828" w="2106">
                  <a:moveTo>
                    <a:pt x="1053" y="1"/>
                  </a:moveTo>
                  <a:cubicBezTo>
                    <a:pt x="1053" y="101"/>
                    <a:pt x="953" y="201"/>
                    <a:pt x="753" y="201"/>
                  </a:cubicBezTo>
                  <a:cubicBezTo>
                    <a:pt x="627" y="201"/>
                    <a:pt x="527" y="201"/>
                    <a:pt x="527" y="101"/>
                  </a:cubicBezTo>
                  <a:cubicBezTo>
                    <a:pt x="226" y="201"/>
                    <a:pt x="1" y="327"/>
                    <a:pt x="1" y="427"/>
                  </a:cubicBezTo>
                  <a:cubicBezTo>
                    <a:pt x="1" y="627"/>
                    <a:pt x="427" y="828"/>
                    <a:pt x="953" y="828"/>
                  </a:cubicBezTo>
                  <a:lnTo>
                    <a:pt x="1053" y="828"/>
                  </a:lnTo>
                  <a:cubicBezTo>
                    <a:pt x="1680" y="828"/>
                    <a:pt x="2106" y="627"/>
                    <a:pt x="2106" y="427"/>
                  </a:cubicBezTo>
                  <a:cubicBezTo>
                    <a:pt x="2106" y="201"/>
                    <a:pt x="1680" y="1"/>
                    <a:pt x="1053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7"/>
            <p:cNvSpPr/>
            <p:nvPr/>
          </p:nvSpPr>
          <p:spPr>
            <a:xfrm>
              <a:off x="-1561225" y="2904525"/>
              <a:ext cx="13200" cy="5025"/>
            </a:xfrm>
            <a:custGeom>
              <a:rect b="b" l="l" r="r" t="t"/>
              <a:pathLst>
                <a:path extrusionOk="0" h="201" w="528">
                  <a:moveTo>
                    <a:pt x="227" y="0"/>
                  </a:moveTo>
                  <a:cubicBezTo>
                    <a:pt x="101" y="0"/>
                    <a:pt x="1" y="101"/>
                    <a:pt x="1" y="101"/>
                  </a:cubicBezTo>
                  <a:lnTo>
                    <a:pt x="1" y="201"/>
                  </a:lnTo>
                  <a:cubicBezTo>
                    <a:pt x="101" y="201"/>
                    <a:pt x="327" y="101"/>
                    <a:pt x="527" y="101"/>
                  </a:cubicBezTo>
                  <a:cubicBezTo>
                    <a:pt x="527" y="101"/>
                    <a:pt x="427" y="0"/>
                    <a:pt x="227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7"/>
            <p:cNvSpPr/>
            <p:nvPr/>
          </p:nvSpPr>
          <p:spPr>
            <a:xfrm>
              <a:off x="-1561225" y="2907025"/>
              <a:ext cx="13200" cy="5050"/>
            </a:xfrm>
            <a:custGeom>
              <a:rect b="b" l="l" r="r" t="t"/>
              <a:pathLst>
                <a:path extrusionOk="0" h="202" w="528">
                  <a:moveTo>
                    <a:pt x="527" y="1"/>
                  </a:moveTo>
                  <a:cubicBezTo>
                    <a:pt x="327" y="1"/>
                    <a:pt x="101" y="101"/>
                    <a:pt x="1" y="101"/>
                  </a:cubicBezTo>
                  <a:cubicBezTo>
                    <a:pt x="1" y="201"/>
                    <a:pt x="101" y="201"/>
                    <a:pt x="227" y="201"/>
                  </a:cubicBezTo>
                  <a:cubicBezTo>
                    <a:pt x="427" y="201"/>
                    <a:pt x="527" y="101"/>
                    <a:pt x="527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7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728" y="1"/>
                  </a:moveTo>
                  <a:cubicBezTo>
                    <a:pt x="327" y="1"/>
                    <a:pt x="1" y="101"/>
                    <a:pt x="1" y="201"/>
                  </a:cubicBezTo>
                  <a:cubicBezTo>
                    <a:pt x="1" y="327"/>
                    <a:pt x="327" y="427"/>
                    <a:pt x="728" y="427"/>
                  </a:cubicBez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7"/>
            <p:cNvSpPr/>
            <p:nvPr/>
          </p:nvSpPr>
          <p:spPr>
            <a:xfrm>
              <a:off x="-1485400" y="2933350"/>
              <a:ext cx="39500" cy="15675"/>
            </a:xfrm>
            <a:custGeom>
              <a:rect b="b" l="l" r="r" t="t"/>
              <a:pathLst>
                <a:path extrusionOk="0" h="627" w="1580">
                  <a:moveTo>
                    <a:pt x="101" y="401"/>
                  </a:moveTo>
                  <a:cubicBezTo>
                    <a:pt x="101" y="402"/>
                    <a:pt x="1" y="627"/>
                    <a:pt x="727" y="627"/>
                  </a:cubicBezTo>
                  <a:cubicBezTo>
                    <a:pt x="427" y="627"/>
                    <a:pt x="101" y="527"/>
                    <a:pt x="101" y="401"/>
                  </a:cubicBezTo>
                  <a:close/>
                  <a:moveTo>
                    <a:pt x="727" y="0"/>
                  </a:moveTo>
                  <a:cubicBezTo>
                    <a:pt x="326" y="0"/>
                    <a:pt x="101" y="201"/>
                    <a:pt x="101" y="401"/>
                  </a:cubicBezTo>
                  <a:cubicBezTo>
                    <a:pt x="101" y="301"/>
                    <a:pt x="201" y="201"/>
                    <a:pt x="427" y="201"/>
                  </a:cubicBezTo>
                  <a:cubicBezTo>
                    <a:pt x="427" y="101"/>
                    <a:pt x="527" y="101"/>
                    <a:pt x="627" y="101"/>
                  </a:cubicBezTo>
                  <a:cubicBezTo>
                    <a:pt x="727" y="101"/>
                    <a:pt x="828" y="101"/>
                    <a:pt x="828" y="201"/>
                  </a:cubicBezTo>
                  <a:cubicBezTo>
                    <a:pt x="1153" y="201"/>
                    <a:pt x="1454" y="301"/>
                    <a:pt x="1454" y="401"/>
                  </a:cubicBezTo>
                  <a:cubicBezTo>
                    <a:pt x="1454" y="527"/>
                    <a:pt x="1153" y="627"/>
                    <a:pt x="828" y="627"/>
                  </a:cubicBezTo>
                  <a:cubicBezTo>
                    <a:pt x="1580" y="627"/>
                    <a:pt x="1580" y="401"/>
                    <a:pt x="1580" y="401"/>
                  </a:cubicBezTo>
                  <a:cubicBezTo>
                    <a:pt x="1580" y="401"/>
                    <a:pt x="1454" y="101"/>
                    <a:pt x="953" y="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7"/>
            <p:cNvSpPr/>
            <p:nvPr/>
          </p:nvSpPr>
          <p:spPr>
            <a:xfrm>
              <a:off x="-1482900" y="2938350"/>
              <a:ext cx="33875" cy="10675"/>
            </a:xfrm>
            <a:custGeom>
              <a:rect b="b" l="l" r="r" t="t"/>
              <a:pathLst>
                <a:path extrusionOk="0" h="427" w="1355">
                  <a:moveTo>
                    <a:pt x="327" y="1"/>
                  </a:moveTo>
                  <a:cubicBezTo>
                    <a:pt x="101" y="1"/>
                    <a:pt x="1" y="101"/>
                    <a:pt x="1" y="201"/>
                  </a:cubicBezTo>
                  <a:cubicBezTo>
                    <a:pt x="1" y="327"/>
                    <a:pt x="327" y="427"/>
                    <a:pt x="627" y="427"/>
                  </a:cubicBezTo>
                  <a:lnTo>
                    <a:pt x="728" y="427"/>
                  </a:lnTo>
                  <a:cubicBezTo>
                    <a:pt x="1053" y="427"/>
                    <a:pt x="1354" y="327"/>
                    <a:pt x="1354" y="201"/>
                  </a:cubicBezTo>
                  <a:cubicBezTo>
                    <a:pt x="1354" y="101"/>
                    <a:pt x="1053" y="1"/>
                    <a:pt x="728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7"/>
            <p:cNvSpPr/>
            <p:nvPr/>
          </p:nvSpPr>
          <p:spPr>
            <a:xfrm>
              <a:off x="-1474750" y="2935850"/>
              <a:ext cx="10050" cy="2525"/>
            </a:xfrm>
            <a:custGeom>
              <a:rect b="b" l="l" r="r" t="t"/>
              <a:pathLst>
                <a:path extrusionOk="0" h="101" w="402">
                  <a:moveTo>
                    <a:pt x="201" y="1"/>
                  </a:moveTo>
                  <a:cubicBezTo>
                    <a:pt x="101" y="1"/>
                    <a:pt x="1" y="1"/>
                    <a:pt x="1" y="101"/>
                  </a:cubicBezTo>
                  <a:lnTo>
                    <a:pt x="402" y="101"/>
                  </a:lnTo>
                  <a:cubicBezTo>
                    <a:pt x="402" y="1"/>
                    <a:pt x="301" y="1"/>
                    <a:pt x="201" y="1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27"/>
            <p:cNvSpPr/>
            <p:nvPr/>
          </p:nvSpPr>
          <p:spPr>
            <a:xfrm>
              <a:off x="-1474750" y="2938350"/>
              <a:ext cx="10050" cy="25"/>
            </a:xfrm>
            <a:custGeom>
              <a:rect b="b" l="l" r="r" t="t"/>
              <a:pathLst>
                <a:path extrusionOk="0" h="1" w="402">
                  <a:moveTo>
                    <a:pt x="402" y="1"/>
                  </a:moveTo>
                  <a:lnTo>
                    <a:pt x="1" y="1"/>
                  </a:lnTo>
                  <a:lnTo>
                    <a:pt x="201" y="1"/>
                  </a:ln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7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402" y="1"/>
                  </a:moveTo>
                  <a:cubicBezTo>
                    <a:pt x="201" y="1"/>
                    <a:pt x="1" y="1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lose/>
                </a:path>
              </a:pathLst>
            </a:custGeom>
            <a:solidFill>
              <a:srgbClr val="A1674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7"/>
            <p:cNvSpPr/>
            <p:nvPr/>
          </p:nvSpPr>
          <p:spPr>
            <a:xfrm>
              <a:off x="-1386400" y="2893875"/>
              <a:ext cx="26350" cy="13175"/>
            </a:xfrm>
            <a:custGeom>
              <a:rect b="b" l="l" r="r" t="t"/>
              <a:pathLst>
                <a:path extrusionOk="0" h="527" w="1054">
                  <a:moveTo>
                    <a:pt x="427" y="0"/>
                  </a:moveTo>
                  <a:cubicBezTo>
                    <a:pt x="390" y="0"/>
                    <a:pt x="366" y="14"/>
                    <a:pt x="351" y="31"/>
                  </a:cubicBezTo>
                  <a:lnTo>
                    <a:pt x="351" y="31"/>
                  </a:lnTo>
                  <a:cubicBezTo>
                    <a:pt x="383" y="19"/>
                    <a:pt x="419" y="9"/>
                    <a:pt x="459" y="5"/>
                  </a:cubicBezTo>
                  <a:lnTo>
                    <a:pt x="459" y="5"/>
                  </a:lnTo>
                  <a:cubicBezTo>
                    <a:pt x="449" y="2"/>
                    <a:pt x="439" y="0"/>
                    <a:pt x="427" y="0"/>
                  </a:cubicBezTo>
                  <a:close/>
                  <a:moveTo>
                    <a:pt x="527" y="0"/>
                  </a:moveTo>
                  <a:cubicBezTo>
                    <a:pt x="503" y="0"/>
                    <a:pt x="480" y="2"/>
                    <a:pt x="459" y="5"/>
                  </a:cubicBezTo>
                  <a:lnTo>
                    <a:pt x="459" y="5"/>
                  </a:lnTo>
                  <a:cubicBezTo>
                    <a:pt x="527" y="23"/>
                    <a:pt x="527" y="101"/>
                    <a:pt x="527" y="101"/>
                  </a:cubicBezTo>
                  <a:cubicBezTo>
                    <a:pt x="778" y="101"/>
                    <a:pt x="954" y="175"/>
                    <a:pt x="1022" y="255"/>
                  </a:cubicBezTo>
                  <a:lnTo>
                    <a:pt x="1022" y="255"/>
                  </a:lnTo>
                  <a:cubicBezTo>
                    <a:pt x="972" y="159"/>
                    <a:pt x="854" y="0"/>
                    <a:pt x="627" y="0"/>
                  </a:cubicBezTo>
                  <a:close/>
                  <a:moveTo>
                    <a:pt x="351" y="31"/>
                  </a:moveTo>
                  <a:lnTo>
                    <a:pt x="351" y="31"/>
                  </a:lnTo>
                  <a:cubicBezTo>
                    <a:pt x="186" y="97"/>
                    <a:pt x="126" y="249"/>
                    <a:pt x="126" y="326"/>
                  </a:cubicBezTo>
                  <a:cubicBezTo>
                    <a:pt x="126" y="326"/>
                    <a:pt x="226" y="226"/>
                    <a:pt x="326" y="101"/>
                  </a:cubicBezTo>
                  <a:cubicBezTo>
                    <a:pt x="326" y="101"/>
                    <a:pt x="326" y="61"/>
                    <a:pt x="351" y="31"/>
                  </a:cubicBezTo>
                  <a:close/>
                  <a:moveTo>
                    <a:pt x="1022" y="255"/>
                  </a:moveTo>
                  <a:cubicBezTo>
                    <a:pt x="1044" y="296"/>
                    <a:pt x="1053" y="326"/>
                    <a:pt x="1053" y="326"/>
                  </a:cubicBezTo>
                  <a:cubicBezTo>
                    <a:pt x="1053" y="303"/>
                    <a:pt x="1042" y="279"/>
                    <a:pt x="1022" y="255"/>
                  </a:cubicBezTo>
                  <a:close/>
                  <a:moveTo>
                    <a:pt x="1053" y="326"/>
                  </a:moveTo>
                  <a:cubicBezTo>
                    <a:pt x="1053" y="327"/>
                    <a:pt x="1053" y="360"/>
                    <a:pt x="1017" y="400"/>
                  </a:cubicBezTo>
                  <a:lnTo>
                    <a:pt x="1017" y="400"/>
                  </a:lnTo>
                  <a:cubicBezTo>
                    <a:pt x="1041" y="376"/>
                    <a:pt x="1053" y="351"/>
                    <a:pt x="1053" y="326"/>
                  </a:cubicBezTo>
                  <a:close/>
                  <a:moveTo>
                    <a:pt x="126" y="326"/>
                  </a:moveTo>
                  <a:cubicBezTo>
                    <a:pt x="126" y="326"/>
                    <a:pt x="1" y="527"/>
                    <a:pt x="527" y="527"/>
                  </a:cubicBezTo>
                  <a:cubicBezTo>
                    <a:pt x="326" y="527"/>
                    <a:pt x="126" y="426"/>
                    <a:pt x="126" y="326"/>
                  </a:cubicBezTo>
                  <a:close/>
                  <a:moveTo>
                    <a:pt x="1017" y="400"/>
                  </a:moveTo>
                  <a:cubicBezTo>
                    <a:pt x="945" y="470"/>
                    <a:pt x="771" y="527"/>
                    <a:pt x="527" y="527"/>
                  </a:cubicBezTo>
                  <a:cubicBezTo>
                    <a:pt x="837" y="527"/>
                    <a:pt x="965" y="457"/>
                    <a:pt x="1017" y="400"/>
                  </a:cubicBezTo>
                  <a:close/>
                </a:path>
              </a:pathLst>
            </a:custGeom>
            <a:solidFill>
              <a:schemeClr val="accent2">
                <a:alpha val="536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7"/>
            <p:cNvSpPr/>
            <p:nvPr/>
          </p:nvSpPr>
          <p:spPr>
            <a:xfrm>
              <a:off x="-1383275" y="2896375"/>
              <a:ext cx="23225" cy="10675"/>
            </a:xfrm>
            <a:custGeom>
              <a:rect b="b" l="l" r="r" t="t"/>
              <a:pathLst>
                <a:path extrusionOk="0" h="427" w="929">
                  <a:moveTo>
                    <a:pt x="201" y="1"/>
                  </a:moveTo>
                  <a:cubicBezTo>
                    <a:pt x="101" y="126"/>
                    <a:pt x="1" y="226"/>
                    <a:pt x="1" y="226"/>
                  </a:cubicBezTo>
                  <a:cubicBezTo>
                    <a:pt x="1" y="326"/>
                    <a:pt x="201" y="427"/>
                    <a:pt x="402" y="427"/>
                  </a:cubicBezTo>
                  <a:cubicBezTo>
                    <a:pt x="728" y="427"/>
                    <a:pt x="928" y="326"/>
                    <a:pt x="928" y="226"/>
                  </a:cubicBezTo>
                  <a:cubicBezTo>
                    <a:pt x="928" y="126"/>
                    <a:pt x="728" y="1"/>
                    <a:pt x="402" y="1"/>
                  </a:cubicBezTo>
                  <a:cubicBezTo>
                    <a:pt x="402" y="126"/>
                    <a:pt x="402" y="126"/>
                    <a:pt x="302" y="126"/>
                  </a:cubicBezTo>
                  <a:cubicBezTo>
                    <a:pt x="302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chemeClr val="dk2">
                <a:alpha val="1788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7"/>
            <p:cNvSpPr/>
            <p:nvPr/>
          </p:nvSpPr>
          <p:spPr>
            <a:xfrm>
              <a:off x="-1378250" y="2893875"/>
              <a:ext cx="5025" cy="2525"/>
            </a:xfrm>
            <a:custGeom>
              <a:rect b="b" l="l" r="r" t="t"/>
              <a:pathLst>
                <a:path extrusionOk="0" h="101" w="201">
                  <a:moveTo>
                    <a:pt x="101" y="0"/>
                  </a:moveTo>
                  <a:cubicBezTo>
                    <a:pt x="0" y="0"/>
                    <a:pt x="0" y="101"/>
                    <a:pt x="0" y="101"/>
                  </a:cubicBezTo>
                  <a:lnTo>
                    <a:pt x="201" y="101"/>
                  </a:lnTo>
                  <a:cubicBezTo>
                    <a:pt x="201" y="101"/>
                    <a:pt x="201" y="0"/>
                    <a:pt x="101" y="0"/>
                  </a:cubicBezTo>
                  <a:close/>
                </a:path>
              </a:pathLst>
            </a:custGeom>
            <a:solidFill>
              <a:srgbClr val="F0C88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7"/>
            <p:cNvSpPr/>
            <p:nvPr/>
          </p:nvSpPr>
          <p:spPr>
            <a:xfrm>
              <a:off x="-1378250" y="2896375"/>
              <a:ext cx="5025" cy="3150"/>
            </a:xfrm>
            <a:custGeom>
              <a:rect b="b" l="l" r="r" t="t"/>
              <a:pathLst>
                <a:path extrusionOk="0" h="126" w="201">
                  <a:moveTo>
                    <a:pt x="0" y="1"/>
                  </a:moveTo>
                  <a:cubicBezTo>
                    <a:pt x="0" y="126"/>
                    <a:pt x="101" y="126"/>
                    <a:pt x="101" y="126"/>
                  </a:cubicBezTo>
                  <a:cubicBezTo>
                    <a:pt x="201" y="126"/>
                    <a:pt x="201" y="126"/>
                    <a:pt x="201" y="1"/>
                  </a:cubicBezTo>
                  <a:close/>
                </a:path>
              </a:pathLst>
            </a:custGeom>
            <a:solidFill>
              <a:srgbClr val="FFFFFF">
                <a:alpha val="402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635" name="Google Shape;635;p27"/>
          <p:cNvCxnSpPr/>
          <p:nvPr/>
        </p:nvCxnSpPr>
        <p:spPr>
          <a:xfrm rot="5400000">
            <a:off x="4298535" y="3434355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6" name="Google Shape;636;p27"/>
          <p:cNvCxnSpPr/>
          <p:nvPr/>
        </p:nvCxnSpPr>
        <p:spPr>
          <a:xfrm rot="5400000">
            <a:off x="4313206" y="3226673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7" name="Google Shape;637;p27"/>
          <p:cNvCxnSpPr/>
          <p:nvPr/>
        </p:nvCxnSpPr>
        <p:spPr>
          <a:xfrm rot="5400000">
            <a:off x="4298535" y="3088692"/>
            <a:ext cx="326754" cy="99857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irtual Slides for Education Day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9F3FF"/>
      </a:lt2>
      <a:accent1>
        <a:srgbClr val="4C64D8"/>
      </a:accent1>
      <a:accent2>
        <a:srgbClr val="FFE599"/>
      </a:accent2>
      <a:accent3>
        <a:srgbClr val="FF952B"/>
      </a:accent3>
      <a:accent4>
        <a:srgbClr val="D5E6FC"/>
      </a:accent4>
      <a:accent5>
        <a:srgbClr val="00004D"/>
      </a:accent5>
      <a:accent6>
        <a:srgbClr val="A8CFFF"/>
      </a:accent6>
      <a:hlink>
        <a:srgbClr val="0000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