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71" r:id="rId9"/>
    <p:sldId id="270" r:id="rId10"/>
    <p:sldId id="263" r:id="rId11"/>
    <p:sldId id="265" r:id="rId12"/>
    <p:sldId id="264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BA6F58-AE33-A145-A748-281A06FDBA0E}" v="58" dt="2021-01-15T21:07:49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833"/>
  </p:normalViewPr>
  <p:slideViewPr>
    <p:cSldViewPr snapToGrid="0" snapToObjects="1">
      <p:cViewPr varScale="1">
        <p:scale>
          <a:sx n="43" d="100"/>
          <a:sy n="43" d="100"/>
        </p:scale>
        <p:origin x="6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svg"/><Relationship Id="rId1" Type="http://schemas.openxmlformats.org/officeDocument/2006/relationships/image" Target="../media/image6.png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svg"/><Relationship Id="rId1" Type="http://schemas.openxmlformats.org/officeDocument/2006/relationships/image" Target="../media/image6.png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DEB565-6B25-8241-8C63-BBC656FE25DB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7D24B4-B5D3-644E-AB96-ED98FC2125E6}">
      <dgm:prSet phldrT="[Text]"/>
      <dgm:spPr/>
      <dgm:t>
        <a:bodyPr/>
        <a:lstStyle/>
        <a:p>
          <a:r>
            <a:rPr lang="en-US" dirty="0"/>
            <a:t>Confidence</a:t>
          </a:r>
        </a:p>
      </dgm:t>
    </dgm:pt>
    <dgm:pt modelId="{9D956A74-F093-1D4F-92CE-2AF8E351C5B6}" type="parTrans" cxnId="{1A476A20-C38D-A044-A90B-D00E4F9E7054}">
      <dgm:prSet/>
      <dgm:spPr/>
      <dgm:t>
        <a:bodyPr/>
        <a:lstStyle/>
        <a:p>
          <a:endParaRPr lang="en-US"/>
        </a:p>
      </dgm:t>
    </dgm:pt>
    <dgm:pt modelId="{FD551FC4-F26B-8142-A7DA-DA78C765C4F7}" type="sibTrans" cxnId="{1A476A20-C38D-A044-A90B-D00E4F9E7054}">
      <dgm:prSet/>
      <dgm:spPr/>
      <dgm:t>
        <a:bodyPr/>
        <a:lstStyle/>
        <a:p>
          <a:endParaRPr lang="en-US"/>
        </a:p>
      </dgm:t>
    </dgm:pt>
    <dgm:pt modelId="{CCB60975-1591-834E-AF56-8FF85EAD0220}">
      <dgm:prSet phldrT="[Text]"/>
      <dgm:spPr/>
      <dgm:t>
        <a:bodyPr/>
        <a:lstStyle/>
        <a:p>
          <a:r>
            <a:rPr lang="en-US" dirty="0"/>
            <a:t>Competence</a:t>
          </a:r>
        </a:p>
      </dgm:t>
    </dgm:pt>
    <dgm:pt modelId="{20FEF2FF-DE48-8945-BD16-266D989DCE76}" type="parTrans" cxnId="{2315C955-9E6E-4542-8E7D-E193D3D1CB17}">
      <dgm:prSet/>
      <dgm:spPr/>
      <dgm:t>
        <a:bodyPr/>
        <a:lstStyle/>
        <a:p>
          <a:endParaRPr lang="en-US"/>
        </a:p>
      </dgm:t>
    </dgm:pt>
    <dgm:pt modelId="{C5E3F63A-5380-2B48-8E2B-8ED4766AE7FB}" type="sibTrans" cxnId="{2315C955-9E6E-4542-8E7D-E193D3D1CB17}">
      <dgm:prSet/>
      <dgm:spPr/>
      <dgm:t>
        <a:bodyPr/>
        <a:lstStyle/>
        <a:p>
          <a:endParaRPr lang="en-US"/>
        </a:p>
      </dgm:t>
    </dgm:pt>
    <dgm:pt modelId="{BB5892E6-D914-C342-B0E2-BFD2A060D568}">
      <dgm:prSet phldrT="[Text]"/>
      <dgm:spPr/>
      <dgm:t>
        <a:bodyPr/>
        <a:lstStyle/>
        <a:p>
          <a:r>
            <a:rPr lang="en-US" dirty="0"/>
            <a:t>Connection</a:t>
          </a:r>
        </a:p>
      </dgm:t>
    </dgm:pt>
    <dgm:pt modelId="{9995D9DE-A52A-DB43-947E-AE4456892ED9}" type="parTrans" cxnId="{A1486DE5-066D-5F42-87CF-E7FE0E12A19F}">
      <dgm:prSet/>
      <dgm:spPr/>
      <dgm:t>
        <a:bodyPr/>
        <a:lstStyle/>
        <a:p>
          <a:endParaRPr lang="en-US"/>
        </a:p>
      </dgm:t>
    </dgm:pt>
    <dgm:pt modelId="{92E7682C-1A26-8145-8F13-DA8E89956E74}" type="sibTrans" cxnId="{A1486DE5-066D-5F42-87CF-E7FE0E12A19F}">
      <dgm:prSet/>
      <dgm:spPr/>
      <dgm:t>
        <a:bodyPr/>
        <a:lstStyle/>
        <a:p>
          <a:endParaRPr lang="en-US" dirty="0"/>
        </a:p>
      </dgm:t>
    </dgm:pt>
    <dgm:pt modelId="{AD2F3DC4-B32D-DE44-844B-FC27410C4959}">
      <dgm:prSet phldrT="[Text]"/>
      <dgm:spPr/>
      <dgm:t>
        <a:bodyPr/>
        <a:lstStyle/>
        <a:p>
          <a:r>
            <a:rPr lang="en-US" dirty="0"/>
            <a:t>Coping</a:t>
          </a:r>
        </a:p>
      </dgm:t>
    </dgm:pt>
    <dgm:pt modelId="{6C3436E3-D4BB-4F4C-9901-57ED57CE970E}" type="parTrans" cxnId="{B8A41249-9ED4-BF44-957F-31AAAC0F1AE0}">
      <dgm:prSet/>
      <dgm:spPr/>
      <dgm:t>
        <a:bodyPr/>
        <a:lstStyle/>
        <a:p>
          <a:endParaRPr lang="en-US"/>
        </a:p>
      </dgm:t>
    </dgm:pt>
    <dgm:pt modelId="{6BE8BB14-8A96-2C45-896C-4E02EE925A9C}" type="sibTrans" cxnId="{B8A41249-9ED4-BF44-957F-31AAAC0F1AE0}">
      <dgm:prSet/>
      <dgm:spPr/>
      <dgm:t>
        <a:bodyPr/>
        <a:lstStyle/>
        <a:p>
          <a:endParaRPr lang="en-US"/>
        </a:p>
      </dgm:t>
    </dgm:pt>
    <dgm:pt modelId="{02CE148B-C4AD-7A42-8E45-73A5DAC496B3}">
      <dgm:prSet phldrT="[Text]"/>
      <dgm:spPr/>
      <dgm:t>
        <a:bodyPr/>
        <a:lstStyle/>
        <a:p>
          <a:r>
            <a:rPr lang="en-US" dirty="0"/>
            <a:t>Contribution</a:t>
          </a:r>
        </a:p>
      </dgm:t>
    </dgm:pt>
    <dgm:pt modelId="{4DC0DA0A-6497-2140-8B7A-9E6C3F0E3B04}" type="parTrans" cxnId="{A7DE510D-71ED-E84E-A9D8-03453F0F97D9}">
      <dgm:prSet/>
      <dgm:spPr/>
      <dgm:t>
        <a:bodyPr/>
        <a:lstStyle/>
        <a:p>
          <a:endParaRPr lang="en-US"/>
        </a:p>
      </dgm:t>
    </dgm:pt>
    <dgm:pt modelId="{B3172364-F06D-5D4F-8240-F3B3085BBE63}" type="sibTrans" cxnId="{A7DE510D-71ED-E84E-A9D8-03453F0F97D9}">
      <dgm:prSet/>
      <dgm:spPr/>
      <dgm:t>
        <a:bodyPr/>
        <a:lstStyle/>
        <a:p>
          <a:endParaRPr lang="en-US"/>
        </a:p>
      </dgm:t>
    </dgm:pt>
    <dgm:pt modelId="{5CA1F373-67EB-2D4F-860B-3F562CACDFAB}">
      <dgm:prSet phldrT="[Text]"/>
      <dgm:spPr/>
      <dgm:t>
        <a:bodyPr/>
        <a:lstStyle/>
        <a:p>
          <a:r>
            <a:rPr lang="en-US" dirty="0"/>
            <a:t>Character</a:t>
          </a:r>
        </a:p>
      </dgm:t>
    </dgm:pt>
    <dgm:pt modelId="{0A82B6B4-CB35-C241-A0BD-90D3C50C2CD1}" type="parTrans" cxnId="{878C595B-AC75-5C4E-9904-C29985715D59}">
      <dgm:prSet/>
      <dgm:spPr/>
      <dgm:t>
        <a:bodyPr/>
        <a:lstStyle/>
        <a:p>
          <a:endParaRPr lang="en-US"/>
        </a:p>
      </dgm:t>
    </dgm:pt>
    <dgm:pt modelId="{A70878C0-A228-3544-BEEE-366CE0E74BEF}" type="sibTrans" cxnId="{878C595B-AC75-5C4E-9904-C29985715D59}">
      <dgm:prSet/>
      <dgm:spPr/>
      <dgm:t>
        <a:bodyPr/>
        <a:lstStyle/>
        <a:p>
          <a:endParaRPr lang="en-US"/>
        </a:p>
      </dgm:t>
    </dgm:pt>
    <dgm:pt modelId="{9198D5D5-6E6C-EF44-9EE7-47CDA7286B48}">
      <dgm:prSet phldrT="[Text]"/>
      <dgm:spPr/>
      <dgm:t>
        <a:bodyPr/>
        <a:lstStyle/>
        <a:p>
          <a:r>
            <a:rPr lang="en-US" dirty="0"/>
            <a:t>Control</a:t>
          </a:r>
        </a:p>
      </dgm:t>
    </dgm:pt>
    <dgm:pt modelId="{BE757BB4-27D6-2B4B-9FD3-785F6ED03E2C}" type="parTrans" cxnId="{41AD512B-298E-5C4F-87EC-488AC66BB0A1}">
      <dgm:prSet/>
      <dgm:spPr/>
      <dgm:t>
        <a:bodyPr/>
        <a:lstStyle/>
        <a:p>
          <a:endParaRPr lang="en-US"/>
        </a:p>
      </dgm:t>
    </dgm:pt>
    <dgm:pt modelId="{87486253-DA47-4F4B-8D12-CB73D0CF8C2E}" type="sibTrans" cxnId="{41AD512B-298E-5C4F-87EC-488AC66BB0A1}">
      <dgm:prSet/>
      <dgm:spPr/>
      <dgm:t>
        <a:bodyPr/>
        <a:lstStyle/>
        <a:p>
          <a:endParaRPr lang="en-US"/>
        </a:p>
      </dgm:t>
    </dgm:pt>
    <dgm:pt modelId="{5838B59D-303D-854D-8718-070BBF490A79}" type="pres">
      <dgm:prSet presAssocID="{42DEB565-6B25-8241-8C63-BBC656FE25D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78F067-5C87-7247-9081-AA815FCDE2E8}" type="pres">
      <dgm:prSet presAssocID="{B97D24B4-B5D3-644E-AB96-ED98FC2125E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6DB687-1EF2-C743-9B1B-D93FBC426818}" type="pres">
      <dgm:prSet presAssocID="{FD551FC4-F26B-8142-A7DA-DA78C765C4F7}" presName="sibTrans" presStyleCnt="0"/>
      <dgm:spPr/>
    </dgm:pt>
    <dgm:pt modelId="{9E84BC69-E584-B048-92C2-03EDEF44CD20}" type="pres">
      <dgm:prSet presAssocID="{CCB60975-1591-834E-AF56-8FF85EAD022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1233A1-7FD2-664E-80E1-C48389BC4089}" type="pres">
      <dgm:prSet presAssocID="{C5E3F63A-5380-2B48-8E2B-8ED4766AE7FB}" presName="sibTrans" presStyleCnt="0"/>
      <dgm:spPr/>
    </dgm:pt>
    <dgm:pt modelId="{ED87575D-DC0A-724B-B59A-7EC8884B05E2}" type="pres">
      <dgm:prSet presAssocID="{BB5892E6-D914-C342-B0E2-BFD2A060D56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433C80-2DAD-4945-9625-659B15BA704E}" type="pres">
      <dgm:prSet presAssocID="{92E7682C-1A26-8145-8F13-DA8E89956E74}" presName="sibTrans" presStyleCnt="0"/>
      <dgm:spPr/>
    </dgm:pt>
    <dgm:pt modelId="{18957C1B-C7E6-EE41-8686-1CE2749B0585}" type="pres">
      <dgm:prSet presAssocID="{AD2F3DC4-B32D-DE44-844B-FC27410C495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C39F13-A521-ED47-89D5-7A82754443AC}" type="pres">
      <dgm:prSet presAssocID="{6BE8BB14-8A96-2C45-896C-4E02EE925A9C}" presName="sibTrans" presStyleCnt="0"/>
      <dgm:spPr/>
    </dgm:pt>
    <dgm:pt modelId="{6AA21314-1194-364E-B036-9D450B7AF011}" type="pres">
      <dgm:prSet presAssocID="{02CE148B-C4AD-7A42-8E45-73A5DAC496B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6DF5D3-FA03-0F4D-A1E4-64EC78806F2D}" type="pres">
      <dgm:prSet presAssocID="{B3172364-F06D-5D4F-8240-F3B3085BBE63}" presName="sibTrans" presStyleCnt="0"/>
      <dgm:spPr/>
    </dgm:pt>
    <dgm:pt modelId="{156D3702-98BF-BE44-820D-944F7129B881}" type="pres">
      <dgm:prSet presAssocID="{5CA1F373-67EB-2D4F-860B-3F562CACDFAB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712590-27BF-F94C-B2FF-F37B26B1AE4F}" type="pres">
      <dgm:prSet presAssocID="{A70878C0-A228-3544-BEEE-366CE0E74BEF}" presName="sibTrans" presStyleCnt="0"/>
      <dgm:spPr/>
    </dgm:pt>
    <dgm:pt modelId="{D6AE530B-46AD-4F44-BBBC-BF32B1F8A6D6}" type="pres">
      <dgm:prSet presAssocID="{9198D5D5-6E6C-EF44-9EE7-47CDA7286B4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93740-7AF6-7B4C-9C22-E0C3AC1E94F0}" type="presOf" srcId="{B97D24B4-B5D3-644E-AB96-ED98FC2125E6}" destId="{7378F067-5C87-7247-9081-AA815FCDE2E8}" srcOrd="0" destOrd="0" presId="urn:microsoft.com/office/officeart/2005/8/layout/default"/>
    <dgm:cxn modelId="{A1486DE5-066D-5F42-87CF-E7FE0E12A19F}" srcId="{42DEB565-6B25-8241-8C63-BBC656FE25DB}" destId="{BB5892E6-D914-C342-B0E2-BFD2A060D568}" srcOrd="2" destOrd="0" parTransId="{9995D9DE-A52A-DB43-947E-AE4456892ED9}" sibTransId="{92E7682C-1A26-8145-8F13-DA8E89956E74}"/>
    <dgm:cxn modelId="{2315C955-9E6E-4542-8E7D-E193D3D1CB17}" srcId="{42DEB565-6B25-8241-8C63-BBC656FE25DB}" destId="{CCB60975-1591-834E-AF56-8FF85EAD0220}" srcOrd="1" destOrd="0" parTransId="{20FEF2FF-DE48-8945-BD16-266D989DCE76}" sibTransId="{C5E3F63A-5380-2B48-8E2B-8ED4766AE7FB}"/>
    <dgm:cxn modelId="{A7DE510D-71ED-E84E-A9D8-03453F0F97D9}" srcId="{42DEB565-6B25-8241-8C63-BBC656FE25DB}" destId="{02CE148B-C4AD-7A42-8E45-73A5DAC496B3}" srcOrd="4" destOrd="0" parTransId="{4DC0DA0A-6497-2140-8B7A-9E6C3F0E3B04}" sibTransId="{B3172364-F06D-5D4F-8240-F3B3085BBE63}"/>
    <dgm:cxn modelId="{B09E2759-470B-7243-A2EE-66C10FF12D49}" type="presOf" srcId="{02CE148B-C4AD-7A42-8E45-73A5DAC496B3}" destId="{6AA21314-1194-364E-B036-9D450B7AF011}" srcOrd="0" destOrd="0" presId="urn:microsoft.com/office/officeart/2005/8/layout/default"/>
    <dgm:cxn modelId="{41AD512B-298E-5C4F-87EC-488AC66BB0A1}" srcId="{42DEB565-6B25-8241-8C63-BBC656FE25DB}" destId="{9198D5D5-6E6C-EF44-9EE7-47CDA7286B48}" srcOrd="6" destOrd="0" parTransId="{BE757BB4-27D6-2B4B-9FD3-785F6ED03E2C}" sibTransId="{87486253-DA47-4F4B-8D12-CB73D0CF8C2E}"/>
    <dgm:cxn modelId="{F406175E-34A0-384B-8971-C64F446E7841}" type="presOf" srcId="{BB5892E6-D914-C342-B0E2-BFD2A060D568}" destId="{ED87575D-DC0A-724B-B59A-7EC8884B05E2}" srcOrd="0" destOrd="0" presId="urn:microsoft.com/office/officeart/2005/8/layout/default"/>
    <dgm:cxn modelId="{C637A901-50E0-DB4C-898C-7899345AF16A}" type="presOf" srcId="{9198D5D5-6E6C-EF44-9EE7-47CDA7286B48}" destId="{D6AE530B-46AD-4F44-BBBC-BF32B1F8A6D6}" srcOrd="0" destOrd="0" presId="urn:microsoft.com/office/officeart/2005/8/layout/default"/>
    <dgm:cxn modelId="{0094D198-52CE-F748-80E0-3F3AB7188788}" type="presOf" srcId="{AD2F3DC4-B32D-DE44-844B-FC27410C4959}" destId="{18957C1B-C7E6-EE41-8686-1CE2749B0585}" srcOrd="0" destOrd="0" presId="urn:microsoft.com/office/officeart/2005/8/layout/default"/>
    <dgm:cxn modelId="{1A476A20-C38D-A044-A90B-D00E4F9E7054}" srcId="{42DEB565-6B25-8241-8C63-BBC656FE25DB}" destId="{B97D24B4-B5D3-644E-AB96-ED98FC2125E6}" srcOrd="0" destOrd="0" parTransId="{9D956A74-F093-1D4F-92CE-2AF8E351C5B6}" sibTransId="{FD551FC4-F26B-8142-A7DA-DA78C765C4F7}"/>
    <dgm:cxn modelId="{37541E12-9BE2-4243-A2F2-EE47B07907FA}" type="presOf" srcId="{CCB60975-1591-834E-AF56-8FF85EAD0220}" destId="{9E84BC69-E584-B048-92C2-03EDEF44CD20}" srcOrd="0" destOrd="0" presId="urn:microsoft.com/office/officeart/2005/8/layout/default"/>
    <dgm:cxn modelId="{B8A41249-9ED4-BF44-957F-31AAAC0F1AE0}" srcId="{42DEB565-6B25-8241-8C63-BBC656FE25DB}" destId="{AD2F3DC4-B32D-DE44-844B-FC27410C4959}" srcOrd="3" destOrd="0" parTransId="{6C3436E3-D4BB-4F4C-9901-57ED57CE970E}" sibTransId="{6BE8BB14-8A96-2C45-896C-4E02EE925A9C}"/>
    <dgm:cxn modelId="{878C595B-AC75-5C4E-9904-C29985715D59}" srcId="{42DEB565-6B25-8241-8C63-BBC656FE25DB}" destId="{5CA1F373-67EB-2D4F-860B-3F562CACDFAB}" srcOrd="5" destOrd="0" parTransId="{0A82B6B4-CB35-C241-A0BD-90D3C50C2CD1}" sibTransId="{A70878C0-A228-3544-BEEE-366CE0E74BEF}"/>
    <dgm:cxn modelId="{B61001B9-AD82-374B-A4D2-EAB896C00543}" type="presOf" srcId="{5CA1F373-67EB-2D4F-860B-3F562CACDFAB}" destId="{156D3702-98BF-BE44-820D-944F7129B881}" srcOrd="0" destOrd="0" presId="urn:microsoft.com/office/officeart/2005/8/layout/default"/>
    <dgm:cxn modelId="{A529941D-3DB0-D046-8829-DEC947EAA15E}" type="presOf" srcId="{42DEB565-6B25-8241-8C63-BBC656FE25DB}" destId="{5838B59D-303D-854D-8718-070BBF490A79}" srcOrd="0" destOrd="0" presId="urn:microsoft.com/office/officeart/2005/8/layout/default"/>
    <dgm:cxn modelId="{23CDF0EC-DF10-D546-A38F-B4A3D7159283}" type="presParOf" srcId="{5838B59D-303D-854D-8718-070BBF490A79}" destId="{7378F067-5C87-7247-9081-AA815FCDE2E8}" srcOrd="0" destOrd="0" presId="urn:microsoft.com/office/officeart/2005/8/layout/default"/>
    <dgm:cxn modelId="{90B09CEF-2D59-8D4D-9680-B3D72CE62EE8}" type="presParOf" srcId="{5838B59D-303D-854D-8718-070BBF490A79}" destId="{1B6DB687-1EF2-C743-9B1B-D93FBC426818}" srcOrd="1" destOrd="0" presId="urn:microsoft.com/office/officeart/2005/8/layout/default"/>
    <dgm:cxn modelId="{196FF232-9EDE-3B44-9DE4-771B9869BACE}" type="presParOf" srcId="{5838B59D-303D-854D-8718-070BBF490A79}" destId="{9E84BC69-E584-B048-92C2-03EDEF44CD20}" srcOrd="2" destOrd="0" presId="urn:microsoft.com/office/officeart/2005/8/layout/default"/>
    <dgm:cxn modelId="{C5B02D76-6F6A-4A4C-A1B5-B8D0EAB1B107}" type="presParOf" srcId="{5838B59D-303D-854D-8718-070BBF490A79}" destId="{041233A1-7FD2-664E-80E1-C48389BC4089}" srcOrd="3" destOrd="0" presId="urn:microsoft.com/office/officeart/2005/8/layout/default"/>
    <dgm:cxn modelId="{211435EA-313B-EC46-B4E3-92102F551989}" type="presParOf" srcId="{5838B59D-303D-854D-8718-070BBF490A79}" destId="{ED87575D-DC0A-724B-B59A-7EC8884B05E2}" srcOrd="4" destOrd="0" presId="urn:microsoft.com/office/officeart/2005/8/layout/default"/>
    <dgm:cxn modelId="{009F040F-CD0C-714D-9209-6939A47455F8}" type="presParOf" srcId="{5838B59D-303D-854D-8718-070BBF490A79}" destId="{BA433C80-2DAD-4945-9625-659B15BA704E}" srcOrd="5" destOrd="0" presId="urn:microsoft.com/office/officeart/2005/8/layout/default"/>
    <dgm:cxn modelId="{B6A26E05-7335-5344-93DC-C9C2833EDEFB}" type="presParOf" srcId="{5838B59D-303D-854D-8718-070BBF490A79}" destId="{18957C1B-C7E6-EE41-8686-1CE2749B0585}" srcOrd="6" destOrd="0" presId="urn:microsoft.com/office/officeart/2005/8/layout/default"/>
    <dgm:cxn modelId="{D7EEC31B-EE9D-1F4E-8CF3-1DA873859F5B}" type="presParOf" srcId="{5838B59D-303D-854D-8718-070BBF490A79}" destId="{A9C39F13-A521-ED47-89D5-7A82754443AC}" srcOrd="7" destOrd="0" presId="urn:microsoft.com/office/officeart/2005/8/layout/default"/>
    <dgm:cxn modelId="{CFFB50FD-9C28-B149-ACA9-D5FDF4C6F713}" type="presParOf" srcId="{5838B59D-303D-854D-8718-070BBF490A79}" destId="{6AA21314-1194-364E-B036-9D450B7AF011}" srcOrd="8" destOrd="0" presId="urn:microsoft.com/office/officeart/2005/8/layout/default"/>
    <dgm:cxn modelId="{2D8CE107-38E5-3040-82C3-A4C6857C2FB2}" type="presParOf" srcId="{5838B59D-303D-854D-8718-070BBF490A79}" destId="{6C6DF5D3-FA03-0F4D-A1E4-64EC78806F2D}" srcOrd="9" destOrd="0" presId="urn:microsoft.com/office/officeart/2005/8/layout/default"/>
    <dgm:cxn modelId="{E4F6436F-55BE-5141-A1B0-2D6DCD1058AC}" type="presParOf" srcId="{5838B59D-303D-854D-8718-070BBF490A79}" destId="{156D3702-98BF-BE44-820D-944F7129B881}" srcOrd="10" destOrd="0" presId="urn:microsoft.com/office/officeart/2005/8/layout/default"/>
    <dgm:cxn modelId="{81EC73B7-C6F7-414D-93AC-EA187564EDCF}" type="presParOf" srcId="{5838B59D-303D-854D-8718-070BBF490A79}" destId="{22712590-27BF-F94C-B2FF-F37B26B1AE4F}" srcOrd="11" destOrd="0" presId="urn:microsoft.com/office/officeart/2005/8/layout/default"/>
    <dgm:cxn modelId="{8EA096BE-E87B-2340-9A88-55258B664727}" type="presParOf" srcId="{5838B59D-303D-854D-8718-070BBF490A79}" destId="{D6AE530B-46AD-4F44-BBBC-BF32B1F8A6D6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B8B4C6-CDD9-9D41-93B9-AC70E67BCF5D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75C7539-EF95-604A-A489-F74FCA2AF23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Connection	</a:t>
          </a:r>
        </a:p>
      </dgm:t>
    </dgm:pt>
    <dgm:pt modelId="{96473C87-4C07-1F4A-A0D5-33AAC4A41A79}" type="parTrans" cxnId="{763FCEC3-23F1-1D43-ABEB-BDBC5B4B7780}">
      <dgm:prSet/>
      <dgm:spPr/>
      <dgm:t>
        <a:bodyPr/>
        <a:lstStyle/>
        <a:p>
          <a:endParaRPr lang="en-US"/>
        </a:p>
      </dgm:t>
    </dgm:pt>
    <dgm:pt modelId="{C86EF2CB-5A9D-654D-8712-DA6271DF2BE2}" type="sibTrans" cxnId="{763FCEC3-23F1-1D43-ABEB-BDBC5B4B7780}">
      <dgm:prSet/>
      <dgm:spPr/>
      <dgm:t>
        <a:bodyPr/>
        <a:lstStyle/>
        <a:p>
          <a:endParaRPr lang="en-US"/>
        </a:p>
      </dgm:t>
    </dgm:pt>
    <dgm:pt modelId="{F1D2177B-C9EC-5246-B01A-642C520386AA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Contribution</a:t>
          </a:r>
        </a:p>
      </dgm:t>
    </dgm:pt>
    <dgm:pt modelId="{96F392C7-A016-5244-AF28-C47F797A1B53}" type="parTrans" cxnId="{683994C7-EC5B-8D4C-971E-804C90371A59}">
      <dgm:prSet/>
      <dgm:spPr/>
      <dgm:t>
        <a:bodyPr/>
        <a:lstStyle/>
        <a:p>
          <a:endParaRPr lang="en-US"/>
        </a:p>
      </dgm:t>
    </dgm:pt>
    <dgm:pt modelId="{FC37A2ED-574C-C04A-9F50-F5E7BD1905E2}" type="sibTrans" cxnId="{683994C7-EC5B-8D4C-971E-804C90371A59}">
      <dgm:prSet/>
      <dgm:spPr/>
      <dgm:t>
        <a:bodyPr/>
        <a:lstStyle/>
        <a:p>
          <a:endParaRPr lang="en-US"/>
        </a:p>
      </dgm:t>
    </dgm:pt>
    <dgm:pt modelId="{9F0E14C1-2C13-E744-A898-93C25D61C74E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Competence</a:t>
          </a:r>
        </a:p>
      </dgm:t>
    </dgm:pt>
    <dgm:pt modelId="{F1780AE3-F47B-3044-A5B2-468B1F4574F2}" type="parTrans" cxnId="{572E06B0-3ADD-D34A-8F40-B41617754B58}">
      <dgm:prSet/>
      <dgm:spPr/>
      <dgm:t>
        <a:bodyPr/>
        <a:lstStyle/>
        <a:p>
          <a:endParaRPr lang="en-US"/>
        </a:p>
      </dgm:t>
    </dgm:pt>
    <dgm:pt modelId="{575ECCF7-5075-9042-A8B5-66E06DA8F489}" type="sibTrans" cxnId="{572E06B0-3ADD-D34A-8F40-B41617754B58}">
      <dgm:prSet/>
      <dgm:spPr/>
      <dgm:t>
        <a:bodyPr/>
        <a:lstStyle/>
        <a:p>
          <a:endParaRPr lang="en-US"/>
        </a:p>
      </dgm:t>
    </dgm:pt>
    <dgm:pt modelId="{16A38F87-D2AC-4D57-8863-BD56C3AA7015}" type="pres">
      <dgm:prSet presAssocID="{B5B8B4C6-CDD9-9D41-93B9-AC70E67BCF5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B254A1-058D-42B3-A82F-5AEE2F835835}" type="pres">
      <dgm:prSet presAssocID="{B75C7539-EF95-604A-A489-F74FCA2AF239}" presName="compNode" presStyleCnt="0"/>
      <dgm:spPr/>
    </dgm:pt>
    <dgm:pt modelId="{0B63C015-E230-491D-9DC7-597D184F5C28}" type="pres">
      <dgm:prSet presAssocID="{B75C7539-EF95-604A-A489-F74FCA2AF239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4F38011-0A24-4B5E-8058-05CB05D0D55C}" type="pres">
      <dgm:prSet presAssocID="{B75C7539-EF95-604A-A489-F74FCA2AF23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ed"/>
        </a:ext>
      </dgm:extLst>
    </dgm:pt>
    <dgm:pt modelId="{A8409ADB-DF03-4B73-93CB-F5E9102C2C29}" type="pres">
      <dgm:prSet presAssocID="{B75C7539-EF95-604A-A489-F74FCA2AF239}" presName="spaceRect" presStyleCnt="0"/>
      <dgm:spPr/>
    </dgm:pt>
    <dgm:pt modelId="{45C80632-69DD-4780-9B4E-831CFE9D6BB3}" type="pres">
      <dgm:prSet presAssocID="{B75C7539-EF95-604A-A489-F74FCA2AF239}" presName="textRect" presStyleLbl="revTx" presStyleIdx="0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3A3AA912-7E05-4952-B53A-8681282051B4}" type="pres">
      <dgm:prSet presAssocID="{C86EF2CB-5A9D-654D-8712-DA6271DF2BE2}" presName="sibTrans" presStyleCnt="0"/>
      <dgm:spPr/>
    </dgm:pt>
    <dgm:pt modelId="{D71A5C75-6E1F-496E-99F1-7D79BBA4CED3}" type="pres">
      <dgm:prSet presAssocID="{F1D2177B-C9EC-5246-B01A-642C520386AA}" presName="compNode" presStyleCnt="0"/>
      <dgm:spPr/>
    </dgm:pt>
    <dgm:pt modelId="{67A75222-2224-4696-B978-D412D4FF4E5A}" type="pres">
      <dgm:prSet presAssocID="{F1D2177B-C9EC-5246-B01A-642C520386AA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14DFB1B1-22E4-4CAA-B980-520C3BAC4CCB}" type="pres">
      <dgm:prSet presAssocID="{F1D2177B-C9EC-5246-B01A-642C520386A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92AB68F0-DD27-4D0F-8AC8-BA029289C235}" type="pres">
      <dgm:prSet presAssocID="{F1D2177B-C9EC-5246-B01A-642C520386AA}" presName="spaceRect" presStyleCnt="0"/>
      <dgm:spPr/>
    </dgm:pt>
    <dgm:pt modelId="{69D63B47-E64E-4F48-92BF-C116A5A0100C}" type="pres">
      <dgm:prSet presAssocID="{F1D2177B-C9EC-5246-B01A-642C520386AA}" presName="textRect" presStyleLbl="revTx" presStyleIdx="1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3E2E628-E68C-48E0-8C6B-D57D7C1C5422}" type="pres">
      <dgm:prSet presAssocID="{FC37A2ED-574C-C04A-9F50-F5E7BD1905E2}" presName="sibTrans" presStyleCnt="0"/>
      <dgm:spPr/>
    </dgm:pt>
    <dgm:pt modelId="{37F60E64-3B6F-4C22-87B0-093A22086D56}" type="pres">
      <dgm:prSet presAssocID="{9F0E14C1-2C13-E744-A898-93C25D61C74E}" presName="compNode" presStyleCnt="0"/>
      <dgm:spPr/>
    </dgm:pt>
    <dgm:pt modelId="{DC824A98-2D98-4EDF-BE8C-96A0F9E44E88}" type="pres">
      <dgm:prSet presAssocID="{9F0E14C1-2C13-E744-A898-93C25D61C74E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272E8D76-BBFE-47C8-B871-A1FFFA25B137}" type="pres">
      <dgm:prSet presAssocID="{9F0E14C1-2C13-E744-A898-93C25D61C74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FFAA1291-2179-40E5-9AD5-17BFF3C14FD1}" type="pres">
      <dgm:prSet presAssocID="{9F0E14C1-2C13-E744-A898-93C25D61C74E}" presName="spaceRect" presStyleCnt="0"/>
      <dgm:spPr/>
    </dgm:pt>
    <dgm:pt modelId="{AC179423-0F99-44A0-B689-31D0444AC651}" type="pres">
      <dgm:prSet presAssocID="{9F0E14C1-2C13-E744-A898-93C25D61C74E}" presName="textRect" presStyleLbl="revTx" presStyleIdx="2" presStyleCnt="3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075A2A-DFC3-F544-ACBD-89DEF1165B08}" type="presOf" srcId="{F1D2177B-C9EC-5246-B01A-642C520386AA}" destId="{69D63B47-E64E-4F48-92BF-C116A5A0100C}" srcOrd="0" destOrd="0" presId="urn:microsoft.com/office/officeart/2018/5/layout/IconLeafLabelList"/>
    <dgm:cxn modelId="{683994C7-EC5B-8D4C-971E-804C90371A59}" srcId="{B5B8B4C6-CDD9-9D41-93B9-AC70E67BCF5D}" destId="{F1D2177B-C9EC-5246-B01A-642C520386AA}" srcOrd="1" destOrd="0" parTransId="{96F392C7-A016-5244-AF28-C47F797A1B53}" sibTransId="{FC37A2ED-574C-C04A-9F50-F5E7BD1905E2}"/>
    <dgm:cxn modelId="{572E06B0-3ADD-D34A-8F40-B41617754B58}" srcId="{B5B8B4C6-CDD9-9D41-93B9-AC70E67BCF5D}" destId="{9F0E14C1-2C13-E744-A898-93C25D61C74E}" srcOrd="2" destOrd="0" parTransId="{F1780AE3-F47B-3044-A5B2-468B1F4574F2}" sibTransId="{575ECCF7-5075-9042-A8B5-66E06DA8F489}"/>
    <dgm:cxn modelId="{CD87CB03-903C-9345-B195-4D42CB29CD12}" type="presOf" srcId="{9F0E14C1-2C13-E744-A898-93C25D61C74E}" destId="{AC179423-0F99-44A0-B689-31D0444AC651}" srcOrd="0" destOrd="0" presId="urn:microsoft.com/office/officeart/2018/5/layout/IconLeafLabelList"/>
    <dgm:cxn modelId="{06696B31-EE40-A241-90D9-DE14B0975DF1}" type="presOf" srcId="{B5B8B4C6-CDD9-9D41-93B9-AC70E67BCF5D}" destId="{16A38F87-D2AC-4D57-8863-BD56C3AA7015}" srcOrd="0" destOrd="0" presId="urn:microsoft.com/office/officeart/2018/5/layout/IconLeafLabelList"/>
    <dgm:cxn modelId="{130DAFFE-B110-E348-9396-A56EF40F4328}" type="presOf" srcId="{B75C7539-EF95-604A-A489-F74FCA2AF239}" destId="{45C80632-69DD-4780-9B4E-831CFE9D6BB3}" srcOrd="0" destOrd="0" presId="urn:microsoft.com/office/officeart/2018/5/layout/IconLeafLabelList"/>
    <dgm:cxn modelId="{763FCEC3-23F1-1D43-ABEB-BDBC5B4B7780}" srcId="{B5B8B4C6-CDD9-9D41-93B9-AC70E67BCF5D}" destId="{B75C7539-EF95-604A-A489-F74FCA2AF239}" srcOrd="0" destOrd="0" parTransId="{96473C87-4C07-1F4A-A0D5-33AAC4A41A79}" sibTransId="{C86EF2CB-5A9D-654D-8712-DA6271DF2BE2}"/>
    <dgm:cxn modelId="{2C0EF8A8-D9AB-4042-A281-EF7F7ABD11A9}" type="presParOf" srcId="{16A38F87-D2AC-4D57-8863-BD56C3AA7015}" destId="{B3B254A1-058D-42B3-A82F-5AEE2F835835}" srcOrd="0" destOrd="0" presId="urn:microsoft.com/office/officeart/2018/5/layout/IconLeafLabelList"/>
    <dgm:cxn modelId="{80800076-2988-8945-9B94-A6930077BB13}" type="presParOf" srcId="{B3B254A1-058D-42B3-A82F-5AEE2F835835}" destId="{0B63C015-E230-491D-9DC7-597D184F5C28}" srcOrd="0" destOrd="0" presId="urn:microsoft.com/office/officeart/2018/5/layout/IconLeafLabelList"/>
    <dgm:cxn modelId="{7FD660CD-6CE7-E64B-892D-F53DAB32C889}" type="presParOf" srcId="{B3B254A1-058D-42B3-A82F-5AEE2F835835}" destId="{94F38011-0A24-4B5E-8058-05CB05D0D55C}" srcOrd="1" destOrd="0" presId="urn:microsoft.com/office/officeart/2018/5/layout/IconLeafLabelList"/>
    <dgm:cxn modelId="{BC8AA58E-E829-A04B-946C-93D269E2462E}" type="presParOf" srcId="{B3B254A1-058D-42B3-A82F-5AEE2F835835}" destId="{A8409ADB-DF03-4B73-93CB-F5E9102C2C29}" srcOrd="2" destOrd="0" presId="urn:microsoft.com/office/officeart/2018/5/layout/IconLeafLabelList"/>
    <dgm:cxn modelId="{B40D0223-108F-E24A-820B-C6BEFAE8EE24}" type="presParOf" srcId="{B3B254A1-058D-42B3-A82F-5AEE2F835835}" destId="{45C80632-69DD-4780-9B4E-831CFE9D6BB3}" srcOrd="3" destOrd="0" presId="urn:microsoft.com/office/officeart/2018/5/layout/IconLeafLabelList"/>
    <dgm:cxn modelId="{BB89E40F-701C-314B-A71B-379CFD925F96}" type="presParOf" srcId="{16A38F87-D2AC-4D57-8863-BD56C3AA7015}" destId="{3A3AA912-7E05-4952-B53A-8681282051B4}" srcOrd="1" destOrd="0" presId="urn:microsoft.com/office/officeart/2018/5/layout/IconLeafLabelList"/>
    <dgm:cxn modelId="{9CB9E293-E640-4245-A6F9-B62FD3CEAD17}" type="presParOf" srcId="{16A38F87-D2AC-4D57-8863-BD56C3AA7015}" destId="{D71A5C75-6E1F-496E-99F1-7D79BBA4CED3}" srcOrd="2" destOrd="0" presId="urn:microsoft.com/office/officeart/2018/5/layout/IconLeafLabelList"/>
    <dgm:cxn modelId="{32A5A3C4-3991-FE4D-8B37-E9011CA9CDE2}" type="presParOf" srcId="{D71A5C75-6E1F-496E-99F1-7D79BBA4CED3}" destId="{67A75222-2224-4696-B978-D412D4FF4E5A}" srcOrd="0" destOrd="0" presId="urn:microsoft.com/office/officeart/2018/5/layout/IconLeafLabelList"/>
    <dgm:cxn modelId="{C3C4525D-11C3-C94C-BB0A-D57D4EE5A414}" type="presParOf" srcId="{D71A5C75-6E1F-496E-99F1-7D79BBA4CED3}" destId="{14DFB1B1-22E4-4CAA-B980-520C3BAC4CCB}" srcOrd="1" destOrd="0" presId="urn:microsoft.com/office/officeart/2018/5/layout/IconLeafLabelList"/>
    <dgm:cxn modelId="{EF1AD40C-8E00-044E-9E49-0C3100CF667E}" type="presParOf" srcId="{D71A5C75-6E1F-496E-99F1-7D79BBA4CED3}" destId="{92AB68F0-DD27-4D0F-8AC8-BA029289C235}" srcOrd="2" destOrd="0" presId="urn:microsoft.com/office/officeart/2018/5/layout/IconLeafLabelList"/>
    <dgm:cxn modelId="{6E8F45D7-5C4C-CF44-9F66-0C0808EEE600}" type="presParOf" srcId="{D71A5C75-6E1F-496E-99F1-7D79BBA4CED3}" destId="{69D63B47-E64E-4F48-92BF-C116A5A0100C}" srcOrd="3" destOrd="0" presId="urn:microsoft.com/office/officeart/2018/5/layout/IconLeafLabelList"/>
    <dgm:cxn modelId="{F4E8D1ED-8D9A-554E-B949-E833CDF442BE}" type="presParOf" srcId="{16A38F87-D2AC-4D57-8863-BD56C3AA7015}" destId="{03E2E628-E68C-48E0-8C6B-D57D7C1C5422}" srcOrd="3" destOrd="0" presId="urn:microsoft.com/office/officeart/2018/5/layout/IconLeafLabelList"/>
    <dgm:cxn modelId="{B5DAAE5B-D6F0-7B41-9010-664177B82668}" type="presParOf" srcId="{16A38F87-D2AC-4D57-8863-BD56C3AA7015}" destId="{37F60E64-3B6F-4C22-87B0-093A22086D56}" srcOrd="4" destOrd="0" presId="urn:microsoft.com/office/officeart/2018/5/layout/IconLeafLabelList"/>
    <dgm:cxn modelId="{C3C1A57E-1296-1642-B554-956872292EEB}" type="presParOf" srcId="{37F60E64-3B6F-4C22-87B0-093A22086D56}" destId="{DC824A98-2D98-4EDF-BE8C-96A0F9E44E88}" srcOrd="0" destOrd="0" presId="urn:microsoft.com/office/officeart/2018/5/layout/IconLeafLabelList"/>
    <dgm:cxn modelId="{7C72D97B-C8C2-F24A-B5A2-E0FE8D733EFE}" type="presParOf" srcId="{37F60E64-3B6F-4C22-87B0-093A22086D56}" destId="{272E8D76-BBFE-47C8-B871-A1FFFA25B137}" srcOrd="1" destOrd="0" presId="urn:microsoft.com/office/officeart/2018/5/layout/IconLeafLabelList"/>
    <dgm:cxn modelId="{41B5FAF5-B284-914A-A3B4-A29BBBEBB3AA}" type="presParOf" srcId="{37F60E64-3B6F-4C22-87B0-093A22086D56}" destId="{FFAA1291-2179-40E5-9AD5-17BFF3C14FD1}" srcOrd="2" destOrd="0" presId="urn:microsoft.com/office/officeart/2018/5/layout/IconLeafLabelList"/>
    <dgm:cxn modelId="{390CA8EB-B3D9-DF4B-BE60-F46ADF8E4787}" type="presParOf" srcId="{37F60E64-3B6F-4C22-87B0-093A22086D56}" destId="{AC179423-0F99-44A0-B689-31D0444AC65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8F067-5C87-7247-9081-AA815FCDE2E8}">
      <dsp:nvSpPr>
        <dsp:cNvPr id="0" name=""/>
        <dsp:cNvSpPr/>
      </dsp:nvSpPr>
      <dsp:spPr>
        <a:xfrm>
          <a:off x="3231" y="240799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Confidence</a:t>
          </a:r>
        </a:p>
      </dsp:txBody>
      <dsp:txXfrm>
        <a:off x="3231" y="240799"/>
        <a:ext cx="2563601" cy="1538160"/>
      </dsp:txXfrm>
    </dsp:sp>
    <dsp:sp modelId="{9E84BC69-E584-B048-92C2-03EDEF44CD20}">
      <dsp:nvSpPr>
        <dsp:cNvPr id="0" name=""/>
        <dsp:cNvSpPr/>
      </dsp:nvSpPr>
      <dsp:spPr>
        <a:xfrm>
          <a:off x="2823193" y="240799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Competence</a:t>
          </a:r>
        </a:p>
      </dsp:txBody>
      <dsp:txXfrm>
        <a:off x="2823193" y="240799"/>
        <a:ext cx="2563601" cy="1538160"/>
      </dsp:txXfrm>
    </dsp:sp>
    <dsp:sp modelId="{ED87575D-DC0A-724B-B59A-7EC8884B05E2}">
      <dsp:nvSpPr>
        <dsp:cNvPr id="0" name=""/>
        <dsp:cNvSpPr/>
      </dsp:nvSpPr>
      <dsp:spPr>
        <a:xfrm>
          <a:off x="5643155" y="240799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Connection</a:t>
          </a:r>
        </a:p>
      </dsp:txBody>
      <dsp:txXfrm>
        <a:off x="5643155" y="240799"/>
        <a:ext cx="2563601" cy="1538160"/>
      </dsp:txXfrm>
    </dsp:sp>
    <dsp:sp modelId="{18957C1B-C7E6-EE41-8686-1CE2749B0585}">
      <dsp:nvSpPr>
        <dsp:cNvPr id="0" name=""/>
        <dsp:cNvSpPr/>
      </dsp:nvSpPr>
      <dsp:spPr>
        <a:xfrm>
          <a:off x="8463116" y="240799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Coping</a:t>
          </a:r>
        </a:p>
      </dsp:txBody>
      <dsp:txXfrm>
        <a:off x="8463116" y="240799"/>
        <a:ext cx="2563601" cy="1538160"/>
      </dsp:txXfrm>
    </dsp:sp>
    <dsp:sp modelId="{6AA21314-1194-364E-B036-9D450B7AF011}">
      <dsp:nvSpPr>
        <dsp:cNvPr id="0" name=""/>
        <dsp:cNvSpPr/>
      </dsp:nvSpPr>
      <dsp:spPr>
        <a:xfrm>
          <a:off x="1413212" y="2035320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Contribution</a:t>
          </a:r>
        </a:p>
      </dsp:txBody>
      <dsp:txXfrm>
        <a:off x="1413212" y="2035320"/>
        <a:ext cx="2563601" cy="1538160"/>
      </dsp:txXfrm>
    </dsp:sp>
    <dsp:sp modelId="{156D3702-98BF-BE44-820D-944F7129B881}">
      <dsp:nvSpPr>
        <dsp:cNvPr id="0" name=""/>
        <dsp:cNvSpPr/>
      </dsp:nvSpPr>
      <dsp:spPr>
        <a:xfrm>
          <a:off x="4233174" y="2035320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Character</a:t>
          </a:r>
        </a:p>
      </dsp:txBody>
      <dsp:txXfrm>
        <a:off x="4233174" y="2035320"/>
        <a:ext cx="2563601" cy="1538160"/>
      </dsp:txXfrm>
    </dsp:sp>
    <dsp:sp modelId="{D6AE530B-46AD-4F44-BBBC-BF32B1F8A6D6}">
      <dsp:nvSpPr>
        <dsp:cNvPr id="0" name=""/>
        <dsp:cNvSpPr/>
      </dsp:nvSpPr>
      <dsp:spPr>
        <a:xfrm>
          <a:off x="7053135" y="2035320"/>
          <a:ext cx="2563601" cy="1538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/>
            <a:t>Control</a:t>
          </a:r>
        </a:p>
      </dsp:txBody>
      <dsp:txXfrm>
        <a:off x="7053135" y="2035320"/>
        <a:ext cx="2563601" cy="1538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63C015-E230-491D-9DC7-597D184F5C28}">
      <dsp:nvSpPr>
        <dsp:cNvPr id="0" name=""/>
        <dsp:cNvSpPr/>
      </dsp:nvSpPr>
      <dsp:spPr>
        <a:xfrm>
          <a:off x="686474" y="242140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38011-0A24-4B5E-8058-05CB05D0D55C}">
      <dsp:nvSpPr>
        <dsp:cNvPr id="0" name=""/>
        <dsp:cNvSpPr/>
      </dsp:nvSpPr>
      <dsp:spPr>
        <a:xfrm>
          <a:off x="1110599" y="666265"/>
          <a:ext cx="1141875" cy="114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80632-69DD-4780-9B4E-831CFE9D6BB3}">
      <dsp:nvSpPr>
        <dsp:cNvPr id="0" name=""/>
        <dsp:cNvSpPr/>
      </dsp:nvSpPr>
      <dsp:spPr>
        <a:xfrm>
          <a:off x="50287" y="2852140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600" kern="1200"/>
            <a:t>Connection	</a:t>
          </a:r>
        </a:p>
      </dsp:txBody>
      <dsp:txXfrm>
        <a:off x="50287" y="2852140"/>
        <a:ext cx="3262500" cy="720000"/>
      </dsp:txXfrm>
    </dsp:sp>
    <dsp:sp modelId="{67A75222-2224-4696-B978-D412D4FF4E5A}">
      <dsp:nvSpPr>
        <dsp:cNvPr id="0" name=""/>
        <dsp:cNvSpPr/>
      </dsp:nvSpPr>
      <dsp:spPr>
        <a:xfrm>
          <a:off x="4519912" y="242140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DFB1B1-22E4-4CAA-B980-520C3BAC4CCB}">
      <dsp:nvSpPr>
        <dsp:cNvPr id="0" name=""/>
        <dsp:cNvSpPr/>
      </dsp:nvSpPr>
      <dsp:spPr>
        <a:xfrm>
          <a:off x="4944037" y="666265"/>
          <a:ext cx="1141875" cy="114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63B47-E64E-4F48-92BF-C116A5A0100C}">
      <dsp:nvSpPr>
        <dsp:cNvPr id="0" name=""/>
        <dsp:cNvSpPr/>
      </dsp:nvSpPr>
      <dsp:spPr>
        <a:xfrm>
          <a:off x="3883725" y="2852140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600" kern="1200"/>
            <a:t>Contribution</a:t>
          </a:r>
        </a:p>
      </dsp:txBody>
      <dsp:txXfrm>
        <a:off x="3883725" y="2852140"/>
        <a:ext cx="3262500" cy="720000"/>
      </dsp:txXfrm>
    </dsp:sp>
    <dsp:sp modelId="{DC824A98-2D98-4EDF-BE8C-96A0F9E44E88}">
      <dsp:nvSpPr>
        <dsp:cNvPr id="0" name=""/>
        <dsp:cNvSpPr/>
      </dsp:nvSpPr>
      <dsp:spPr>
        <a:xfrm>
          <a:off x="8353350" y="242140"/>
          <a:ext cx="1990125" cy="19901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2E8D76-BBFE-47C8-B871-A1FFFA25B137}">
      <dsp:nvSpPr>
        <dsp:cNvPr id="0" name=""/>
        <dsp:cNvSpPr/>
      </dsp:nvSpPr>
      <dsp:spPr>
        <a:xfrm>
          <a:off x="8777475" y="666265"/>
          <a:ext cx="1141875" cy="11418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179423-0F99-44A0-B689-31D0444AC651}">
      <dsp:nvSpPr>
        <dsp:cNvPr id="0" name=""/>
        <dsp:cNvSpPr/>
      </dsp:nvSpPr>
      <dsp:spPr>
        <a:xfrm>
          <a:off x="7717162" y="2852140"/>
          <a:ext cx="326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600" kern="1200"/>
            <a:t>Competence</a:t>
          </a:r>
        </a:p>
      </dsp:txBody>
      <dsp:txXfrm>
        <a:off x="7717162" y="2852140"/>
        <a:ext cx="326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 xmlns="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32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169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12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39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4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3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62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0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37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68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3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693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32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7F59F1-9AC3-4225-B42F-8E4F92251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71" b="817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50000">
                <a:schemeClr val="tx2">
                  <a:alpha val="35000"/>
                </a:schemeClr>
              </a:gs>
              <a:gs pos="100000">
                <a:schemeClr val="tx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45A15C-7CF1-344E-85E7-70640D70E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10905059" cy="33303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Parenting in a Pandemic: Building resilience in Children and adolescents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B25F5-991B-4D46-8658-B06282FE5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4545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sz="1800">
                <a:solidFill>
                  <a:schemeClr val="bg1"/>
                </a:solidFill>
              </a:rPr>
              <a:t>Presented by Jim bluhm, m.d. and Shannon ODELL, Psy.d.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69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0A58A-0D16-214A-BD7A-E390204E0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Jim </a:t>
            </a:r>
            <a:r>
              <a:rPr lang="en-US" dirty="0" err="1"/>
              <a:t>bluhm</a:t>
            </a:r>
            <a:r>
              <a:rPr lang="en-US" dirty="0"/>
              <a:t>, m.d.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7935F-5A91-7548-B8A4-8942CCB65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Practicing pediatrician with Pediatric Associates of the Northwest for the last 29 years</a:t>
            </a:r>
          </a:p>
          <a:p>
            <a:r>
              <a:rPr lang="en-US" dirty="0"/>
              <a:t>He completed medical school at Oregon Health and Sciences University, then a pediatric residency at St. Louis University and OHSU</a:t>
            </a:r>
          </a:p>
          <a:p>
            <a:r>
              <a:rPr lang="en-US" dirty="0"/>
              <a:t>Chair of Pediatrics at Legacy Emanuel Hospital</a:t>
            </a:r>
          </a:p>
          <a:p>
            <a:r>
              <a:rPr lang="en-US" dirty="0"/>
              <a:t>President of the Children’s Health Alliance and Children’s Health Foundation.  </a:t>
            </a:r>
          </a:p>
          <a:p>
            <a:r>
              <a:rPr lang="en-US" dirty="0"/>
              <a:t>He has two grown children ages 28 and 26</a:t>
            </a:r>
          </a:p>
        </p:txBody>
      </p:sp>
    </p:spTree>
    <p:extLst>
      <p:ext uri="{BB962C8B-B14F-4D97-AF65-F5344CB8AC3E}">
        <p14:creationId xmlns:p14="http://schemas.microsoft.com/office/powerpoint/2010/main" val="138615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0F48-42AC-AC4D-BBE2-A95C8FE3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 </a:t>
            </a:r>
            <a:r>
              <a:rPr lang="en-US" dirty="0" err="1"/>
              <a:t>odell</a:t>
            </a:r>
            <a:r>
              <a:rPr lang="en-US" dirty="0"/>
              <a:t>, </a:t>
            </a:r>
            <a:r>
              <a:rPr lang="en-US" dirty="0" err="1"/>
              <a:t>psy.d.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D3224-FA8D-BD46-ADF3-E69B22BF3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81498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Graduated with a doctorate in psychology from Xavier University in 2010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Has worked at many top-rated children’s hospitals around the country, including Cincinnati Children’s Hospital, The Cleveland Clinic Children’s Hospital, and Boston Children’s Hospital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Faculty appointment at Harvard Medical School from 2011-2014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Adjunct Faculty at University of Portland, 2014-2017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Staff Psychologist at Pediatric Associates of the Northwest in Portland/Tigard, 2014-2019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Currently owns and operates a private practice for children, teens, and young adults in Lake Oswego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2 step-children, a one-year old daughter, and a husband who very often requires some additional  parenting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1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B6C92-83E5-4543-B7EB-31BCBABC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EFF"/>
                </a:solidFill>
              </a:rPr>
              <a:t>A Disclaimer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0614D-3EDB-924B-B9B7-DC6DC3EE5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935" y="1037968"/>
            <a:ext cx="6725899" cy="4820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/>
              <a:t>The advice given today does not constitute or serve as a substitute for professional psychological treatment, therapy, or other types of professional advice or intervention. If you have concerns about your or your child’s well-being, consult a physician or mental health professional.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2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1283A-7BF5-CF46-BAFD-803BA8A4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EFF"/>
                </a:solidFill>
              </a:rPr>
              <a:t>A reminder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60421-3191-484F-8B37-4173F5BE1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935" y="1037968"/>
            <a:ext cx="6725899" cy="4820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NO ONE knows how to parent in a pandemic</a:t>
            </a:r>
          </a:p>
        </p:txBody>
      </p:sp>
    </p:spTree>
    <p:extLst>
      <p:ext uri="{BB962C8B-B14F-4D97-AF65-F5344CB8AC3E}">
        <p14:creationId xmlns:p14="http://schemas.microsoft.com/office/powerpoint/2010/main" val="385612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D68834-99F5-F249-A440-431517761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en-US" sz="2700">
                <a:solidFill>
                  <a:srgbClr val="FFFEFF"/>
                </a:solidFill>
              </a:rPr>
              <a:t>Some encouragement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5CE6A-5E8E-C44B-BFEB-BE8B50D37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4935" y="1037968"/>
            <a:ext cx="6725899" cy="4820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We DO know how to build resilience</a:t>
            </a:r>
          </a:p>
        </p:txBody>
      </p:sp>
    </p:spTree>
    <p:extLst>
      <p:ext uri="{BB962C8B-B14F-4D97-AF65-F5344CB8AC3E}">
        <p14:creationId xmlns:p14="http://schemas.microsoft.com/office/powerpoint/2010/main" val="132493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C8E6EB-4C59-429B-97E4-72A058CFC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B90362-AFCC-46A9-B41C-A257A8C5B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1EF7F1-38BA-471D-8CD4-2A9AE8E355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524398-BFB4-4C4A-8317-83B8729F9B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7AED41-B5EE-4846-A985-5EA7895629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91A83-C598-D54D-86D1-F98EE59E8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What is resilience?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31935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81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051C5-5EE7-ED41-B856-C658529AC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A56ED-B77D-8A4D-90BA-6054EBCEC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40863"/>
            <a:ext cx="11029615" cy="427424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There will always be stress in our lives</a:t>
            </a:r>
          </a:p>
          <a:p>
            <a:r>
              <a:rPr lang="en-US" dirty="0">
                <a:solidFill>
                  <a:srgbClr val="002060"/>
                </a:solidFill>
              </a:rPr>
              <a:t>Positive stress, or manageable stress, can be growth promoting</a:t>
            </a:r>
          </a:p>
          <a:p>
            <a:r>
              <a:rPr lang="en-US" dirty="0">
                <a:solidFill>
                  <a:srgbClr val="002060"/>
                </a:solidFill>
              </a:rPr>
              <a:t>UNHELPFUL when chronic or severe, and has been linked to health and psychological problems in adulthood</a:t>
            </a:r>
          </a:p>
          <a:p>
            <a:r>
              <a:rPr lang="en-US" dirty="0">
                <a:solidFill>
                  <a:srgbClr val="002060"/>
                </a:solidFill>
              </a:rPr>
              <a:t>Pandemic stress will be temporary for some, lasting for others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Worry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Social isolation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Loss of loved ones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Financial instability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Parental Stress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C805943-3B76-D240-B92C-4177D68D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712" y="942348"/>
            <a:ext cx="4301095" cy="2347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587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D8F2-2F9F-4D49-9AFB-F618DDA2A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Resilience: The ability to overcome hardship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465B51-1FF8-0845-9A14-71A3EA0742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8059" y="1890876"/>
            <a:ext cx="5987182" cy="363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7AC5A2-BFA5-4D47-9F68-30C5D97FEFAE}"/>
              </a:ext>
            </a:extLst>
          </p:cNvPr>
          <p:cNvSpPr txBox="1"/>
          <p:nvPr/>
        </p:nvSpPr>
        <p:spPr>
          <a:xfrm>
            <a:off x="1673400" y="5380672"/>
            <a:ext cx="81022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roxima-nova"/>
              </a:rPr>
              <a:t>Protective experiences and coping skills on one side counterbalance significant adversity on the other. Resilience is evident when a child’s health and development tips toward positive outcomes — even when a heavy load of factors is stacked on the negative outcome side.            </a:t>
            </a:r>
            <a:r>
              <a:rPr lang="en-US" sz="1200" dirty="0">
                <a:latin typeface="proxima-nova"/>
              </a:rPr>
              <a:t>–Harvard University Center on the Developing Child</a:t>
            </a:r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2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ABBCE0-E08C-4BBE-9FD2-E2B253D4D5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869BE-AC47-654B-B75E-924C88A0C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7 C’s of resilience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426BAC-43D6-468E-B6FF-167034D5CE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607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02D80E-5995-4C54-8387-5893C2C894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083C8-1401-4950-AF56-E2FAFE42D6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AAE26A-380F-9D4F-905B-A408C99FD3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513250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0844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D651B61-325E-4E73-8445-38B0DE8AAA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42E5253-D3AC-4AC2-B766-8B34F13C2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AE8D57-436A-4073-9A75-15BB5949F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852671-8EB6-4EAF-8AF8-65CF3FD66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Irritant">
            <a:extLst>
              <a:ext uri="{FF2B5EF4-FFF2-40B4-BE49-F238E27FC236}">
                <a16:creationId xmlns:a16="http://schemas.microsoft.com/office/drawing/2014/main" id="{64C532B1-8CC4-4951-A94D-093CDB594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18957" y="536739"/>
            <a:ext cx="3358538" cy="335853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65523"/>
            <a:ext cx="11303626" cy="2045243"/>
          </a:xfrm>
          <a:prstGeom prst="rect">
            <a:avLst/>
          </a:prstGeom>
          <a:solidFill>
            <a:srgbClr val="46535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7CA695-8D9E-544A-A726-291667ABA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19" y="5175036"/>
            <a:ext cx="10965141" cy="89524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600" dirty="0">
                <a:solidFill>
                  <a:srgbClr val="FFFFFF"/>
                </a:solidFill>
              </a:rPr>
              <a:t>But…because we’re in the middle of a worldwide pandemic and we’re already overwhelmed as it is…we’re only going to focus on 3</a:t>
            </a:r>
          </a:p>
        </p:txBody>
      </p:sp>
    </p:spTree>
    <p:extLst>
      <p:ext uri="{BB962C8B-B14F-4D97-AF65-F5344CB8AC3E}">
        <p14:creationId xmlns:p14="http://schemas.microsoft.com/office/powerpoint/2010/main" val="2031375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0987A-DB46-5B46-8CA6-91B0DED2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en-US" dirty="0"/>
              <a:t>The “ordinary magic” that creates resilience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A9D170-F325-854B-B217-FB3273B9B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2502399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9494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FEA5C-1B28-E24C-A8A3-060E9D2F6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Connection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058680-D07C-4893-B2B7-91543F18AB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72603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54A6FE-D8CB-48A3-900B-053D4EBD3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Picture 7" descr="Father and son using laptop">
            <a:extLst>
              <a:ext uri="{FF2B5EF4-FFF2-40B4-BE49-F238E27FC236}">
                <a16:creationId xmlns:a16="http://schemas.microsoft.com/office/drawing/2014/main" id="{E73EC602-1A10-B642-BAA8-5E71724C4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479" r="17710" b="-1"/>
          <a:stretch/>
        </p:blipFill>
        <p:spPr>
          <a:xfrm>
            <a:off x="446534" y="601201"/>
            <a:ext cx="3703320" cy="5774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B3AB5-75AC-8F4B-AB42-A1ABFE1D0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2"/>
            <a:ext cx="6878108" cy="463285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13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Develop a close tie in family and/or the community to help solidify a sense of security. This can lead to strong values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600" dirty="0"/>
              <a:t>How do I facilitate connection?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Build a sense of physical safety and emotional security within your own home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Allow expression of ALL emotions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This allows children to feel comfortable expressing how they are feeling during difficult times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Address conflict openly in the family to resolve problems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Create a common area where the family can share time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This is not solely “TV time”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Foster healthy relationships that will reinforce positive messages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300" dirty="0"/>
          </a:p>
          <a:p>
            <a:pPr>
              <a:lnSpc>
                <a:spcPct val="10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500424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B77AF-1694-D64D-83F3-29E8C37C9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competence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058680-D07C-4893-B2B7-91543F18AB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72603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54A6FE-D8CB-48A3-900B-053D4EBD3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Picture 6" descr="Young soccer players in action">
            <a:extLst>
              <a:ext uri="{FF2B5EF4-FFF2-40B4-BE49-F238E27FC236}">
                <a16:creationId xmlns:a16="http://schemas.microsoft.com/office/drawing/2014/main" id="{2E549C66-C9E3-4F47-96C9-D4F020819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100" r="13288" b="2"/>
          <a:stretch/>
        </p:blipFill>
        <p:spPr>
          <a:xfrm>
            <a:off x="446534" y="601201"/>
            <a:ext cx="3703320" cy="5774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EF421-2452-B048-A1F1-F2E25379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128713"/>
            <a:ext cx="6878108" cy="54864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Competence describes the feeling of knowing that you can handle a situation effectively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Can apply to multiple domains: school, sports, dance, friendships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How do I facilitate competence?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Help children focus on individual strengths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Praise effort not outcome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Empower children to make decisions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Recognize competencies of siblings individually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Be careful that your desire to protect your child does not come off as child interpreting you viewing they are not competent to handle things</a:t>
            </a:r>
          </a:p>
          <a:p>
            <a:pPr>
              <a:lnSpc>
                <a:spcPct val="100000"/>
              </a:lnSpc>
            </a:pPr>
            <a:endParaRPr lang="en-US" sz="1800" dirty="0"/>
          </a:p>
          <a:p>
            <a:pPr marL="0" indent="0">
              <a:lnSpc>
                <a:spcPct val="100000"/>
              </a:lnSpc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7918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1BB56EB9-078F-4952-AC1F-149C7A0AE4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50C7FF-3662-AC48-8D52-A4B993914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724" y="702156"/>
            <a:ext cx="7225075" cy="1013800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contribution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10058680-D07C-4893-B2B7-91543F18AB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72603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7B42427A-0A1F-4A55-8705-D9179F1E0C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EE54A6FE-D8CB-48A3-900B-053D4EBD3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Large and small hands holding red heart">
            <a:extLst>
              <a:ext uri="{FF2B5EF4-FFF2-40B4-BE49-F238E27FC236}">
                <a16:creationId xmlns:a16="http://schemas.microsoft.com/office/drawing/2014/main" id="{5F3D0959-39CC-6E4E-81D0-FF9BDCD8E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33" r="53291"/>
          <a:stretch/>
        </p:blipFill>
        <p:spPr>
          <a:xfrm>
            <a:off x="446534" y="601201"/>
            <a:ext cx="3703320" cy="57742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A6F8D-8C25-A24F-8A25-AEC399E4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726" y="1896533"/>
            <a:ext cx="6878108" cy="396226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/>
              <a:t>Understanding the importance of personal contribution can serve as a source of purpose and motivation. As well as helping children realize the world is a better place because they are in it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/>
              <a:t>In times of stress, the people who gave back or helped others had the best outcomes.</a:t>
            </a:r>
          </a:p>
          <a:p>
            <a:pPr marL="0" indent="0">
              <a:lnSpc>
                <a:spcPct val="100000"/>
              </a:lnSpc>
              <a:buNone/>
            </a:pP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US"/>
              <a:t>How do I facilitate contribution?</a:t>
            </a:r>
          </a:p>
          <a:p>
            <a:pPr>
              <a:lnSpc>
                <a:spcPct val="100000"/>
              </a:lnSpc>
            </a:pPr>
            <a:r>
              <a:rPr lang="en-US"/>
              <a:t>Model generosity</a:t>
            </a:r>
          </a:p>
          <a:p>
            <a:pPr>
              <a:lnSpc>
                <a:spcPct val="100000"/>
              </a:lnSpc>
            </a:pPr>
            <a:r>
              <a:rPr lang="en-US"/>
              <a:t>Create opportunities for contributing, either in the community or around the house</a:t>
            </a:r>
          </a:p>
          <a:p>
            <a:pPr>
              <a:lnSpc>
                <a:spcPct val="10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06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CE67E-DCCD-144B-A8EA-856B7703B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 with Mary Kay </a:t>
            </a:r>
            <a:r>
              <a:rPr lang="en-US" dirty="0" err="1"/>
              <a:t>larson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2612F-3B47-0847-B75C-D13C446B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1104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nalogousFromRegularSeedLeftStep">
      <a:dk1>
        <a:srgbClr val="000000"/>
      </a:dk1>
      <a:lt1>
        <a:srgbClr val="FFFFFF"/>
      </a:lt1>
      <a:dk2>
        <a:srgbClr val="352441"/>
      </a:dk2>
      <a:lt2>
        <a:srgbClr val="E2E8E7"/>
      </a:lt2>
      <a:accent1>
        <a:srgbClr val="D33D56"/>
      </a:accent1>
      <a:accent2>
        <a:srgbClr val="C12B83"/>
      </a:accent2>
      <a:accent3>
        <a:srgbClr val="D33DD3"/>
      </a:accent3>
      <a:accent4>
        <a:srgbClr val="822BC1"/>
      </a:accent4>
      <a:accent5>
        <a:srgbClr val="563DD3"/>
      </a:accent5>
      <a:accent6>
        <a:srgbClr val="2B51C1"/>
      </a:accent6>
      <a:hlink>
        <a:srgbClr val="309282"/>
      </a:hlink>
      <a:folHlink>
        <a:srgbClr val="7F7F7F"/>
      </a:folHlink>
    </a:clrScheme>
    <a:fontScheme name="Dividend">
      <a:maj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679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 MT</vt:lpstr>
      <vt:lpstr>proxima-nova</vt:lpstr>
      <vt:lpstr>Tw Cen MT</vt:lpstr>
      <vt:lpstr>Wingdings 2</vt:lpstr>
      <vt:lpstr>DividendVTI</vt:lpstr>
      <vt:lpstr>Parenting in a Pandemic: Building resilience in Children and adolescents </vt:lpstr>
      <vt:lpstr>Jim bluhm, m.d.</vt:lpstr>
      <vt:lpstr>Shannon odell, psy.d.</vt:lpstr>
      <vt:lpstr>A Disclaimer </vt:lpstr>
      <vt:lpstr>A reminder </vt:lpstr>
      <vt:lpstr>Some encouragement </vt:lpstr>
      <vt:lpstr>What is resilience?</vt:lpstr>
      <vt:lpstr>stress</vt:lpstr>
      <vt:lpstr>Resilience: The ability to overcome hardship</vt:lpstr>
      <vt:lpstr>The 7 C’s of resilience</vt:lpstr>
      <vt:lpstr>But…because we’re in the middle of a worldwide pandemic and we’re already overwhelmed as it is…we’re only going to focus on 3</vt:lpstr>
      <vt:lpstr>The “ordinary magic” that creates resilience</vt:lpstr>
      <vt:lpstr>Connection</vt:lpstr>
      <vt:lpstr>competence</vt:lpstr>
      <vt:lpstr>contribution</vt:lpstr>
      <vt:lpstr>Q &amp; A with Mary Kay larson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Parenting in a Pandemic: Building resilience in Children and adolescents</dc:title>
  <dc:creator>Shannon Odell</dc:creator>
  <cp:lastModifiedBy>Larson,Mary</cp:lastModifiedBy>
  <cp:revision>2</cp:revision>
  <dcterms:created xsi:type="dcterms:W3CDTF">2021-01-15T20:56:00Z</dcterms:created>
  <dcterms:modified xsi:type="dcterms:W3CDTF">2021-01-29T20:24:47Z</dcterms:modified>
</cp:coreProperties>
</file>