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 saveSubsetFonts="1">
  <p:sldMasterIdLst>
    <p:sldMasterId id="2147483648" r:id="rId1"/>
  </p:sldMasterIdLst>
  <p:notesMasterIdLst>
    <p:notesMasterId r:id="rId13"/>
  </p:notesMasterIdLst>
  <p:sldIdLst>
    <p:sldId id="297" r:id="rId2"/>
    <p:sldId id="258" r:id="rId3"/>
    <p:sldId id="418" r:id="rId4"/>
    <p:sldId id="406" r:id="rId5"/>
    <p:sldId id="305" r:id="rId6"/>
    <p:sldId id="420" r:id="rId7"/>
    <p:sldId id="414" r:id="rId8"/>
    <p:sldId id="422" r:id="rId9"/>
    <p:sldId id="421" r:id="rId10"/>
    <p:sldId id="423" r:id="rId11"/>
    <p:sldId id="408" r:id="rId12"/>
  </p:sldIdLst>
  <p:sldSz cx="9144000" cy="6858000" type="screen4x3"/>
  <p:notesSz cx="7315200" cy="9601200"/>
  <p:embeddedFontLst>
    <p:embeddedFont>
      <p:font typeface="Calibri" panose="020F0502020204030204" pitchFamily="34" charset="0"/>
      <p:regular r:id="rId14"/>
      <p:bold r:id="rId15"/>
      <p:italic r:id="rId16"/>
      <p:boldItalic r:id="rId17"/>
    </p:embeddedFont>
    <p:embeddedFont>
      <p:font typeface="Verdana" panose="020B0604030504040204" pitchFamily="34" charset="0"/>
      <p:regular r:id="rId18"/>
      <p:bold r:id="rId19"/>
      <p:italic r:id="rId20"/>
      <p:boldItalic r:id="rId21"/>
    </p:embeddedFont>
  </p:embeddedFontLst>
  <p:custDataLst>
    <p:tags r:id="rId22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9A48B761-51CA-4C90-AD1B-F610524AFF82}">
          <p14:sldIdLst>
            <p14:sldId id="297"/>
            <p14:sldId id="258"/>
            <p14:sldId id="418"/>
            <p14:sldId id="406"/>
            <p14:sldId id="305"/>
            <p14:sldId id="420"/>
            <p14:sldId id="414"/>
            <p14:sldId id="422"/>
            <p14:sldId id="421"/>
            <p14:sldId id="423"/>
          </p14:sldIdLst>
        </p14:section>
        <p14:section name="Untitled Section" id="{9C4FB63B-9332-41F8-AEF5-9837073EA0C6}">
          <p14:sldIdLst>
            <p14:sldId id="408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624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E4A63"/>
    <a:srgbClr val="ABB441"/>
    <a:srgbClr val="508EAA"/>
    <a:srgbClr val="E8E8E8"/>
    <a:srgbClr val="F8F8F8"/>
    <a:srgbClr val="9FBC9E"/>
    <a:srgbClr val="FF6600"/>
    <a:srgbClr val="B8CDB7"/>
    <a:srgbClr val="FF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583" autoAdjust="0"/>
    <p:restoredTop sz="97359" autoAdjust="0"/>
  </p:normalViewPr>
  <p:slideViewPr>
    <p:cSldViewPr>
      <p:cViewPr varScale="1">
        <p:scale>
          <a:sx n="110" d="100"/>
          <a:sy n="110" d="100"/>
        </p:scale>
        <p:origin x="1158" y="114"/>
      </p:cViewPr>
      <p:guideLst>
        <p:guide orient="horz" pos="624"/>
        <p:guide pos="2880"/>
      </p:guideLst>
    </p:cSldViewPr>
  </p:slideViewPr>
  <p:notesTextViewPr>
    <p:cViewPr>
      <p:scale>
        <a:sx n="300" d="100"/>
        <a:sy n="3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font" Target="fonts/font5.fntdata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font" Target="fonts/font8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Relationship Id="rId22" Type="http://schemas.openxmlformats.org/officeDocument/2006/relationships/tags" Target="tags/tag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130A98C-9A00-4004-8B1B-E5042ACF147D}" type="doc">
      <dgm:prSet loTypeId="urn:microsoft.com/office/officeart/2005/8/layout/cycle8" loCatId="cycle" qsTypeId="urn:microsoft.com/office/officeart/2005/8/quickstyle/3d1" qsCatId="3D" csTypeId="urn:microsoft.com/office/officeart/2005/8/colors/accent1_2" csCatId="accent1" phldr="1"/>
      <dgm:spPr/>
    </dgm:pt>
    <dgm:pt modelId="{990A6738-42DD-46D1-9277-40C13B47A560}">
      <dgm:prSet phldrT="[Text]" custT="1"/>
      <dgm:spPr>
        <a:solidFill>
          <a:srgbClr val="ABB441"/>
        </a:solidFill>
      </dgm:spPr>
      <dgm:t>
        <a:bodyPr/>
        <a:lstStyle/>
        <a:p>
          <a:r>
            <a:rPr lang="en-US" sz="1200" dirty="0">
              <a:solidFill>
                <a:srgbClr val="2E4A63"/>
              </a:solidFill>
              <a:latin typeface="Verdana" panose="020B0604030504040204" pitchFamily="34" charset="0"/>
              <a:ea typeface="Verdana" panose="020B0604030504040204" pitchFamily="34" charset="0"/>
            </a:rPr>
            <a:t>Fall – Comparisons</a:t>
          </a:r>
        </a:p>
      </dgm:t>
    </dgm:pt>
    <dgm:pt modelId="{782B40C2-869D-4E53-B8B5-C2E6D1B900C3}" type="parTrans" cxnId="{334B3524-FD6F-47CD-941C-19F66752BFE9}">
      <dgm:prSet/>
      <dgm:spPr/>
      <dgm:t>
        <a:bodyPr/>
        <a:lstStyle/>
        <a:p>
          <a:endParaRPr lang="en-US" sz="1100"/>
        </a:p>
      </dgm:t>
    </dgm:pt>
    <dgm:pt modelId="{DCC98F48-E168-475D-9238-F0A83014853C}" type="sibTrans" cxnId="{334B3524-FD6F-47CD-941C-19F66752BFE9}">
      <dgm:prSet/>
      <dgm:spPr/>
      <dgm:t>
        <a:bodyPr/>
        <a:lstStyle/>
        <a:p>
          <a:endParaRPr lang="en-US" sz="1100"/>
        </a:p>
      </dgm:t>
    </dgm:pt>
    <dgm:pt modelId="{5CA18AEF-AB53-4336-BCA7-62185CB61B1C}">
      <dgm:prSet phldrT="[Text]" custT="1"/>
      <dgm:spPr>
        <a:solidFill>
          <a:srgbClr val="ABB441"/>
        </a:solidFill>
      </dgm:spPr>
      <dgm:t>
        <a:bodyPr/>
        <a:lstStyle/>
        <a:p>
          <a:r>
            <a:rPr lang="en-US" sz="1200" dirty="0">
              <a:solidFill>
                <a:srgbClr val="2E4A63"/>
              </a:solidFill>
              <a:latin typeface="Verdana" panose="020B0604030504040204" pitchFamily="34" charset="0"/>
              <a:ea typeface="Verdana" panose="020B0604030504040204" pitchFamily="34" charset="0"/>
            </a:rPr>
            <a:t>Winter/Spring – Development</a:t>
          </a:r>
        </a:p>
      </dgm:t>
    </dgm:pt>
    <dgm:pt modelId="{69AD9093-1C80-4E55-A97E-2253D1A6625D}" type="parTrans" cxnId="{1C276874-9400-400F-849D-828D723EB931}">
      <dgm:prSet/>
      <dgm:spPr/>
      <dgm:t>
        <a:bodyPr/>
        <a:lstStyle/>
        <a:p>
          <a:endParaRPr lang="en-US" sz="1100"/>
        </a:p>
      </dgm:t>
    </dgm:pt>
    <dgm:pt modelId="{996C5C93-DCE5-482A-8B18-EFE60FB93AA6}" type="sibTrans" cxnId="{1C276874-9400-400F-849D-828D723EB931}">
      <dgm:prSet/>
      <dgm:spPr/>
      <dgm:t>
        <a:bodyPr/>
        <a:lstStyle/>
        <a:p>
          <a:endParaRPr lang="en-US" sz="1100"/>
        </a:p>
      </dgm:t>
    </dgm:pt>
    <dgm:pt modelId="{BD535839-66F1-48EB-B1EA-FDF5881E47EA}">
      <dgm:prSet phldrT="[Text]" custT="1"/>
      <dgm:spPr>
        <a:solidFill>
          <a:srgbClr val="508EAA"/>
        </a:solidFill>
      </dgm:spPr>
      <dgm:t>
        <a:bodyPr/>
        <a:lstStyle/>
        <a:p>
          <a:r>
            <a:rPr lang="en-US" sz="1200" dirty="0">
              <a:solidFill>
                <a:srgbClr val="2E4A63"/>
              </a:solidFill>
              <a:latin typeface="Verdana" panose="020B0604030504040204" pitchFamily="34" charset="0"/>
              <a:ea typeface="Verdana" panose="020B0604030504040204" pitchFamily="34" charset="0"/>
            </a:rPr>
            <a:t>Spring - Preparation</a:t>
          </a:r>
        </a:p>
      </dgm:t>
    </dgm:pt>
    <dgm:pt modelId="{F707F06B-8BE0-469B-B45A-8771BC50C461}" type="parTrans" cxnId="{95E58B3B-89C8-458F-8EA6-53C464AB8929}">
      <dgm:prSet/>
      <dgm:spPr/>
      <dgm:t>
        <a:bodyPr/>
        <a:lstStyle/>
        <a:p>
          <a:endParaRPr lang="en-US" sz="1100"/>
        </a:p>
      </dgm:t>
    </dgm:pt>
    <dgm:pt modelId="{AB0D2006-1FAA-4F88-AE67-42AA03306172}" type="sibTrans" cxnId="{95E58B3B-89C8-458F-8EA6-53C464AB8929}">
      <dgm:prSet/>
      <dgm:spPr/>
      <dgm:t>
        <a:bodyPr/>
        <a:lstStyle/>
        <a:p>
          <a:endParaRPr lang="en-US" sz="1100"/>
        </a:p>
      </dgm:t>
    </dgm:pt>
    <dgm:pt modelId="{68E58678-39E0-4551-82A0-528DD4315F0F}">
      <dgm:prSet custT="1"/>
      <dgm:spPr>
        <a:solidFill>
          <a:srgbClr val="508EAA"/>
        </a:solidFill>
      </dgm:spPr>
      <dgm:t>
        <a:bodyPr/>
        <a:lstStyle/>
        <a:p>
          <a:r>
            <a:rPr lang="en-US" sz="1200" dirty="0">
              <a:solidFill>
                <a:srgbClr val="2E4A63"/>
              </a:solidFill>
              <a:latin typeface="Verdana" panose="020B0604030504040204" pitchFamily="34" charset="0"/>
              <a:ea typeface="Verdana" panose="020B0604030504040204" pitchFamily="34" charset="0"/>
            </a:rPr>
            <a:t>Winter - Projections</a:t>
          </a:r>
        </a:p>
      </dgm:t>
    </dgm:pt>
    <dgm:pt modelId="{20D6ADCD-847F-44B8-8B67-8B6AD14F3C96}" type="parTrans" cxnId="{8A77DF39-1092-492E-945B-FD7902B01C90}">
      <dgm:prSet/>
      <dgm:spPr/>
      <dgm:t>
        <a:bodyPr/>
        <a:lstStyle/>
        <a:p>
          <a:endParaRPr lang="en-US" sz="1100"/>
        </a:p>
      </dgm:t>
    </dgm:pt>
    <dgm:pt modelId="{C4C142A1-E68B-4D96-A43E-09CEF9047FDC}" type="sibTrans" cxnId="{8A77DF39-1092-492E-945B-FD7902B01C90}">
      <dgm:prSet/>
      <dgm:spPr/>
      <dgm:t>
        <a:bodyPr/>
        <a:lstStyle/>
        <a:p>
          <a:endParaRPr lang="en-US" sz="1100"/>
        </a:p>
      </dgm:t>
    </dgm:pt>
    <dgm:pt modelId="{F9BF2000-861B-4AD6-A165-32C8ECC26BBB}">
      <dgm:prSet phldrT="[Text]" custT="1"/>
      <dgm:spPr>
        <a:solidFill>
          <a:srgbClr val="ABB441"/>
        </a:solidFill>
      </dgm:spPr>
      <dgm:t>
        <a:bodyPr/>
        <a:lstStyle/>
        <a:p>
          <a:r>
            <a:rPr lang="en-US" sz="1200" dirty="0">
              <a:solidFill>
                <a:srgbClr val="2E4A63"/>
              </a:solidFill>
              <a:latin typeface="Verdana" panose="020B0604030504040204" pitchFamily="34" charset="0"/>
              <a:ea typeface="Verdana" panose="020B0604030504040204" pitchFamily="34" charset="0"/>
            </a:rPr>
            <a:t>Spring/Summer – Adoption &amp; Implementation</a:t>
          </a:r>
        </a:p>
      </dgm:t>
    </dgm:pt>
    <dgm:pt modelId="{12A5E1D8-7FEF-4EDB-8B82-D4E814A7EBB6}" type="parTrans" cxnId="{9A3E5101-8F17-4FF7-809B-A4E36507B043}">
      <dgm:prSet/>
      <dgm:spPr/>
      <dgm:t>
        <a:bodyPr/>
        <a:lstStyle/>
        <a:p>
          <a:endParaRPr lang="en-US"/>
        </a:p>
      </dgm:t>
    </dgm:pt>
    <dgm:pt modelId="{A9621BC6-62C4-454C-A932-26AE661A1E51}" type="sibTrans" cxnId="{9A3E5101-8F17-4FF7-809B-A4E36507B043}">
      <dgm:prSet/>
      <dgm:spPr/>
      <dgm:t>
        <a:bodyPr/>
        <a:lstStyle/>
        <a:p>
          <a:endParaRPr lang="en-US"/>
        </a:p>
      </dgm:t>
    </dgm:pt>
    <dgm:pt modelId="{A734036D-639B-423E-890A-639140528F5A}" type="pres">
      <dgm:prSet presAssocID="{C130A98C-9A00-4004-8B1B-E5042ACF147D}" presName="compositeShape" presStyleCnt="0">
        <dgm:presLayoutVars>
          <dgm:chMax val="7"/>
          <dgm:dir/>
          <dgm:resizeHandles val="exact"/>
        </dgm:presLayoutVars>
      </dgm:prSet>
      <dgm:spPr/>
    </dgm:pt>
    <dgm:pt modelId="{D4791968-8689-46E4-B0C2-01622758B375}" type="pres">
      <dgm:prSet presAssocID="{C130A98C-9A00-4004-8B1B-E5042ACF147D}" presName="wedge1" presStyleLbl="node1" presStyleIdx="0" presStyleCnt="5" custScaleX="112395"/>
      <dgm:spPr/>
    </dgm:pt>
    <dgm:pt modelId="{DD012832-ECAB-4290-9636-0ACDAADFF753}" type="pres">
      <dgm:prSet presAssocID="{C130A98C-9A00-4004-8B1B-E5042ACF147D}" presName="dummy1a" presStyleCnt="0"/>
      <dgm:spPr/>
    </dgm:pt>
    <dgm:pt modelId="{73A8A6A1-8C0E-49C1-B2B1-7370D2E09984}" type="pres">
      <dgm:prSet presAssocID="{C130A98C-9A00-4004-8B1B-E5042ACF147D}" presName="dummy1b" presStyleCnt="0"/>
      <dgm:spPr/>
    </dgm:pt>
    <dgm:pt modelId="{193C8CBB-4160-439B-A933-16C6D68CFDCF}" type="pres">
      <dgm:prSet presAssocID="{C130A98C-9A00-4004-8B1B-E5042ACF147D}" presName="wedge1Tx" presStyleLbl="node1" presStyleIdx="0" presStyleCnt="5">
        <dgm:presLayoutVars>
          <dgm:chMax val="0"/>
          <dgm:chPref val="0"/>
          <dgm:bulletEnabled val="1"/>
        </dgm:presLayoutVars>
      </dgm:prSet>
      <dgm:spPr/>
    </dgm:pt>
    <dgm:pt modelId="{0001FC15-E30C-4C8C-85A4-77FB3541E4C9}" type="pres">
      <dgm:prSet presAssocID="{C130A98C-9A00-4004-8B1B-E5042ACF147D}" presName="wedge2" presStyleLbl="node1" presStyleIdx="1" presStyleCnt="5"/>
      <dgm:spPr/>
    </dgm:pt>
    <dgm:pt modelId="{397D70CE-8843-4917-AC2C-54339F727295}" type="pres">
      <dgm:prSet presAssocID="{C130A98C-9A00-4004-8B1B-E5042ACF147D}" presName="dummy2a" presStyleCnt="0"/>
      <dgm:spPr/>
    </dgm:pt>
    <dgm:pt modelId="{C35B4EF1-E0FF-4F28-BAEF-F519DA03F9B1}" type="pres">
      <dgm:prSet presAssocID="{C130A98C-9A00-4004-8B1B-E5042ACF147D}" presName="dummy2b" presStyleCnt="0"/>
      <dgm:spPr/>
    </dgm:pt>
    <dgm:pt modelId="{48949A5A-AC63-4231-A741-6666115197C1}" type="pres">
      <dgm:prSet presAssocID="{C130A98C-9A00-4004-8B1B-E5042ACF147D}" presName="wedge2Tx" presStyleLbl="node1" presStyleIdx="1" presStyleCnt="5">
        <dgm:presLayoutVars>
          <dgm:chMax val="0"/>
          <dgm:chPref val="0"/>
          <dgm:bulletEnabled val="1"/>
        </dgm:presLayoutVars>
      </dgm:prSet>
      <dgm:spPr/>
    </dgm:pt>
    <dgm:pt modelId="{8730AA2B-D1CF-4090-87EB-1EEBDCF532C7}" type="pres">
      <dgm:prSet presAssocID="{C130A98C-9A00-4004-8B1B-E5042ACF147D}" presName="wedge3" presStyleLbl="node1" presStyleIdx="2" presStyleCnt="5" custScaleX="115400" custLinFactNeighborX="40" custLinFactNeighborY="-2292"/>
      <dgm:spPr/>
    </dgm:pt>
    <dgm:pt modelId="{A9F3CE50-B864-4868-B54B-31C8DC1787B7}" type="pres">
      <dgm:prSet presAssocID="{C130A98C-9A00-4004-8B1B-E5042ACF147D}" presName="dummy3a" presStyleCnt="0"/>
      <dgm:spPr/>
    </dgm:pt>
    <dgm:pt modelId="{CA2C1F25-1398-4D6C-9F94-9C4A53D5BE11}" type="pres">
      <dgm:prSet presAssocID="{C130A98C-9A00-4004-8B1B-E5042ACF147D}" presName="dummy3b" presStyleCnt="0"/>
      <dgm:spPr/>
    </dgm:pt>
    <dgm:pt modelId="{52DB07D1-A556-441B-BF75-24A664B3EA1C}" type="pres">
      <dgm:prSet presAssocID="{C130A98C-9A00-4004-8B1B-E5042ACF147D}" presName="wedge3Tx" presStyleLbl="node1" presStyleIdx="2" presStyleCnt="5">
        <dgm:presLayoutVars>
          <dgm:chMax val="0"/>
          <dgm:chPref val="0"/>
          <dgm:bulletEnabled val="1"/>
        </dgm:presLayoutVars>
      </dgm:prSet>
      <dgm:spPr/>
    </dgm:pt>
    <dgm:pt modelId="{EA6642B2-F4AC-4A43-B5CF-31A2BF01FCD4}" type="pres">
      <dgm:prSet presAssocID="{C130A98C-9A00-4004-8B1B-E5042ACF147D}" presName="wedge4" presStyleLbl="node1" presStyleIdx="3" presStyleCnt="5" custLinFactNeighborX="222" custLinFactNeighborY="-681"/>
      <dgm:spPr/>
    </dgm:pt>
    <dgm:pt modelId="{EC92F89A-97A6-467E-85F2-4838EA44C08C}" type="pres">
      <dgm:prSet presAssocID="{C130A98C-9A00-4004-8B1B-E5042ACF147D}" presName="dummy4a" presStyleCnt="0"/>
      <dgm:spPr/>
    </dgm:pt>
    <dgm:pt modelId="{92EA1062-39C1-4774-AFBF-2CACDEA0E0D8}" type="pres">
      <dgm:prSet presAssocID="{C130A98C-9A00-4004-8B1B-E5042ACF147D}" presName="dummy4b" presStyleCnt="0"/>
      <dgm:spPr/>
    </dgm:pt>
    <dgm:pt modelId="{D54F6649-9572-4E6A-ADB1-932385785911}" type="pres">
      <dgm:prSet presAssocID="{C130A98C-9A00-4004-8B1B-E5042ACF147D}" presName="wedge4Tx" presStyleLbl="node1" presStyleIdx="3" presStyleCnt="5">
        <dgm:presLayoutVars>
          <dgm:chMax val="0"/>
          <dgm:chPref val="0"/>
          <dgm:bulletEnabled val="1"/>
        </dgm:presLayoutVars>
      </dgm:prSet>
      <dgm:spPr/>
    </dgm:pt>
    <dgm:pt modelId="{346F13E2-FE89-41E0-9805-EFECE5FCC7C3}" type="pres">
      <dgm:prSet presAssocID="{C130A98C-9A00-4004-8B1B-E5042ACF147D}" presName="wedge5" presStyleLbl="node1" presStyleIdx="4" presStyleCnt="5" custScaleX="109560"/>
      <dgm:spPr/>
    </dgm:pt>
    <dgm:pt modelId="{92DA5106-702B-4499-8EA4-0C1814A651FA}" type="pres">
      <dgm:prSet presAssocID="{C130A98C-9A00-4004-8B1B-E5042ACF147D}" presName="dummy5a" presStyleCnt="0"/>
      <dgm:spPr/>
    </dgm:pt>
    <dgm:pt modelId="{BED3D104-7C19-48C5-A0BD-0F2416983D27}" type="pres">
      <dgm:prSet presAssocID="{C130A98C-9A00-4004-8B1B-E5042ACF147D}" presName="dummy5b" presStyleCnt="0"/>
      <dgm:spPr/>
    </dgm:pt>
    <dgm:pt modelId="{02A3329C-2858-43E9-9AAE-F0C6C2531AA8}" type="pres">
      <dgm:prSet presAssocID="{C130A98C-9A00-4004-8B1B-E5042ACF147D}" presName="wedge5Tx" presStyleLbl="node1" presStyleIdx="4" presStyleCnt="5">
        <dgm:presLayoutVars>
          <dgm:chMax val="0"/>
          <dgm:chPref val="0"/>
          <dgm:bulletEnabled val="1"/>
        </dgm:presLayoutVars>
      </dgm:prSet>
      <dgm:spPr/>
    </dgm:pt>
    <dgm:pt modelId="{5204BBF7-7118-47FA-9446-F0596A5942B3}" type="pres">
      <dgm:prSet presAssocID="{DCC98F48-E168-475D-9238-F0A83014853C}" presName="arrowWedge1" presStyleLbl="fgSibTrans2D1" presStyleIdx="0" presStyleCnt="5" custLinFactNeighborX="2348" custLinFactNeighborY="-199"/>
      <dgm:spPr/>
    </dgm:pt>
    <dgm:pt modelId="{DB9888FE-1C30-45DA-8212-EC19278F2A7E}" type="pres">
      <dgm:prSet presAssocID="{C4C142A1-E68B-4D96-A43E-09CEF9047FDC}" presName="arrowWedge2" presStyleLbl="fgSibTrans2D1" presStyleIdx="1" presStyleCnt="5"/>
      <dgm:spPr/>
    </dgm:pt>
    <dgm:pt modelId="{95F305FF-E45F-4BA8-8F4B-8D60C455E27D}" type="pres">
      <dgm:prSet presAssocID="{996C5C93-DCE5-482A-8B18-EFE60FB93AA6}" presName="arrowWedge3" presStyleLbl="fgSibTrans2D1" presStyleIdx="2" presStyleCnt="5"/>
      <dgm:spPr/>
    </dgm:pt>
    <dgm:pt modelId="{05963D65-012A-4C8C-8EEF-03552B4DFC0A}" type="pres">
      <dgm:prSet presAssocID="{AB0D2006-1FAA-4F88-AE67-42AA03306172}" presName="arrowWedge4" presStyleLbl="fgSibTrans2D1" presStyleIdx="3" presStyleCnt="5"/>
      <dgm:spPr/>
    </dgm:pt>
    <dgm:pt modelId="{4B4F4950-480D-4CFA-A992-32EE07A894B1}" type="pres">
      <dgm:prSet presAssocID="{A9621BC6-62C4-454C-A932-26AE661A1E51}" presName="arrowWedge5" presStyleLbl="fgSibTrans2D1" presStyleIdx="4" presStyleCnt="5" custLinFactNeighborX="-1186" custLinFactNeighborY="-593"/>
      <dgm:spPr/>
    </dgm:pt>
  </dgm:ptLst>
  <dgm:cxnLst>
    <dgm:cxn modelId="{9A3E5101-8F17-4FF7-809B-A4E36507B043}" srcId="{C130A98C-9A00-4004-8B1B-E5042ACF147D}" destId="{F9BF2000-861B-4AD6-A165-32C8ECC26BBB}" srcOrd="4" destOrd="0" parTransId="{12A5E1D8-7FEF-4EDB-8B82-D4E814A7EBB6}" sibTransId="{A9621BC6-62C4-454C-A932-26AE661A1E51}"/>
    <dgm:cxn modelId="{B6BB5308-7889-4754-BAE5-BC917D326D0A}" type="presOf" srcId="{5CA18AEF-AB53-4336-BCA7-62185CB61B1C}" destId="{8730AA2B-D1CF-4090-87EB-1EEBDCF532C7}" srcOrd="0" destOrd="0" presId="urn:microsoft.com/office/officeart/2005/8/layout/cycle8"/>
    <dgm:cxn modelId="{CA8A290E-8317-4A15-9591-AE7E09A357B9}" type="presOf" srcId="{5CA18AEF-AB53-4336-BCA7-62185CB61B1C}" destId="{52DB07D1-A556-441B-BF75-24A664B3EA1C}" srcOrd="1" destOrd="0" presId="urn:microsoft.com/office/officeart/2005/8/layout/cycle8"/>
    <dgm:cxn modelId="{334B3524-FD6F-47CD-941C-19F66752BFE9}" srcId="{C130A98C-9A00-4004-8B1B-E5042ACF147D}" destId="{990A6738-42DD-46D1-9277-40C13B47A560}" srcOrd="0" destOrd="0" parTransId="{782B40C2-869D-4E53-B8B5-C2E6D1B900C3}" sibTransId="{DCC98F48-E168-475D-9238-F0A83014853C}"/>
    <dgm:cxn modelId="{8A77DF39-1092-492E-945B-FD7902B01C90}" srcId="{C130A98C-9A00-4004-8B1B-E5042ACF147D}" destId="{68E58678-39E0-4551-82A0-528DD4315F0F}" srcOrd="1" destOrd="0" parTransId="{20D6ADCD-847F-44B8-8B67-8B6AD14F3C96}" sibTransId="{C4C142A1-E68B-4D96-A43E-09CEF9047FDC}"/>
    <dgm:cxn modelId="{95E58B3B-89C8-458F-8EA6-53C464AB8929}" srcId="{C130A98C-9A00-4004-8B1B-E5042ACF147D}" destId="{BD535839-66F1-48EB-B1EA-FDF5881E47EA}" srcOrd="3" destOrd="0" parTransId="{F707F06B-8BE0-469B-B45A-8771BC50C461}" sibTransId="{AB0D2006-1FAA-4F88-AE67-42AA03306172}"/>
    <dgm:cxn modelId="{B357F543-FB1E-4578-8B81-6089D1E0DCCB}" type="presOf" srcId="{68E58678-39E0-4551-82A0-528DD4315F0F}" destId="{48949A5A-AC63-4231-A741-6666115197C1}" srcOrd="1" destOrd="0" presId="urn:microsoft.com/office/officeart/2005/8/layout/cycle8"/>
    <dgm:cxn modelId="{833A6D4F-71CF-4EDA-B125-C94D3410E918}" type="presOf" srcId="{C130A98C-9A00-4004-8B1B-E5042ACF147D}" destId="{A734036D-639B-423E-890A-639140528F5A}" srcOrd="0" destOrd="0" presId="urn:microsoft.com/office/officeart/2005/8/layout/cycle8"/>
    <dgm:cxn modelId="{3A7CD16F-CEAD-426F-841B-396DBB8657BB}" type="presOf" srcId="{F9BF2000-861B-4AD6-A165-32C8ECC26BBB}" destId="{346F13E2-FE89-41E0-9805-EFECE5FCC7C3}" srcOrd="0" destOrd="0" presId="urn:microsoft.com/office/officeart/2005/8/layout/cycle8"/>
    <dgm:cxn modelId="{C29B7751-BEE2-4560-B0AC-4195A3869CFA}" type="presOf" srcId="{F9BF2000-861B-4AD6-A165-32C8ECC26BBB}" destId="{02A3329C-2858-43E9-9AAE-F0C6C2531AA8}" srcOrd="1" destOrd="0" presId="urn:microsoft.com/office/officeart/2005/8/layout/cycle8"/>
    <dgm:cxn modelId="{FC9B4353-E61C-4B9C-8355-F6246CD3857C}" type="presOf" srcId="{68E58678-39E0-4551-82A0-528DD4315F0F}" destId="{0001FC15-E30C-4C8C-85A4-77FB3541E4C9}" srcOrd="0" destOrd="0" presId="urn:microsoft.com/office/officeart/2005/8/layout/cycle8"/>
    <dgm:cxn modelId="{1C276874-9400-400F-849D-828D723EB931}" srcId="{C130A98C-9A00-4004-8B1B-E5042ACF147D}" destId="{5CA18AEF-AB53-4336-BCA7-62185CB61B1C}" srcOrd="2" destOrd="0" parTransId="{69AD9093-1C80-4E55-A97E-2253D1A6625D}" sibTransId="{996C5C93-DCE5-482A-8B18-EFE60FB93AA6}"/>
    <dgm:cxn modelId="{ACE11392-C0F5-4174-9AA4-B3A2A2F77DAD}" type="presOf" srcId="{BD535839-66F1-48EB-B1EA-FDF5881E47EA}" destId="{D54F6649-9572-4E6A-ADB1-932385785911}" srcOrd="1" destOrd="0" presId="urn:microsoft.com/office/officeart/2005/8/layout/cycle8"/>
    <dgm:cxn modelId="{4F2E43BE-7E32-40EC-B916-382FD09E1386}" type="presOf" srcId="{990A6738-42DD-46D1-9277-40C13B47A560}" destId="{D4791968-8689-46E4-B0C2-01622758B375}" srcOrd="0" destOrd="0" presId="urn:microsoft.com/office/officeart/2005/8/layout/cycle8"/>
    <dgm:cxn modelId="{980761CE-D711-46B6-8D0E-8815C1E527BA}" type="presOf" srcId="{990A6738-42DD-46D1-9277-40C13B47A560}" destId="{193C8CBB-4160-439B-A933-16C6D68CFDCF}" srcOrd="1" destOrd="0" presId="urn:microsoft.com/office/officeart/2005/8/layout/cycle8"/>
    <dgm:cxn modelId="{AC2176D6-3CD2-4633-A66D-2A80BF98BAB0}" type="presOf" srcId="{BD535839-66F1-48EB-B1EA-FDF5881E47EA}" destId="{EA6642B2-F4AC-4A43-B5CF-31A2BF01FCD4}" srcOrd="0" destOrd="0" presId="urn:microsoft.com/office/officeart/2005/8/layout/cycle8"/>
    <dgm:cxn modelId="{09CC4762-A25D-47FA-826D-C4E7FAA007AD}" type="presParOf" srcId="{A734036D-639B-423E-890A-639140528F5A}" destId="{D4791968-8689-46E4-B0C2-01622758B375}" srcOrd="0" destOrd="0" presId="urn:microsoft.com/office/officeart/2005/8/layout/cycle8"/>
    <dgm:cxn modelId="{C40713CD-6853-4548-9701-4EA756E8FAB0}" type="presParOf" srcId="{A734036D-639B-423E-890A-639140528F5A}" destId="{DD012832-ECAB-4290-9636-0ACDAADFF753}" srcOrd="1" destOrd="0" presId="urn:microsoft.com/office/officeart/2005/8/layout/cycle8"/>
    <dgm:cxn modelId="{AFE849B3-60E4-4BC4-8350-4A42325664C1}" type="presParOf" srcId="{A734036D-639B-423E-890A-639140528F5A}" destId="{73A8A6A1-8C0E-49C1-B2B1-7370D2E09984}" srcOrd="2" destOrd="0" presId="urn:microsoft.com/office/officeart/2005/8/layout/cycle8"/>
    <dgm:cxn modelId="{592EA92D-B96F-4E3B-8DC0-112AB2CD33F4}" type="presParOf" srcId="{A734036D-639B-423E-890A-639140528F5A}" destId="{193C8CBB-4160-439B-A933-16C6D68CFDCF}" srcOrd="3" destOrd="0" presId="urn:microsoft.com/office/officeart/2005/8/layout/cycle8"/>
    <dgm:cxn modelId="{7C2B35D3-39C1-4257-8ADF-D60F34F9BE77}" type="presParOf" srcId="{A734036D-639B-423E-890A-639140528F5A}" destId="{0001FC15-E30C-4C8C-85A4-77FB3541E4C9}" srcOrd="4" destOrd="0" presId="urn:microsoft.com/office/officeart/2005/8/layout/cycle8"/>
    <dgm:cxn modelId="{ED98C270-9EE4-4FC1-AB5F-548DBC078802}" type="presParOf" srcId="{A734036D-639B-423E-890A-639140528F5A}" destId="{397D70CE-8843-4917-AC2C-54339F727295}" srcOrd="5" destOrd="0" presId="urn:microsoft.com/office/officeart/2005/8/layout/cycle8"/>
    <dgm:cxn modelId="{68DC583A-7DA7-458E-A1B7-C708A92787ED}" type="presParOf" srcId="{A734036D-639B-423E-890A-639140528F5A}" destId="{C35B4EF1-E0FF-4F28-BAEF-F519DA03F9B1}" srcOrd="6" destOrd="0" presId="urn:microsoft.com/office/officeart/2005/8/layout/cycle8"/>
    <dgm:cxn modelId="{E6D6715D-DABD-4FC4-A26B-F024C5023EB9}" type="presParOf" srcId="{A734036D-639B-423E-890A-639140528F5A}" destId="{48949A5A-AC63-4231-A741-6666115197C1}" srcOrd="7" destOrd="0" presId="urn:microsoft.com/office/officeart/2005/8/layout/cycle8"/>
    <dgm:cxn modelId="{DF943651-2F0F-4DD6-BC6B-0D300E2F15C6}" type="presParOf" srcId="{A734036D-639B-423E-890A-639140528F5A}" destId="{8730AA2B-D1CF-4090-87EB-1EEBDCF532C7}" srcOrd="8" destOrd="0" presId="urn:microsoft.com/office/officeart/2005/8/layout/cycle8"/>
    <dgm:cxn modelId="{694DC0CD-6896-41B6-B6FC-519EAF58C9DC}" type="presParOf" srcId="{A734036D-639B-423E-890A-639140528F5A}" destId="{A9F3CE50-B864-4868-B54B-31C8DC1787B7}" srcOrd="9" destOrd="0" presId="urn:microsoft.com/office/officeart/2005/8/layout/cycle8"/>
    <dgm:cxn modelId="{7030953B-89B2-4271-A70D-C67F574FE57B}" type="presParOf" srcId="{A734036D-639B-423E-890A-639140528F5A}" destId="{CA2C1F25-1398-4D6C-9F94-9C4A53D5BE11}" srcOrd="10" destOrd="0" presId="urn:microsoft.com/office/officeart/2005/8/layout/cycle8"/>
    <dgm:cxn modelId="{73EF7271-A9C8-4C02-B9ED-DE89045BC57A}" type="presParOf" srcId="{A734036D-639B-423E-890A-639140528F5A}" destId="{52DB07D1-A556-441B-BF75-24A664B3EA1C}" srcOrd="11" destOrd="0" presId="urn:microsoft.com/office/officeart/2005/8/layout/cycle8"/>
    <dgm:cxn modelId="{30D8DA32-5437-440E-828A-8F213F97DD99}" type="presParOf" srcId="{A734036D-639B-423E-890A-639140528F5A}" destId="{EA6642B2-F4AC-4A43-B5CF-31A2BF01FCD4}" srcOrd="12" destOrd="0" presId="urn:microsoft.com/office/officeart/2005/8/layout/cycle8"/>
    <dgm:cxn modelId="{EF829E9B-7BE8-467A-BF82-58E50B7BC7C7}" type="presParOf" srcId="{A734036D-639B-423E-890A-639140528F5A}" destId="{EC92F89A-97A6-467E-85F2-4838EA44C08C}" srcOrd="13" destOrd="0" presId="urn:microsoft.com/office/officeart/2005/8/layout/cycle8"/>
    <dgm:cxn modelId="{5850CE80-FAB3-4530-93D7-66B4DD07D8C3}" type="presParOf" srcId="{A734036D-639B-423E-890A-639140528F5A}" destId="{92EA1062-39C1-4774-AFBF-2CACDEA0E0D8}" srcOrd="14" destOrd="0" presId="urn:microsoft.com/office/officeart/2005/8/layout/cycle8"/>
    <dgm:cxn modelId="{ADFB5E5D-E7A0-4EC0-9350-333780C358E4}" type="presParOf" srcId="{A734036D-639B-423E-890A-639140528F5A}" destId="{D54F6649-9572-4E6A-ADB1-932385785911}" srcOrd="15" destOrd="0" presId="urn:microsoft.com/office/officeart/2005/8/layout/cycle8"/>
    <dgm:cxn modelId="{7A93DB95-E3ED-47CC-8306-43613CF0EEA1}" type="presParOf" srcId="{A734036D-639B-423E-890A-639140528F5A}" destId="{346F13E2-FE89-41E0-9805-EFECE5FCC7C3}" srcOrd="16" destOrd="0" presId="urn:microsoft.com/office/officeart/2005/8/layout/cycle8"/>
    <dgm:cxn modelId="{87905399-8BA7-4C69-9A17-16FDEB46D785}" type="presParOf" srcId="{A734036D-639B-423E-890A-639140528F5A}" destId="{92DA5106-702B-4499-8EA4-0C1814A651FA}" srcOrd="17" destOrd="0" presId="urn:microsoft.com/office/officeart/2005/8/layout/cycle8"/>
    <dgm:cxn modelId="{8687F3E2-2963-4B91-8BE5-16294EC95ABB}" type="presParOf" srcId="{A734036D-639B-423E-890A-639140528F5A}" destId="{BED3D104-7C19-48C5-A0BD-0F2416983D27}" srcOrd="18" destOrd="0" presId="urn:microsoft.com/office/officeart/2005/8/layout/cycle8"/>
    <dgm:cxn modelId="{A79BF56F-73E5-453A-910A-9E5B8DD675A4}" type="presParOf" srcId="{A734036D-639B-423E-890A-639140528F5A}" destId="{02A3329C-2858-43E9-9AAE-F0C6C2531AA8}" srcOrd="19" destOrd="0" presId="urn:microsoft.com/office/officeart/2005/8/layout/cycle8"/>
    <dgm:cxn modelId="{BB7AB57B-15FC-47F1-8167-9FCA3E7C0B3A}" type="presParOf" srcId="{A734036D-639B-423E-890A-639140528F5A}" destId="{5204BBF7-7118-47FA-9446-F0596A5942B3}" srcOrd="20" destOrd="0" presId="urn:microsoft.com/office/officeart/2005/8/layout/cycle8"/>
    <dgm:cxn modelId="{586F6B8D-23EF-405A-90DA-10B2456CED1C}" type="presParOf" srcId="{A734036D-639B-423E-890A-639140528F5A}" destId="{DB9888FE-1C30-45DA-8212-EC19278F2A7E}" srcOrd="21" destOrd="0" presId="urn:microsoft.com/office/officeart/2005/8/layout/cycle8"/>
    <dgm:cxn modelId="{7CE339A4-2AF4-4DA7-8543-5EE02A44267F}" type="presParOf" srcId="{A734036D-639B-423E-890A-639140528F5A}" destId="{95F305FF-E45F-4BA8-8F4B-8D60C455E27D}" srcOrd="22" destOrd="0" presId="urn:microsoft.com/office/officeart/2005/8/layout/cycle8"/>
    <dgm:cxn modelId="{246D592D-E021-4047-99BE-B2C26A8A9818}" type="presParOf" srcId="{A734036D-639B-423E-890A-639140528F5A}" destId="{05963D65-012A-4C8C-8EEF-03552B4DFC0A}" srcOrd="23" destOrd="0" presId="urn:microsoft.com/office/officeart/2005/8/layout/cycle8"/>
    <dgm:cxn modelId="{88D5BC58-AC9D-4FC4-97B1-3E7CA106221F}" type="presParOf" srcId="{A734036D-639B-423E-890A-639140528F5A}" destId="{4B4F4950-480D-4CFA-A992-32EE07A894B1}" srcOrd="24" destOrd="0" presId="urn:microsoft.com/office/officeart/2005/8/layout/cycle8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4791968-8689-46E4-B0C2-01622758B375}">
      <dsp:nvSpPr>
        <dsp:cNvPr id="0" name=""/>
        <dsp:cNvSpPr/>
      </dsp:nvSpPr>
      <dsp:spPr>
        <a:xfrm>
          <a:off x="856212" y="271127"/>
          <a:ext cx="4135315" cy="3679269"/>
        </a:xfrm>
        <a:prstGeom prst="pie">
          <a:avLst>
            <a:gd name="adj1" fmla="val 16200000"/>
            <a:gd name="adj2" fmla="val 20520000"/>
          </a:avLst>
        </a:prstGeom>
        <a:solidFill>
          <a:srgbClr val="ABB441"/>
        </a:solidFill>
        <a:ln>
          <a:noFill/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>
              <a:solidFill>
                <a:srgbClr val="2E4A63"/>
              </a:solidFill>
              <a:latin typeface="Verdana" panose="020B0604030504040204" pitchFamily="34" charset="0"/>
              <a:ea typeface="Verdana" panose="020B0604030504040204" pitchFamily="34" charset="0"/>
            </a:rPr>
            <a:t>Fall – Comparisons</a:t>
          </a:r>
        </a:p>
      </dsp:txBody>
      <dsp:txXfrm>
        <a:off x="3013468" y="889594"/>
        <a:ext cx="1329208" cy="788414"/>
      </dsp:txXfrm>
    </dsp:sp>
    <dsp:sp modelId="{0001FC15-E30C-4C8C-85A4-77FB3541E4C9}">
      <dsp:nvSpPr>
        <dsp:cNvPr id="0" name=""/>
        <dsp:cNvSpPr/>
      </dsp:nvSpPr>
      <dsp:spPr>
        <a:xfrm>
          <a:off x="1115772" y="369240"/>
          <a:ext cx="3679269" cy="3679269"/>
        </a:xfrm>
        <a:prstGeom prst="pie">
          <a:avLst>
            <a:gd name="adj1" fmla="val 20520000"/>
            <a:gd name="adj2" fmla="val 3240000"/>
          </a:avLst>
        </a:prstGeom>
        <a:solidFill>
          <a:srgbClr val="508EAA"/>
        </a:solidFill>
        <a:ln>
          <a:noFill/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>
              <a:solidFill>
                <a:srgbClr val="2E4A63"/>
              </a:solidFill>
              <a:latin typeface="Verdana" panose="020B0604030504040204" pitchFamily="34" charset="0"/>
              <a:ea typeface="Verdana" panose="020B0604030504040204" pitchFamily="34" charset="0"/>
            </a:rPr>
            <a:t>Winter - Projections</a:t>
          </a:r>
        </a:p>
      </dsp:txBody>
      <dsp:txXfrm>
        <a:off x="3485397" y="2050316"/>
        <a:ext cx="1095020" cy="876016"/>
      </dsp:txXfrm>
    </dsp:sp>
    <dsp:sp modelId="{8730AA2B-D1CF-4090-87EB-1EEBDCF532C7}">
      <dsp:nvSpPr>
        <dsp:cNvPr id="0" name=""/>
        <dsp:cNvSpPr/>
      </dsp:nvSpPr>
      <dsp:spPr>
        <a:xfrm>
          <a:off x="750718" y="345357"/>
          <a:ext cx="4245877" cy="3679269"/>
        </a:xfrm>
        <a:prstGeom prst="pie">
          <a:avLst>
            <a:gd name="adj1" fmla="val 3240000"/>
            <a:gd name="adj2" fmla="val 7560000"/>
          </a:avLst>
        </a:prstGeom>
        <a:solidFill>
          <a:srgbClr val="ABB441"/>
        </a:solidFill>
        <a:ln>
          <a:noFill/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>
              <a:solidFill>
                <a:srgbClr val="2E4A63"/>
              </a:solidFill>
              <a:latin typeface="Verdana" panose="020B0604030504040204" pitchFamily="34" charset="0"/>
              <a:ea typeface="Verdana" panose="020B0604030504040204" pitchFamily="34" charset="0"/>
            </a:rPr>
            <a:t>Winter/Spring – Development</a:t>
          </a:r>
        </a:p>
      </dsp:txBody>
      <dsp:txXfrm>
        <a:off x="2267103" y="2929606"/>
        <a:ext cx="1213107" cy="963618"/>
      </dsp:txXfrm>
    </dsp:sp>
    <dsp:sp modelId="{EA6642B2-F4AC-4A43-B5CF-31A2BF01FCD4}">
      <dsp:nvSpPr>
        <dsp:cNvPr id="0" name=""/>
        <dsp:cNvSpPr/>
      </dsp:nvSpPr>
      <dsp:spPr>
        <a:xfrm>
          <a:off x="957497" y="344185"/>
          <a:ext cx="3679269" cy="3679269"/>
        </a:xfrm>
        <a:prstGeom prst="pie">
          <a:avLst>
            <a:gd name="adj1" fmla="val 7560000"/>
            <a:gd name="adj2" fmla="val 11880000"/>
          </a:avLst>
        </a:prstGeom>
        <a:solidFill>
          <a:srgbClr val="508EAA"/>
        </a:solidFill>
        <a:ln>
          <a:noFill/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>
              <a:solidFill>
                <a:srgbClr val="2E4A63"/>
              </a:solidFill>
              <a:latin typeface="Verdana" panose="020B0604030504040204" pitchFamily="34" charset="0"/>
              <a:ea typeface="Verdana" panose="020B0604030504040204" pitchFamily="34" charset="0"/>
            </a:rPr>
            <a:t>Spring - Preparation</a:t>
          </a:r>
        </a:p>
      </dsp:txBody>
      <dsp:txXfrm>
        <a:off x="1172121" y="2025261"/>
        <a:ext cx="1095020" cy="876016"/>
      </dsp:txXfrm>
    </dsp:sp>
    <dsp:sp modelId="{346F13E2-FE89-41E0-9805-EFECE5FCC7C3}">
      <dsp:nvSpPr>
        <dsp:cNvPr id="0" name=""/>
        <dsp:cNvSpPr/>
      </dsp:nvSpPr>
      <dsp:spPr>
        <a:xfrm>
          <a:off x="804996" y="271127"/>
          <a:ext cx="4031007" cy="3679269"/>
        </a:xfrm>
        <a:prstGeom prst="pie">
          <a:avLst>
            <a:gd name="adj1" fmla="val 11880000"/>
            <a:gd name="adj2" fmla="val 16200000"/>
          </a:avLst>
        </a:prstGeom>
        <a:solidFill>
          <a:srgbClr val="ABB441"/>
        </a:solidFill>
        <a:ln>
          <a:noFill/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>
              <a:solidFill>
                <a:srgbClr val="2E4A63"/>
              </a:solidFill>
              <a:latin typeface="Verdana" panose="020B0604030504040204" pitchFamily="34" charset="0"/>
              <a:ea typeface="Verdana" panose="020B0604030504040204" pitchFamily="34" charset="0"/>
            </a:rPr>
            <a:t>Spring/Summer – Adoption &amp; Implementation</a:t>
          </a:r>
        </a:p>
      </dsp:txBody>
      <dsp:txXfrm>
        <a:off x="1437480" y="889594"/>
        <a:ext cx="1295681" cy="788414"/>
      </dsp:txXfrm>
    </dsp:sp>
    <dsp:sp modelId="{5204BBF7-7118-47FA-9446-F0596A5942B3}">
      <dsp:nvSpPr>
        <dsp:cNvPr id="0" name=""/>
        <dsp:cNvSpPr/>
      </dsp:nvSpPr>
      <dsp:spPr>
        <a:xfrm>
          <a:off x="950875" y="35134"/>
          <a:ext cx="4134798" cy="4134798"/>
        </a:xfrm>
        <a:prstGeom prst="circularArrow">
          <a:avLst>
            <a:gd name="adj1" fmla="val 5085"/>
            <a:gd name="adj2" fmla="val 327528"/>
            <a:gd name="adj3" fmla="val 20192361"/>
            <a:gd name="adj4" fmla="val 16200324"/>
            <a:gd name="adj5" fmla="val 5932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tint val="92000"/>
                <a:satMod val="170000"/>
              </a:schemeClr>
            </a:gs>
            <a:gs pos="15000">
              <a:schemeClr val="accent1">
                <a:tint val="60000"/>
                <a:hueOff val="0"/>
                <a:satOff val="0"/>
                <a:lumOff val="0"/>
                <a:alphaOff val="0"/>
                <a:tint val="92000"/>
                <a:shade val="99000"/>
                <a:satMod val="170000"/>
              </a:schemeClr>
            </a:gs>
            <a:gs pos="62000">
              <a:schemeClr val="accent1">
                <a:tint val="60000"/>
                <a:hueOff val="0"/>
                <a:satOff val="0"/>
                <a:lumOff val="0"/>
                <a:alphaOff val="0"/>
                <a:tint val="96000"/>
                <a:shade val="80000"/>
                <a:satMod val="170000"/>
              </a:schemeClr>
            </a:gs>
            <a:gs pos="97000">
              <a:schemeClr val="accent1">
                <a:tint val="60000"/>
                <a:hueOff val="0"/>
                <a:satOff val="0"/>
                <a:lumOff val="0"/>
                <a:alphaOff val="0"/>
                <a:tint val="98000"/>
                <a:shade val="63000"/>
                <a:satMod val="17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  <a:ln>
          <a:noFill/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DB9888FE-1C30-45DA-8212-EC19278F2A7E}">
      <dsp:nvSpPr>
        <dsp:cNvPr id="0" name=""/>
        <dsp:cNvSpPr/>
      </dsp:nvSpPr>
      <dsp:spPr>
        <a:xfrm>
          <a:off x="888262" y="141444"/>
          <a:ext cx="4134798" cy="4134798"/>
        </a:xfrm>
        <a:prstGeom prst="circularArrow">
          <a:avLst>
            <a:gd name="adj1" fmla="val 5085"/>
            <a:gd name="adj2" fmla="val 327528"/>
            <a:gd name="adj3" fmla="val 2912753"/>
            <a:gd name="adj4" fmla="val 20519953"/>
            <a:gd name="adj5" fmla="val 5932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tint val="92000"/>
                <a:satMod val="170000"/>
              </a:schemeClr>
            </a:gs>
            <a:gs pos="15000">
              <a:schemeClr val="accent1">
                <a:tint val="60000"/>
                <a:hueOff val="0"/>
                <a:satOff val="0"/>
                <a:lumOff val="0"/>
                <a:alphaOff val="0"/>
                <a:tint val="92000"/>
                <a:shade val="99000"/>
                <a:satMod val="170000"/>
              </a:schemeClr>
            </a:gs>
            <a:gs pos="62000">
              <a:schemeClr val="accent1">
                <a:tint val="60000"/>
                <a:hueOff val="0"/>
                <a:satOff val="0"/>
                <a:lumOff val="0"/>
                <a:alphaOff val="0"/>
                <a:tint val="96000"/>
                <a:shade val="80000"/>
                <a:satMod val="170000"/>
              </a:schemeClr>
            </a:gs>
            <a:gs pos="97000">
              <a:schemeClr val="accent1">
                <a:tint val="60000"/>
                <a:hueOff val="0"/>
                <a:satOff val="0"/>
                <a:lumOff val="0"/>
                <a:alphaOff val="0"/>
                <a:tint val="98000"/>
                <a:shade val="63000"/>
                <a:satMod val="17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  <a:ln>
          <a:noFill/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5F305FF-E45F-4BA8-8F4B-8D60C455E27D}">
      <dsp:nvSpPr>
        <dsp:cNvPr id="0" name=""/>
        <dsp:cNvSpPr/>
      </dsp:nvSpPr>
      <dsp:spPr>
        <a:xfrm>
          <a:off x="803059" y="117745"/>
          <a:ext cx="4134798" cy="4134798"/>
        </a:xfrm>
        <a:prstGeom prst="circularArrow">
          <a:avLst>
            <a:gd name="adj1" fmla="val 5085"/>
            <a:gd name="adj2" fmla="val 327528"/>
            <a:gd name="adj3" fmla="val 7232777"/>
            <a:gd name="adj4" fmla="val 3239695"/>
            <a:gd name="adj5" fmla="val 5932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tint val="92000"/>
                <a:satMod val="170000"/>
              </a:schemeClr>
            </a:gs>
            <a:gs pos="15000">
              <a:schemeClr val="accent1">
                <a:tint val="60000"/>
                <a:hueOff val="0"/>
                <a:satOff val="0"/>
                <a:lumOff val="0"/>
                <a:alphaOff val="0"/>
                <a:tint val="92000"/>
                <a:shade val="99000"/>
                <a:satMod val="170000"/>
              </a:schemeClr>
            </a:gs>
            <a:gs pos="62000">
              <a:schemeClr val="accent1">
                <a:tint val="60000"/>
                <a:hueOff val="0"/>
                <a:satOff val="0"/>
                <a:lumOff val="0"/>
                <a:alphaOff val="0"/>
                <a:tint val="96000"/>
                <a:shade val="80000"/>
                <a:satMod val="170000"/>
              </a:schemeClr>
            </a:gs>
            <a:gs pos="97000">
              <a:schemeClr val="accent1">
                <a:tint val="60000"/>
                <a:hueOff val="0"/>
                <a:satOff val="0"/>
                <a:lumOff val="0"/>
                <a:alphaOff val="0"/>
                <a:tint val="98000"/>
                <a:shade val="63000"/>
                <a:satMod val="17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  <a:ln>
          <a:noFill/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5963D65-012A-4C8C-8EEF-03552B4DFC0A}">
      <dsp:nvSpPr>
        <dsp:cNvPr id="0" name=""/>
        <dsp:cNvSpPr/>
      </dsp:nvSpPr>
      <dsp:spPr>
        <a:xfrm>
          <a:off x="729478" y="116388"/>
          <a:ext cx="4134798" cy="4134798"/>
        </a:xfrm>
        <a:prstGeom prst="circularArrow">
          <a:avLst>
            <a:gd name="adj1" fmla="val 5085"/>
            <a:gd name="adj2" fmla="val 327528"/>
            <a:gd name="adj3" fmla="val 11552519"/>
            <a:gd name="adj4" fmla="val 7559718"/>
            <a:gd name="adj5" fmla="val 5932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tint val="92000"/>
                <a:satMod val="170000"/>
              </a:schemeClr>
            </a:gs>
            <a:gs pos="15000">
              <a:schemeClr val="accent1">
                <a:tint val="60000"/>
                <a:hueOff val="0"/>
                <a:satOff val="0"/>
                <a:lumOff val="0"/>
                <a:alphaOff val="0"/>
                <a:tint val="92000"/>
                <a:shade val="99000"/>
                <a:satMod val="170000"/>
              </a:schemeClr>
            </a:gs>
            <a:gs pos="62000">
              <a:schemeClr val="accent1">
                <a:tint val="60000"/>
                <a:hueOff val="0"/>
                <a:satOff val="0"/>
                <a:lumOff val="0"/>
                <a:alphaOff val="0"/>
                <a:tint val="96000"/>
                <a:shade val="80000"/>
                <a:satMod val="170000"/>
              </a:schemeClr>
            </a:gs>
            <a:gs pos="97000">
              <a:schemeClr val="accent1">
                <a:tint val="60000"/>
                <a:hueOff val="0"/>
                <a:satOff val="0"/>
                <a:lumOff val="0"/>
                <a:alphaOff val="0"/>
                <a:tint val="98000"/>
                <a:shade val="63000"/>
                <a:satMod val="17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  <a:ln>
          <a:noFill/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B4F4950-480D-4CFA-A992-32EE07A894B1}">
      <dsp:nvSpPr>
        <dsp:cNvPr id="0" name=""/>
        <dsp:cNvSpPr/>
      </dsp:nvSpPr>
      <dsp:spPr>
        <a:xfrm>
          <a:off x="702350" y="18843"/>
          <a:ext cx="4134798" cy="4134798"/>
        </a:xfrm>
        <a:prstGeom prst="circularArrow">
          <a:avLst>
            <a:gd name="adj1" fmla="val 5085"/>
            <a:gd name="adj2" fmla="val 327528"/>
            <a:gd name="adj3" fmla="val 15872148"/>
            <a:gd name="adj4" fmla="val 11880111"/>
            <a:gd name="adj5" fmla="val 5932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tint val="92000"/>
                <a:satMod val="170000"/>
              </a:schemeClr>
            </a:gs>
            <a:gs pos="15000">
              <a:schemeClr val="accent1">
                <a:tint val="60000"/>
                <a:hueOff val="0"/>
                <a:satOff val="0"/>
                <a:lumOff val="0"/>
                <a:alphaOff val="0"/>
                <a:tint val="92000"/>
                <a:shade val="99000"/>
                <a:satMod val="170000"/>
              </a:schemeClr>
            </a:gs>
            <a:gs pos="62000">
              <a:schemeClr val="accent1">
                <a:tint val="60000"/>
                <a:hueOff val="0"/>
                <a:satOff val="0"/>
                <a:lumOff val="0"/>
                <a:alphaOff val="0"/>
                <a:tint val="96000"/>
                <a:shade val="80000"/>
                <a:satMod val="170000"/>
              </a:schemeClr>
            </a:gs>
            <a:gs pos="97000">
              <a:schemeClr val="accent1">
                <a:tint val="60000"/>
                <a:hueOff val="0"/>
                <a:satOff val="0"/>
                <a:lumOff val="0"/>
                <a:alphaOff val="0"/>
                <a:tint val="98000"/>
                <a:shade val="63000"/>
                <a:satMod val="17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  <a:ln>
          <a:noFill/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8">
  <dgm:title val=""/>
  <dgm:desc val=""/>
  <dgm:catLst>
    <dgm:cat type="cycle" pri="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"/>
          <dgm:constr type="t" for="ch" forName="dummy1a" refType="h" fact="0.08"/>
          <dgm:constr type="l" for="ch" forName="dummy1b" refType="w" fact="0.5"/>
          <dgm:constr type="t" for="ch" forName="dummy1b" refType="h" fact="0.08"/>
          <dgm:constr type="l" for="ch" forName="wedge1Tx" refType="w" fact="0.22"/>
          <dgm:constr type="t" for="ch" forName="wedge1Tx" refType="h" fact="0.22"/>
          <dgm:constr type="w" for="ch" forName="wedge1Tx" refType="w" fact="0.56"/>
          <dgm:constr type="h" for="ch" forName="wedge1Tx" refType="h" fact="0.56"/>
          <dgm:constr type="h" for="ch" forName="arrowWedge1single" refType="w" fact="0.08"/>
          <dgm:constr type="diam" for="ch" forName="arrowWedge1single" refType="w" fact="0.84"/>
          <dgm:constr type="l" for="ch" forName="arrowWedge1single" refType="w" fact="0.5"/>
          <dgm:constr type="t" for="ch" forName="arrowWedge1single" refType="w" fact="0.5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2"/>
          <dgm:constr type="t" for="ch" forName="dummy1a" refType="h" fact="0.08"/>
          <dgm:constr type="l" for="ch" forName="dummy1b" refType="w" fact="0.52"/>
          <dgm:constr type="t" for="ch" forName="dummy1b" refType="h" fact="0.92"/>
          <dgm:constr type="l" for="ch" forName="wedge1Tx" refType="w" fact="0.559"/>
          <dgm:constr type="t" for="ch" forName="wedge1Tx" refType="h" fact="0.3"/>
          <dgm:constr type="w" for="ch" forName="wedge1Tx" refType="w" fact="0.3"/>
          <dgm:constr type="h" for="ch" forName="wedge1Tx" refType="h" fact="0.4"/>
          <dgm:constr type="l" for="ch" forName="wedge2" refType="w" fact="0.06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48"/>
          <dgm:constr type="t" for="ch" forName="dummy2a" refType="h" fact="0.92"/>
          <dgm:constr type="l" for="ch" forName="dummy2b" refType="w" fact="0.48"/>
          <dgm:constr type="t" for="ch" forName="dummy2b" refType="h" fact="0.08"/>
          <dgm:constr type="r" for="ch" forName="wedge2Tx" refType="w" fact="0.441"/>
          <dgm:constr type="t" for="ch" forName="wedge2Tx" refType="h" fact="0.3"/>
          <dgm:constr type="w" for="ch" forName="wedge2Tx" refType="w" fact="0.3"/>
          <dgm:constr type="h" for="ch" forName="wedge2Tx" refType="h" fact="0.4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primFontSz" for="ch" ptType="node" op="equ"/>
        </dgm:constrLst>
      </dgm:if>
      <dgm:if name="Name3" axis="ch" ptType="node" func="cnt" op="equ" val="3">
        <dgm:constrLst>
          <dgm:constr type="l" for="ch" forName="wedge1" refType="w" fact="0.0973"/>
          <dgm:constr type="t" for="ch" forName="wedge1" refType="w" fact="0.07"/>
          <dgm:constr type="w" for="ch" forName="wedge1" refType="w" fact="0.84"/>
          <dgm:constr type="h" for="ch" forName="wedge1" refType="h" fact="0.84"/>
          <dgm:constr type="l" for="ch" forName="dummy1a" refType="w" fact="0.5173"/>
          <dgm:constr type="t" for="ch" forName="dummy1a" refType="h" fact="0.07"/>
          <dgm:constr type="l" for="ch" forName="dummy1b" refType="w" fact="0.8811"/>
          <dgm:constr type="t" for="ch" forName="dummy1b" refType="h" fact="0.7"/>
          <dgm:constr type="l" for="ch" forName="wedge1Tx" refType="w" fact="0.54"/>
          <dgm:constr type="t" for="ch" forName="wedge1Tx" refType="h" fact="0.248"/>
          <dgm:constr type="w" for="ch" forName="wedge1Tx" refType="w" fact="0.3"/>
          <dgm:constr type="h" for="ch" forName="wedge1Tx" refType="h" fact="0.25"/>
          <dgm:constr type="l" for="ch" forName="wedge2" refType="w" fact="0.08"/>
          <dgm:constr type="t" for="ch" forName="wedge2" refType="w" fact="0.1"/>
          <dgm:constr type="w" for="ch" forName="wedge2" refType="w" fact="0.84"/>
          <dgm:constr type="h" for="ch" forName="wedge2" refType="h" fact="0.84"/>
          <dgm:constr type="l" for="ch" forName="dummy2a" refType="w" fact="0.8637"/>
          <dgm:constr type="t" for="ch" forName="dummy2a" refType="h" fact="0.73"/>
          <dgm:constr type="l" for="ch" forName="dummy2b" refType="w" fact="0.1363"/>
          <dgm:constr type="t" for="ch" forName="dummy2b" refType="h" fact="0.73"/>
          <dgm:constr type="l" for="ch" forName="wedge2Tx" refType="w" fact="0.28"/>
          <dgm:constr type="t" for="ch" forName="wedge2Tx" refType="h" fact="0.645"/>
          <dgm:constr type="w" for="ch" forName="wedge2Tx" refType="w" fact="0.45"/>
          <dgm:constr type="h" for="ch" forName="wedge2Tx" refType="h" fact="0.22"/>
          <dgm:constr type="l" for="ch" forName="wedge3" refType="w" fact="0.0627"/>
          <dgm:constr type="t" for="ch" forName="wedge3" refType="w" fact="0.07"/>
          <dgm:constr type="w" for="ch" forName="wedge3" refType="w" fact="0.84"/>
          <dgm:constr type="h" for="ch" forName="wedge3" refType="h" fact="0.84"/>
          <dgm:constr type="l" for="ch" forName="dummy3a" refType="w" fact="0.1189"/>
          <dgm:constr type="t" for="ch" forName="dummy3a" refType="h" fact="0.7"/>
          <dgm:constr type="l" for="ch" forName="dummy3b" refType="w" fact="0.4827"/>
          <dgm:constr type="t" for="ch" forName="dummy3b" refType="h" fact="0.07"/>
          <dgm:constr type="r" for="ch" forName="wedge3Tx" refType="w" fact="0.46"/>
          <dgm:constr type="t" for="ch" forName="wedge3Tx" refType="h" fact="0.248"/>
          <dgm:constr type="w" for="ch" forName="wedge3Tx" refType="w" fact="0.3"/>
          <dgm:constr type="h" for="ch" forName="wedge3Tx" refType="h" fact="0.25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primFontSz" for="ch" ptType="node" op="equ"/>
        </dgm:constrLst>
      </dgm:if>
      <dgm:if name="Name4" axis="ch" ptType="node" func="cnt" op="equ" val="4">
        <dgm:constrLst>
          <dgm:constr type="l" for="ch" forName="wedge1" refType="w" fact="0.0941"/>
          <dgm:constr type="t" for="ch" forName="wedge1" refType="w" fact="0.0659"/>
          <dgm:constr type="w" for="ch" forName="wedge1" refType="w" fact="0.84"/>
          <dgm:constr type="h" for="ch" forName="wedge1" refType="h" fact="0.84"/>
          <dgm:constr type="l" for="ch" forName="dummy1a" refType="w" fact="0.5141"/>
          <dgm:constr type="t" for="ch" forName="dummy1a" refType="h" fact="0.0659"/>
          <dgm:constr type="l" for="ch" forName="dummy1b" refType="w" fact="0.9341"/>
          <dgm:constr type="t" for="ch" forName="dummy1b" refType="h" fact="0.4859"/>
          <dgm:constr type="l" for="ch" forName="wedge1Tx" refType="w" fact="0.54"/>
          <dgm:constr type="t" for="ch" forName="wedge1Tx" refType="h" fact="0.24"/>
          <dgm:constr type="w" for="ch" forName="wedge1Tx" refType="w" fact="0.31"/>
          <dgm:constr type="h" for="ch" forName="wedge1Tx" refType="h" fact="0.23"/>
          <dgm:constr type="l" for="ch" forName="wedge2" refType="w" fact="0.0941"/>
          <dgm:constr type="t" for="ch" forName="wedge2" refType="w" fact="0.0941"/>
          <dgm:constr type="w" for="ch" forName="wedge2" refType="w" fact="0.84"/>
          <dgm:constr type="h" for="ch" forName="wedge2" refType="h" fact="0.84"/>
          <dgm:constr type="l" for="ch" forName="dummy2a" refType="w" fact="0.9341"/>
          <dgm:constr type="t" for="ch" forName="dummy2a" refType="h" fact="0.5141"/>
          <dgm:constr type="l" for="ch" forName="dummy2b" refType="w" fact="0.5141"/>
          <dgm:constr type="t" for="ch" forName="dummy2b" refType="h" fact="0.9341"/>
          <dgm:constr type="l" for="ch" forName="wedge2Tx" refType="w" fact="0.54"/>
          <dgm:constr type="t" for="ch" forName="wedge2Tx" refType="h" fact="0.53"/>
          <dgm:constr type="w" for="ch" forName="wedge2Tx" refType="w" fact="0.31"/>
          <dgm:constr type="h" for="ch" forName="wedge2Tx" refType="h" fact="0.23"/>
          <dgm:constr type="l" for="ch" forName="wedge3" refType="w" fact="0.0659"/>
          <dgm:constr type="t" for="ch" forName="wedge3" refType="w" fact="0.0941"/>
          <dgm:constr type="w" for="ch" forName="wedge3" refType="w" fact="0.84"/>
          <dgm:constr type="h" for="ch" forName="wedge3" refType="h" fact="0.84"/>
          <dgm:constr type="l" for="ch" forName="dummy3a" refType="w" fact="0.4859"/>
          <dgm:constr type="t" for="ch" forName="dummy3a" refType="h" fact="0.9341"/>
          <dgm:constr type="l" for="ch" forName="dummy3b" refType="w" fact="0.0659"/>
          <dgm:constr type="t" for="ch" forName="dummy3b" refType="h" fact="0.5141"/>
          <dgm:constr type="r" for="ch" forName="wedge3Tx" refType="w" fact="0.46"/>
          <dgm:constr type="t" for="ch" forName="wedge3Tx" refType="h" fact="0.53"/>
          <dgm:constr type="w" for="ch" forName="wedge3Tx" refType="w" fact="0.31"/>
          <dgm:constr type="h" for="ch" forName="wedge3Tx" refType="h" fact="0.23"/>
          <dgm:constr type="l" for="ch" forName="wedge4" refType="w" fact="0.0659"/>
          <dgm:constr type="t" for="ch" forName="wedge4" refType="h" fact="0.0659"/>
          <dgm:constr type="w" for="ch" forName="wedge4" refType="w" fact="0.84"/>
          <dgm:constr type="h" for="ch" forName="wedge4" refType="h" fact="0.84"/>
          <dgm:constr type="l" for="ch" forName="dummy4a" refType="w" fact="0.0659"/>
          <dgm:constr type="t" for="ch" forName="dummy4a" refType="h" fact="0.4859"/>
          <dgm:constr type="l" for="ch" forName="dummy4b" refType="w" fact="0.4859"/>
          <dgm:constr type="t" for="ch" forName="dummy4b" refType="h" fact="0.0659"/>
          <dgm:constr type="r" for="ch" forName="wedge4Tx" refType="w" fact="0.46"/>
          <dgm:constr type="t" for="ch" forName="wedge4Tx" refType="h" fact="0.24"/>
          <dgm:constr type="w" for="ch" forName="wedge4Tx" refType="w" fact="0.31"/>
          <dgm:constr type="h" for="ch" forName="wedge4Tx" refType="h" fact="0.23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primFontSz" for="ch" ptType="node" op="equ"/>
        </dgm:constrLst>
      </dgm:if>
      <dgm:if name="Name5" axis="ch" ptType="node" func="cnt" op="equ" val="5">
        <dgm:constrLst>
          <dgm:constr type="l" for="ch" forName="wedge1" refType="w" fact="0.0918"/>
          <dgm:constr type="t" for="ch" forName="wedge1" refType="w" fact="0.0638"/>
          <dgm:constr type="w" for="ch" forName="wedge1" refType="w" fact="0.84"/>
          <dgm:constr type="h" for="ch" forName="wedge1" refType="h" fact="0.84"/>
          <dgm:constr type="l" for="ch" forName="dummy1a" refType="w" fact="0.5118"/>
          <dgm:constr type="t" for="ch" forName="dummy1a" refType="h" fact="0.0638"/>
          <dgm:constr type="l" for="ch" forName="dummy1b" refType="w" fact="0.9112"/>
          <dgm:constr type="t" for="ch" forName="dummy1b" refType="h" fact="0.354"/>
          <dgm:constr type="l" for="ch" forName="wedge1Tx" refType="w" fact="0.53"/>
          <dgm:constr type="t" for="ch" forName="wedge1Tx" refType="h" fact="0.205"/>
          <dgm:constr type="w" for="ch" forName="wedge1Tx" refType="w" fact="0.27"/>
          <dgm:constr type="h" for="ch" forName="wedge1Tx" refType="h" fact="0.18"/>
          <dgm:constr type="l" for="ch" forName="wedge2" refType="w" fact="0.099"/>
          <dgm:constr type="t" for="ch" forName="wedge2" refType="w" fact="0.0862"/>
          <dgm:constr type="w" for="ch" forName="wedge2" refType="w" fact="0.84"/>
          <dgm:constr type="h" for="ch" forName="wedge2" refType="h" fact="0.84"/>
          <dgm:constr type="l" for="ch" forName="dummy2a" refType="w" fact="0.9185"/>
          <dgm:constr type="t" for="ch" forName="dummy2a" refType="h" fact="0.3764"/>
          <dgm:constr type="l" for="ch" forName="dummy2b" refType="w" fact="0.7659"/>
          <dgm:constr type="t" for="ch" forName="dummy2b" refType="h" fact="0.846"/>
          <dgm:constr type="l" for="ch" forName="wedge2Tx" refType="w" fact="0.64"/>
          <dgm:constr type="t" for="ch" forName="wedge2Tx" refType="h" fact="0.47"/>
          <dgm:constr type="w" for="ch" forName="wedge2Tx" refType="w" fact="0.25"/>
          <dgm:constr type="h" for="ch" forName="wedge2Tx" refType="h" fact="0.2"/>
          <dgm:constr type="l" for="ch" forName="wedge3" refType="w" fact="0.08"/>
          <dgm:constr type="t" for="ch" forName="wedge3" refType="w" fact="0.1"/>
          <dgm:constr type="w" for="ch" forName="wedge3" refType="w" fact="0.84"/>
          <dgm:constr type="h" for="ch" forName="wedge3" refType="h" fact="0.84"/>
          <dgm:constr type="l" for="ch" forName="dummy3a" refType="w" fact="0.7469"/>
          <dgm:constr type="t" for="ch" forName="dummy3a" refType="h" fact="0.8598"/>
          <dgm:constr type="l" for="ch" forName="dummy3b" refType="w" fact="0.2531"/>
          <dgm:constr type="t" for="ch" forName="dummy3b" refType="h" fact="0.8598"/>
          <dgm:constr type="l" for="ch" forName="wedge3Tx" refType="w" fact="0.38"/>
          <dgm:constr type="t" for="ch" forName="wedge3Tx" refType="h" fact="0.69"/>
          <dgm:constr type="w" for="ch" forName="wedge3Tx" refType="w" fact="0.24"/>
          <dgm:constr type="h" for="ch" forName="wedge3Tx" refType="h" fact="0.22"/>
          <dgm:constr type="l" for="ch" forName="wedge4" refType="w" fact="0.061"/>
          <dgm:constr type="t" for="ch" forName="wedge4" refType="h" fact="0.0862"/>
          <dgm:constr type="w" for="ch" forName="wedge4" refType="w" fact="0.84"/>
          <dgm:constr type="h" for="ch" forName="wedge4" refType="h" fact="0.84"/>
          <dgm:constr type="l" for="ch" forName="dummy4a" refType="w" fact="0.2341"/>
          <dgm:constr type="t" for="ch" forName="dummy4a" refType="h" fact="0.846"/>
          <dgm:constr type="l" for="ch" forName="dummy4b" refType="w" fact="0.0815"/>
          <dgm:constr type="t" for="ch" forName="dummy4b" refType="h" fact="0.3764"/>
          <dgm:constr type="r" for="ch" forName="wedge4Tx" refType="w" fact="0.36"/>
          <dgm:constr type="t" for="ch" forName="wedge4Tx" refType="h" fact="0.47"/>
          <dgm:constr type="w" for="ch" forName="wedge4Tx" refType="w" fact="0.25"/>
          <dgm:constr type="h" for="ch" forName="wedge4Tx" refType="h" fact="0.2"/>
          <dgm:constr type="l" for="ch" forName="wedge5" refType="w" fact="0.0682"/>
          <dgm:constr type="t" for="ch" forName="wedge5" refType="h" fact="0.0638"/>
          <dgm:constr type="w" for="ch" forName="wedge5" refType="w" fact="0.84"/>
          <dgm:constr type="h" for="ch" forName="wedge5" refType="h" fact="0.84"/>
          <dgm:constr type="l" for="ch" forName="dummy5a" refType="w" fact="0.0888"/>
          <dgm:constr type="t" for="ch" forName="dummy5a" refType="h" fact="0.354"/>
          <dgm:constr type="l" for="ch" forName="dummy5b" refType="w" fact="0.4882"/>
          <dgm:constr type="t" for="ch" forName="dummy5b" refType="h" fact="0.0638"/>
          <dgm:constr type="r" for="ch" forName="wedge5Tx" refType="w" fact="0.47"/>
          <dgm:constr type="t" for="ch" forName="wedge5Tx" refType="h" fact="0.205"/>
          <dgm:constr type="w" for="ch" forName="wedge5Tx" refType="w" fact="0.27"/>
          <dgm:constr type="h" for="ch" forName="wedge5Tx" refType="h" fact="0.18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primFontSz" for="ch" ptType="node" op="equ"/>
        </dgm:constrLst>
      </dgm:if>
      <dgm:if name="Name6" axis="ch" ptType="node" func="cnt" op="equ" val="6">
        <dgm:constrLst>
          <dgm:constr type="l" for="ch" forName="wedge1" refType="w" fact="0.09"/>
          <dgm:constr type="t" for="ch" forName="wedge1" refType="w" fact="0.0627"/>
          <dgm:constr type="w" for="ch" forName="wedge1" refType="w" fact="0.84"/>
          <dgm:constr type="h" for="ch" forName="wedge1" refType="h" fact="0.84"/>
          <dgm:constr type="l" for="ch" forName="dummy1a" refType="w" fact="0.51"/>
          <dgm:constr type="t" for="ch" forName="dummy1a" refType="h" fact="0.0627"/>
          <dgm:constr type="l" for="ch" forName="dummy1b" refType="w" fact="0.8737"/>
          <dgm:constr type="t" for="ch" forName="dummy1b" refType="h" fact="0.2727"/>
          <dgm:constr type="l" for="ch" forName="wedge1Tx" refType="w" fact="0.53"/>
          <dgm:constr type="t" for="ch" forName="wedge1Tx" refType="h" fact="0.17"/>
          <dgm:constr type="w" for="ch" forName="wedge1Tx" refType="w" fact="0.22"/>
          <dgm:constr type="h" for="ch" forName="wedge1Tx" refType="h" fact="0.17"/>
          <dgm:constr type="l" for="ch" forName="wedge2" refType="w" fact="0.1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8837"/>
          <dgm:constr type="t" for="ch" forName="dummy2a" refType="h" fact="0.29"/>
          <dgm:constr type="l" for="ch" forName="dummy2b" refType="w" fact="0.8837"/>
          <dgm:constr type="t" for="ch" forName="dummy2b" refType="h" fact="0.71"/>
          <dgm:constr type="l" for="ch" forName="wedge2Tx" refType="w" fact="0.67"/>
          <dgm:constr type="t" for="ch" forName="wedge2Tx" refType="h" fact="0.42"/>
          <dgm:constr type="w" for="ch" forName="wedge2Tx" refType="w" fact="0.23"/>
          <dgm:constr type="h" for="ch" forName="wedge2Tx" refType="h" fact="0.165"/>
          <dgm:constr type="l" for="ch" forName="wedge3" refType="w" fact="0.09"/>
          <dgm:constr type="t" for="ch" forName="wedge3" refType="w" fact="0.0973"/>
          <dgm:constr type="w" for="ch" forName="wedge3" refType="w" fact="0.84"/>
          <dgm:constr type="h" for="ch" forName="wedge3" refType="h" fact="0.84"/>
          <dgm:constr type="l" for="ch" forName="dummy3a" refType="w" fact="0.8737"/>
          <dgm:constr type="t" for="ch" forName="dummy3a" refType="h" fact="0.7273"/>
          <dgm:constr type="l" for="ch" forName="dummy3b" refType="w" fact="0.51"/>
          <dgm:constr type="t" for="ch" forName="dummy3b" refType="h" fact="0.9373"/>
          <dgm:constr type="l" for="ch" forName="wedge3Tx" refType="w" fact="0.53"/>
          <dgm:constr type="t" for="ch" forName="wedge3Tx" refType="h" fact="0.665"/>
          <dgm:constr type="w" for="ch" forName="wedge3Tx" refType="w" fact="0.22"/>
          <dgm:constr type="h" for="ch" forName="wedge3Tx" refType="h" fact="0.17"/>
          <dgm:constr type="l" for="ch" forName="wedge4" refType="w" fact="0.07"/>
          <dgm:constr type="t" for="ch" forName="wedge4" refType="h" fact="0.0973"/>
          <dgm:constr type="w" for="ch" forName="wedge4" refType="w" fact="0.84"/>
          <dgm:constr type="h" for="ch" forName="wedge4" refType="h" fact="0.84"/>
          <dgm:constr type="l" for="ch" forName="dummy4a" refType="w" fact="0.49"/>
          <dgm:constr type="t" for="ch" forName="dummy4a" refType="h" fact="0.9373"/>
          <dgm:constr type="l" for="ch" forName="dummy4b" refType="w" fact="0.1263"/>
          <dgm:constr type="t" for="ch" forName="dummy4b" refType="h" fact="0.7273"/>
          <dgm:constr type="r" for="ch" forName="wedge4Tx" refType="w" fact="0.47"/>
          <dgm:constr type="t" for="ch" forName="wedge4Tx" refType="h" fact="0.665"/>
          <dgm:constr type="w" for="ch" forName="wedge4Tx" refType="w" fact="0.22"/>
          <dgm:constr type="h" for="ch" forName="wedge4Tx" refType="h" fact="0.17"/>
          <dgm:constr type="l" for="ch" forName="wedge5" refType="w" fact="0.06"/>
          <dgm:constr type="t" for="ch" forName="wedge5" refType="h" fact="0.08"/>
          <dgm:constr type="w" for="ch" forName="wedge5" refType="w" fact="0.84"/>
          <dgm:constr type="h" for="ch" forName="wedge5" refType="h" fact="0.84"/>
          <dgm:constr type="l" for="ch" forName="dummy5a" refType="w" fact="0.1163"/>
          <dgm:constr type="t" for="ch" forName="dummy5a" refType="h" fact="0.71"/>
          <dgm:constr type="l" for="ch" forName="dummy5b" refType="w" fact="0.1163"/>
          <dgm:constr type="t" for="ch" forName="dummy5b" refType="h" fact="0.29"/>
          <dgm:constr type="r" for="ch" forName="wedge5Tx" refType="w" fact="0.33"/>
          <dgm:constr type="t" for="ch" forName="wedge5Tx" refType="h" fact="0.42"/>
          <dgm:constr type="w" for="ch" forName="wedge5Tx" refType="w" fact="0.23"/>
          <dgm:constr type="h" for="ch" forName="wedge5Tx" refType="h" fact="0.165"/>
          <dgm:constr type="l" for="ch" forName="wedge6" refType="w" fact="0.07"/>
          <dgm:constr type="t" for="ch" forName="wedge6" refType="h" fact="0.0627"/>
          <dgm:constr type="w" for="ch" forName="wedge6" refType="w" fact="0.84"/>
          <dgm:constr type="h" for="ch" forName="wedge6" refType="h" fact="0.84"/>
          <dgm:constr type="l" for="ch" forName="dummy6a" refType="w" fact="0.1263"/>
          <dgm:constr type="t" for="ch" forName="dummy6a" refType="h" fact="0.2727"/>
          <dgm:constr type="l" for="ch" forName="dummy6b" refType="w" fact="0.49"/>
          <dgm:constr type="t" for="ch" forName="dummy6b" refType="h" fact="0.0627"/>
          <dgm:constr type="r" for="ch" forName="wedge6Tx" refType="w" fact="0.47"/>
          <dgm:constr type="t" for="ch" forName="wedge6Tx" refType="h" fact="0.17"/>
          <dgm:constr type="w" for="ch" forName="wedge6Tx" refType="w" fact="0.22"/>
          <dgm:constr type="h" for="ch" forName="wedge6Tx" refType="h" fact="0.17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primFontSz" for="ch" ptType="node" op="equ"/>
        </dgm:constrLst>
      </dgm:if>
      <dgm:else name="Name7">
        <dgm:constrLst>
          <dgm:constr type="l" for="ch" forName="wedge1" refType="w" fact="0.0887"/>
          <dgm:constr type="t" for="ch" forName="wedge1" refType="w" fact="0.062"/>
          <dgm:constr type="w" for="ch" forName="wedge1" refType="w" fact="0.84"/>
          <dgm:constr type="h" for="ch" forName="wedge1" refType="h" fact="0.84"/>
          <dgm:constr type="l" for="ch" forName="dummy1a" refType="w" fact="0.5087"/>
          <dgm:constr type="t" for="ch" forName="dummy1a" refType="h" fact="0.062"/>
          <dgm:constr type="l" for="ch" forName="dummy1b" refType="w" fact="0.837"/>
          <dgm:constr type="t" for="ch" forName="dummy1b" refType="h" fact="0.2201"/>
          <dgm:constr type="l" for="ch" forName="wedge1Tx" refType="w" fact="0.53"/>
          <dgm:constr type="t" for="ch" forName="wedge1Tx" refType="h" fact="0.14"/>
          <dgm:constr type="w" for="ch" forName="wedge1Tx" refType="w" fact="0.2"/>
          <dgm:constr type="h" for="ch" forName="wedge1Tx" refType="h" fact="0.16"/>
          <dgm:constr type="l" for="ch" forName="wedge2" refType="w" fact="0.0995"/>
          <dgm:constr type="t" for="ch" forName="wedge2" refType="w" fact="0.0755"/>
          <dgm:constr type="w" for="ch" forName="wedge2" refType="w" fact="0.84"/>
          <dgm:constr type="h" for="ch" forName="wedge2" refType="h" fact="0.84"/>
          <dgm:constr type="l" for="ch" forName="dummy2a" refType="w" fact="0.8479"/>
          <dgm:constr type="t" for="ch" forName="dummy2a" refType="h" fact="0.2337"/>
          <dgm:constr type="l" for="ch" forName="dummy2b" refType="w" fact="0.929"/>
          <dgm:constr type="t" for="ch" forName="dummy2b" refType="h" fact="0.589"/>
          <dgm:constr type="l" for="ch" forName="wedge2Tx" refType="w" fact="0.67"/>
          <dgm:constr type="t" for="ch" forName="wedge2Tx" refType="h" fact="0.38"/>
          <dgm:constr type="w" for="ch" forName="wedge2Tx" refType="w" fact="0.23"/>
          <dgm:constr type="h" for="ch" forName="wedge2Tx" refType="h" fact="0.14"/>
          <dgm:constr type="l" for="ch" forName="wedge3" refType="w" fact="0.0956"/>
          <dgm:constr type="t" for="ch" forName="wedge3" refType="w" fact="0.0925"/>
          <dgm:constr type="w" for="ch" forName="wedge3" refType="w" fact="0.84"/>
          <dgm:constr type="h" for="ch" forName="wedge3" refType="h" fact="0.84"/>
          <dgm:constr type="l" for="ch" forName="dummy3a" refType="w" fact="0.9251"/>
          <dgm:constr type="t" for="ch" forName="dummy3a" refType="h" fact="0.6059"/>
          <dgm:constr type="l" for="ch" forName="dummy3b" refType="w" fact="0.6979"/>
          <dgm:constr type="t" for="ch" forName="dummy3b" refType="h" fact="0.8909"/>
          <dgm:constr type="l" for="ch" forName="wedge3Tx" refType="w" fact="0.635"/>
          <dgm:constr type="t" for="ch" forName="wedge3Tx" refType="h" fact="0.59"/>
          <dgm:constr type="w" for="ch" forName="wedge3Tx" refType="w" fact="0.2"/>
          <dgm:constr type="h" for="ch" forName="wedge3Tx" refType="h" fact="0.155"/>
          <dgm:constr type="l" for="ch" forName="wedge4" refType="w" fact="0.08"/>
          <dgm:constr type="t" for="ch" forName="wedge4" refType="h" fact="0.1"/>
          <dgm:constr type="w" for="ch" forName="wedge4" refType="w" fact="0.84"/>
          <dgm:constr type="h" for="ch" forName="wedge4" refType="h" fact="0.84"/>
          <dgm:constr type="l" for="ch" forName="dummy4a" refType="w" fact="0.6822"/>
          <dgm:constr type="t" for="ch" forName="dummy4a" refType="h" fact="0.8984"/>
          <dgm:constr type="l" for="ch" forName="dummy4b" refType="w" fact="0.3178"/>
          <dgm:constr type="t" for="ch" forName="dummy4b" refType="h" fact="0.8984"/>
          <dgm:constr type="l" for="ch" forName="wedge4Tx" refType="w" fact="0.4025"/>
          <dgm:constr type="t" for="ch" forName="wedge4Tx" refType="h" fact="0.76"/>
          <dgm:constr type="w" for="ch" forName="wedge4Tx" refType="w" fact="0.195"/>
          <dgm:constr type="h" for="ch" forName="wedge4Tx" refType="h" fact="0.14"/>
          <dgm:constr type="l" for="ch" forName="wedge5" refType="w" fact="0.0644"/>
          <dgm:constr type="t" for="ch" forName="wedge5" refType="h" fact="0.0925"/>
          <dgm:constr type="w" for="ch" forName="wedge5" refType="w" fact="0.84"/>
          <dgm:constr type="h" for="ch" forName="wedge5" refType="h" fact="0.84"/>
          <dgm:constr type="l" for="ch" forName="dummy5a" refType="w" fact="0.3021"/>
          <dgm:constr type="t" for="ch" forName="dummy5a" refType="h" fact="0.8909"/>
          <dgm:constr type="l" for="ch" forName="dummy5b" refType="w" fact="0.0749"/>
          <dgm:constr type="t" for="ch" forName="dummy5b" refType="h" fact="0.6059"/>
          <dgm:constr type="r" for="ch" forName="wedge5Tx" refType="w" fact="0.365"/>
          <dgm:constr type="t" for="ch" forName="wedge5Tx" refType="h" fact="0.59"/>
          <dgm:constr type="w" for="ch" forName="wedge5Tx" refType="w" fact="0.2"/>
          <dgm:constr type="h" for="ch" forName="wedge5Tx" refType="h" fact="0.155"/>
          <dgm:constr type="l" for="ch" forName="wedge6" refType="w" fact="0.0605"/>
          <dgm:constr type="t" for="ch" forName="wedge6" refType="h" fact="0.0755"/>
          <dgm:constr type="w" for="ch" forName="wedge6" refType="w" fact="0.84"/>
          <dgm:constr type="h" for="ch" forName="wedge6" refType="h" fact="0.84"/>
          <dgm:constr type="l" for="ch" forName="dummy6a" refType="w" fact="0.071"/>
          <dgm:constr type="t" for="ch" forName="dummy6a" refType="h" fact="0.589"/>
          <dgm:constr type="l" for="ch" forName="dummy6b" refType="w" fact="0.1521"/>
          <dgm:constr type="t" for="ch" forName="dummy6b" refType="h" fact="0.2337"/>
          <dgm:constr type="r" for="ch" forName="wedge6Tx" refType="w" fact="0.33"/>
          <dgm:constr type="t" for="ch" forName="wedge6Tx" refType="h" fact="0.38"/>
          <dgm:constr type="w" for="ch" forName="wedge6Tx" refType="w" fact="0.23"/>
          <dgm:constr type="h" for="ch" forName="wedge6Tx" refType="h" fact="0.14"/>
          <dgm:constr type="l" for="ch" forName="wedge7" refType="w" fact="0.0713"/>
          <dgm:constr type="t" for="ch" forName="wedge7" refType="h" fact="0.062"/>
          <dgm:constr type="w" for="ch" forName="wedge7" refType="w" fact="0.84"/>
          <dgm:constr type="h" for="ch" forName="wedge7" refType="h" fact="0.84"/>
          <dgm:constr type="l" for="ch" forName="dummy7a" refType="w" fact="0.163"/>
          <dgm:constr type="t" for="ch" forName="dummy7a" refType="h" fact="0.2201"/>
          <dgm:constr type="l" for="ch" forName="dummy7b" refType="w" fact="0.4913"/>
          <dgm:constr type="t" for="ch" forName="dummy7b" refType="h" fact="0.062"/>
          <dgm:constr type="r" for="ch" forName="wedge7Tx" refType="w" fact="0.47"/>
          <dgm:constr type="t" for="ch" forName="wedge7Tx" refType="h" fact="0.14"/>
          <dgm:constr type="w" for="ch" forName="wedge7Tx" refType="w" fact="0.2"/>
          <dgm:constr type="h" for="ch" forName="wedge7Tx" refType="h" fact="0.16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h" for="ch" forName="arrowWedge7" refType="w" fact="0.08"/>
          <dgm:constr type="diam" for="ch" forName="arrowWedge7" refType="w" fact="0.84"/>
          <dgm:constr type="l" for="ch" forName="arrowWedge7" refType="w" fact="0.5"/>
          <dgm:constr type="t" for="ch" forName="arrowWedge7" refType="w" fact="0.5"/>
          <dgm:constr type="primFontSz" for="ch" ptType="node" op="equ"/>
        </dgm:constrLst>
      </dgm:else>
    </dgm:choose>
    <dgm:ruleLst/>
    <dgm:choose name="Name8">
      <dgm:if name="Name9" axis="ch" ptType="node" func="cnt" op="gte" val="1">
        <dgm:layoutNode name="wedge1">
          <dgm:alg type="sp"/>
          <dgm:choose name="Name10">
            <dgm:if name="Name11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12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13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14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15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16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17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18">
            <dgm:if name="Name19" func="var" arg="dir" op="equ" val="norm">
              <dgm:presOf axis="ch desOrSelf" ptType="node node" st="1 1" cnt="1 0"/>
            </dgm:if>
            <dgm:else name="Name20">
              <dgm:choose name="Name21">
                <dgm:if name="Name22" axis="ch" ptType="node" func="cnt" op="equ" val="1">
                  <dgm:presOf axis="ch desOrSelf" ptType="node node" st="1 1" cnt="1 0"/>
                </dgm:if>
                <dgm:if name="Name23" axis="ch" ptType="node" func="cnt" op="equ" val="2">
                  <dgm:presOf axis="ch desOrSelf" ptType="node node" st="2 1" cnt="1 0"/>
                </dgm:if>
                <dgm:if name="Name24" axis="ch" ptType="node" func="cnt" op="equ" val="3">
                  <dgm:presOf axis="ch desOrSelf" ptType="node node" st="3 1" cnt="1 0"/>
                </dgm:if>
                <dgm:if name="Name25" axis="ch" ptType="node" func="cnt" op="equ" val="4">
                  <dgm:presOf axis="ch desOrSelf" ptType="node node" st="4 1" cnt="1 0"/>
                </dgm:if>
                <dgm:if name="Name26" axis="ch" ptType="node" func="cnt" op="equ" val="5">
                  <dgm:presOf axis="ch desOrSelf" ptType="node node" st="5 1" cnt="1 0"/>
                </dgm:if>
                <dgm:if name="Name27" axis="ch" ptType="node" func="cnt" op="equ" val="6">
                  <dgm:presOf axis="ch desOrSelf" ptType="node node" st="6 1" cnt="1 0"/>
                </dgm:if>
                <dgm:else name="Name28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dummy1a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1b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29">
            <dgm:if name="Name30" func="var" arg="dir" op="equ" val="norm">
              <dgm:presOf axis="ch desOrSelf" ptType="node node" st="1 1" cnt="1 0"/>
            </dgm:if>
            <dgm:else name="Name31">
              <dgm:choose name="Name32">
                <dgm:if name="Name33" axis="ch" ptType="node" func="cnt" op="equ" val="1">
                  <dgm:presOf axis="ch desOrSelf" ptType="node node" st="1 1" cnt="1 0"/>
                </dgm:if>
                <dgm:if name="Name34" axis="ch" ptType="node" func="cnt" op="equ" val="2">
                  <dgm:presOf axis="ch desOrSelf" ptType="node node" st="2 1" cnt="1 0"/>
                </dgm:if>
                <dgm:if name="Name35" axis="ch" ptType="node" func="cnt" op="equ" val="3">
                  <dgm:presOf axis="ch desOrSelf" ptType="node node" st="3 1" cnt="1 0"/>
                </dgm:if>
                <dgm:if name="Name36" axis="ch" ptType="node" func="cnt" op="equ" val="4">
                  <dgm:presOf axis="ch desOrSelf" ptType="node node" st="4 1" cnt="1 0"/>
                </dgm:if>
                <dgm:if name="Name37" axis="ch" ptType="node" func="cnt" op="equ" val="5">
                  <dgm:presOf axis="ch desOrSelf" ptType="node node" st="5 1" cnt="1 0"/>
                </dgm:if>
                <dgm:if name="Name38" axis="ch" ptType="node" func="cnt" op="equ" val="6">
                  <dgm:presOf axis="ch desOrSelf" ptType="node node" st="6 1" cnt="1 0"/>
                </dgm:if>
                <dgm:else name="Name39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40"/>
    </dgm:choose>
    <dgm:choose name="Name41">
      <dgm:if name="Name42" axis="ch" ptType="node" func="cnt" op="gte" val="2">
        <dgm:layoutNode name="wedge2">
          <dgm:alg type="sp"/>
          <dgm:choose name="Name43">
            <dgm:if name="Name44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45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46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47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48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49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50">
            <dgm:if name="Name51" func="var" arg="dir" op="equ" val="norm">
              <dgm:presOf axis="ch desOrSelf" ptType="node node" st="2 1" cnt="1 0"/>
            </dgm:if>
            <dgm:else name="Name52">
              <dgm:choose name="Name53">
                <dgm:if name="Name54" axis="ch" ptType="node" func="cnt" op="equ" val="2">
                  <dgm:presOf axis="ch desOrSelf" ptType="node node" st="1 1" cnt="1 0"/>
                </dgm:if>
                <dgm:if name="Name55" axis="ch" ptType="node" func="cnt" op="equ" val="3">
                  <dgm:presOf axis="ch desOrSelf" ptType="node node" st="2 1" cnt="1 0"/>
                </dgm:if>
                <dgm:if name="Name56" axis="ch" ptType="node" func="cnt" op="equ" val="4">
                  <dgm:presOf axis="ch desOrSelf" ptType="node node" st="3 1" cnt="1 0"/>
                </dgm:if>
                <dgm:if name="Name57" axis="ch" ptType="node" func="cnt" op="equ" val="5">
                  <dgm:presOf axis="ch desOrSelf" ptType="node node" st="4 1" cnt="1 0"/>
                </dgm:if>
                <dgm:if name="Name58" axis="ch" ptType="node" func="cnt" op="equ" val="6">
                  <dgm:presOf axis="ch desOrSelf" ptType="node node" st="5 1" cnt="1 0"/>
                </dgm:if>
                <dgm:else name="Name59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dummy2a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2b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60">
            <dgm:if name="Name61" func="var" arg="dir" op="equ" val="norm">
              <dgm:presOf axis="ch desOrSelf" ptType="node node" st="2 1" cnt="1 0"/>
            </dgm:if>
            <dgm:else name="Name62">
              <dgm:choose name="Name63">
                <dgm:if name="Name64" axis="ch" ptType="node" func="cnt" op="equ" val="2">
                  <dgm:presOf axis="ch desOrSelf" ptType="node node" st="1 1" cnt="1 0"/>
                </dgm:if>
                <dgm:if name="Name65" axis="ch" ptType="node" func="cnt" op="equ" val="3">
                  <dgm:presOf axis="ch desOrSelf" ptType="node node" st="2 1" cnt="1 0"/>
                </dgm:if>
                <dgm:if name="Name66" axis="ch" ptType="node" func="cnt" op="equ" val="4">
                  <dgm:presOf axis="ch desOrSelf" ptType="node node" st="3 1" cnt="1 0"/>
                </dgm:if>
                <dgm:if name="Name67" axis="ch" ptType="node" func="cnt" op="equ" val="5">
                  <dgm:presOf axis="ch desOrSelf" ptType="node node" st="4 1" cnt="1 0"/>
                </dgm:if>
                <dgm:if name="Name68" axis="ch" ptType="node" func="cnt" op="equ" val="6">
                  <dgm:presOf axis="ch desOrSelf" ptType="node node" st="5 1" cnt="1 0"/>
                </dgm:if>
                <dgm:else name="Name69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70"/>
    </dgm:choose>
    <dgm:choose name="Name71">
      <dgm:if name="Name72" axis="ch" ptType="node" func="cnt" op="gte" val="3">
        <dgm:layoutNode name="wedge3">
          <dgm:alg type="sp"/>
          <dgm:choose name="Name73">
            <dgm:if name="Name74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75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76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77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78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79">
            <dgm:if name="Name80" func="var" arg="dir" op="equ" val="norm">
              <dgm:presOf axis="ch desOrSelf" ptType="node node" st="3 1" cnt="1 0"/>
            </dgm:if>
            <dgm:else name="Name81">
              <dgm:choose name="Name82">
                <dgm:if name="Name83" axis="ch" ptType="node" func="cnt" op="equ" val="3">
                  <dgm:presOf axis="ch desOrSelf" ptType="node node" st="1 1" cnt="1 0"/>
                </dgm:if>
                <dgm:if name="Name84" axis="ch" ptType="node" func="cnt" op="equ" val="4">
                  <dgm:presOf axis="ch desOrSelf" ptType="node node" st="2 1" cnt="1 0"/>
                </dgm:if>
                <dgm:if name="Name85" axis="ch" ptType="node" func="cnt" op="equ" val="5">
                  <dgm:presOf axis="ch desOrSelf" ptType="node node" st="3 1" cnt="1 0"/>
                </dgm:if>
                <dgm:if name="Name86" axis="ch" ptType="node" func="cnt" op="equ" val="6">
                  <dgm:presOf axis="ch desOrSelf" ptType="node node" st="4 1" cnt="1 0"/>
                </dgm:if>
                <dgm:else name="Name87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dummy3a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3b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88">
            <dgm:if name="Name89" func="var" arg="dir" op="equ" val="norm">
              <dgm:presOf axis="ch desOrSelf" ptType="node node" st="3 1" cnt="1 0"/>
            </dgm:if>
            <dgm:else name="Name90">
              <dgm:choose name="Name91">
                <dgm:if name="Name92" axis="ch" ptType="node" func="cnt" op="equ" val="3">
                  <dgm:presOf axis="ch desOrSelf" ptType="node node" st="1 1" cnt="1 0"/>
                </dgm:if>
                <dgm:if name="Name93" axis="ch" ptType="node" func="cnt" op="equ" val="4">
                  <dgm:presOf axis="ch desOrSelf" ptType="node node" st="2 1" cnt="1 0"/>
                </dgm:if>
                <dgm:if name="Name94" axis="ch" ptType="node" func="cnt" op="equ" val="5">
                  <dgm:presOf axis="ch desOrSelf" ptType="node node" st="3 1" cnt="1 0"/>
                </dgm:if>
                <dgm:if name="Name95" axis="ch" ptType="node" func="cnt" op="equ" val="6">
                  <dgm:presOf axis="ch desOrSelf" ptType="node node" st="4 1" cnt="1 0"/>
                </dgm:if>
                <dgm:else name="Name96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97"/>
    </dgm:choose>
    <dgm:choose name="Name98">
      <dgm:if name="Name99" axis="ch" ptType="node" func="cnt" op="gte" val="4">
        <dgm:layoutNode name="wedge4">
          <dgm:alg type="sp"/>
          <dgm:choose name="Name100">
            <dgm:if name="Name101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02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03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04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05">
            <dgm:if name="Name106" func="var" arg="dir" op="equ" val="norm">
              <dgm:presOf axis="ch desOrSelf" ptType="node node" st="4 1" cnt="1 0"/>
            </dgm:if>
            <dgm:else name="Name107">
              <dgm:choose name="Name108">
                <dgm:if name="Name109" axis="ch" ptType="node" func="cnt" op="equ" val="4">
                  <dgm:presOf axis="ch desOrSelf" ptType="node node" st="1 1" cnt="1 0"/>
                </dgm:if>
                <dgm:if name="Name110" axis="ch" ptType="node" func="cnt" op="equ" val="5">
                  <dgm:presOf axis="ch desOrSelf" ptType="node node" st="2 1" cnt="1 0"/>
                </dgm:if>
                <dgm:if name="Name111" axis="ch" ptType="node" func="cnt" op="equ" val="6">
                  <dgm:presOf axis="ch desOrSelf" ptType="node node" st="3 1" cnt="1 0"/>
                </dgm:if>
                <dgm:else name="Name112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dummy4a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4b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13">
            <dgm:if name="Name114" func="var" arg="dir" op="equ" val="norm">
              <dgm:presOf axis="ch desOrSelf" ptType="node node" st="4 1" cnt="1 0"/>
            </dgm:if>
            <dgm:else name="Name115">
              <dgm:choose name="Name116">
                <dgm:if name="Name117" axis="ch" ptType="node" func="cnt" op="equ" val="4">
                  <dgm:presOf axis="ch desOrSelf" ptType="node node" st="1 1" cnt="1 0"/>
                </dgm:if>
                <dgm:if name="Name118" axis="ch" ptType="node" func="cnt" op="equ" val="5">
                  <dgm:presOf axis="ch desOrSelf" ptType="node node" st="2 1" cnt="1 0"/>
                </dgm:if>
                <dgm:if name="Name119" axis="ch" ptType="node" func="cnt" op="equ" val="6">
                  <dgm:presOf axis="ch desOrSelf" ptType="node node" st="3 1" cnt="1 0"/>
                </dgm:if>
                <dgm:else name="Name120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21"/>
    </dgm:choose>
    <dgm:choose name="Name122">
      <dgm:if name="Name123" axis="ch" ptType="node" func="cnt" op="gte" val="5">
        <dgm:layoutNode name="wedge5">
          <dgm:alg type="sp"/>
          <dgm:choose name="Name124">
            <dgm:if name="Name125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26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27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28">
            <dgm:if name="Name129" func="var" arg="dir" op="equ" val="norm">
              <dgm:presOf axis="ch desOrSelf" ptType="node node" st="5 1" cnt="1 0"/>
            </dgm:if>
            <dgm:else name="Name130">
              <dgm:choose name="Name131">
                <dgm:if name="Name132" axis="ch" ptType="node" func="cnt" op="equ" val="5">
                  <dgm:presOf axis="ch desOrSelf" ptType="node node" st="1 1" cnt="1 0"/>
                </dgm:if>
                <dgm:if name="Name133" axis="ch" ptType="node" func="cnt" op="equ" val="6">
                  <dgm:presOf axis="ch desOrSelf" ptType="node node" st="2 1" cnt="1 0"/>
                </dgm:if>
                <dgm:else name="Name134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dummy5a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5b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35">
            <dgm:if name="Name136" func="var" arg="dir" op="equ" val="norm">
              <dgm:presOf axis="ch desOrSelf" ptType="node node" st="5 1" cnt="1 0"/>
            </dgm:if>
            <dgm:else name="Name137">
              <dgm:choose name="Name138">
                <dgm:if name="Name139" axis="ch" ptType="node" func="cnt" op="equ" val="5">
                  <dgm:presOf axis="ch desOrSelf" ptType="node node" st="1 1" cnt="1 0"/>
                </dgm:if>
                <dgm:if name="Name140" axis="ch" ptType="node" func="cnt" op="equ" val="6">
                  <dgm:presOf axis="ch desOrSelf" ptType="node node" st="2 1" cnt="1 0"/>
                </dgm:if>
                <dgm:else name="Name141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42"/>
    </dgm:choose>
    <dgm:choose name="Name143">
      <dgm:if name="Name144" axis="ch" ptType="node" func="cnt" op="gte" val="6">
        <dgm:layoutNode name="wedge6">
          <dgm:alg type="sp"/>
          <dgm:choose name="Name145">
            <dgm:if name="Name146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47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48">
            <dgm:if name="Name149" func="var" arg="dir" op="equ" val="norm">
              <dgm:presOf axis="ch desOrSelf" ptType="node node" st="6 1" cnt="1 0"/>
            </dgm:if>
            <dgm:else name="Name150">
              <dgm:choose name="Name151">
                <dgm:if name="Name152" axis="ch" ptType="node" func="cnt" op="equ" val="6">
                  <dgm:presOf axis="ch desOrSelf" ptType="node node" st="1 1" cnt="1 0"/>
                </dgm:if>
                <dgm:else name="Name153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dummy6a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6b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4">
            <dgm:if name="Name155" func="var" arg="dir" op="equ" val="norm">
              <dgm:presOf axis="ch desOrSelf" ptType="node node" st="6 1" cnt="1 0"/>
            </dgm:if>
            <dgm:else name="Name156">
              <dgm:choose name="Name157">
                <dgm:if name="Name158" axis="ch" ptType="node" func="cnt" op="equ" val="6">
                  <dgm:presOf axis="ch desOrSelf" ptType="node node" st="1 1" cnt="1 0"/>
                </dgm:if>
                <dgm:else name="Name159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0"/>
    </dgm:choose>
    <dgm:choose name="Name161">
      <dgm:if name="Name162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63">
            <dgm:if name="Name164" func="var" arg="dir" op="equ" val="norm">
              <dgm:presOf axis="ch desOrSelf" ptType="node node" st="7 1" cnt="1 0"/>
            </dgm:if>
            <dgm:else name="Name165">
              <dgm:presOf axis="ch desOrSelf" ptType="node node" st="1 1" cnt="1 0"/>
            </dgm:else>
          </dgm:choose>
          <dgm:constrLst/>
          <dgm:ruleLst/>
        </dgm:layoutNode>
        <dgm:layoutNode name="dummy7a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7b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6">
            <dgm:if name="Name167" func="var" arg="dir" op="equ" val="norm">
              <dgm:presOf axis="ch desOrSelf" ptType="node node" st="7 1" cnt="1 0"/>
            </dgm:if>
            <dgm:else name="Name168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9"/>
    </dgm:choose>
    <dgm:choose name="Name170">
      <dgm:if name="Name171" axis="ch" ptType="node" func="cnt" op="equ" val="1">
        <dgm:forEach name="Name172" axis="ch" ptType="sibTrans" hideLastTrans="0" cnt="1">
          <dgm:layoutNode name="arrowWedge1single" styleLbl="fgSibTrans2D1">
            <dgm:choose name="Name173">
              <dgm:if name="Name174" func="var" arg="dir" op="equ" val="norm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arr"/>
                  <dgm:param type="endSty" val="noArr"/>
                </dgm:alg>
              </dgm:if>
              <dgm:else name="Name175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noArr"/>
                  <dgm:param type="endSty" val="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if name="Name176" axis="ch" ptType="node" func="cnt" op="gte" val="2">
        <dgm:forEach name="Name177" axis="ch" ptType="sibTrans" hideLastTrans="0" cnt="1">
          <dgm:layoutNode name="arrowWedge1" styleLbl="fgSibTrans2D1">
            <dgm:choose name="Name178">
              <dgm:if name="Name179" func="var" arg="dir" op="equ" val="norm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noArr"/>
                  <dgm:param type="endSty" val="arr"/>
                </dgm:alg>
              </dgm:if>
              <dgm:else name="Name180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arr"/>
                  <dgm:param type="endSty" val="no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else name="Name181"/>
    </dgm:choose>
    <dgm:forEach name="Name182" axis="ch" ptType="sibTrans" hideLastTrans="0" st="2" cnt="1">
      <dgm:layoutNode name="arrowWedge2" styleLbl="fgSibTrans2D1">
        <dgm:choose name="Name183">
          <dgm:if name="Name184" func="var" arg="dir" op="equ" val="norm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5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86" axis="ch" ptType="sibTrans" hideLastTrans="0" st="3" cnt="1">
      <dgm:layoutNode name="arrowWedge3" styleLbl="fgSibTrans2D1">
        <dgm:choose name="Name187">
          <dgm:if name="Name188" func="var" arg="dir" op="equ" val="norm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9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0" axis="ch" ptType="sibTrans" hideLastTrans="0" st="4" cnt="1">
      <dgm:layoutNode name="arrowWedge4" styleLbl="fgSibTrans2D1">
        <dgm:choose name="Name191">
          <dgm:if name="Name192" func="var" arg="dir" op="equ" val="norm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3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4" axis="ch" ptType="sibTrans" hideLastTrans="0" st="5" cnt="1">
      <dgm:layoutNode name="arrowWedge5" styleLbl="fgSibTrans2D1">
        <dgm:choose name="Name195">
          <dgm:if name="Name196" func="var" arg="dir" op="equ" val="norm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7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8" axis="ch" ptType="sibTrans" hideLastTrans="0" st="6" cnt="1">
      <dgm:layoutNode name="arrowWedge6" styleLbl="fgSibTrans2D1">
        <dgm:choose name="Name199">
          <dgm:if name="Name200" func="var" arg="dir" op="equ" val="norm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1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202" axis="ch" ptType="sibTrans" hideLastTrans="0" st="7" cnt="1">
      <dgm:layoutNode name="arrowWedge7" styleLbl="fgSibTrans2D1">
        <dgm:choose name="Name203">
          <dgm:if name="Name204" func="var" arg="dir" op="equ" val="norm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5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0060"/>
          </a:xfrm>
          <a:prstGeom prst="rect">
            <a:avLst/>
          </a:prstGeom>
        </p:spPr>
        <p:txBody>
          <a:bodyPr vert="horz" lIns="96624" tIns="48313" rIns="96624" bIns="48313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587" y="0"/>
            <a:ext cx="3169920" cy="480060"/>
          </a:xfrm>
          <a:prstGeom prst="rect">
            <a:avLst/>
          </a:prstGeom>
        </p:spPr>
        <p:txBody>
          <a:bodyPr vert="horz" lIns="96624" tIns="48313" rIns="96624" bIns="48313" rtlCol="0"/>
          <a:lstStyle>
            <a:lvl1pPr algn="r">
              <a:defRPr sz="1200"/>
            </a:lvl1pPr>
          </a:lstStyle>
          <a:p>
            <a:fld id="{96958D56-4755-462B-BACD-E779E0439FD7}" type="datetimeFigureOut">
              <a:rPr lang="en-US" smtClean="0"/>
              <a:pPr/>
              <a:t>11/16/2023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57300" y="719138"/>
            <a:ext cx="4800600" cy="3600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24" tIns="48313" rIns="96624" bIns="48313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520" y="4560570"/>
            <a:ext cx="5852160" cy="4320540"/>
          </a:xfrm>
          <a:prstGeom prst="rect">
            <a:avLst/>
          </a:prstGeom>
        </p:spPr>
        <p:txBody>
          <a:bodyPr vert="horz" lIns="96624" tIns="48313" rIns="96624" bIns="48313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19474"/>
            <a:ext cx="3169920" cy="480060"/>
          </a:xfrm>
          <a:prstGeom prst="rect">
            <a:avLst/>
          </a:prstGeom>
        </p:spPr>
        <p:txBody>
          <a:bodyPr vert="horz" lIns="96624" tIns="48313" rIns="96624" bIns="48313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587" y="9119474"/>
            <a:ext cx="3169920" cy="480060"/>
          </a:xfrm>
          <a:prstGeom prst="rect">
            <a:avLst/>
          </a:prstGeom>
        </p:spPr>
        <p:txBody>
          <a:bodyPr vert="horz" lIns="96624" tIns="48313" rIns="96624" bIns="48313" rtlCol="0" anchor="b"/>
          <a:lstStyle>
            <a:lvl1pPr algn="r">
              <a:defRPr sz="1200"/>
            </a:lvl1pPr>
          </a:lstStyle>
          <a:p>
            <a:fld id="{62E70689-7C75-417F-912F-FD70A0967EB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65446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2E70689-7C75-417F-912F-FD70A0967EBA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117224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2E70689-7C75-417F-912F-FD70A0967EBA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088504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2E70689-7C75-417F-912F-FD70A0967EBA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805820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2E70689-7C75-417F-912F-FD70A0967EBA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704433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2E70689-7C75-417F-912F-FD70A0967EBA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17457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9"/>
          <p:cNvSpPr/>
          <p:nvPr userDrawn="1"/>
        </p:nvSpPr>
        <p:spPr>
          <a:xfrm>
            <a:off x="0" y="-1"/>
            <a:ext cx="9144000" cy="970005"/>
          </a:xfrm>
          <a:custGeom>
            <a:avLst/>
            <a:gdLst>
              <a:gd name="connsiteX0" fmla="*/ 0 w 9144000"/>
              <a:gd name="connsiteY0" fmla="*/ 0 h 990600"/>
              <a:gd name="connsiteX1" fmla="*/ 9144000 w 9144000"/>
              <a:gd name="connsiteY1" fmla="*/ 0 h 990600"/>
              <a:gd name="connsiteX2" fmla="*/ 9144000 w 9144000"/>
              <a:gd name="connsiteY2" fmla="*/ 990600 h 990600"/>
              <a:gd name="connsiteX3" fmla="*/ 0 w 9144000"/>
              <a:gd name="connsiteY3" fmla="*/ 990600 h 990600"/>
              <a:gd name="connsiteX4" fmla="*/ 0 w 9144000"/>
              <a:gd name="connsiteY4" fmla="*/ 0 h 990600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9144000 w 9144000"/>
              <a:gd name="connsiteY2" fmla="*/ 990600 h 998806"/>
              <a:gd name="connsiteX3" fmla="*/ 604911 w 9144000"/>
              <a:gd name="connsiteY3" fmla="*/ 998806 h 998806"/>
              <a:gd name="connsiteX4" fmla="*/ 0 w 9144000"/>
              <a:gd name="connsiteY4" fmla="*/ 990600 h 998806"/>
              <a:gd name="connsiteX5" fmla="*/ 0 w 9144000"/>
              <a:gd name="connsiteY5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9144000 w 9144000"/>
              <a:gd name="connsiteY2" fmla="*/ 990600 h 998806"/>
              <a:gd name="connsiteX3" fmla="*/ 985911 w 9144000"/>
              <a:gd name="connsiteY3" fmla="*/ 998806 h 998806"/>
              <a:gd name="connsiteX4" fmla="*/ 0 w 9144000"/>
              <a:gd name="connsiteY4" fmla="*/ 990600 h 998806"/>
              <a:gd name="connsiteX5" fmla="*/ 0 w 9144000"/>
              <a:gd name="connsiteY5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9144000 w 9144000"/>
              <a:gd name="connsiteY2" fmla="*/ 457200 h 998806"/>
              <a:gd name="connsiteX3" fmla="*/ 985911 w 9144000"/>
              <a:gd name="connsiteY3" fmla="*/ 998806 h 998806"/>
              <a:gd name="connsiteX4" fmla="*/ 0 w 9144000"/>
              <a:gd name="connsiteY4" fmla="*/ 990600 h 998806"/>
              <a:gd name="connsiteX5" fmla="*/ 0 w 9144000"/>
              <a:gd name="connsiteY5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9144000 w 9144000"/>
              <a:gd name="connsiteY2" fmla="*/ 457200 h 998806"/>
              <a:gd name="connsiteX3" fmla="*/ 8018585 w 9144000"/>
              <a:gd name="connsiteY3" fmla="*/ 520505 h 998806"/>
              <a:gd name="connsiteX4" fmla="*/ 985911 w 9144000"/>
              <a:gd name="connsiteY4" fmla="*/ 998806 h 998806"/>
              <a:gd name="connsiteX5" fmla="*/ 0 w 9144000"/>
              <a:gd name="connsiteY5" fmla="*/ 990600 h 998806"/>
              <a:gd name="connsiteX6" fmla="*/ 0 w 9144000"/>
              <a:gd name="connsiteY6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9144000 w 9144000"/>
              <a:gd name="connsiteY2" fmla="*/ 457200 h 998806"/>
              <a:gd name="connsiteX3" fmla="*/ 8018585 w 9144000"/>
              <a:gd name="connsiteY3" fmla="*/ 520505 h 998806"/>
              <a:gd name="connsiteX4" fmla="*/ 2377440 w 9144000"/>
              <a:gd name="connsiteY4" fmla="*/ 9003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9144000 w 9144000"/>
              <a:gd name="connsiteY2" fmla="*/ 457200 h 998806"/>
              <a:gd name="connsiteX3" fmla="*/ 8018585 w 9144000"/>
              <a:gd name="connsiteY3" fmla="*/ 520505 h 998806"/>
              <a:gd name="connsiteX4" fmla="*/ 2377440 w 9144000"/>
              <a:gd name="connsiteY4" fmla="*/ 5193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9144000 w 9144000"/>
              <a:gd name="connsiteY2" fmla="*/ 457200 h 998806"/>
              <a:gd name="connsiteX3" fmla="*/ 8018585 w 9144000"/>
              <a:gd name="connsiteY3" fmla="*/ 520505 h 998806"/>
              <a:gd name="connsiteX4" fmla="*/ 2377440 w 9144000"/>
              <a:gd name="connsiteY4" fmla="*/ 5193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9144000 w 9144000"/>
              <a:gd name="connsiteY2" fmla="*/ 457200 h 998806"/>
              <a:gd name="connsiteX3" fmla="*/ 8018585 w 9144000"/>
              <a:gd name="connsiteY3" fmla="*/ 520505 h 998806"/>
              <a:gd name="connsiteX4" fmla="*/ 2377440 w 9144000"/>
              <a:gd name="connsiteY4" fmla="*/ 5193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9144000 w 9144000"/>
              <a:gd name="connsiteY2" fmla="*/ 457200 h 998806"/>
              <a:gd name="connsiteX3" fmla="*/ 7561385 w 9144000"/>
              <a:gd name="connsiteY3" fmla="*/ 520505 h 998806"/>
              <a:gd name="connsiteX4" fmla="*/ 2377440 w 9144000"/>
              <a:gd name="connsiteY4" fmla="*/ 5193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458200 w 9144000"/>
              <a:gd name="connsiteY2" fmla="*/ 228600 h 998806"/>
              <a:gd name="connsiteX3" fmla="*/ 7561385 w 9144000"/>
              <a:gd name="connsiteY3" fmla="*/ 520505 h 998806"/>
              <a:gd name="connsiteX4" fmla="*/ 2377440 w 9144000"/>
              <a:gd name="connsiteY4" fmla="*/ 5193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458200 w 9144000"/>
              <a:gd name="connsiteY2" fmla="*/ 228600 h 998806"/>
              <a:gd name="connsiteX3" fmla="*/ 7561385 w 9144000"/>
              <a:gd name="connsiteY3" fmla="*/ 520505 h 998806"/>
              <a:gd name="connsiteX4" fmla="*/ 2377440 w 9144000"/>
              <a:gd name="connsiteY4" fmla="*/ 5193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458200 w 9144000"/>
              <a:gd name="connsiteY2" fmla="*/ 228600 h 998806"/>
              <a:gd name="connsiteX3" fmla="*/ 7561385 w 9144000"/>
              <a:gd name="connsiteY3" fmla="*/ 520505 h 998806"/>
              <a:gd name="connsiteX4" fmla="*/ 2377440 w 9144000"/>
              <a:gd name="connsiteY4" fmla="*/ 5193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763000 w 9144000"/>
              <a:gd name="connsiteY2" fmla="*/ 228600 h 998806"/>
              <a:gd name="connsiteX3" fmla="*/ 7561385 w 9144000"/>
              <a:gd name="connsiteY3" fmla="*/ 520505 h 998806"/>
              <a:gd name="connsiteX4" fmla="*/ 2377440 w 9144000"/>
              <a:gd name="connsiteY4" fmla="*/ 5193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763000 w 9144000"/>
              <a:gd name="connsiteY2" fmla="*/ 228600 h 998806"/>
              <a:gd name="connsiteX3" fmla="*/ 7561385 w 9144000"/>
              <a:gd name="connsiteY3" fmla="*/ 520505 h 998806"/>
              <a:gd name="connsiteX4" fmla="*/ 2377440 w 9144000"/>
              <a:gd name="connsiteY4" fmla="*/ 5193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763000 w 9144000"/>
              <a:gd name="connsiteY2" fmla="*/ 228600 h 998806"/>
              <a:gd name="connsiteX3" fmla="*/ 7561385 w 9144000"/>
              <a:gd name="connsiteY3" fmla="*/ 520505 h 998806"/>
              <a:gd name="connsiteX4" fmla="*/ 2377440 w 9144000"/>
              <a:gd name="connsiteY4" fmla="*/ 5193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875542 w 9144000"/>
              <a:gd name="connsiteY2" fmla="*/ 298939 h 998806"/>
              <a:gd name="connsiteX3" fmla="*/ 7561385 w 9144000"/>
              <a:gd name="connsiteY3" fmla="*/ 520505 h 998806"/>
              <a:gd name="connsiteX4" fmla="*/ 2377440 w 9144000"/>
              <a:gd name="connsiteY4" fmla="*/ 5193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875542 w 9144000"/>
              <a:gd name="connsiteY2" fmla="*/ 298939 h 998806"/>
              <a:gd name="connsiteX3" fmla="*/ 7561385 w 9144000"/>
              <a:gd name="connsiteY3" fmla="*/ 520505 h 998806"/>
              <a:gd name="connsiteX4" fmla="*/ 2377440 w 9144000"/>
              <a:gd name="connsiteY4" fmla="*/ 5193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875542 w 9144000"/>
              <a:gd name="connsiteY2" fmla="*/ 298939 h 998806"/>
              <a:gd name="connsiteX3" fmla="*/ 7561385 w 9144000"/>
              <a:gd name="connsiteY3" fmla="*/ 520505 h 998806"/>
              <a:gd name="connsiteX4" fmla="*/ 2377440 w 9144000"/>
              <a:gd name="connsiteY4" fmla="*/ 5193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875542 w 9144000"/>
              <a:gd name="connsiteY2" fmla="*/ 298939 h 998806"/>
              <a:gd name="connsiteX3" fmla="*/ 7561385 w 9144000"/>
              <a:gd name="connsiteY3" fmla="*/ 520505 h 998806"/>
              <a:gd name="connsiteX4" fmla="*/ 2377440 w 9144000"/>
              <a:gd name="connsiteY4" fmla="*/ 5193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875542 w 9144000"/>
              <a:gd name="connsiteY2" fmla="*/ 298939 h 998806"/>
              <a:gd name="connsiteX3" fmla="*/ 7561385 w 9144000"/>
              <a:gd name="connsiteY3" fmla="*/ 520505 h 998806"/>
              <a:gd name="connsiteX4" fmla="*/ 2377440 w 9144000"/>
              <a:gd name="connsiteY4" fmla="*/ 5193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875542 w 9144000"/>
              <a:gd name="connsiteY2" fmla="*/ 298939 h 998806"/>
              <a:gd name="connsiteX3" fmla="*/ 7561385 w 9144000"/>
              <a:gd name="connsiteY3" fmla="*/ 520505 h 998806"/>
              <a:gd name="connsiteX4" fmla="*/ 2377440 w 9144000"/>
              <a:gd name="connsiteY4" fmla="*/ 5193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875542 w 9144000"/>
              <a:gd name="connsiteY2" fmla="*/ 298939 h 998806"/>
              <a:gd name="connsiteX3" fmla="*/ 7561385 w 9144000"/>
              <a:gd name="connsiteY3" fmla="*/ 520505 h 998806"/>
              <a:gd name="connsiteX4" fmla="*/ 2377440 w 9144000"/>
              <a:gd name="connsiteY4" fmla="*/ 5193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875542 w 9144000"/>
              <a:gd name="connsiteY2" fmla="*/ 298939 h 998806"/>
              <a:gd name="connsiteX3" fmla="*/ 7561385 w 9144000"/>
              <a:gd name="connsiteY3" fmla="*/ 520505 h 998806"/>
              <a:gd name="connsiteX4" fmla="*/ 2377440 w 9144000"/>
              <a:gd name="connsiteY4" fmla="*/ 5193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875542 w 9144000"/>
              <a:gd name="connsiteY2" fmla="*/ 298939 h 998806"/>
              <a:gd name="connsiteX3" fmla="*/ 7561385 w 9144000"/>
              <a:gd name="connsiteY3" fmla="*/ 520505 h 998806"/>
              <a:gd name="connsiteX4" fmla="*/ 2377440 w 9144000"/>
              <a:gd name="connsiteY4" fmla="*/ 5193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875542 w 9144000"/>
              <a:gd name="connsiteY2" fmla="*/ 527539 h 998806"/>
              <a:gd name="connsiteX3" fmla="*/ 7561385 w 9144000"/>
              <a:gd name="connsiteY3" fmla="*/ 520505 h 998806"/>
              <a:gd name="connsiteX4" fmla="*/ 2377440 w 9144000"/>
              <a:gd name="connsiteY4" fmla="*/ 5193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875542 w 9144000"/>
              <a:gd name="connsiteY2" fmla="*/ 527539 h 998806"/>
              <a:gd name="connsiteX3" fmla="*/ 7561385 w 9144000"/>
              <a:gd name="connsiteY3" fmla="*/ 520505 h 998806"/>
              <a:gd name="connsiteX4" fmla="*/ 2377440 w 9144000"/>
              <a:gd name="connsiteY4" fmla="*/ 5193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646942 w 9144000"/>
              <a:gd name="connsiteY2" fmla="*/ 527539 h 998806"/>
              <a:gd name="connsiteX3" fmla="*/ 7561385 w 9144000"/>
              <a:gd name="connsiteY3" fmla="*/ 520505 h 998806"/>
              <a:gd name="connsiteX4" fmla="*/ 2377440 w 9144000"/>
              <a:gd name="connsiteY4" fmla="*/ 5193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646942 w 9144000"/>
              <a:gd name="connsiteY2" fmla="*/ 527539 h 998806"/>
              <a:gd name="connsiteX3" fmla="*/ 7561385 w 9144000"/>
              <a:gd name="connsiteY3" fmla="*/ 520505 h 998806"/>
              <a:gd name="connsiteX4" fmla="*/ 2377440 w 9144000"/>
              <a:gd name="connsiteY4" fmla="*/ 5193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799342 w 9144000"/>
              <a:gd name="connsiteY2" fmla="*/ 146539 h 998806"/>
              <a:gd name="connsiteX3" fmla="*/ 7561385 w 9144000"/>
              <a:gd name="connsiteY3" fmla="*/ 520505 h 998806"/>
              <a:gd name="connsiteX4" fmla="*/ 2377440 w 9144000"/>
              <a:gd name="connsiteY4" fmla="*/ 5193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799342 w 9144000"/>
              <a:gd name="connsiteY2" fmla="*/ 146539 h 998806"/>
              <a:gd name="connsiteX3" fmla="*/ 7561385 w 9144000"/>
              <a:gd name="connsiteY3" fmla="*/ 520505 h 998806"/>
              <a:gd name="connsiteX4" fmla="*/ 2377440 w 9144000"/>
              <a:gd name="connsiteY4" fmla="*/ 5193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799342 w 9144000"/>
              <a:gd name="connsiteY2" fmla="*/ 146539 h 998806"/>
              <a:gd name="connsiteX3" fmla="*/ 7561385 w 9144000"/>
              <a:gd name="connsiteY3" fmla="*/ 520505 h 998806"/>
              <a:gd name="connsiteX4" fmla="*/ 2377440 w 9144000"/>
              <a:gd name="connsiteY4" fmla="*/ 5193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799342 w 9144000"/>
              <a:gd name="connsiteY2" fmla="*/ 146539 h 998806"/>
              <a:gd name="connsiteX3" fmla="*/ 7561385 w 9144000"/>
              <a:gd name="connsiteY3" fmla="*/ 520505 h 998806"/>
              <a:gd name="connsiteX4" fmla="*/ 2377440 w 9144000"/>
              <a:gd name="connsiteY4" fmla="*/ 5193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265864"/>
              <a:gd name="connsiteY0" fmla="*/ 0 h 998806"/>
              <a:gd name="connsiteX1" fmla="*/ 9144000 w 9265864"/>
              <a:gd name="connsiteY1" fmla="*/ 0 h 998806"/>
              <a:gd name="connsiteX2" fmla="*/ 8951742 w 9265864"/>
              <a:gd name="connsiteY2" fmla="*/ 146539 h 998806"/>
              <a:gd name="connsiteX3" fmla="*/ 7561385 w 9265864"/>
              <a:gd name="connsiteY3" fmla="*/ 520505 h 998806"/>
              <a:gd name="connsiteX4" fmla="*/ 2377440 w 9265864"/>
              <a:gd name="connsiteY4" fmla="*/ 519332 h 998806"/>
              <a:gd name="connsiteX5" fmla="*/ 985911 w 9265864"/>
              <a:gd name="connsiteY5" fmla="*/ 998806 h 998806"/>
              <a:gd name="connsiteX6" fmla="*/ 0 w 9265864"/>
              <a:gd name="connsiteY6" fmla="*/ 990600 h 998806"/>
              <a:gd name="connsiteX7" fmla="*/ 0 w 9265864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951742 w 9144000"/>
              <a:gd name="connsiteY2" fmla="*/ 146539 h 998806"/>
              <a:gd name="connsiteX3" fmla="*/ 7561385 w 9144000"/>
              <a:gd name="connsiteY3" fmla="*/ 520505 h 998806"/>
              <a:gd name="connsiteX4" fmla="*/ 2377440 w 9144000"/>
              <a:gd name="connsiteY4" fmla="*/ 5193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951742 w 9144000"/>
              <a:gd name="connsiteY2" fmla="*/ 146539 h 998806"/>
              <a:gd name="connsiteX3" fmla="*/ 7561385 w 9144000"/>
              <a:gd name="connsiteY3" fmla="*/ 520505 h 998806"/>
              <a:gd name="connsiteX4" fmla="*/ 2377440 w 9144000"/>
              <a:gd name="connsiteY4" fmla="*/ 5193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50968"/>
              <a:gd name="connsiteY0" fmla="*/ 0 h 998806"/>
              <a:gd name="connsiteX1" fmla="*/ 9144000 w 9150968"/>
              <a:gd name="connsiteY1" fmla="*/ 0 h 998806"/>
              <a:gd name="connsiteX2" fmla="*/ 8951742 w 9150968"/>
              <a:gd name="connsiteY2" fmla="*/ 146539 h 998806"/>
              <a:gd name="connsiteX3" fmla="*/ 7561385 w 9150968"/>
              <a:gd name="connsiteY3" fmla="*/ 520505 h 998806"/>
              <a:gd name="connsiteX4" fmla="*/ 2377440 w 9150968"/>
              <a:gd name="connsiteY4" fmla="*/ 519332 h 998806"/>
              <a:gd name="connsiteX5" fmla="*/ 985911 w 9150968"/>
              <a:gd name="connsiteY5" fmla="*/ 998806 h 998806"/>
              <a:gd name="connsiteX6" fmla="*/ 0 w 9150968"/>
              <a:gd name="connsiteY6" fmla="*/ 990600 h 998806"/>
              <a:gd name="connsiteX7" fmla="*/ 0 w 9150968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951742 w 9144000"/>
              <a:gd name="connsiteY2" fmla="*/ 146539 h 998806"/>
              <a:gd name="connsiteX3" fmla="*/ 7561385 w 9144000"/>
              <a:gd name="connsiteY3" fmla="*/ 520505 h 998806"/>
              <a:gd name="connsiteX4" fmla="*/ 2377440 w 9144000"/>
              <a:gd name="connsiteY4" fmla="*/ 5193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951742 w 9144000"/>
              <a:gd name="connsiteY2" fmla="*/ 146539 h 998806"/>
              <a:gd name="connsiteX3" fmla="*/ 7561385 w 9144000"/>
              <a:gd name="connsiteY3" fmla="*/ 520505 h 998806"/>
              <a:gd name="connsiteX4" fmla="*/ 2377440 w 9144000"/>
              <a:gd name="connsiteY4" fmla="*/ 5193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951742 w 9144000"/>
              <a:gd name="connsiteY2" fmla="*/ 146539 h 998806"/>
              <a:gd name="connsiteX3" fmla="*/ 7561385 w 9144000"/>
              <a:gd name="connsiteY3" fmla="*/ 520505 h 998806"/>
              <a:gd name="connsiteX4" fmla="*/ 2377440 w 9144000"/>
              <a:gd name="connsiteY4" fmla="*/ 5193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951742 w 9144000"/>
              <a:gd name="connsiteY2" fmla="*/ 146539 h 998806"/>
              <a:gd name="connsiteX3" fmla="*/ 7561385 w 9144000"/>
              <a:gd name="connsiteY3" fmla="*/ 520505 h 998806"/>
              <a:gd name="connsiteX4" fmla="*/ 2377440 w 9144000"/>
              <a:gd name="connsiteY4" fmla="*/ 5193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951742 w 9144000"/>
              <a:gd name="connsiteY2" fmla="*/ 146539 h 998806"/>
              <a:gd name="connsiteX3" fmla="*/ 7561385 w 9144000"/>
              <a:gd name="connsiteY3" fmla="*/ 520505 h 998806"/>
              <a:gd name="connsiteX4" fmla="*/ 2377440 w 9144000"/>
              <a:gd name="connsiteY4" fmla="*/ 2907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951742 w 9144000"/>
              <a:gd name="connsiteY2" fmla="*/ 146539 h 998806"/>
              <a:gd name="connsiteX3" fmla="*/ 7561385 w 9144000"/>
              <a:gd name="connsiteY3" fmla="*/ 291905 h 998806"/>
              <a:gd name="connsiteX4" fmla="*/ 2377440 w 9144000"/>
              <a:gd name="connsiteY4" fmla="*/ 2907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951742 w 9144000"/>
              <a:gd name="connsiteY2" fmla="*/ 146539 h 998806"/>
              <a:gd name="connsiteX3" fmla="*/ 7561385 w 9144000"/>
              <a:gd name="connsiteY3" fmla="*/ 291905 h 998806"/>
              <a:gd name="connsiteX4" fmla="*/ 2377440 w 9144000"/>
              <a:gd name="connsiteY4" fmla="*/ 2907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951742 w 9144000"/>
              <a:gd name="connsiteY2" fmla="*/ 146539 h 998806"/>
              <a:gd name="connsiteX3" fmla="*/ 7561385 w 9144000"/>
              <a:gd name="connsiteY3" fmla="*/ 291905 h 998806"/>
              <a:gd name="connsiteX4" fmla="*/ 2377440 w 9144000"/>
              <a:gd name="connsiteY4" fmla="*/ 2907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951742 w 9144000"/>
              <a:gd name="connsiteY2" fmla="*/ 146539 h 998806"/>
              <a:gd name="connsiteX3" fmla="*/ 7561385 w 9144000"/>
              <a:gd name="connsiteY3" fmla="*/ 291905 h 998806"/>
              <a:gd name="connsiteX4" fmla="*/ 2377440 w 9144000"/>
              <a:gd name="connsiteY4" fmla="*/ 2907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951742 w 9144000"/>
              <a:gd name="connsiteY2" fmla="*/ 146539 h 998806"/>
              <a:gd name="connsiteX3" fmla="*/ 7561385 w 9144000"/>
              <a:gd name="connsiteY3" fmla="*/ 291905 h 998806"/>
              <a:gd name="connsiteX4" fmla="*/ 2377440 w 9144000"/>
              <a:gd name="connsiteY4" fmla="*/ 2907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951742 w 9144000"/>
              <a:gd name="connsiteY2" fmla="*/ 146539 h 998806"/>
              <a:gd name="connsiteX3" fmla="*/ 7561385 w 9144000"/>
              <a:gd name="connsiteY3" fmla="*/ 291905 h 998806"/>
              <a:gd name="connsiteX4" fmla="*/ 2377440 w 9144000"/>
              <a:gd name="connsiteY4" fmla="*/ 2907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723142 w 9144000"/>
              <a:gd name="connsiteY2" fmla="*/ 146539 h 998806"/>
              <a:gd name="connsiteX3" fmla="*/ 7561385 w 9144000"/>
              <a:gd name="connsiteY3" fmla="*/ 291905 h 998806"/>
              <a:gd name="connsiteX4" fmla="*/ 2377440 w 9144000"/>
              <a:gd name="connsiteY4" fmla="*/ 2907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723142 w 9144000"/>
              <a:gd name="connsiteY2" fmla="*/ 146539 h 998806"/>
              <a:gd name="connsiteX3" fmla="*/ 7561385 w 9144000"/>
              <a:gd name="connsiteY3" fmla="*/ 291905 h 998806"/>
              <a:gd name="connsiteX4" fmla="*/ 2377440 w 9144000"/>
              <a:gd name="connsiteY4" fmla="*/ 2907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723142 w 9144000"/>
              <a:gd name="connsiteY2" fmla="*/ 146539 h 998806"/>
              <a:gd name="connsiteX3" fmla="*/ 7561385 w 9144000"/>
              <a:gd name="connsiteY3" fmla="*/ 291905 h 998806"/>
              <a:gd name="connsiteX4" fmla="*/ 2377440 w 9144000"/>
              <a:gd name="connsiteY4" fmla="*/ 2907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723142 w 9144000"/>
              <a:gd name="connsiteY2" fmla="*/ 146539 h 998806"/>
              <a:gd name="connsiteX3" fmla="*/ 8715375 w 9144000"/>
              <a:gd name="connsiteY3" fmla="*/ 133350 h 998806"/>
              <a:gd name="connsiteX4" fmla="*/ 7561385 w 9144000"/>
              <a:gd name="connsiteY4" fmla="*/ 291905 h 998806"/>
              <a:gd name="connsiteX5" fmla="*/ 2377440 w 9144000"/>
              <a:gd name="connsiteY5" fmla="*/ 290732 h 998806"/>
              <a:gd name="connsiteX6" fmla="*/ 985911 w 9144000"/>
              <a:gd name="connsiteY6" fmla="*/ 998806 h 998806"/>
              <a:gd name="connsiteX7" fmla="*/ 0 w 9144000"/>
              <a:gd name="connsiteY7" fmla="*/ 990600 h 998806"/>
              <a:gd name="connsiteX8" fmla="*/ 0 w 9144000"/>
              <a:gd name="connsiteY8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723142 w 9144000"/>
              <a:gd name="connsiteY2" fmla="*/ 146539 h 998806"/>
              <a:gd name="connsiteX3" fmla="*/ 8715375 w 9144000"/>
              <a:gd name="connsiteY3" fmla="*/ 133350 h 998806"/>
              <a:gd name="connsiteX4" fmla="*/ 7561385 w 9144000"/>
              <a:gd name="connsiteY4" fmla="*/ 291905 h 998806"/>
              <a:gd name="connsiteX5" fmla="*/ 2377440 w 9144000"/>
              <a:gd name="connsiteY5" fmla="*/ 290732 h 998806"/>
              <a:gd name="connsiteX6" fmla="*/ 985911 w 9144000"/>
              <a:gd name="connsiteY6" fmla="*/ 998806 h 998806"/>
              <a:gd name="connsiteX7" fmla="*/ 0 w 9144000"/>
              <a:gd name="connsiteY7" fmla="*/ 990600 h 998806"/>
              <a:gd name="connsiteX8" fmla="*/ 0 w 9144000"/>
              <a:gd name="connsiteY8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723142 w 9144000"/>
              <a:gd name="connsiteY2" fmla="*/ 146539 h 998806"/>
              <a:gd name="connsiteX3" fmla="*/ 8715375 w 9144000"/>
              <a:gd name="connsiteY3" fmla="*/ 133350 h 998806"/>
              <a:gd name="connsiteX4" fmla="*/ 8705850 w 9144000"/>
              <a:gd name="connsiteY4" fmla="*/ 285750 h 998806"/>
              <a:gd name="connsiteX5" fmla="*/ 7561385 w 9144000"/>
              <a:gd name="connsiteY5" fmla="*/ 291905 h 998806"/>
              <a:gd name="connsiteX6" fmla="*/ 2377440 w 9144000"/>
              <a:gd name="connsiteY6" fmla="*/ 290732 h 998806"/>
              <a:gd name="connsiteX7" fmla="*/ 985911 w 9144000"/>
              <a:gd name="connsiteY7" fmla="*/ 998806 h 998806"/>
              <a:gd name="connsiteX8" fmla="*/ 0 w 9144000"/>
              <a:gd name="connsiteY8" fmla="*/ 990600 h 998806"/>
              <a:gd name="connsiteX9" fmla="*/ 0 w 9144000"/>
              <a:gd name="connsiteY9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723142 w 9144000"/>
              <a:gd name="connsiteY2" fmla="*/ 146539 h 998806"/>
              <a:gd name="connsiteX3" fmla="*/ 8715375 w 9144000"/>
              <a:gd name="connsiteY3" fmla="*/ 133350 h 998806"/>
              <a:gd name="connsiteX4" fmla="*/ 7561385 w 9144000"/>
              <a:gd name="connsiteY4" fmla="*/ 291905 h 998806"/>
              <a:gd name="connsiteX5" fmla="*/ 2377440 w 9144000"/>
              <a:gd name="connsiteY5" fmla="*/ 290732 h 998806"/>
              <a:gd name="connsiteX6" fmla="*/ 985911 w 9144000"/>
              <a:gd name="connsiteY6" fmla="*/ 998806 h 998806"/>
              <a:gd name="connsiteX7" fmla="*/ 0 w 9144000"/>
              <a:gd name="connsiteY7" fmla="*/ 990600 h 998806"/>
              <a:gd name="connsiteX8" fmla="*/ 0 w 9144000"/>
              <a:gd name="connsiteY8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723142 w 9144000"/>
              <a:gd name="connsiteY2" fmla="*/ 146539 h 998806"/>
              <a:gd name="connsiteX3" fmla="*/ 8715375 w 9144000"/>
              <a:gd name="connsiteY3" fmla="*/ 133350 h 998806"/>
              <a:gd name="connsiteX4" fmla="*/ 8705850 w 9144000"/>
              <a:gd name="connsiteY4" fmla="*/ 142875 h 998806"/>
              <a:gd name="connsiteX5" fmla="*/ 7561385 w 9144000"/>
              <a:gd name="connsiteY5" fmla="*/ 291905 h 998806"/>
              <a:gd name="connsiteX6" fmla="*/ 2377440 w 9144000"/>
              <a:gd name="connsiteY6" fmla="*/ 290732 h 998806"/>
              <a:gd name="connsiteX7" fmla="*/ 985911 w 9144000"/>
              <a:gd name="connsiteY7" fmla="*/ 998806 h 998806"/>
              <a:gd name="connsiteX8" fmla="*/ 0 w 9144000"/>
              <a:gd name="connsiteY8" fmla="*/ 990600 h 998806"/>
              <a:gd name="connsiteX9" fmla="*/ 0 w 9144000"/>
              <a:gd name="connsiteY9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723142 w 9144000"/>
              <a:gd name="connsiteY2" fmla="*/ 146539 h 998806"/>
              <a:gd name="connsiteX3" fmla="*/ 8715375 w 9144000"/>
              <a:gd name="connsiteY3" fmla="*/ 133350 h 998806"/>
              <a:gd name="connsiteX4" fmla="*/ 7561385 w 9144000"/>
              <a:gd name="connsiteY4" fmla="*/ 291905 h 998806"/>
              <a:gd name="connsiteX5" fmla="*/ 2377440 w 9144000"/>
              <a:gd name="connsiteY5" fmla="*/ 290732 h 998806"/>
              <a:gd name="connsiteX6" fmla="*/ 985911 w 9144000"/>
              <a:gd name="connsiteY6" fmla="*/ 998806 h 998806"/>
              <a:gd name="connsiteX7" fmla="*/ 0 w 9144000"/>
              <a:gd name="connsiteY7" fmla="*/ 990600 h 998806"/>
              <a:gd name="connsiteX8" fmla="*/ 0 w 9144000"/>
              <a:gd name="connsiteY8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723142 w 9144000"/>
              <a:gd name="connsiteY2" fmla="*/ 146539 h 998806"/>
              <a:gd name="connsiteX3" fmla="*/ 7561385 w 9144000"/>
              <a:gd name="connsiteY3" fmla="*/ 291905 h 998806"/>
              <a:gd name="connsiteX4" fmla="*/ 2377440 w 9144000"/>
              <a:gd name="connsiteY4" fmla="*/ 2907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723142 w 9144000"/>
              <a:gd name="connsiteY2" fmla="*/ 146539 h 998806"/>
              <a:gd name="connsiteX3" fmla="*/ 7561385 w 9144000"/>
              <a:gd name="connsiteY3" fmla="*/ 291905 h 998806"/>
              <a:gd name="connsiteX4" fmla="*/ 2377440 w 9144000"/>
              <a:gd name="connsiteY4" fmla="*/ 2907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10404231"/>
              <a:gd name="connsiteY0" fmla="*/ 0 h 998806"/>
              <a:gd name="connsiteX1" fmla="*/ 9144000 w 10404231"/>
              <a:gd name="connsiteY1" fmla="*/ 0 h 998806"/>
              <a:gd name="connsiteX2" fmla="*/ 7561385 w 10404231"/>
              <a:gd name="connsiteY2" fmla="*/ 291905 h 998806"/>
              <a:gd name="connsiteX3" fmla="*/ 2377440 w 10404231"/>
              <a:gd name="connsiteY3" fmla="*/ 290732 h 998806"/>
              <a:gd name="connsiteX4" fmla="*/ 985911 w 10404231"/>
              <a:gd name="connsiteY4" fmla="*/ 998806 h 998806"/>
              <a:gd name="connsiteX5" fmla="*/ 0 w 10404231"/>
              <a:gd name="connsiteY5" fmla="*/ 990600 h 998806"/>
              <a:gd name="connsiteX6" fmla="*/ 0 w 10404231"/>
              <a:gd name="connsiteY6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7561385 w 9144000"/>
              <a:gd name="connsiteY2" fmla="*/ 291905 h 998806"/>
              <a:gd name="connsiteX3" fmla="*/ 2377440 w 9144000"/>
              <a:gd name="connsiteY3" fmla="*/ 290732 h 998806"/>
              <a:gd name="connsiteX4" fmla="*/ 985911 w 9144000"/>
              <a:gd name="connsiteY4" fmla="*/ 998806 h 998806"/>
              <a:gd name="connsiteX5" fmla="*/ 0 w 9144000"/>
              <a:gd name="connsiteY5" fmla="*/ 990600 h 998806"/>
              <a:gd name="connsiteX6" fmla="*/ 0 w 9144000"/>
              <a:gd name="connsiteY6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7561385 w 9144000"/>
              <a:gd name="connsiteY2" fmla="*/ 291905 h 998806"/>
              <a:gd name="connsiteX3" fmla="*/ 2377440 w 9144000"/>
              <a:gd name="connsiteY3" fmla="*/ 290732 h 998806"/>
              <a:gd name="connsiteX4" fmla="*/ 985911 w 9144000"/>
              <a:gd name="connsiteY4" fmla="*/ 998806 h 998806"/>
              <a:gd name="connsiteX5" fmla="*/ 0 w 9144000"/>
              <a:gd name="connsiteY5" fmla="*/ 990600 h 998806"/>
              <a:gd name="connsiteX6" fmla="*/ 0 w 9144000"/>
              <a:gd name="connsiteY6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7561385 w 9144000"/>
              <a:gd name="connsiteY2" fmla="*/ 291905 h 998806"/>
              <a:gd name="connsiteX3" fmla="*/ 2377440 w 9144000"/>
              <a:gd name="connsiteY3" fmla="*/ 290732 h 998806"/>
              <a:gd name="connsiteX4" fmla="*/ 985911 w 9144000"/>
              <a:gd name="connsiteY4" fmla="*/ 998806 h 998806"/>
              <a:gd name="connsiteX5" fmla="*/ 0 w 9144000"/>
              <a:gd name="connsiteY5" fmla="*/ 990600 h 998806"/>
              <a:gd name="connsiteX6" fmla="*/ 0 w 9144000"/>
              <a:gd name="connsiteY6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7561385 w 9144000"/>
              <a:gd name="connsiteY2" fmla="*/ 291905 h 998806"/>
              <a:gd name="connsiteX3" fmla="*/ 2377440 w 9144000"/>
              <a:gd name="connsiteY3" fmla="*/ 290732 h 998806"/>
              <a:gd name="connsiteX4" fmla="*/ 985911 w 9144000"/>
              <a:gd name="connsiteY4" fmla="*/ 998806 h 998806"/>
              <a:gd name="connsiteX5" fmla="*/ 0 w 9144000"/>
              <a:gd name="connsiteY5" fmla="*/ 990600 h 998806"/>
              <a:gd name="connsiteX6" fmla="*/ 0 w 9144000"/>
              <a:gd name="connsiteY6" fmla="*/ 0 h 998806"/>
              <a:gd name="connsiteX0" fmla="*/ 0 w 9144000"/>
              <a:gd name="connsiteY0" fmla="*/ 0 h 1303606"/>
              <a:gd name="connsiteX1" fmla="*/ 9144000 w 9144000"/>
              <a:gd name="connsiteY1" fmla="*/ 0 h 1303606"/>
              <a:gd name="connsiteX2" fmla="*/ 7561385 w 9144000"/>
              <a:gd name="connsiteY2" fmla="*/ 291905 h 1303606"/>
              <a:gd name="connsiteX3" fmla="*/ 2377440 w 9144000"/>
              <a:gd name="connsiteY3" fmla="*/ 290732 h 1303606"/>
              <a:gd name="connsiteX4" fmla="*/ 985911 w 9144000"/>
              <a:gd name="connsiteY4" fmla="*/ 1303606 h 1303606"/>
              <a:gd name="connsiteX5" fmla="*/ 0 w 9144000"/>
              <a:gd name="connsiteY5" fmla="*/ 990600 h 1303606"/>
              <a:gd name="connsiteX6" fmla="*/ 0 w 9144000"/>
              <a:gd name="connsiteY6" fmla="*/ 0 h 13036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7561385 w 9144000"/>
              <a:gd name="connsiteY2" fmla="*/ 291905 h 998806"/>
              <a:gd name="connsiteX3" fmla="*/ 2377440 w 9144000"/>
              <a:gd name="connsiteY3" fmla="*/ 290732 h 998806"/>
              <a:gd name="connsiteX4" fmla="*/ 985911 w 9144000"/>
              <a:gd name="connsiteY4" fmla="*/ 998806 h 998806"/>
              <a:gd name="connsiteX5" fmla="*/ 0 w 9144000"/>
              <a:gd name="connsiteY5" fmla="*/ 990600 h 998806"/>
              <a:gd name="connsiteX6" fmla="*/ 0 w 9144000"/>
              <a:gd name="connsiteY6" fmla="*/ 0 h 998806"/>
              <a:gd name="connsiteX0" fmla="*/ 0 w 9144000"/>
              <a:gd name="connsiteY0" fmla="*/ 0 h 1524000"/>
              <a:gd name="connsiteX1" fmla="*/ 9144000 w 9144000"/>
              <a:gd name="connsiteY1" fmla="*/ 0 h 1524000"/>
              <a:gd name="connsiteX2" fmla="*/ 7561385 w 9144000"/>
              <a:gd name="connsiteY2" fmla="*/ 291905 h 1524000"/>
              <a:gd name="connsiteX3" fmla="*/ 2377440 w 9144000"/>
              <a:gd name="connsiteY3" fmla="*/ 290732 h 1524000"/>
              <a:gd name="connsiteX4" fmla="*/ 985911 w 9144000"/>
              <a:gd name="connsiteY4" fmla="*/ 998806 h 1524000"/>
              <a:gd name="connsiteX5" fmla="*/ 0 w 9144000"/>
              <a:gd name="connsiteY5" fmla="*/ 1524000 h 1524000"/>
              <a:gd name="connsiteX6" fmla="*/ 0 w 9144000"/>
              <a:gd name="connsiteY6" fmla="*/ 0 h 1524000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7561385 w 9144000"/>
              <a:gd name="connsiteY2" fmla="*/ 291905 h 998806"/>
              <a:gd name="connsiteX3" fmla="*/ 2377440 w 9144000"/>
              <a:gd name="connsiteY3" fmla="*/ 290732 h 998806"/>
              <a:gd name="connsiteX4" fmla="*/ 985911 w 9144000"/>
              <a:gd name="connsiteY4" fmla="*/ 998806 h 998806"/>
              <a:gd name="connsiteX5" fmla="*/ 0 w 9144000"/>
              <a:gd name="connsiteY5" fmla="*/ 914400 h 998806"/>
              <a:gd name="connsiteX6" fmla="*/ 0 w 9144000"/>
              <a:gd name="connsiteY6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7561385 w 9144000"/>
              <a:gd name="connsiteY2" fmla="*/ 291905 h 998806"/>
              <a:gd name="connsiteX3" fmla="*/ 2377440 w 9144000"/>
              <a:gd name="connsiteY3" fmla="*/ 290732 h 998806"/>
              <a:gd name="connsiteX4" fmla="*/ 985911 w 9144000"/>
              <a:gd name="connsiteY4" fmla="*/ 998806 h 998806"/>
              <a:gd name="connsiteX5" fmla="*/ 22578 w 9144000"/>
              <a:gd name="connsiteY5" fmla="*/ 993422 h 998806"/>
              <a:gd name="connsiteX6" fmla="*/ 0 w 9144000"/>
              <a:gd name="connsiteY6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7561385 w 9144000"/>
              <a:gd name="connsiteY2" fmla="*/ 291905 h 998806"/>
              <a:gd name="connsiteX3" fmla="*/ 2377440 w 9144000"/>
              <a:gd name="connsiteY3" fmla="*/ 290732 h 998806"/>
              <a:gd name="connsiteX4" fmla="*/ 985911 w 9144000"/>
              <a:gd name="connsiteY4" fmla="*/ 998806 h 998806"/>
              <a:gd name="connsiteX5" fmla="*/ 0 w 9144000"/>
              <a:gd name="connsiteY5" fmla="*/ 993422 h 998806"/>
              <a:gd name="connsiteX6" fmla="*/ 0 w 9144000"/>
              <a:gd name="connsiteY6" fmla="*/ 0 h 998806"/>
              <a:gd name="connsiteX0" fmla="*/ 0 w 9144000"/>
              <a:gd name="connsiteY0" fmla="*/ 0 h 993422"/>
              <a:gd name="connsiteX1" fmla="*/ 9144000 w 9144000"/>
              <a:gd name="connsiteY1" fmla="*/ 0 h 993422"/>
              <a:gd name="connsiteX2" fmla="*/ 7561385 w 9144000"/>
              <a:gd name="connsiteY2" fmla="*/ 291905 h 993422"/>
              <a:gd name="connsiteX3" fmla="*/ 2377440 w 9144000"/>
              <a:gd name="connsiteY3" fmla="*/ 290732 h 993422"/>
              <a:gd name="connsiteX4" fmla="*/ 1004961 w 9144000"/>
              <a:gd name="connsiteY4" fmla="*/ 989281 h 993422"/>
              <a:gd name="connsiteX5" fmla="*/ 0 w 9144000"/>
              <a:gd name="connsiteY5" fmla="*/ 993422 h 993422"/>
              <a:gd name="connsiteX6" fmla="*/ 0 w 9144000"/>
              <a:gd name="connsiteY6" fmla="*/ 0 h 993422"/>
              <a:gd name="connsiteX0" fmla="*/ 0 w 9144000"/>
              <a:gd name="connsiteY0" fmla="*/ 0 h 993422"/>
              <a:gd name="connsiteX1" fmla="*/ 9144000 w 9144000"/>
              <a:gd name="connsiteY1" fmla="*/ 0 h 993422"/>
              <a:gd name="connsiteX2" fmla="*/ 7561385 w 9144000"/>
              <a:gd name="connsiteY2" fmla="*/ 291905 h 993422"/>
              <a:gd name="connsiteX3" fmla="*/ 2377440 w 9144000"/>
              <a:gd name="connsiteY3" fmla="*/ 290732 h 993422"/>
              <a:gd name="connsiteX4" fmla="*/ 1004961 w 9144000"/>
              <a:gd name="connsiteY4" fmla="*/ 989281 h 993422"/>
              <a:gd name="connsiteX5" fmla="*/ 0 w 9144000"/>
              <a:gd name="connsiteY5" fmla="*/ 993422 h 993422"/>
              <a:gd name="connsiteX6" fmla="*/ 0 w 9144000"/>
              <a:gd name="connsiteY6" fmla="*/ 0 h 993422"/>
              <a:gd name="connsiteX0" fmla="*/ 0 w 9144000"/>
              <a:gd name="connsiteY0" fmla="*/ 0 h 993422"/>
              <a:gd name="connsiteX1" fmla="*/ 9144000 w 9144000"/>
              <a:gd name="connsiteY1" fmla="*/ 0 h 993422"/>
              <a:gd name="connsiteX2" fmla="*/ 7561385 w 9144000"/>
              <a:gd name="connsiteY2" fmla="*/ 291905 h 993422"/>
              <a:gd name="connsiteX3" fmla="*/ 2377440 w 9144000"/>
              <a:gd name="connsiteY3" fmla="*/ 290732 h 993422"/>
              <a:gd name="connsiteX4" fmla="*/ 1138826 w 9144000"/>
              <a:gd name="connsiteY4" fmla="*/ 842505 h 993422"/>
              <a:gd name="connsiteX5" fmla="*/ 0 w 9144000"/>
              <a:gd name="connsiteY5" fmla="*/ 993422 h 993422"/>
              <a:gd name="connsiteX6" fmla="*/ 0 w 9144000"/>
              <a:gd name="connsiteY6" fmla="*/ 0 h 993422"/>
              <a:gd name="connsiteX0" fmla="*/ 0 w 9144000"/>
              <a:gd name="connsiteY0" fmla="*/ 0 h 843066"/>
              <a:gd name="connsiteX1" fmla="*/ 9144000 w 9144000"/>
              <a:gd name="connsiteY1" fmla="*/ 0 h 843066"/>
              <a:gd name="connsiteX2" fmla="*/ 7561385 w 9144000"/>
              <a:gd name="connsiteY2" fmla="*/ 291905 h 843066"/>
              <a:gd name="connsiteX3" fmla="*/ 2377440 w 9144000"/>
              <a:gd name="connsiteY3" fmla="*/ 290732 h 843066"/>
              <a:gd name="connsiteX4" fmla="*/ 1138826 w 9144000"/>
              <a:gd name="connsiteY4" fmla="*/ 842505 h 843066"/>
              <a:gd name="connsiteX5" fmla="*/ 0 w 9144000"/>
              <a:gd name="connsiteY5" fmla="*/ 843066 h 843066"/>
              <a:gd name="connsiteX6" fmla="*/ 0 w 9144000"/>
              <a:gd name="connsiteY6" fmla="*/ 0 h 843066"/>
              <a:gd name="connsiteX0" fmla="*/ 0 w 9144000"/>
              <a:gd name="connsiteY0" fmla="*/ 0 h 843066"/>
              <a:gd name="connsiteX1" fmla="*/ 9144000 w 9144000"/>
              <a:gd name="connsiteY1" fmla="*/ 0 h 843066"/>
              <a:gd name="connsiteX2" fmla="*/ 7561385 w 9144000"/>
              <a:gd name="connsiteY2" fmla="*/ 291905 h 843066"/>
              <a:gd name="connsiteX3" fmla="*/ 2377440 w 9144000"/>
              <a:gd name="connsiteY3" fmla="*/ 290732 h 843066"/>
              <a:gd name="connsiteX4" fmla="*/ 1657810 w 9144000"/>
              <a:gd name="connsiteY4" fmla="*/ 842505 h 843066"/>
              <a:gd name="connsiteX5" fmla="*/ 0 w 9144000"/>
              <a:gd name="connsiteY5" fmla="*/ 843066 h 843066"/>
              <a:gd name="connsiteX6" fmla="*/ 0 w 9144000"/>
              <a:gd name="connsiteY6" fmla="*/ 0 h 843066"/>
              <a:gd name="connsiteX0" fmla="*/ 0 w 9144000"/>
              <a:gd name="connsiteY0" fmla="*/ 0 h 843066"/>
              <a:gd name="connsiteX1" fmla="*/ 9144000 w 9144000"/>
              <a:gd name="connsiteY1" fmla="*/ 0 h 843066"/>
              <a:gd name="connsiteX2" fmla="*/ 7561385 w 9144000"/>
              <a:gd name="connsiteY2" fmla="*/ 291905 h 843066"/>
              <a:gd name="connsiteX3" fmla="*/ 3081775 w 9144000"/>
              <a:gd name="connsiteY3" fmla="*/ 279993 h 843066"/>
              <a:gd name="connsiteX4" fmla="*/ 1657810 w 9144000"/>
              <a:gd name="connsiteY4" fmla="*/ 842505 h 843066"/>
              <a:gd name="connsiteX5" fmla="*/ 0 w 9144000"/>
              <a:gd name="connsiteY5" fmla="*/ 843066 h 843066"/>
              <a:gd name="connsiteX6" fmla="*/ 0 w 9144000"/>
              <a:gd name="connsiteY6" fmla="*/ 0 h 843066"/>
              <a:gd name="connsiteX0" fmla="*/ 0 w 9144000"/>
              <a:gd name="connsiteY0" fmla="*/ 0 h 843066"/>
              <a:gd name="connsiteX1" fmla="*/ 9144000 w 9144000"/>
              <a:gd name="connsiteY1" fmla="*/ 0 h 843066"/>
              <a:gd name="connsiteX2" fmla="*/ 7561385 w 9144000"/>
              <a:gd name="connsiteY2" fmla="*/ 291905 h 843066"/>
              <a:gd name="connsiteX3" fmla="*/ 3081775 w 9144000"/>
              <a:gd name="connsiteY3" fmla="*/ 279993 h 843066"/>
              <a:gd name="connsiteX4" fmla="*/ 1657810 w 9144000"/>
              <a:gd name="connsiteY4" fmla="*/ 842505 h 843066"/>
              <a:gd name="connsiteX5" fmla="*/ 0 w 9144000"/>
              <a:gd name="connsiteY5" fmla="*/ 843066 h 843066"/>
              <a:gd name="connsiteX6" fmla="*/ 0 w 9144000"/>
              <a:gd name="connsiteY6" fmla="*/ 0 h 843066"/>
              <a:gd name="connsiteX0" fmla="*/ 0 w 9144000"/>
              <a:gd name="connsiteY0" fmla="*/ 0 h 843066"/>
              <a:gd name="connsiteX1" fmla="*/ 9144000 w 9144000"/>
              <a:gd name="connsiteY1" fmla="*/ 0 h 843066"/>
              <a:gd name="connsiteX2" fmla="*/ 7561385 w 9144000"/>
              <a:gd name="connsiteY2" fmla="*/ 291905 h 843066"/>
              <a:gd name="connsiteX3" fmla="*/ 3081775 w 9144000"/>
              <a:gd name="connsiteY3" fmla="*/ 279993 h 843066"/>
              <a:gd name="connsiteX4" fmla="*/ 1657810 w 9144000"/>
              <a:gd name="connsiteY4" fmla="*/ 842505 h 843066"/>
              <a:gd name="connsiteX5" fmla="*/ 0 w 9144000"/>
              <a:gd name="connsiteY5" fmla="*/ 843066 h 843066"/>
              <a:gd name="connsiteX6" fmla="*/ 0 w 9144000"/>
              <a:gd name="connsiteY6" fmla="*/ 0 h 843066"/>
              <a:gd name="connsiteX0" fmla="*/ 0 w 9144000"/>
              <a:gd name="connsiteY0" fmla="*/ 0 h 843066"/>
              <a:gd name="connsiteX1" fmla="*/ 9144000 w 9144000"/>
              <a:gd name="connsiteY1" fmla="*/ 0 h 843066"/>
              <a:gd name="connsiteX2" fmla="*/ 7561385 w 9144000"/>
              <a:gd name="connsiteY2" fmla="*/ 291905 h 843066"/>
              <a:gd name="connsiteX3" fmla="*/ 3081775 w 9144000"/>
              <a:gd name="connsiteY3" fmla="*/ 279993 h 843066"/>
              <a:gd name="connsiteX4" fmla="*/ 1657810 w 9144000"/>
              <a:gd name="connsiteY4" fmla="*/ 842505 h 843066"/>
              <a:gd name="connsiteX5" fmla="*/ 0 w 9144000"/>
              <a:gd name="connsiteY5" fmla="*/ 843066 h 843066"/>
              <a:gd name="connsiteX6" fmla="*/ 0 w 9144000"/>
              <a:gd name="connsiteY6" fmla="*/ 0 h 843066"/>
              <a:gd name="connsiteX0" fmla="*/ 0 w 9144000"/>
              <a:gd name="connsiteY0" fmla="*/ 0 h 843066"/>
              <a:gd name="connsiteX1" fmla="*/ 9144000 w 9144000"/>
              <a:gd name="connsiteY1" fmla="*/ 0 h 843066"/>
              <a:gd name="connsiteX2" fmla="*/ 7561385 w 9144000"/>
              <a:gd name="connsiteY2" fmla="*/ 291905 h 843066"/>
              <a:gd name="connsiteX3" fmla="*/ 3081775 w 9144000"/>
              <a:gd name="connsiteY3" fmla="*/ 279993 h 843066"/>
              <a:gd name="connsiteX4" fmla="*/ 1657810 w 9144000"/>
              <a:gd name="connsiteY4" fmla="*/ 842505 h 843066"/>
              <a:gd name="connsiteX5" fmla="*/ 0 w 9144000"/>
              <a:gd name="connsiteY5" fmla="*/ 843066 h 843066"/>
              <a:gd name="connsiteX6" fmla="*/ 0 w 9144000"/>
              <a:gd name="connsiteY6" fmla="*/ 0 h 843066"/>
              <a:gd name="connsiteX0" fmla="*/ 0 w 9144000"/>
              <a:gd name="connsiteY0" fmla="*/ 0 h 843066"/>
              <a:gd name="connsiteX1" fmla="*/ 9144000 w 9144000"/>
              <a:gd name="connsiteY1" fmla="*/ 0 h 843066"/>
              <a:gd name="connsiteX2" fmla="*/ 7561385 w 9144000"/>
              <a:gd name="connsiteY2" fmla="*/ 291905 h 843066"/>
              <a:gd name="connsiteX3" fmla="*/ 3081775 w 9144000"/>
              <a:gd name="connsiteY3" fmla="*/ 279993 h 843066"/>
              <a:gd name="connsiteX4" fmla="*/ 1657810 w 9144000"/>
              <a:gd name="connsiteY4" fmla="*/ 842505 h 843066"/>
              <a:gd name="connsiteX5" fmla="*/ 0 w 9144000"/>
              <a:gd name="connsiteY5" fmla="*/ 843066 h 843066"/>
              <a:gd name="connsiteX6" fmla="*/ 0 w 9144000"/>
              <a:gd name="connsiteY6" fmla="*/ 0 h 843066"/>
              <a:gd name="connsiteX0" fmla="*/ 0 w 9144000"/>
              <a:gd name="connsiteY0" fmla="*/ 0 h 843066"/>
              <a:gd name="connsiteX1" fmla="*/ 9144000 w 9144000"/>
              <a:gd name="connsiteY1" fmla="*/ 0 h 843066"/>
              <a:gd name="connsiteX2" fmla="*/ 7561385 w 9144000"/>
              <a:gd name="connsiteY2" fmla="*/ 291905 h 843066"/>
              <a:gd name="connsiteX3" fmla="*/ 2760500 w 9144000"/>
              <a:gd name="connsiteY3" fmla="*/ 279993 h 843066"/>
              <a:gd name="connsiteX4" fmla="*/ 1657810 w 9144000"/>
              <a:gd name="connsiteY4" fmla="*/ 842505 h 843066"/>
              <a:gd name="connsiteX5" fmla="*/ 0 w 9144000"/>
              <a:gd name="connsiteY5" fmla="*/ 843066 h 843066"/>
              <a:gd name="connsiteX6" fmla="*/ 0 w 9144000"/>
              <a:gd name="connsiteY6" fmla="*/ 0 h 843066"/>
              <a:gd name="connsiteX0" fmla="*/ 0 w 9144000"/>
              <a:gd name="connsiteY0" fmla="*/ 0 h 843066"/>
              <a:gd name="connsiteX1" fmla="*/ 9144000 w 9144000"/>
              <a:gd name="connsiteY1" fmla="*/ 0 h 843066"/>
              <a:gd name="connsiteX2" fmla="*/ 7561385 w 9144000"/>
              <a:gd name="connsiteY2" fmla="*/ 291905 h 843066"/>
              <a:gd name="connsiteX3" fmla="*/ 2846997 w 9144000"/>
              <a:gd name="connsiteY3" fmla="*/ 279993 h 843066"/>
              <a:gd name="connsiteX4" fmla="*/ 1657810 w 9144000"/>
              <a:gd name="connsiteY4" fmla="*/ 842505 h 843066"/>
              <a:gd name="connsiteX5" fmla="*/ 0 w 9144000"/>
              <a:gd name="connsiteY5" fmla="*/ 843066 h 843066"/>
              <a:gd name="connsiteX6" fmla="*/ 0 w 9144000"/>
              <a:gd name="connsiteY6" fmla="*/ 0 h 843066"/>
              <a:gd name="connsiteX0" fmla="*/ 0 w 9144000"/>
              <a:gd name="connsiteY0" fmla="*/ 0 h 843066"/>
              <a:gd name="connsiteX1" fmla="*/ 9144000 w 9144000"/>
              <a:gd name="connsiteY1" fmla="*/ 0 h 843066"/>
              <a:gd name="connsiteX2" fmla="*/ 7561385 w 9144000"/>
              <a:gd name="connsiteY2" fmla="*/ 291905 h 843066"/>
              <a:gd name="connsiteX3" fmla="*/ 2846997 w 9144000"/>
              <a:gd name="connsiteY3" fmla="*/ 279993 h 843066"/>
              <a:gd name="connsiteX4" fmla="*/ 1657810 w 9144000"/>
              <a:gd name="connsiteY4" fmla="*/ 842505 h 843066"/>
              <a:gd name="connsiteX5" fmla="*/ 0 w 9144000"/>
              <a:gd name="connsiteY5" fmla="*/ 843066 h 843066"/>
              <a:gd name="connsiteX6" fmla="*/ 0 w 9144000"/>
              <a:gd name="connsiteY6" fmla="*/ 0 h 843066"/>
              <a:gd name="connsiteX0" fmla="*/ 0 w 9144000"/>
              <a:gd name="connsiteY0" fmla="*/ 0 h 843066"/>
              <a:gd name="connsiteX1" fmla="*/ 9144000 w 9144000"/>
              <a:gd name="connsiteY1" fmla="*/ 0 h 843066"/>
              <a:gd name="connsiteX2" fmla="*/ 7561385 w 9144000"/>
              <a:gd name="connsiteY2" fmla="*/ 291905 h 843066"/>
              <a:gd name="connsiteX3" fmla="*/ 2846997 w 9144000"/>
              <a:gd name="connsiteY3" fmla="*/ 279993 h 843066"/>
              <a:gd name="connsiteX4" fmla="*/ 1657810 w 9144000"/>
              <a:gd name="connsiteY4" fmla="*/ 842505 h 843066"/>
              <a:gd name="connsiteX5" fmla="*/ 0 w 9144000"/>
              <a:gd name="connsiteY5" fmla="*/ 843066 h 843066"/>
              <a:gd name="connsiteX6" fmla="*/ 0 w 9144000"/>
              <a:gd name="connsiteY6" fmla="*/ 0 h 843066"/>
              <a:gd name="connsiteX0" fmla="*/ 0 w 9144000"/>
              <a:gd name="connsiteY0" fmla="*/ 0 h 843066"/>
              <a:gd name="connsiteX1" fmla="*/ 9144000 w 9144000"/>
              <a:gd name="connsiteY1" fmla="*/ 0 h 843066"/>
              <a:gd name="connsiteX2" fmla="*/ 7561385 w 9144000"/>
              <a:gd name="connsiteY2" fmla="*/ 291905 h 843066"/>
              <a:gd name="connsiteX3" fmla="*/ 2846997 w 9144000"/>
              <a:gd name="connsiteY3" fmla="*/ 279993 h 843066"/>
              <a:gd name="connsiteX4" fmla="*/ 1657810 w 9144000"/>
              <a:gd name="connsiteY4" fmla="*/ 842505 h 843066"/>
              <a:gd name="connsiteX5" fmla="*/ 0 w 9144000"/>
              <a:gd name="connsiteY5" fmla="*/ 843066 h 843066"/>
              <a:gd name="connsiteX6" fmla="*/ 0 w 9144000"/>
              <a:gd name="connsiteY6" fmla="*/ 0 h 843066"/>
              <a:gd name="connsiteX0" fmla="*/ 0 w 9144000"/>
              <a:gd name="connsiteY0" fmla="*/ 0 h 871326"/>
              <a:gd name="connsiteX1" fmla="*/ 9144000 w 9144000"/>
              <a:gd name="connsiteY1" fmla="*/ 0 h 871326"/>
              <a:gd name="connsiteX2" fmla="*/ 7561385 w 9144000"/>
              <a:gd name="connsiteY2" fmla="*/ 291905 h 871326"/>
              <a:gd name="connsiteX3" fmla="*/ 2846997 w 9144000"/>
              <a:gd name="connsiteY3" fmla="*/ 279993 h 871326"/>
              <a:gd name="connsiteX4" fmla="*/ 1657810 w 9144000"/>
              <a:gd name="connsiteY4" fmla="*/ 842505 h 871326"/>
              <a:gd name="connsiteX5" fmla="*/ 0 w 9144000"/>
              <a:gd name="connsiteY5" fmla="*/ 843066 h 871326"/>
              <a:gd name="connsiteX6" fmla="*/ 0 w 9144000"/>
              <a:gd name="connsiteY6" fmla="*/ 0 h 871326"/>
              <a:gd name="connsiteX0" fmla="*/ 0 w 9144000"/>
              <a:gd name="connsiteY0" fmla="*/ 0 h 843066"/>
              <a:gd name="connsiteX1" fmla="*/ 9144000 w 9144000"/>
              <a:gd name="connsiteY1" fmla="*/ 0 h 843066"/>
              <a:gd name="connsiteX2" fmla="*/ 7561385 w 9144000"/>
              <a:gd name="connsiteY2" fmla="*/ 291905 h 843066"/>
              <a:gd name="connsiteX3" fmla="*/ 2846997 w 9144000"/>
              <a:gd name="connsiteY3" fmla="*/ 279993 h 843066"/>
              <a:gd name="connsiteX4" fmla="*/ 1657810 w 9144000"/>
              <a:gd name="connsiteY4" fmla="*/ 842505 h 843066"/>
              <a:gd name="connsiteX5" fmla="*/ 0 w 9144000"/>
              <a:gd name="connsiteY5" fmla="*/ 843066 h 843066"/>
              <a:gd name="connsiteX6" fmla="*/ 0 w 9144000"/>
              <a:gd name="connsiteY6" fmla="*/ 0 h 843066"/>
              <a:gd name="connsiteX0" fmla="*/ 0 w 9144000"/>
              <a:gd name="connsiteY0" fmla="*/ 0 h 843066"/>
              <a:gd name="connsiteX1" fmla="*/ 9144000 w 9144000"/>
              <a:gd name="connsiteY1" fmla="*/ 0 h 843066"/>
              <a:gd name="connsiteX2" fmla="*/ 7561385 w 9144000"/>
              <a:gd name="connsiteY2" fmla="*/ 291905 h 843066"/>
              <a:gd name="connsiteX3" fmla="*/ 2846997 w 9144000"/>
              <a:gd name="connsiteY3" fmla="*/ 279993 h 843066"/>
              <a:gd name="connsiteX4" fmla="*/ 1657810 w 9144000"/>
              <a:gd name="connsiteY4" fmla="*/ 842505 h 843066"/>
              <a:gd name="connsiteX5" fmla="*/ 0 w 9144000"/>
              <a:gd name="connsiteY5" fmla="*/ 843066 h 843066"/>
              <a:gd name="connsiteX6" fmla="*/ 0 w 9144000"/>
              <a:gd name="connsiteY6" fmla="*/ 0 h 843066"/>
              <a:gd name="connsiteX0" fmla="*/ 0 w 9144000"/>
              <a:gd name="connsiteY0" fmla="*/ 0 h 843066"/>
              <a:gd name="connsiteX1" fmla="*/ 9144000 w 9144000"/>
              <a:gd name="connsiteY1" fmla="*/ 0 h 843066"/>
              <a:gd name="connsiteX2" fmla="*/ 7561385 w 9144000"/>
              <a:gd name="connsiteY2" fmla="*/ 291905 h 843066"/>
              <a:gd name="connsiteX3" fmla="*/ 2846997 w 9144000"/>
              <a:gd name="connsiteY3" fmla="*/ 279993 h 843066"/>
              <a:gd name="connsiteX4" fmla="*/ 1657810 w 9144000"/>
              <a:gd name="connsiteY4" fmla="*/ 842505 h 843066"/>
              <a:gd name="connsiteX5" fmla="*/ 0 w 9144000"/>
              <a:gd name="connsiteY5" fmla="*/ 843066 h 843066"/>
              <a:gd name="connsiteX6" fmla="*/ 0 w 9144000"/>
              <a:gd name="connsiteY6" fmla="*/ 0 h 843066"/>
              <a:gd name="connsiteX0" fmla="*/ 0 w 9144000"/>
              <a:gd name="connsiteY0" fmla="*/ 0 h 843066"/>
              <a:gd name="connsiteX1" fmla="*/ 9144000 w 9144000"/>
              <a:gd name="connsiteY1" fmla="*/ 0 h 843066"/>
              <a:gd name="connsiteX2" fmla="*/ 7561385 w 9144000"/>
              <a:gd name="connsiteY2" fmla="*/ 291905 h 843066"/>
              <a:gd name="connsiteX3" fmla="*/ 2846997 w 9144000"/>
              <a:gd name="connsiteY3" fmla="*/ 279993 h 843066"/>
              <a:gd name="connsiteX4" fmla="*/ 1657810 w 9144000"/>
              <a:gd name="connsiteY4" fmla="*/ 842505 h 843066"/>
              <a:gd name="connsiteX5" fmla="*/ 0 w 9144000"/>
              <a:gd name="connsiteY5" fmla="*/ 843066 h 843066"/>
              <a:gd name="connsiteX6" fmla="*/ 0 w 9144000"/>
              <a:gd name="connsiteY6" fmla="*/ 0 h 843066"/>
              <a:gd name="connsiteX0" fmla="*/ 0 w 9144000"/>
              <a:gd name="connsiteY0" fmla="*/ 0 h 843066"/>
              <a:gd name="connsiteX1" fmla="*/ 9144000 w 9144000"/>
              <a:gd name="connsiteY1" fmla="*/ 0 h 843066"/>
              <a:gd name="connsiteX2" fmla="*/ 7561385 w 9144000"/>
              <a:gd name="connsiteY2" fmla="*/ 291905 h 843066"/>
              <a:gd name="connsiteX3" fmla="*/ 2846997 w 9144000"/>
              <a:gd name="connsiteY3" fmla="*/ 279993 h 843066"/>
              <a:gd name="connsiteX4" fmla="*/ 1657810 w 9144000"/>
              <a:gd name="connsiteY4" fmla="*/ 842505 h 843066"/>
              <a:gd name="connsiteX5" fmla="*/ 0 w 9144000"/>
              <a:gd name="connsiteY5" fmla="*/ 843066 h 843066"/>
              <a:gd name="connsiteX6" fmla="*/ 0 w 9144000"/>
              <a:gd name="connsiteY6" fmla="*/ 0 h 843066"/>
              <a:gd name="connsiteX0" fmla="*/ 0 w 9144000"/>
              <a:gd name="connsiteY0" fmla="*/ 0 h 843066"/>
              <a:gd name="connsiteX1" fmla="*/ 9144000 w 9144000"/>
              <a:gd name="connsiteY1" fmla="*/ 0 h 843066"/>
              <a:gd name="connsiteX2" fmla="*/ 8381050 w 9144000"/>
              <a:gd name="connsiteY2" fmla="*/ 282956 h 843066"/>
              <a:gd name="connsiteX3" fmla="*/ 2846997 w 9144000"/>
              <a:gd name="connsiteY3" fmla="*/ 279993 h 843066"/>
              <a:gd name="connsiteX4" fmla="*/ 1657810 w 9144000"/>
              <a:gd name="connsiteY4" fmla="*/ 842505 h 843066"/>
              <a:gd name="connsiteX5" fmla="*/ 0 w 9144000"/>
              <a:gd name="connsiteY5" fmla="*/ 843066 h 843066"/>
              <a:gd name="connsiteX6" fmla="*/ 0 w 9144000"/>
              <a:gd name="connsiteY6" fmla="*/ 0 h 8430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144000" h="843066">
                <a:moveTo>
                  <a:pt x="0" y="0"/>
                </a:moveTo>
                <a:lnTo>
                  <a:pt x="9144000" y="0"/>
                </a:lnTo>
                <a:cubicBezTo>
                  <a:pt x="9139875" y="117463"/>
                  <a:pt x="8968316" y="283237"/>
                  <a:pt x="8381050" y="282956"/>
                </a:cubicBezTo>
                <a:lnTo>
                  <a:pt x="2846997" y="279993"/>
                </a:lnTo>
                <a:cubicBezTo>
                  <a:pt x="2336230" y="300566"/>
                  <a:pt x="2408814" y="835164"/>
                  <a:pt x="1657810" y="842505"/>
                </a:cubicBezTo>
                <a:lnTo>
                  <a:pt x="0" y="843066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chemeClr val="tx1">
                  <a:lumMod val="50000"/>
                  <a:lumOff val="50000"/>
                </a:schemeClr>
              </a:gs>
              <a:gs pos="65000">
                <a:schemeClr val="accent6">
                  <a:lumMod val="75000"/>
                </a:schemeClr>
              </a:gs>
              <a:gs pos="100000">
                <a:schemeClr val="accent6">
                  <a:lumMod val="75000"/>
                </a:schemeClr>
              </a:gs>
            </a:gsLst>
            <a:lin ang="5400000" scaled="1"/>
            <a:tileRect/>
          </a:gradFill>
          <a:ln>
            <a:noFill/>
          </a:ln>
          <a:effectLst>
            <a:outerShdw blurRad="50800" dist="38100" dir="2700000" algn="tl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1" name="Freeform 10"/>
          <p:cNvSpPr/>
          <p:nvPr userDrawn="1"/>
        </p:nvSpPr>
        <p:spPr>
          <a:xfrm>
            <a:off x="0" y="5715000"/>
            <a:ext cx="9144635" cy="1143000"/>
          </a:xfrm>
          <a:custGeom>
            <a:avLst/>
            <a:gdLst>
              <a:gd name="connsiteX0" fmla="*/ 0 w 9144000"/>
              <a:gd name="connsiteY0" fmla="*/ 0 h 1143000"/>
              <a:gd name="connsiteX1" fmla="*/ 9144000 w 9144000"/>
              <a:gd name="connsiteY1" fmla="*/ 0 h 1143000"/>
              <a:gd name="connsiteX2" fmla="*/ 9144000 w 9144000"/>
              <a:gd name="connsiteY2" fmla="*/ 1143000 h 1143000"/>
              <a:gd name="connsiteX3" fmla="*/ 0 w 9144000"/>
              <a:gd name="connsiteY3" fmla="*/ 1143000 h 1143000"/>
              <a:gd name="connsiteX4" fmla="*/ 0 w 9144000"/>
              <a:gd name="connsiteY4" fmla="*/ 0 h 1143000"/>
              <a:gd name="connsiteX0" fmla="*/ 0 w 9144000"/>
              <a:gd name="connsiteY0" fmla="*/ 762000 h 1143000"/>
              <a:gd name="connsiteX1" fmla="*/ 9144000 w 9144000"/>
              <a:gd name="connsiteY1" fmla="*/ 0 h 1143000"/>
              <a:gd name="connsiteX2" fmla="*/ 9144000 w 9144000"/>
              <a:gd name="connsiteY2" fmla="*/ 1143000 h 1143000"/>
              <a:gd name="connsiteX3" fmla="*/ 0 w 9144000"/>
              <a:gd name="connsiteY3" fmla="*/ 1143000 h 1143000"/>
              <a:gd name="connsiteX4" fmla="*/ 0 w 9144000"/>
              <a:gd name="connsiteY4" fmla="*/ 762000 h 1143000"/>
              <a:gd name="connsiteX0" fmla="*/ 0 w 9144000"/>
              <a:gd name="connsiteY0" fmla="*/ 762000 h 1143000"/>
              <a:gd name="connsiteX1" fmla="*/ 7345680 w 9144000"/>
              <a:gd name="connsiteY1" fmla="*/ 137160 h 1143000"/>
              <a:gd name="connsiteX2" fmla="*/ 9144000 w 9144000"/>
              <a:gd name="connsiteY2" fmla="*/ 0 h 1143000"/>
              <a:gd name="connsiteX3" fmla="*/ 9144000 w 9144000"/>
              <a:gd name="connsiteY3" fmla="*/ 1143000 h 1143000"/>
              <a:gd name="connsiteX4" fmla="*/ 0 w 9144000"/>
              <a:gd name="connsiteY4" fmla="*/ 1143000 h 1143000"/>
              <a:gd name="connsiteX5" fmla="*/ 0 w 9144000"/>
              <a:gd name="connsiteY5" fmla="*/ 762000 h 1143000"/>
              <a:gd name="connsiteX0" fmla="*/ 0 w 9144000"/>
              <a:gd name="connsiteY0" fmla="*/ 762000 h 1143000"/>
              <a:gd name="connsiteX1" fmla="*/ 7345680 w 9144000"/>
              <a:gd name="connsiteY1" fmla="*/ 746760 h 1143000"/>
              <a:gd name="connsiteX2" fmla="*/ 9144000 w 9144000"/>
              <a:gd name="connsiteY2" fmla="*/ 0 h 1143000"/>
              <a:gd name="connsiteX3" fmla="*/ 9144000 w 9144000"/>
              <a:gd name="connsiteY3" fmla="*/ 1143000 h 1143000"/>
              <a:gd name="connsiteX4" fmla="*/ 0 w 9144000"/>
              <a:gd name="connsiteY4" fmla="*/ 1143000 h 1143000"/>
              <a:gd name="connsiteX5" fmla="*/ 0 w 9144000"/>
              <a:gd name="connsiteY5" fmla="*/ 762000 h 1143000"/>
              <a:gd name="connsiteX0" fmla="*/ 0 w 9144000"/>
              <a:gd name="connsiteY0" fmla="*/ 762000 h 1143000"/>
              <a:gd name="connsiteX1" fmla="*/ 7345680 w 9144000"/>
              <a:gd name="connsiteY1" fmla="*/ 746760 h 1143000"/>
              <a:gd name="connsiteX2" fmla="*/ 9144000 w 9144000"/>
              <a:gd name="connsiteY2" fmla="*/ 0 h 1143000"/>
              <a:gd name="connsiteX3" fmla="*/ 9144000 w 9144000"/>
              <a:gd name="connsiteY3" fmla="*/ 1143000 h 1143000"/>
              <a:gd name="connsiteX4" fmla="*/ 0 w 9144000"/>
              <a:gd name="connsiteY4" fmla="*/ 1143000 h 1143000"/>
              <a:gd name="connsiteX5" fmla="*/ 0 w 9144000"/>
              <a:gd name="connsiteY5" fmla="*/ 762000 h 1143000"/>
              <a:gd name="connsiteX0" fmla="*/ 0 w 9144000"/>
              <a:gd name="connsiteY0" fmla="*/ 762000 h 1143000"/>
              <a:gd name="connsiteX1" fmla="*/ 7345680 w 9144000"/>
              <a:gd name="connsiteY1" fmla="*/ 746760 h 1143000"/>
              <a:gd name="connsiteX2" fmla="*/ 9144000 w 9144000"/>
              <a:gd name="connsiteY2" fmla="*/ 0 h 1143000"/>
              <a:gd name="connsiteX3" fmla="*/ 9144000 w 9144000"/>
              <a:gd name="connsiteY3" fmla="*/ 1143000 h 1143000"/>
              <a:gd name="connsiteX4" fmla="*/ 0 w 9144000"/>
              <a:gd name="connsiteY4" fmla="*/ 1143000 h 1143000"/>
              <a:gd name="connsiteX5" fmla="*/ 0 w 9144000"/>
              <a:gd name="connsiteY5" fmla="*/ 762000 h 1143000"/>
              <a:gd name="connsiteX0" fmla="*/ 0 w 9144000"/>
              <a:gd name="connsiteY0" fmla="*/ 762000 h 1143000"/>
              <a:gd name="connsiteX1" fmla="*/ 7345680 w 9144000"/>
              <a:gd name="connsiteY1" fmla="*/ 746760 h 1143000"/>
              <a:gd name="connsiteX2" fmla="*/ 9144000 w 9144000"/>
              <a:gd name="connsiteY2" fmla="*/ 0 h 1143000"/>
              <a:gd name="connsiteX3" fmla="*/ 9144000 w 9144000"/>
              <a:gd name="connsiteY3" fmla="*/ 1143000 h 1143000"/>
              <a:gd name="connsiteX4" fmla="*/ 0 w 9144000"/>
              <a:gd name="connsiteY4" fmla="*/ 1143000 h 1143000"/>
              <a:gd name="connsiteX5" fmla="*/ 0 w 9144000"/>
              <a:gd name="connsiteY5" fmla="*/ 762000 h 1143000"/>
              <a:gd name="connsiteX0" fmla="*/ 0 w 9144000"/>
              <a:gd name="connsiteY0" fmla="*/ 762000 h 1143000"/>
              <a:gd name="connsiteX1" fmla="*/ 8069580 w 9144000"/>
              <a:gd name="connsiteY1" fmla="*/ 746760 h 1143000"/>
              <a:gd name="connsiteX2" fmla="*/ 9144000 w 9144000"/>
              <a:gd name="connsiteY2" fmla="*/ 0 h 1143000"/>
              <a:gd name="connsiteX3" fmla="*/ 9144000 w 9144000"/>
              <a:gd name="connsiteY3" fmla="*/ 1143000 h 1143000"/>
              <a:gd name="connsiteX4" fmla="*/ 0 w 9144000"/>
              <a:gd name="connsiteY4" fmla="*/ 1143000 h 1143000"/>
              <a:gd name="connsiteX5" fmla="*/ 0 w 9144000"/>
              <a:gd name="connsiteY5" fmla="*/ 762000 h 1143000"/>
              <a:gd name="connsiteX0" fmla="*/ 0 w 9144635"/>
              <a:gd name="connsiteY0" fmla="*/ 762000 h 1143000"/>
              <a:gd name="connsiteX1" fmla="*/ 8069580 w 9144635"/>
              <a:gd name="connsiteY1" fmla="*/ 746760 h 1143000"/>
              <a:gd name="connsiteX2" fmla="*/ 9144000 w 9144635"/>
              <a:gd name="connsiteY2" fmla="*/ 0 h 1143000"/>
              <a:gd name="connsiteX3" fmla="*/ 9144000 w 9144635"/>
              <a:gd name="connsiteY3" fmla="*/ 1143000 h 1143000"/>
              <a:gd name="connsiteX4" fmla="*/ 0 w 9144635"/>
              <a:gd name="connsiteY4" fmla="*/ 1143000 h 1143000"/>
              <a:gd name="connsiteX5" fmla="*/ 0 w 9144635"/>
              <a:gd name="connsiteY5" fmla="*/ 762000 h 1143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44635" h="1143000">
                <a:moveTo>
                  <a:pt x="0" y="762000"/>
                </a:moveTo>
                <a:lnTo>
                  <a:pt x="8069580" y="746760"/>
                </a:lnTo>
                <a:cubicBezTo>
                  <a:pt x="8954770" y="745490"/>
                  <a:pt x="9144635" y="172720"/>
                  <a:pt x="9144000" y="0"/>
                </a:cubicBezTo>
                <a:lnTo>
                  <a:pt x="9144000" y="1143000"/>
                </a:lnTo>
                <a:lnTo>
                  <a:pt x="0" y="1143000"/>
                </a:lnTo>
                <a:lnTo>
                  <a:pt x="0" y="762000"/>
                </a:lnTo>
                <a:close/>
              </a:path>
            </a:pathLst>
          </a:custGeom>
          <a:gradFill flip="none" rotWithShape="1">
            <a:gsLst>
              <a:gs pos="0">
                <a:schemeClr val="tx1">
                  <a:lumMod val="50000"/>
                  <a:lumOff val="50000"/>
                </a:schemeClr>
              </a:gs>
              <a:gs pos="65000">
                <a:schemeClr val="accent6">
                  <a:lumMod val="75000"/>
                </a:schemeClr>
              </a:gs>
              <a:gs pos="100000">
                <a:schemeClr val="accent6">
                  <a:lumMod val="75000"/>
                </a:schemeClr>
              </a:gs>
            </a:gsLst>
            <a:lin ang="16200000" scaled="1"/>
            <a:tileRect/>
          </a:gradFill>
          <a:ln>
            <a:noFill/>
          </a:ln>
          <a:effectLst>
            <a:outerShdw blurRad="152400" dist="38100" dir="16200000" rotWithShape="0">
              <a:prstClr val="black">
                <a:alpha val="1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2"/>
          </p:nvPr>
        </p:nvSpPr>
        <p:spPr>
          <a:xfrm>
            <a:off x="214282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fld id="{DBC280FA-8A8B-4E5C-8056-D17E95ED7319}" type="datetime1">
              <a:rPr lang="en-US" smtClean="0"/>
              <a:pPr/>
              <a:t>11/16/2023</a:t>
            </a:fld>
            <a:endParaRPr lang="en-GB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r>
              <a:rPr lang="en-GB"/>
              <a:t>YOUR COMPANY NAME</a:t>
            </a:r>
            <a:endParaRPr lang="en-GB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796118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fld id="{0C3C437F-050E-445F-8204-8D09ECBC1F8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4800600" y="990600"/>
            <a:ext cx="4191000" cy="926076"/>
          </a:xfrm>
        </p:spPr>
        <p:txBody>
          <a:bodyPr/>
          <a:lstStyle>
            <a:lvl1pPr algn="l">
              <a:defRPr sz="28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 dirty="0"/>
              <a:t>Click to edit </a:t>
            </a:r>
            <a:br>
              <a:rPr lang="en-US" dirty="0"/>
            </a:br>
            <a:r>
              <a:rPr lang="en-US" dirty="0"/>
              <a:t>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800600" y="1940256"/>
            <a:ext cx="4343399" cy="914400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12000">
                <a:schemeClr val="bg1"/>
              </a:gs>
              <a:gs pos="61000">
                <a:schemeClr val="accent6">
                  <a:lumMod val="60000"/>
                  <a:lumOff val="40000"/>
                </a:schemeClr>
              </a:gs>
              <a:gs pos="86000">
                <a:schemeClr val="accent6">
                  <a:lumMod val="60000"/>
                  <a:lumOff val="4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8" name="Rectangle 7"/>
          <p:cNvSpPr/>
          <p:nvPr userDrawn="1"/>
        </p:nvSpPr>
        <p:spPr>
          <a:xfrm>
            <a:off x="0" y="6827270"/>
            <a:ext cx="9144000" cy="45719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9" name="Freeform 8"/>
          <p:cNvSpPr/>
          <p:nvPr userDrawn="1"/>
        </p:nvSpPr>
        <p:spPr>
          <a:xfrm>
            <a:off x="0" y="0"/>
            <a:ext cx="9144000" cy="1235075"/>
          </a:xfrm>
          <a:custGeom>
            <a:avLst/>
            <a:gdLst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0 w 9144000"/>
              <a:gd name="connsiteY3" fmla="*/ 1066800 h 1066800"/>
              <a:gd name="connsiteX4" fmla="*/ 0 w 9144000"/>
              <a:gd name="connsiteY4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1552575 w 9144000"/>
              <a:gd name="connsiteY3" fmla="*/ 1066800 h 1066800"/>
              <a:gd name="connsiteX4" fmla="*/ 0 w 9144000"/>
              <a:gd name="connsiteY4" fmla="*/ 1066800 h 1066800"/>
              <a:gd name="connsiteX5" fmla="*/ 0 w 9144000"/>
              <a:gd name="connsiteY5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4457700 w 9144000"/>
              <a:gd name="connsiteY3" fmla="*/ 1066800 h 1066800"/>
              <a:gd name="connsiteX4" fmla="*/ 1552575 w 9144000"/>
              <a:gd name="connsiteY4" fmla="*/ 1066800 h 1066800"/>
              <a:gd name="connsiteX5" fmla="*/ 0 w 9144000"/>
              <a:gd name="connsiteY5" fmla="*/ 1066800 h 1066800"/>
              <a:gd name="connsiteX6" fmla="*/ 0 w 9144000"/>
              <a:gd name="connsiteY6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7286625 w 9144000"/>
              <a:gd name="connsiteY3" fmla="*/ 1066800 h 1066800"/>
              <a:gd name="connsiteX4" fmla="*/ 4457700 w 9144000"/>
              <a:gd name="connsiteY4" fmla="*/ 1066800 h 1066800"/>
              <a:gd name="connsiteX5" fmla="*/ 1552575 w 9144000"/>
              <a:gd name="connsiteY5" fmla="*/ 1066800 h 1066800"/>
              <a:gd name="connsiteX6" fmla="*/ 0 w 9144000"/>
              <a:gd name="connsiteY6" fmla="*/ 1066800 h 1066800"/>
              <a:gd name="connsiteX7" fmla="*/ 0 w 9144000"/>
              <a:gd name="connsiteY7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7286625 w 9144000"/>
              <a:gd name="connsiteY3" fmla="*/ 1066800 h 1066800"/>
              <a:gd name="connsiteX4" fmla="*/ 1866900 w 9144000"/>
              <a:gd name="connsiteY4" fmla="*/ 1066800 h 1066800"/>
              <a:gd name="connsiteX5" fmla="*/ 1552575 w 9144000"/>
              <a:gd name="connsiteY5" fmla="*/ 1066800 h 1066800"/>
              <a:gd name="connsiteX6" fmla="*/ 0 w 9144000"/>
              <a:gd name="connsiteY6" fmla="*/ 1066800 h 1066800"/>
              <a:gd name="connsiteX7" fmla="*/ 0 w 9144000"/>
              <a:gd name="connsiteY7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7639050 w 9144000"/>
              <a:gd name="connsiteY3" fmla="*/ 1066800 h 1066800"/>
              <a:gd name="connsiteX4" fmla="*/ 7286625 w 9144000"/>
              <a:gd name="connsiteY4" fmla="*/ 1066800 h 1066800"/>
              <a:gd name="connsiteX5" fmla="*/ 1866900 w 9144000"/>
              <a:gd name="connsiteY5" fmla="*/ 1066800 h 1066800"/>
              <a:gd name="connsiteX6" fmla="*/ 1552575 w 9144000"/>
              <a:gd name="connsiteY6" fmla="*/ 1066800 h 1066800"/>
              <a:gd name="connsiteX7" fmla="*/ 0 w 9144000"/>
              <a:gd name="connsiteY7" fmla="*/ 1066800 h 1066800"/>
              <a:gd name="connsiteX8" fmla="*/ 0 w 9144000"/>
              <a:gd name="connsiteY8" fmla="*/ 0 h 10668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76390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066800 h 1219200"/>
              <a:gd name="connsiteX6" fmla="*/ 15525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76390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5525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76390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0191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80962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0191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80962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0191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25550"/>
              <a:gd name="connsiteX1" fmla="*/ 9144000 w 9144000"/>
              <a:gd name="connsiteY1" fmla="*/ 0 h 1225550"/>
              <a:gd name="connsiteX2" fmla="*/ 9144000 w 9144000"/>
              <a:gd name="connsiteY2" fmla="*/ 1066800 h 1225550"/>
              <a:gd name="connsiteX3" fmla="*/ 8096250 w 9144000"/>
              <a:gd name="connsiteY3" fmla="*/ 1066800 h 1225550"/>
              <a:gd name="connsiteX4" fmla="*/ 7286625 w 9144000"/>
              <a:gd name="connsiteY4" fmla="*/ 1219200 h 1225550"/>
              <a:gd name="connsiteX5" fmla="*/ 1866900 w 9144000"/>
              <a:gd name="connsiteY5" fmla="*/ 1219200 h 1225550"/>
              <a:gd name="connsiteX6" fmla="*/ 1019175 w 9144000"/>
              <a:gd name="connsiteY6" fmla="*/ 1066800 h 1225550"/>
              <a:gd name="connsiteX7" fmla="*/ 0 w 9144000"/>
              <a:gd name="connsiteY7" fmla="*/ 1066800 h 1225550"/>
              <a:gd name="connsiteX8" fmla="*/ 0 w 9144000"/>
              <a:gd name="connsiteY8" fmla="*/ 0 h 1225550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10668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10668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10668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8382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8382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0668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8382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144000" h="1235075">
                <a:moveTo>
                  <a:pt x="0" y="0"/>
                </a:moveTo>
                <a:lnTo>
                  <a:pt x="9144000" y="0"/>
                </a:lnTo>
                <a:lnTo>
                  <a:pt x="9144000" y="838200"/>
                </a:lnTo>
                <a:lnTo>
                  <a:pt x="8096250" y="838200"/>
                </a:lnTo>
                <a:cubicBezTo>
                  <a:pt x="7759700" y="831850"/>
                  <a:pt x="7604125" y="1235075"/>
                  <a:pt x="7286625" y="1219200"/>
                </a:cubicBezTo>
                <a:lnTo>
                  <a:pt x="1866900" y="1219200"/>
                </a:lnTo>
                <a:cubicBezTo>
                  <a:pt x="1527175" y="1225550"/>
                  <a:pt x="1358900" y="841375"/>
                  <a:pt x="1019175" y="838200"/>
                </a:cubicBezTo>
                <a:lnTo>
                  <a:pt x="0" y="83820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40000">
                <a:schemeClr val="accent6">
                  <a:lumMod val="50000"/>
                </a:schemeClr>
              </a:gs>
              <a:gs pos="100000">
                <a:schemeClr val="accent6">
                  <a:lumMod val="75000"/>
                </a:schemeClr>
              </a:gs>
              <a:gs pos="100000">
                <a:schemeClr val="accent6">
                  <a:lumMod val="75000"/>
                </a:schemeClr>
              </a:gs>
            </a:gsLst>
            <a:lin ang="16200000" scaled="1"/>
            <a:tileRect/>
          </a:gra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600201"/>
            <a:ext cx="7924800" cy="388620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12"/>
          <p:cNvSpPr>
            <a:spLocks noGrp="1"/>
          </p:cNvSpPr>
          <p:nvPr>
            <p:ph type="dt" sz="half" idx="2"/>
          </p:nvPr>
        </p:nvSpPr>
        <p:spPr>
          <a:xfrm>
            <a:off x="457200" y="6314018"/>
            <a:ext cx="2133600" cy="3661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804915-40B8-4AE5-BB5A-AD8B8C811B0A}" type="datetime1">
              <a:rPr lang="en-US" smtClean="0"/>
              <a:pPr/>
              <a:t>11/16/2023</a:t>
            </a:fld>
            <a:endParaRPr lang="en-US"/>
          </a:p>
        </p:txBody>
      </p:sp>
      <p:sp>
        <p:nvSpPr>
          <p:cNvPr id="5" name="Footer Placeholder 13"/>
          <p:cNvSpPr>
            <a:spLocks noGrp="1"/>
          </p:cNvSpPr>
          <p:nvPr>
            <p:ph type="ftr" sz="quarter" idx="3"/>
          </p:nvPr>
        </p:nvSpPr>
        <p:spPr>
          <a:xfrm>
            <a:off x="3124200" y="6314018"/>
            <a:ext cx="2895600" cy="3661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YOUR COMPANY NAME</a:t>
            </a:r>
          </a:p>
        </p:txBody>
      </p:sp>
      <p:sp>
        <p:nvSpPr>
          <p:cNvPr id="6" name="Slide Number Placeholder 14"/>
          <p:cNvSpPr>
            <a:spLocks noGrp="1"/>
          </p:cNvSpPr>
          <p:nvPr>
            <p:ph type="sldNum" sz="quarter" idx="4"/>
          </p:nvPr>
        </p:nvSpPr>
        <p:spPr>
          <a:xfrm>
            <a:off x="6553200" y="6314018"/>
            <a:ext cx="2133600" cy="3661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2EEB42-3695-4CC8-9EB9-6441E8027B8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14018"/>
            <a:ext cx="2133600" cy="366183"/>
          </a:xfrm>
          <a:prstGeom prst="rect">
            <a:avLst/>
          </a:prstGeom>
        </p:spPr>
        <p:txBody>
          <a:bodyPr/>
          <a:lstStyle/>
          <a:p>
            <a:fld id="{92804915-40B8-4AE5-BB5A-AD8B8C811B0A}" type="datetime1">
              <a:rPr lang="en-US" smtClean="0"/>
              <a:pPr/>
              <a:t>11/16/2023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14018"/>
            <a:ext cx="2895600" cy="366183"/>
          </a:xfrm>
          <a:prstGeom prst="rect">
            <a:avLst/>
          </a:prstGeom>
        </p:spPr>
        <p:txBody>
          <a:bodyPr/>
          <a:lstStyle/>
          <a:p>
            <a:r>
              <a:rPr lang="en-US"/>
              <a:t>YOUR COMPANY NAME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2EEB42-3695-4CC8-9EB9-6441E8027B8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3"/>
          </p:nvPr>
        </p:nvSpPr>
        <p:spPr>
          <a:xfrm>
            <a:off x="685800" y="1828800"/>
            <a:ext cx="1447800" cy="1143000"/>
          </a:xfrm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6" hasCustomPrompt="1"/>
          </p:nvPr>
        </p:nvSpPr>
        <p:spPr>
          <a:xfrm>
            <a:off x="1295400" y="2514600"/>
            <a:ext cx="1828800" cy="2667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14" name="Picture Placeholder 6"/>
          <p:cNvSpPr>
            <a:spLocks noGrp="1"/>
          </p:cNvSpPr>
          <p:nvPr>
            <p:ph type="pic" sz="quarter" idx="19"/>
          </p:nvPr>
        </p:nvSpPr>
        <p:spPr>
          <a:xfrm>
            <a:off x="3352796" y="1828800"/>
            <a:ext cx="1447800" cy="1143000"/>
          </a:xfrm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15" name="Text Placeholder 10"/>
          <p:cNvSpPr>
            <a:spLocks noGrp="1"/>
          </p:cNvSpPr>
          <p:nvPr>
            <p:ph type="body" sz="quarter" idx="20" hasCustomPrompt="1"/>
          </p:nvPr>
        </p:nvSpPr>
        <p:spPr>
          <a:xfrm>
            <a:off x="3962396" y="2514600"/>
            <a:ext cx="1828800" cy="2667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16" name="Picture Placeholder 6"/>
          <p:cNvSpPr>
            <a:spLocks noGrp="1"/>
          </p:cNvSpPr>
          <p:nvPr>
            <p:ph type="pic" sz="quarter" idx="21"/>
          </p:nvPr>
        </p:nvSpPr>
        <p:spPr>
          <a:xfrm>
            <a:off x="6019800" y="1828800"/>
            <a:ext cx="1447800" cy="1143000"/>
          </a:xfrm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17" name="Text Placeholder 10"/>
          <p:cNvSpPr>
            <a:spLocks noGrp="1"/>
          </p:cNvSpPr>
          <p:nvPr>
            <p:ph type="body" sz="quarter" idx="22" hasCustomPrompt="1"/>
          </p:nvPr>
        </p:nvSpPr>
        <p:spPr>
          <a:xfrm>
            <a:off x="6629400" y="2514600"/>
            <a:ext cx="1828800" cy="2667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Text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14018"/>
            <a:ext cx="2133600" cy="366183"/>
          </a:xfrm>
          <a:prstGeom prst="rect">
            <a:avLst/>
          </a:prstGeom>
        </p:spPr>
        <p:txBody>
          <a:bodyPr/>
          <a:lstStyle/>
          <a:p>
            <a:fld id="{92804915-40B8-4AE5-BB5A-AD8B8C811B0A}" type="datetime1">
              <a:rPr lang="en-US" smtClean="0"/>
              <a:pPr/>
              <a:t>11/16/2023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14018"/>
            <a:ext cx="2895600" cy="366183"/>
          </a:xfrm>
          <a:prstGeom prst="rect">
            <a:avLst/>
          </a:prstGeom>
        </p:spPr>
        <p:txBody>
          <a:bodyPr/>
          <a:lstStyle/>
          <a:p>
            <a:r>
              <a:rPr lang="en-US"/>
              <a:t>YOUR COMPANY NAME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2EEB42-3695-4CC8-9EB9-6441E8027B8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3"/>
          </p:nvPr>
        </p:nvSpPr>
        <p:spPr>
          <a:xfrm>
            <a:off x="685800" y="1752600"/>
            <a:ext cx="2514600" cy="1066800"/>
          </a:xfrm>
        </p:spPr>
        <p:txBody>
          <a:bodyPr/>
          <a:lstStyle/>
          <a:p>
            <a:endParaRPr lang="en-US"/>
          </a:p>
        </p:txBody>
      </p:sp>
      <p:sp>
        <p:nvSpPr>
          <p:cNvPr id="8" name="Picture Placeholder 6"/>
          <p:cNvSpPr>
            <a:spLocks noGrp="1"/>
          </p:cNvSpPr>
          <p:nvPr>
            <p:ph type="pic" sz="quarter" idx="14"/>
          </p:nvPr>
        </p:nvSpPr>
        <p:spPr>
          <a:xfrm>
            <a:off x="685800" y="3048000"/>
            <a:ext cx="2514600" cy="1066800"/>
          </a:xfrm>
        </p:spPr>
        <p:txBody>
          <a:bodyPr/>
          <a:lstStyle/>
          <a:p>
            <a:endParaRPr lang="en-US"/>
          </a:p>
        </p:txBody>
      </p:sp>
      <p:sp>
        <p:nvSpPr>
          <p:cNvPr id="9" name="Picture Placeholder 6"/>
          <p:cNvSpPr>
            <a:spLocks noGrp="1"/>
          </p:cNvSpPr>
          <p:nvPr>
            <p:ph type="pic" sz="quarter" idx="15"/>
          </p:nvPr>
        </p:nvSpPr>
        <p:spPr>
          <a:xfrm>
            <a:off x="685800" y="4372708"/>
            <a:ext cx="2514600" cy="1066800"/>
          </a:xfrm>
        </p:spPr>
        <p:txBody>
          <a:bodyPr/>
          <a:lstStyle/>
          <a:p>
            <a:endParaRPr lang="en-US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6"/>
          </p:nvPr>
        </p:nvSpPr>
        <p:spPr>
          <a:xfrm>
            <a:off x="3200400" y="1869831"/>
            <a:ext cx="5181600" cy="838200"/>
          </a:xfrm>
        </p:spPr>
        <p:txBody>
          <a:bodyPr anchor="ctr"/>
          <a:lstStyle>
            <a:lvl1pPr>
              <a:buFontTx/>
              <a:buNone/>
              <a:defRPr/>
            </a:lvl1pPr>
          </a:lstStyle>
          <a:p>
            <a:pPr lvl="0"/>
            <a:endParaRPr lang="en-US" dirty="0"/>
          </a:p>
        </p:txBody>
      </p:sp>
      <p:sp>
        <p:nvSpPr>
          <p:cNvPr id="12" name="Text Placeholder 10"/>
          <p:cNvSpPr>
            <a:spLocks noGrp="1"/>
          </p:cNvSpPr>
          <p:nvPr>
            <p:ph type="body" sz="quarter" idx="17"/>
          </p:nvPr>
        </p:nvSpPr>
        <p:spPr>
          <a:xfrm>
            <a:off x="3200400" y="3124200"/>
            <a:ext cx="5181600" cy="838200"/>
          </a:xfrm>
        </p:spPr>
        <p:txBody>
          <a:bodyPr anchor="ctr"/>
          <a:lstStyle>
            <a:lvl1pPr>
              <a:buFontTx/>
              <a:buNone/>
              <a:defRPr/>
            </a:lvl1pPr>
          </a:lstStyle>
          <a:p>
            <a:pPr lvl="0"/>
            <a:endParaRPr lang="en-US" dirty="0"/>
          </a:p>
        </p:txBody>
      </p:sp>
      <p:sp>
        <p:nvSpPr>
          <p:cNvPr id="13" name="Text Placeholder 10"/>
          <p:cNvSpPr>
            <a:spLocks noGrp="1"/>
          </p:cNvSpPr>
          <p:nvPr>
            <p:ph type="body" sz="quarter" idx="18"/>
          </p:nvPr>
        </p:nvSpPr>
        <p:spPr>
          <a:xfrm>
            <a:off x="3200400" y="4484077"/>
            <a:ext cx="5181600" cy="838200"/>
          </a:xfrm>
        </p:spPr>
        <p:txBody>
          <a:bodyPr anchor="ctr"/>
          <a:lstStyle>
            <a:lvl1pPr>
              <a:buFontTx/>
              <a:buNone/>
              <a:defRPr/>
            </a:lvl1pPr>
          </a:lstStyle>
          <a:p>
            <a:pPr lvl="0"/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12000">
                <a:schemeClr val="bg1"/>
              </a:gs>
              <a:gs pos="61000">
                <a:schemeClr val="accent6">
                  <a:lumMod val="60000"/>
                  <a:lumOff val="40000"/>
                </a:schemeClr>
              </a:gs>
              <a:gs pos="86000">
                <a:schemeClr val="accent6">
                  <a:lumMod val="60000"/>
                  <a:lumOff val="4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8" name="Rectangle 7"/>
          <p:cNvSpPr/>
          <p:nvPr userDrawn="1"/>
        </p:nvSpPr>
        <p:spPr>
          <a:xfrm>
            <a:off x="0" y="6827270"/>
            <a:ext cx="9144000" cy="45719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9" name="Freeform 8"/>
          <p:cNvSpPr/>
          <p:nvPr userDrawn="1"/>
        </p:nvSpPr>
        <p:spPr>
          <a:xfrm>
            <a:off x="0" y="0"/>
            <a:ext cx="9144000" cy="1235075"/>
          </a:xfrm>
          <a:custGeom>
            <a:avLst/>
            <a:gdLst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0 w 9144000"/>
              <a:gd name="connsiteY3" fmla="*/ 1066800 h 1066800"/>
              <a:gd name="connsiteX4" fmla="*/ 0 w 9144000"/>
              <a:gd name="connsiteY4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1552575 w 9144000"/>
              <a:gd name="connsiteY3" fmla="*/ 1066800 h 1066800"/>
              <a:gd name="connsiteX4" fmla="*/ 0 w 9144000"/>
              <a:gd name="connsiteY4" fmla="*/ 1066800 h 1066800"/>
              <a:gd name="connsiteX5" fmla="*/ 0 w 9144000"/>
              <a:gd name="connsiteY5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4457700 w 9144000"/>
              <a:gd name="connsiteY3" fmla="*/ 1066800 h 1066800"/>
              <a:gd name="connsiteX4" fmla="*/ 1552575 w 9144000"/>
              <a:gd name="connsiteY4" fmla="*/ 1066800 h 1066800"/>
              <a:gd name="connsiteX5" fmla="*/ 0 w 9144000"/>
              <a:gd name="connsiteY5" fmla="*/ 1066800 h 1066800"/>
              <a:gd name="connsiteX6" fmla="*/ 0 w 9144000"/>
              <a:gd name="connsiteY6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7286625 w 9144000"/>
              <a:gd name="connsiteY3" fmla="*/ 1066800 h 1066800"/>
              <a:gd name="connsiteX4" fmla="*/ 4457700 w 9144000"/>
              <a:gd name="connsiteY4" fmla="*/ 1066800 h 1066800"/>
              <a:gd name="connsiteX5" fmla="*/ 1552575 w 9144000"/>
              <a:gd name="connsiteY5" fmla="*/ 1066800 h 1066800"/>
              <a:gd name="connsiteX6" fmla="*/ 0 w 9144000"/>
              <a:gd name="connsiteY6" fmla="*/ 1066800 h 1066800"/>
              <a:gd name="connsiteX7" fmla="*/ 0 w 9144000"/>
              <a:gd name="connsiteY7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7286625 w 9144000"/>
              <a:gd name="connsiteY3" fmla="*/ 1066800 h 1066800"/>
              <a:gd name="connsiteX4" fmla="*/ 1866900 w 9144000"/>
              <a:gd name="connsiteY4" fmla="*/ 1066800 h 1066800"/>
              <a:gd name="connsiteX5" fmla="*/ 1552575 w 9144000"/>
              <a:gd name="connsiteY5" fmla="*/ 1066800 h 1066800"/>
              <a:gd name="connsiteX6" fmla="*/ 0 w 9144000"/>
              <a:gd name="connsiteY6" fmla="*/ 1066800 h 1066800"/>
              <a:gd name="connsiteX7" fmla="*/ 0 w 9144000"/>
              <a:gd name="connsiteY7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7639050 w 9144000"/>
              <a:gd name="connsiteY3" fmla="*/ 1066800 h 1066800"/>
              <a:gd name="connsiteX4" fmla="*/ 7286625 w 9144000"/>
              <a:gd name="connsiteY4" fmla="*/ 1066800 h 1066800"/>
              <a:gd name="connsiteX5" fmla="*/ 1866900 w 9144000"/>
              <a:gd name="connsiteY5" fmla="*/ 1066800 h 1066800"/>
              <a:gd name="connsiteX6" fmla="*/ 1552575 w 9144000"/>
              <a:gd name="connsiteY6" fmla="*/ 1066800 h 1066800"/>
              <a:gd name="connsiteX7" fmla="*/ 0 w 9144000"/>
              <a:gd name="connsiteY7" fmla="*/ 1066800 h 1066800"/>
              <a:gd name="connsiteX8" fmla="*/ 0 w 9144000"/>
              <a:gd name="connsiteY8" fmla="*/ 0 h 10668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76390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066800 h 1219200"/>
              <a:gd name="connsiteX6" fmla="*/ 15525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76390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5525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76390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0191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80962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0191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80962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0191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25550"/>
              <a:gd name="connsiteX1" fmla="*/ 9144000 w 9144000"/>
              <a:gd name="connsiteY1" fmla="*/ 0 h 1225550"/>
              <a:gd name="connsiteX2" fmla="*/ 9144000 w 9144000"/>
              <a:gd name="connsiteY2" fmla="*/ 1066800 h 1225550"/>
              <a:gd name="connsiteX3" fmla="*/ 8096250 w 9144000"/>
              <a:gd name="connsiteY3" fmla="*/ 1066800 h 1225550"/>
              <a:gd name="connsiteX4" fmla="*/ 7286625 w 9144000"/>
              <a:gd name="connsiteY4" fmla="*/ 1219200 h 1225550"/>
              <a:gd name="connsiteX5" fmla="*/ 1866900 w 9144000"/>
              <a:gd name="connsiteY5" fmla="*/ 1219200 h 1225550"/>
              <a:gd name="connsiteX6" fmla="*/ 1019175 w 9144000"/>
              <a:gd name="connsiteY6" fmla="*/ 1066800 h 1225550"/>
              <a:gd name="connsiteX7" fmla="*/ 0 w 9144000"/>
              <a:gd name="connsiteY7" fmla="*/ 1066800 h 1225550"/>
              <a:gd name="connsiteX8" fmla="*/ 0 w 9144000"/>
              <a:gd name="connsiteY8" fmla="*/ 0 h 1225550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10668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10668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10668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8382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8382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0668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8382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144000" h="1235075">
                <a:moveTo>
                  <a:pt x="0" y="0"/>
                </a:moveTo>
                <a:lnTo>
                  <a:pt x="9144000" y="0"/>
                </a:lnTo>
                <a:lnTo>
                  <a:pt x="9144000" y="838200"/>
                </a:lnTo>
                <a:lnTo>
                  <a:pt x="8096250" y="838200"/>
                </a:lnTo>
                <a:cubicBezTo>
                  <a:pt x="7759700" y="831850"/>
                  <a:pt x="7604125" y="1235075"/>
                  <a:pt x="7286625" y="1219200"/>
                </a:cubicBezTo>
                <a:lnTo>
                  <a:pt x="1866900" y="1219200"/>
                </a:lnTo>
                <a:cubicBezTo>
                  <a:pt x="1527175" y="1225550"/>
                  <a:pt x="1358900" y="841375"/>
                  <a:pt x="1019175" y="838200"/>
                </a:cubicBezTo>
                <a:lnTo>
                  <a:pt x="0" y="83820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40000">
                <a:schemeClr val="accent6">
                  <a:lumMod val="50000"/>
                </a:schemeClr>
              </a:gs>
              <a:gs pos="100000">
                <a:schemeClr val="accent6">
                  <a:lumMod val="75000"/>
                </a:schemeClr>
              </a:gs>
              <a:gs pos="100000">
                <a:schemeClr val="accent6">
                  <a:lumMod val="75000"/>
                </a:schemeClr>
              </a:gs>
            </a:gsLst>
            <a:lin ang="16200000" scaled="1"/>
            <a:tileRect/>
          </a:gra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2675" y="1371600"/>
            <a:ext cx="7924800" cy="4876800"/>
          </a:xfrm>
          <a:prstGeom prst="rect">
            <a:avLst/>
          </a:prstGeom>
        </p:spPr>
        <p:txBody>
          <a:bodyPr vert="horz" lIns="182880" tIns="365760" rIns="182880" bIns="182880" rtlCol="0" anchor="t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4"/>
          </p:nvPr>
        </p:nvSpPr>
        <p:spPr>
          <a:xfrm>
            <a:off x="6553200" y="6314018"/>
            <a:ext cx="2133600" cy="3661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2EEB42-3695-4CC8-9EB9-6441E8027B8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90600"/>
          </a:xfrm>
          <a:prstGeom prst="rect">
            <a:avLst/>
          </a:prstGeom>
        </p:spPr>
        <p:txBody>
          <a:bodyPr vert="horz" lIns="182880" tIns="365760" rIns="182880" bIns="18288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4" r:id="rId2"/>
    <p:sldLayoutId id="2147483655" r:id="rId3"/>
    <p:sldLayoutId id="2147483656" r:id="rId4"/>
  </p:sldLayoutIdLst>
  <p:hf hdr="0"/>
  <p:txStyles>
    <p:titleStyle>
      <a:lvl1pPr algn="ctr" defTabSz="914400" rtl="0" eaLnBrk="1" latinLnBrk="0" hangingPunct="1">
        <a:spcBef>
          <a:spcPct val="0"/>
        </a:spcBef>
        <a:buNone/>
        <a:defRPr sz="3200" b="1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2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mailto:huntb@Monroe.wednet.edu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15026507.edit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12" y="165580"/>
            <a:ext cx="9144000" cy="6340477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</p:pic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AB2EEB42-3695-4CC8-9EB9-6441E8027B8F}" type="slidenum">
              <a:rPr lang="en-US" smtClean="0"/>
              <a:pPr/>
              <a:t>1</a:t>
            </a:fld>
            <a:endParaRPr lang="en-US"/>
          </a:p>
        </p:txBody>
      </p:sp>
      <p:sp>
        <p:nvSpPr>
          <p:cNvPr id="17" name="Title 1"/>
          <p:cNvSpPr>
            <a:spLocks noGrp="1"/>
          </p:cNvSpPr>
          <p:nvPr>
            <p:ph type="ctrTitle"/>
          </p:nvPr>
        </p:nvSpPr>
        <p:spPr>
          <a:xfrm>
            <a:off x="3886200" y="530142"/>
            <a:ext cx="5257799" cy="974353"/>
          </a:xfrm>
        </p:spPr>
        <p:txBody>
          <a:bodyPr>
            <a:noAutofit/>
          </a:bodyPr>
          <a:lstStyle/>
          <a:p>
            <a:pPr algn="ctr"/>
            <a:r>
              <a:rPr lang="en-US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2023-24 Budget Advisory Committee Meeting</a:t>
            </a:r>
          </a:p>
        </p:txBody>
      </p:sp>
      <p:sp>
        <p:nvSpPr>
          <p:cNvPr id="18" name="Subtitle 2"/>
          <p:cNvSpPr>
            <a:spLocks noGrp="1"/>
          </p:cNvSpPr>
          <p:nvPr>
            <p:ph type="subTitle" idx="1"/>
          </p:nvPr>
        </p:nvSpPr>
        <p:spPr>
          <a:xfrm>
            <a:off x="5131979" y="1869057"/>
            <a:ext cx="3328278" cy="537030"/>
          </a:xfrm>
        </p:spPr>
        <p:txBody>
          <a:bodyPr anchor="ctr">
            <a:noAutofit/>
          </a:bodyPr>
          <a:lstStyle/>
          <a:p>
            <a:pPr algn="ctr"/>
            <a:r>
              <a:rPr lang="en-US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November 16, 2023</a:t>
            </a:r>
          </a:p>
        </p:txBody>
      </p:sp>
      <p:sp>
        <p:nvSpPr>
          <p:cNvPr id="9" name="Freeform 8"/>
          <p:cNvSpPr/>
          <p:nvPr/>
        </p:nvSpPr>
        <p:spPr>
          <a:xfrm>
            <a:off x="0" y="5715000"/>
            <a:ext cx="9144635" cy="1143000"/>
          </a:xfrm>
          <a:custGeom>
            <a:avLst/>
            <a:gdLst>
              <a:gd name="connsiteX0" fmla="*/ 0 w 9144000"/>
              <a:gd name="connsiteY0" fmla="*/ 0 h 1143000"/>
              <a:gd name="connsiteX1" fmla="*/ 9144000 w 9144000"/>
              <a:gd name="connsiteY1" fmla="*/ 0 h 1143000"/>
              <a:gd name="connsiteX2" fmla="*/ 9144000 w 9144000"/>
              <a:gd name="connsiteY2" fmla="*/ 1143000 h 1143000"/>
              <a:gd name="connsiteX3" fmla="*/ 0 w 9144000"/>
              <a:gd name="connsiteY3" fmla="*/ 1143000 h 1143000"/>
              <a:gd name="connsiteX4" fmla="*/ 0 w 9144000"/>
              <a:gd name="connsiteY4" fmla="*/ 0 h 1143000"/>
              <a:gd name="connsiteX0" fmla="*/ 0 w 9144000"/>
              <a:gd name="connsiteY0" fmla="*/ 762000 h 1143000"/>
              <a:gd name="connsiteX1" fmla="*/ 9144000 w 9144000"/>
              <a:gd name="connsiteY1" fmla="*/ 0 h 1143000"/>
              <a:gd name="connsiteX2" fmla="*/ 9144000 w 9144000"/>
              <a:gd name="connsiteY2" fmla="*/ 1143000 h 1143000"/>
              <a:gd name="connsiteX3" fmla="*/ 0 w 9144000"/>
              <a:gd name="connsiteY3" fmla="*/ 1143000 h 1143000"/>
              <a:gd name="connsiteX4" fmla="*/ 0 w 9144000"/>
              <a:gd name="connsiteY4" fmla="*/ 762000 h 1143000"/>
              <a:gd name="connsiteX0" fmla="*/ 0 w 9144000"/>
              <a:gd name="connsiteY0" fmla="*/ 762000 h 1143000"/>
              <a:gd name="connsiteX1" fmla="*/ 7345680 w 9144000"/>
              <a:gd name="connsiteY1" fmla="*/ 137160 h 1143000"/>
              <a:gd name="connsiteX2" fmla="*/ 9144000 w 9144000"/>
              <a:gd name="connsiteY2" fmla="*/ 0 h 1143000"/>
              <a:gd name="connsiteX3" fmla="*/ 9144000 w 9144000"/>
              <a:gd name="connsiteY3" fmla="*/ 1143000 h 1143000"/>
              <a:gd name="connsiteX4" fmla="*/ 0 w 9144000"/>
              <a:gd name="connsiteY4" fmla="*/ 1143000 h 1143000"/>
              <a:gd name="connsiteX5" fmla="*/ 0 w 9144000"/>
              <a:gd name="connsiteY5" fmla="*/ 762000 h 1143000"/>
              <a:gd name="connsiteX0" fmla="*/ 0 w 9144000"/>
              <a:gd name="connsiteY0" fmla="*/ 762000 h 1143000"/>
              <a:gd name="connsiteX1" fmla="*/ 7345680 w 9144000"/>
              <a:gd name="connsiteY1" fmla="*/ 746760 h 1143000"/>
              <a:gd name="connsiteX2" fmla="*/ 9144000 w 9144000"/>
              <a:gd name="connsiteY2" fmla="*/ 0 h 1143000"/>
              <a:gd name="connsiteX3" fmla="*/ 9144000 w 9144000"/>
              <a:gd name="connsiteY3" fmla="*/ 1143000 h 1143000"/>
              <a:gd name="connsiteX4" fmla="*/ 0 w 9144000"/>
              <a:gd name="connsiteY4" fmla="*/ 1143000 h 1143000"/>
              <a:gd name="connsiteX5" fmla="*/ 0 w 9144000"/>
              <a:gd name="connsiteY5" fmla="*/ 762000 h 1143000"/>
              <a:gd name="connsiteX0" fmla="*/ 0 w 9144000"/>
              <a:gd name="connsiteY0" fmla="*/ 762000 h 1143000"/>
              <a:gd name="connsiteX1" fmla="*/ 7345680 w 9144000"/>
              <a:gd name="connsiteY1" fmla="*/ 746760 h 1143000"/>
              <a:gd name="connsiteX2" fmla="*/ 9144000 w 9144000"/>
              <a:gd name="connsiteY2" fmla="*/ 0 h 1143000"/>
              <a:gd name="connsiteX3" fmla="*/ 9144000 w 9144000"/>
              <a:gd name="connsiteY3" fmla="*/ 1143000 h 1143000"/>
              <a:gd name="connsiteX4" fmla="*/ 0 w 9144000"/>
              <a:gd name="connsiteY4" fmla="*/ 1143000 h 1143000"/>
              <a:gd name="connsiteX5" fmla="*/ 0 w 9144000"/>
              <a:gd name="connsiteY5" fmla="*/ 762000 h 1143000"/>
              <a:gd name="connsiteX0" fmla="*/ 0 w 9144000"/>
              <a:gd name="connsiteY0" fmla="*/ 762000 h 1143000"/>
              <a:gd name="connsiteX1" fmla="*/ 7345680 w 9144000"/>
              <a:gd name="connsiteY1" fmla="*/ 746760 h 1143000"/>
              <a:gd name="connsiteX2" fmla="*/ 9144000 w 9144000"/>
              <a:gd name="connsiteY2" fmla="*/ 0 h 1143000"/>
              <a:gd name="connsiteX3" fmla="*/ 9144000 w 9144000"/>
              <a:gd name="connsiteY3" fmla="*/ 1143000 h 1143000"/>
              <a:gd name="connsiteX4" fmla="*/ 0 w 9144000"/>
              <a:gd name="connsiteY4" fmla="*/ 1143000 h 1143000"/>
              <a:gd name="connsiteX5" fmla="*/ 0 w 9144000"/>
              <a:gd name="connsiteY5" fmla="*/ 762000 h 1143000"/>
              <a:gd name="connsiteX0" fmla="*/ 0 w 9144000"/>
              <a:gd name="connsiteY0" fmla="*/ 762000 h 1143000"/>
              <a:gd name="connsiteX1" fmla="*/ 7345680 w 9144000"/>
              <a:gd name="connsiteY1" fmla="*/ 746760 h 1143000"/>
              <a:gd name="connsiteX2" fmla="*/ 9144000 w 9144000"/>
              <a:gd name="connsiteY2" fmla="*/ 0 h 1143000"/>
              <a:gd name="connsiteX3" fmla="*/ 9144000 w 9144000"/>
              <a:gd name="connsiteY3" fmla="*/ 1143000 h 1143000"/>
              <a:gd name="connsiteX4" fmla="*/ 0 w 9144000"/>
              <a:gd name="connsiteY4" fmla="*/ 1143000 h 1143000"/>
              <a:gd name="connsiteX5" fmla="*/ 0 w 9144000"/>
              <a:gd name="connsiteY5" fmla="*/ 762000 h 1143000"/>
              <a:gd name="connsiteX0" fmla="*/ 0 w 9144000"/>
              <a:gd name="connsiteY0" fmla="*/ 762000 h 1143000"/>
              <a:gd name="connsiteX1" fmla="*/ 8069580 w 9144000"/>
              <a:gd name="connsiteY1" fmla="*/ 746760 h 1143000"/>
              <a:gd name="connsiteX2" fmla="*/ 9144000 w 9144000"/>
              <a:gd name="connsiteY2" fmla="*/ 0 h 1143000"/>
              <a:gd name="connsiteX3" fmla="*/ 9144000 w 9144000"/>
              <a:gd name="connsiteY3" fmla="*/ 1143000 h 1143000"/>
              <a:gd name="connsiteX4" fmla="*/ 0 w 9144000"/>
              <a:gd name="connsiteY4" fmla="*/ 1143000 h 1143000"/>
              <a:gd name="connsiteX5" fmla="*/ 0 w 9144000"/>
              <a:gd name="connsiteY5" fmla="*/ 762000 h 1143000"/>
              <a:gd name="connsiteX0" fmla="*/ 0 w 9144635"/>
              <a:gd name="connsiteY0" fmla="*/ 762000 h 1143000"/>
              <a:gd name="connsiteX1" fmla="*/ 8069580 w 9144635"/>
              <a:gd name="connsiteY1" fmla="*/ 746760 h 1143000"/>
              <a:gd name="connsiteX2" fmla="*/ 9144000 w 9144635"/>
              <a:gd name="connsiteY2" fmla="*/ 0 h 1143000"/>
              <a:gd name="connsiteX3" fmla="*/ 9144000 w 9144635"/>
              <a:gd name="connsiteY3" fmla="*/ 1143000 h 1143000"/>
              <a:gd name="connsiteX4" fmla="*/ 0 w 9144635"/>
              <a:gd name="connsiteY4" fmla="*/ 1143000 h 1143000"/>
              <a:gd name="connsiteX5" fmla="*/ 0 w 9144635"/>
              <a:gd name="connsiteY5" fmla="*/ 762000 h 1143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44635" h="1143000">
                <a:moveTo>
                  <a:pt x="0" y="762000"/>
                </a:moveTo>
                <a:lnTo>
                  <a:pt x="8069580" y="746760"/>
                </a:lnTo>
                <a:cubicBezTo>
                  <a:pt x="8954770" y="745490"/>
                  <a:pt x="9144635" y="172720"/>
                  <a:pt x="9144000" y="0"/>
                </a:cubicBezTo>
                <a:lnTo>
                  <a:pt x="9144000" y="1143000"/>
                </a:lnTo>
                <a:lnTo>
                  <a:pt x="0" y="1143000"/>
                </a:lnTo>
                <a:lnTo>
                  <a:pt x="0" y="762000"/>
                </a:lnTo>
                <a:close/>
              </a:path>
            </a:pathLst>
          </a:custGeom>
          <a:gradFill flip="none" rotWithShape="1">
            <a:gsLst>
              <a:gs pos="0">
                <a:srgbClr val="ABB441"/>
              </a:gs>
              <a:gs pos="65000">
                <a:schemeClr val="accent6">
                  <a:lumMod val="75000"/>
                </a:schemeClr>
              </a:gs>
              <a:gs pos="100000">
                <a:schemeClr val="accent6">
                  <a:lumMod val="75000"/>
                </a:schemeClr>
              </a:gs>
            </a:gsLst>
            <a:lin ang="16200000" scaled="1"/>
            <a:tileRect/>
          </a:gradFill>
          <a:ln>
            <a:noFill/>
          </a:ln>
          <a:effectLst>
            <a:outerShdw blurRad="152400" dist="38100" dir="16200000" rotWithShape="0">
              <a:prstClr val="black">
                <a:alpha val="1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8" name="Freeform 7"/>
          <p:cNvSpPr/>
          <p:nvPr/>
        </p:nvSpPr>
        <p:spPr>
          <a:xfrm>
            <a:off x="0" y="-1"/>
            <a:ext cx="9144000" cy="970005"/>
          </a:xfrm>
          <a:custGeom>
            <a:avLst/>
            <a:gdLst>
              <a:gd name="connsiteX0" fmla="*/ 0 w 9144000"/>
              <a:gd name="connsiteY0" fmla="*/ 0 h 990600"/>
              <a:gd name="connsiteX1" fmla="*/ 9144000 w 9144000"/>
              <a:gd name="connsiteY1" fmla="*/ 0 h 990600"/>
              <a:gd name="connsiteX2" fmla="*/ 9144000 w 9144000"/>
              <a:gd name="connsiteY2" fmla="*/ 990600 h 990600"/>
              <a:gd name="connsiteX3" fmla="*/ 0 w 9144000"/>
              <a:gd name="connsiteY3" fmla="*/ 990600 h 990600"/>
              <a:gd name="connsiteX4" fmla="*/ 0 w 9144000"/>
              <a:gd name="connsiteY4" fmla="*/ 0 h 990600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9144000 w 9144000"/>
              <a:gd name="connsiteY2" fmla="*/ 990600 h 998806"/>
              <a:gd name="connsiteX3" fmla="*/ 604911 w 9144000"/>
              <a:gd name="connsiteY3" fmla="*/ 998806 h 998806"/>
              <a:gd name="connsiteX4" fmla="*/ 0 w 9144000"/>
              <a:gd name="connsiteY4" fmla="*/ 990600 h 998806"/>
              <a:gd name="connsiteX5" fmla="*/ 0 w 9144000"/>
              <a:gd name="connsiteY5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9144000 w 9144000"/>
              <a:gd name="connsiteY2" fmla="*/ 990600 h 998806"/>
              <a:gd name="connsiteX3" fmla="*/ 985911 w 9144000"/>
              <a:gd name="connsiteY3" fmla="*/ 998806 h 998806"/>
              <a:gd name="connsiteX4" fmla="*/ 0 w 9144000"/>
              <a:gd name="connsiteY4" fmla="*/ 990600 h 998806"/>
              <a:gd name="connsiteX5" fmla="*/ 0 w 9144000"/>
              <a:gd name="connsiteY5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9144000 w 9144000"/>
              <a:gd name="connsiteY2" fmla="*/ 457200 h 998806"/>
              <a:gd name="connsiteX3" fmla="*/ 985911 w 9144000"/>
              <a:gd name="connsiteY3" fmla="*/ 998806 h 998806"/>
              <a:gd name="connsiteX4" fmla="*/ 0 w 9144000"/>
              <a:gd name="connsiteY4" fmla="*/ 990600 h 998806"/>
              <a:gd name="connsiteX5" fmla="*/ 0 w 9144000"/>
              <a:gd name="connsiteY5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9144000 w 9144000"/>
              <a:gd name="connsiteY2" fmla="*/ 457200 h 998806"/>
              <a:gd name="connsiteX3" fmla="*/ 8018585 w 9144000"/>
              <a:gd name="connsiteY3" fmla="*/ 520505 h 998806"/>
              <a:gd name="connsiteX4" fmla="*/ 985911 w 9144000"/>
              <a:gd name="connsiteY4" fmla="*/ 998806 h 998806"/>
              <a:gd name="connsiteX5" fmla="*/ 0 w 9144000"/>
              <a:gd name="connsiteY5" fmla="*/ 990600 h 998806"/>
              <a:gd name="connsiteX6" fmla="*/ 0 w 9144000"/>
              <a:gd name="connsiteY6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9144000 w 9144000"/>
              <a:gd name="connsiteY2" fmla="*/ 457200 h 998806"/>
              <a:gd name="connsiteX3" fmla="*/ 8018585 w 9144000"/>
              <a:gd name="connsiteY3" fmla="*/ 520505 h 998806"/>
              <a:gd name="connsiteX4" fmla="*/ 2377440 w 9144000"/>
              <a:gd name="connsiteY4" fmla="*/ 9003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9144000 w 9144000"/>
              <a:gd name="connsiteY2" fmla="*/ 457200 h 998806"/>
              <a:gd name="connsiteX3" fmla="*/ 8018585 w 9144000"/>
              <a:gd name="connsiteY3" fmla="*/ 520505 h 998806"/>
              <a:gd name="connsiteX4" fmla="*/ 2377440 w 9144000"/>
              <a:gd name="connsiteY4" fmla="*/ 5193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9144000 w 9144000"/>
              <a:gd name="connsiteY2" fmla="*/ 457200 h 998806"/>
              <a:gd name="connsiteX3" fmla="*/ 8018585 w 9144000"/>
              <a:gd name="connsiteY3" fmla="*/ 520505 h 998806"/>
              <a:gd name="connsiteX4" fmla="*/ 2377440 w 9144000"/>
              <a:gd name="connsiteY4" fmla="*/ 5193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9144000 w 9144000"/>
              <a:gd name="connsiteY2" fmla="*/ 457200 h 998806"/>
              <a:gd name="connsiteX3" fmla="*/ 8018585 w 9144000"/>
              <a:gd name="connsiteY3" fmla="*/ 520505 h 998806"/>
              <a:gd name="connsiteX4" fmla="*/ 2377440 w 9144000"/>
              <a:gd name="connsiteY4" fmla="*/ 5193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9144000 w 9144000"/>
              <a:gd name="connsiteY2" fmla="*/ 457200 h 998806"/>
              <a:gd name="connsiteX3" fmla="*/ 7561385 w 9144000"/>
              <a:gd name="connsiteY3" fmla="*/ 520505 h 998806"/>
              <a:gd name="connsiteX4" fmla="*/ 2377440 w 9144000"/>
              <a:gd name="connsiteY4" fmla="*/ 5193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458200 w 9144000"/>
              <a:gd name="connsiteY2" fmla="*/ 228600 h 998806"/>
              <a:gd name="connsiteX3" fmla="*/ 7561385 w 9144000"/>
              <a:gd name="connsiteY3" fmla="*/ 520505 h 998806"/>
              <a:gd name="connsiteX4" fmla="*/ 2377440 w 9144000"/>
              <a:gd name="connsiteY4" fmla="*/ 5193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458200 w 9144000"/>
              <a:gd name="connsiteY2" fmla="*/ 228600 h 998806"/>
              <a:gd name="connsiteX3" fmla="*/ 7561385 w 9144000"/>
              <a:gd name="connsiteY3" fmla="*/ 520505 h 998806"/>
              <a:gd name="connsiteX4" fmla="*/ 2377440 w 9144000"/>
              <a:gd name="connsiteY4" fmla="*/ 5193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458200 w 9144000"/>
              <a:gd name="connsiteY2" fmla="*/ 228600 h 998806"/>
              <a:gd name="connsiteX3" fmla="*/ 7561385 w 9144000"/>
              <a:gd name="connsiteY3" fmla="*/ 520505 h 998806"/>
              <a:gd name="connsiteX4" fmla="*/ 2377440 w 9144000"/>
              <a:gd name="connsiteY4" fmla="*/ 5193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763000 w 9144000"/>
              <a:gd name="connsiteY2" fmla="*/ 228600 h 998806"/>
              <a:gd name="connsiteX3" fmla="*/ 7561385 w 9144000"/>
              <a:gd name="connsiteY3" fmla="*/ 520505 h 998806"/>
              <a:gd name="connsiteX4" fmla="*/ 2377440 w 9144000"/>
              <a:gd name="connsiteY4" fmla="*/ 5193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763000 w 9144000"/>
              <a:gd name="connsiteY2" fmla="*/ 228600 h 998806"/>
              <a:gd name="connsiteX3" fmla="*/ 7561385 w 9144000"/>
              <a:gd name="connsiteY3" fmla="*/ 520505 h 998806"/>
              <a:gd name="connsiteX4" fmla="*/ 2377440 w 9144000"/>
              <a:gd name="connsiteY4" fmla="*/ 5193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763000 w 9144000"/>
              <a:gd name="connsiteY2" fmla="*/ 228600 h 998806"/>
              <a:gd name="connsiteX3" fmla="*/ 7561385 w 9144000"/>
              <a:gd name="connsiteY3" fmla="*/ 520505 h 998806"/>
              <a:gd name="connsiteX4" fmla="*/ 2377440 w 9144000"/>
              <a:gd name="connsiteY4" fmla="*/ 5193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875542 w 9144000"/>
              <a:gd name="connsiteY2" fmla="*/ 298939 h 998806"/>
              <a:gd name="connsiteX3" fmla="*/ 7561385 w 9144000"/>
              <a:gd name="connsiteY3" fmla="*/ 520505 h 998806"/>
              <a:gd name="connsiteX4" fmla="*/ 2377440 w 9144000"/>
              <a:gd name="connsiteY4" fmla="*/ 5193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875542 w 9144000"/>
              <a:gd name="connsiteY2" fmla="*/ 298939 h 998806"/>
              <a:gd name="connsiteX3" fmla="*/ 7561385 w 9144000"/>
              <a:gd name="connsiteY3" fmla="*/ 520505 h 998806"/>
              <a:gd name="connsiteX4" fmla="*/ 2377440 w 9144000"/>
              <a:gd name="connsiteY4" fmla="*/ 5193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875542 w 9144000"/>
              <a:gd name="connsiteY2" fmla="*/ 298939 h 998806"/>
              <a:gd name="connsiteX3" fmla="*/ 7561385 w 9144000"/>
              <a:gd name="connsiteY3" fmla="*/ 520505 h 998806"/>
              <a:gd name="connsiteX4" fmla="*/ 2377440 w 9144000"/>
              <a:gd name="connsiteY4" fmla="*/ 5193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875542 w 9144000"/>
              <a:gd name="connsiteY2" fmla="*/ 298939 h 998806"/>
              <a:gd name="connsiteX3" fmla="*/ 7561385 w 9144000"/>
              <a:gd name="connsiteY3" fmla="*/ 520505 h 998806"/>
              <a:gd name="connsiteX4" fmla="*/ 2377440 w 9144000"/>
              <a:gd name="connsiteY4" fmla="*/ 5193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875542 w 9144000"/>
              <a:gd name="connsiteY2" fmla="*/ 298939 h 998806"/>
              <a:gd name="connsiteX3" fmla="*/ 7561385 w 9144000"/>
              <a:gd name="connsiteY3" fmla="*/ 520505 h 998806"/>
              <a:gd name="connsiteX4" fmla="*/ 2377440 w 9144000"/>
              <a:gd name="connsiteY4" fmla="*/ 5193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875542 w 9144000"/>
              <a:gd name="connsiteY2" fmla="*/ 298939 h 998806"/>
              <a:gd name="connsiteX3" fmla="*/ 7561385 w 9144000"/>
              <a:gd name="connsiteY3" fmla="*/ 520505 h 998806"/>
              <a:gd name="connsiteX4" fmla="*/ 2377440 w 9144000"/>
              <a:gd name="connsiteY4" fmla="*/ 5193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875542 w 9144000"/>
              <a:gd name="connsiteY2" fmla="*/ 298939 h 998806"/>
              <a:gd name="connsiteX3" fmla="*/ 7561385 w 9144000"/>
              <a:gd name="connsiteY3" fmla="*/ 520505 h 998806"/>
              <a:gd name="connsiteX4" fmla="*/ 2377440 w 9144000"/>
              <a:gd name="connsiteY4" fmla="*/ 5193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875542 w 9144000"/>
              <a:gd name="connsiteY2" fmla="*/ 298939 h 998806"/>
              <a:gd name="connsiteX3" fmla="*/ 7561385 w 9144000"/>
              <a:gd name="connsiteY3" fmla="*/ 520505 h 998806"/>
              <a:gd name="connsiteX4" fmla="*/ 2377440 w 9144000"/>
              <a:gd name="connsiteY4" fmla="*/ 5193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875542 w 9144000"/>
              <a:gd name="connsiteY2" fmla="*/ 298939 h 998806"/>
              <a:gd name="connsiteX3" fmla="*/ 7561385 w 9144000"/>
              <a:gd name="connsiteY3" fmla="*/ 520505 h 998806"/>
              <a:gd name="connsiteX4" fmla="*/ 2377440 w 9144000"/>
              <a:gd name="connsiteY4" fmla="*/ 5193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875542 w 9144000"/>
              <a:gd name="connsiteY2" fmla="*/ 527539 h 998806"/>
              <a:gd name="connsiteX3" fmla="*/ 7561385 w 9144000"/>
              <a:gd name="connsiteY3" fmla="*/ 520505 h 998806"/>
              <a:gd name="connsiteX4" fmla="*/ 2377440 w 9144000"/>
              <a:gd name="connsiteY4" fmla="*/ 5193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875542 w 9144000"/>
              <a:gd name="connsiteY2" fmla="*/ 527539 h 998806"/>
              <a:gd name="connsiteX3" fmla="*/ 7561385 w 9144000"/>
              <a:gd name="connsiteY3" fmla="*/ 520505 h 998806"/>
              <a:gd name="connsiteX4" fmla="*/ 2377440 w 9144000"/>
              <a:gd name="connsiteY4" fmla="*/ 5193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646942 w 9144000"/>
              <a:gd name="connsiteY2" fmla="*/ 527539 h 998806"/>
              <a:gd name="connsiteX3" fmla="*/ 7561385 w 9144000"/>
              <a:gd name="connsiteY3" fmla="*/ 520505 h 998806"/>
              <a:gd name="connsiteX4" fmla="*/ 2377440 w 9144000"/>
              <a:gd name="connsiteY4" fmla="*/ 5193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646942 w 9144000"/>
              <a:gd name="connsiteY2" fmla="*/ 527539 h 998806"/>
              <a:gd name="connsiteX3" fmla="*/ 7561385 w 9144000"/>
              <a:gd name="connsiteY3" fmla="*/ 520505 h 998806"/>
              <a:gd name="connsiteX4" fmla="*/ 2377440 w 9144000"/>
              <a:gd name="connsiteY4" fmla="*/ 5193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799342 w 9144000"/>
              <a:gd name="connsiteY2" fmla="*/ 146539 h 998806"/>
              <a:gd name="connsiteX3" fmla="*/ 7561385 w 9144000"/>
              <a:gd name="connsiteY3" fmla="*/ 520505 h 998806"/>
              <a:gd name="connsiteX4" fmla="*/ 2377440 w 9144000"/>
              <a:gd name="connsiteY4" fmla="*/ 5193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799342 w 9144000"/>
              <a:gd name="connsiteY2" fmla="*/ 146539 h 998806"/>
              <a:gd name="connsiteX3" fmla="*/ 7561385 w 9144000"/>
              <a:gd name="connsiteY3" fmla="*/ 520505 h 998806"/>
              <a:gd name="connsiteX4" fmla="*/ 2377440 w 9144000"/>
              <a:gd name="connsiteY4" fmla="*/ 5193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799342 w 9144000"/>
              <a:gd name="connsiteY2" fmla="*/ 146539 h 998806"/>
              <a:gd name="connsiteX3" fmla="*/ 7561385 w 9144000"/>
              <a:gd name="connsiteY3" fmla="*/ 520505 h 998806"/>
              <a:gd name="connsiteX4" fmla="*/ 2377440 w 9144000"/>
              <a:gd name="connsiteY4" fmla="*/ 5193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799342 w 9144000"/>
              <a:gd name="connsiteY2" fmla="*/ 146539 h 998806"/>
              <a:gd name="connsiteX3" fmla="*/ 7561385 w 9144000"/>
              <a:gd name="connsiteY3" fmla="*/ 520505 h 998806"/>
              <a:gd name="connsiteX4" fmla="*/ 2377440 w 9144000"/>
              <a:gd name="connsiteY4" fmla="*/ 5193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265864"/>
              <a:gd name="connsiteY0" fmla="*/ 0 h 998806"/>
              <a:gd name="connsiteX1" fmla="*/ 9144000 w 9265864"/>
              <a:gd name="connsiteY1" fmla="*/ 0 h 998806"/>
              <a:gd name="connsiteX2" fmla="*/ 8951742 w 9265864"/>
              <a:gd name="connsiteY2" fmla="*/ 146539 h 998806"/>
              <a:gd name="connsiteX3" fmla="*/ 7561385 w 9265864"/>
              <a:gd name="connsiteY3" fmla="*/ 520505 h 998806"/>
              <a:gd name="connsiteX4" fmla="*/ 2377440 w 9265864"/>
              <a:gd name="connsiteY4" fmla="*/ 519332 h 998806"/>
              <a:gd name="connsiteX5" fmla="*/ 985911 w 9265864"/>
              <a:gd name="connsiteY5" fmla="*/ 998806 h 998806"/>
              <a:gd name="connsiteX6" fmla="*/ 0 w 9265864"/>
              <a:gd name="connsiteY6" fmla="*/ 990600 h 998806"/>
              <a:gd name="connsiteX7" fmla="*/ 0 w 9265864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951742 w 9144000"/>
              <a:gd name="connsiteY2" fmla="*/ 146539 h 998806"/>
              <a:gd name="connsiteX3" fmla="*/ 7561385 w 9144000"/>
              <a:gd name="connsiteY3" fmla="*/ 520505 h 998806"/>
              <a:gd name="connsiteX4" fmla="*/ 2377440 w 9144000"/>
              <a:gd name="connsiteY4" fmla="*/ 5193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951742 w 9144000"/>
              <a:gd name="connsiteY2" fmla="*/ 146539 h 998806"/>
              <a:gd name="connsiteX3" fmla="*/ 7561385 w 9144000"/>
              <a:gd name="connsiteY3" fmla="*/ 520505 h 998806"/>
              <a:gd name="connsiteX4" fmla="*/ 2377440 w 9144000"/>
              <a:gd name="connsiteY4" fmla="*/ 5193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50968"/>
              <a:gd name="connsiteY0" fmla="*/ 0 h 998806"/>
              <a:gd name="connsiteX1" fmla="*/ 9144000 w 9150968"/>
              <a:gd name="connsiteY1" fmla="*/ 0 h 998806"/>
              <a:gd name="connsiteX2" fmla="*/ 8951742 w 9150968"/>
              <a:gd name="connsiteY2" fmla="*/ 146539 h 998806"/>
              <a:gd name="connsiteX3" fmla="*/ 7561385 w 9150968"/>
              <a:gd name="connsiteY3" fmla="*/ 520505 h 998806"/>
              <a:gd name="connsiteX4" fmla="*/ 2377440 w 9150968"/>
              <a:gd name="connsiteY4" fmla="*/ 519332 h 998806"/>
              <a:gd name="connsiteX5" fmla="*/ 985911 w 9150968"/>
              <a:gd name="connsiteY5" fmla="*/ 998806 h 998806"/>
              <a:gd name="connsiteX6" fmla="*/ 0 w 9150968"/>
              <a:gd name="connsiteY6" fmla="*/ 990600 h 998806"/>
              <a:gd name="connsiteX7" fmla="*/ 0 w 9150968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951742 w 9144000"/>
              <a:gd name="connsiteY2" fmla="*/ 146539 h 998806"/>
              <a:gd name="connsiteX3" fmla="*/ 7561385 w 9144000"/>
              <a:gd name="connsiteY3" fmla="*/ 520505 h 998806"/>
              <a:gd name="connsiteX4" fmla="*/ 2377440 w 9144000"/>
              <a:gd name="connsiteY4" fmla="*/ 5193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951742 w 9144000"/>
              <a:gd name="connsiteY2" fmla="*/ 146539 h 998806"/>
              <a:gd name="connsiteX3" fmla="*/ 7561385 w 9144000"/>
              <a:gd name="connsiteY3" fmla="*/ 520505 h 998806"/>
              <a:gd name="connsiteX4" fmla="*/ 2377440 w 9144000"/>
              <a:gd name="connsiteY4" fmla="*/ 5193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951742 w 9144000"/>
              <a:gd name="connsiteY2" fmla="*/ 146539 h 998806"/>
              <a:gd name="connsiteX3" fmla="*/ 7561385 w 9144000"/>
              <a:gd name="connsiteY3" fmla="*/ 520505 h 998806"/>
              <a:gd name="connsiteX4" fmla="*/ 2377440 w 9144000"/>
              <a:gd name="connsiteY4" fmla="*/ 5193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951742 w 9144000"/>
              <a:gd name="connsiteY2" fmla="*/ 146539 h 998806"/>
              <a:gd name="connsiteX3" fmla="*/ 7561385 w 9144000"/>
              <a:gd name="connsiteY3" fmla="*/ 520505 h 998806"/>
              <a:gd name="connsiteX4" fmla="*/ 2377440 w 9144000"/>
              <a:gd name="connsiteY4" fmla="*/ 5193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951742 w 9144000"/>
              <a:gd name="connsiteY2" fmla="*/ 146539 h 998806"/>
              <a:gd name="connsiteX3" fmla="*/ 7561385 w 9144000"/>
              <a:gd name="connsiteY3" fmla="*/ 520505 h 998806"/>
              <a:gd name="connsiteX4" fmla="*/ 2377440 w 9144000"/>
              <a:gd name="connsiteY4" fmla="*/ 2907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951742 w 9144000"/>
              <a:gd name="connsiteY2" fmla="*/ 146539 h 998806"/>
              <a:gd name="connsiteX3" fmla="*/ 7561385 w 9144000"/>
              <a:gd name="connsiteY3" fmla="*/ 291905 h 998806"/>
              <a:gd name="connsiteX4" fmla="*/ 2377440 w 9144000"/>
              <a:gd name="connsiteY4" fmla="*/ 2907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951742 w 9144000"/>
              <a:gd name="connsiteY2" fmla="*/ 146539 h 998806"/>
              <a:gd name="connsiteX3" fmla="*/ 7561385 w 9144000"/>
              <a:gd name="connsiteY3" fmla="*/ 291905 h 998806"/>
              <a:gd name="connsiteX4" fmla="*/ 2377440 w 9144000"/>
              <a:gd name="connsiteY4" fmla="*/ 2907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951742 w 9144000"/>
              <a:gd name="connsiteY2" fmla="*/ 146539 h 998806"/>
              <a:gd name="connsiteX3" fmla="*/ 7561385 w 9144000"/>
              <a:gd name="connsiteY3" fmla="*/ 291905 h 998806"/>
              <a:gd name="connsiteX4" fmla="*/ 2377440 w 9144000"/>
              <a:gd name="connsiteY4" fmla="*/ 2907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951742 w 9144000"/>
              <a:gd name="connsiteY2" fmla="*/ 146539 h 998806"/>
              <a:gd name="connsiteX3" fmla="*/ 7561385 w 9144000"/>
              <a:gd name="connsiteY3" fmla="*/ 291905 h 998806"/>
              <a:gd name="connsiteX4" fmla="*/ 2377440 w 9144000"/>
              <a:gd name="connsiteY4" fmla="*/ 2907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951742 w 9144000"/>
              <a:gd name="connsiteY2" fmla="*/ 146539 h 998806"/>
              <a:gd name="connsiteX3" fmla="*/ 7561385 w 9144000"/>
              <a:gd name="connsiteY3" fmla="*/ 291905 h 998806"/>
              <a:gd name="connsiteX4" fmla="*/ 2377440 w 9144000"/>
              <a:gd name="connsiteY4" fmla="*/ 2907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951742 w 9144000"/>
              <a:gd name="connsiteY2" fmla="*/ 146539 h 998806"/>
              <a:gd name="connsiteX3" fmla="*/ 7561385 w 9144000"/>
              <a:gd name="connsiteY3" fmla="*/ 291905 h 998806"/>
              <a:gd name="connsiteX4" fmla="*/ 2377440 w 9144000"/>
              <a:gd name="connsiteY4" fmla="*/ 2907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723142 w 9144000"/>
              <a:gd name="connsiteY2" fmla="*/ 146539 h 998806"/>
              <a:gd name="connsiteX3" fmla="*/ 7561385 w 9144000"/>
              <a:gd name="connsiteY3" fmla="*/ 291905 h 998806"/>
              <a:gd name="connsiteX4" fmla="*/ 2377440 w 9144000"/>
              <a:gd name="connsiteY4" fmla="*/ 2907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723142 w 9144000"/>
              <a:gd name="connsiteY2" fmla="*/ 146539 h 998806"/>
              <a:gd name="connsiteX3" fmla="*/ 7561385 w 9144000"/>
              <a:gd name="connsiteY3" fmla="*/ 291905 h 998806"/>
              <a:gd name="connsiteX4" fmla="*/ 2377440 w 9144000"/>
              <a:gd name="connsiteY4" fmla="*/ 2907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723142 w 9144000"/>
              <a:gd name="connsiteY2" fmla="*/ 146539 h 998806"/>
              <a:gd name="connsiteX3" fmla="*/ 7561385 w 9144000"/>
              <a:gd name="connsiteY3" fmla="*/ 291905 h 998806"/>
              <a:gd name="connsiteX4" fmla="*/ 2377440 w 9144000"/>
              <a:gd name="connsiteY4" fmla="*/ 2907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723142 w 9144000"/>
              <a:gd name="connsiteY2" fmla="*/ 146539 h 998806"/>
              <a:gd name="connsiteX3" fmla="*/ 8715375 w 9144000"/>
              <a:gd name="connsiteY3" fmla="*/ 133350 h 998806"/>
              <a:gd name="connsiteX4" fmla="*/ 7561385 w 9144000"/>
              <a:gd name="connsiteY4" fmla="*/ 291905 h 998806"/>
              <a:gd name="connsiteX5" fmla="*/ 2377440 w 9144000"/>
              <a:gd name="connsiteY5" fmla="*/ 290732 h 998806"/>
              <a:gd name="connsiteX6" fmla="*/ 985911 w 9144000"/>
              <a:gd name="connsiteY6" fmla="*/ 998806 h 998806"/>
              <a:gd name="connsiteX7" fmla="*/ 0 w 9144000"/>
              <a:gd name="connsiteY7" fmla="*/ 990600 h 998806"/>
              <a:gd name="connsiteX8" fmla="*/ 0 w 9144000"/>
              <a:gd name="connsiteY8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723142 w 9144000"/>
              <a:gd name="connsiteY2" fmla="*/ 146539 h 998806"/>
              <a:gd name="connsiteX3" fmla="*/ 8715375 w 9144000"/>
              <a:gd name="connsiteY3" fmla="*/ 133350 h 998806"/>
              <a:gd name="connsiteX4" fmla="*/ 7561385 w 9144000"/>
              <a:gd name="connsiteY4" fmla="*/ 291905 h 998806"/>
              <a:gd name="connsiteX5" fmla="*/ 2377440 w 9144000"/>
              <a:gd name="connsiteY5" fmla="*/ 290732 h 998806"/>
              <a:gd name="connsiteX6" fmla="*/ 985911 w 9144000"/>
              <a:gd name="connsiteY6" fmla="*/ 998806 h 998806"/>
              <a:gd name="connsiteX7" fmla="*/ 0 w 9144000"/>
              <a:gd name="connsiteY7" fmla="*/ 990600 h 998806"/>
              <a:gd name="connsiteX8" fmla="*/ 0 w 9144000"/>
              <a:gd name="connsiteY8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723142 w 9144000"/>
              <a:gd name="connsiteY2" fmla="*/ 146539 h 998806"/>
              <a:gd name="connsiteX3" fmla="*/ 8715375 w 9144000"/>
              <a:gd name="connsiteY3" fmla="*/ 133350 h 998806"/>
              <a:gd name="connsiteX4" fmla="*/ 8705850 w 9144000"/>
              <a:gd name="connsiteY4" fmla="*/ 285750 h 998806"/>
              <a:gd name="connsiteX5" fmla="*/ 7561385 w 9144000"/>
              <a:gd name="connsiteY5" fmla="*/ 291905 h 998806"/>
              <a:gd name="connsiteX6" fmla="*/ 2377440 w 9144000"/>
              <a:gd name="connsiteY6" fmla="*/ 290732 h 998806"/>
              <a:gd name="connsiteX7" fmla="*/ 985911 w 9144000"/>
              <a:gd name="connsiteY7" fmla="*/ 998806 h 998806"/>
              <a:gd name="connsiteX8" fmla="*/ 0 w 9144000"/>
              <a:gd name="connsiteY8" fmla="*/ 990600 h 998806"/>
              <a:gd name="connsiteX9" fmla="*/ 0 w 9144000"/>
              <a:gd name="connsiteY9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723142 w 9144000"/>
              <a:gd name="connsiteY2" fmla="*/ 146539 h 998806"/>
              <a:gd name="connsiteX3" fmla="*/ 8715375 w 9144000"/>
              <a:gd name="connsiteY3" fmla="*/ 133350 h 998806"/>
              <a:gd name="connsiteX4" fmla="*/ 7561385 w 9144000"/>
              <a:gd name="connsiteY4" fmla="*/ 291905 h 998806"/>
              <a:gd name="connsiteX5" fmla="*/ 2377440 w 9144000"/>
              <a:gd name="connsiteY5" fmla="*/ 290732 h 998806"/>
              <a:gd name="connsiteX6" fmla="*/ 985911 w 9144000"/>
              <a:gd name="connsiteY6" fmla="*/ 998806 h 998806"/>
              <a:gd name="connsiteX7" fmla="*/ 0 w 9144000"/>
              <a:gd name="connsiteY7" fmla="*/ 990600 h 998806"/>
              <a:gd name="connsiteX8" fmla="*/ 0 w 9144000"/>
              <a:gd name="connsiteY8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723142 w 9144000"/>
              <a:gd name="connsiteY2" fmla="*/ 146539 h 998806"/>
              <a:gd name="connsiteX3" fmla="*/ 8715375 w 9144000"/>
              <a:gd name="connsiteY3" fmla="*/ 133350 h 998806"/>
              <a:gd name="connsiteX4" fmla="*/ 8705850 w 9144000"/>
              <a:gd name="connsiteY4" fmla="*/ 142875 h 998806"/>
              <a:gd name="connsiteX5" fmla="*/ 7561385 w 9144000"/>
              <a:gd name="connsiteY5" fmla="*/ 291905 h 998806"/>
              <a:gd name="connsiteX6" fmla="*/ 2377440 w 9144000"/>
              <a:gd name="connsiteY6" fmla="*/ 290732 h 998806"/>
              <a:gd name="connsiteX7" fmla="*/ 985911 w 9144000"/>
              <a:gd name="connsiteY7" fmla="*/ 998806 h 998806"/>
              <a:gd name="connsiteX8" fmla="*/ 0 w 9144000"/>
              <a:gd name="connsiteY8" fmla="*/ 990600 h 998806"/>
              <a:gd name="connsiteX9" fmla="*/ 0 w 9144000"/>
              <a:gd name="connsiteY9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723142 w 9144000"/>
              <a:gd name="connsiteY2" fmla="*/ 146539 h 998806"/>
              <a:gd name="connsiteX3" fmla="*/ 8715375 w 9144000"/>
              <a:gd name="connsiteY3" fmla="*/ 133350 h 998806"/>
              <a:gd name="connsiteX4" fmla="*/ 7561385 w 9144000"/>
              <a:gd name="connsiteY4" fmla="*/ 291905 h 998806"/>
              <a:gd name="connsiteX5" fmla="*/ 2377440 w 9144000"/>
              <a:gd name="connsiteY5" fmla="*/ 290732 h 998806"/>
              <a:gd name="connsiteX6" fmla="*/ 985911 w 9144000"/>
              <a:gd name="connsiteY6" fmla="*/ 998806 h 998806"/>
              <a:gd name="connsiteX7" fmla="*/ 0 w 9144000"/>
              <a:gd name="connsiteY7" fmla="*/ 990600 h 998806"/>
              <a:gd name="connsiteX8" fmla="*/ 0 w 9144000"/>
              <a:gd name="connsiteY8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723142 w 9144000"/>
              <a:gd name="connsiteY2" fmla="*/ 146539 h 998806"/>
              <a:gd name="connsiteX3" fmla="*/ 7561385 w 9144000"/>
              <a:gd name="connsiteY3" fmla="*/ 291905 h 998806"/>
              <a:gd name="connsiteX4" fmla="*/ 2377440 w 9144000"/>
              <a:gd name="connsiteY4" fmla="*/ 2907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723142 w 9144000"/>
              <a:gd name="connsiteY2" fmla="*/ 146539 h 998806"/>
              <a:gd name="connsiteX3" fmla="*/ 7561385 w 9144000"/>
              <a:gd name="connsiteY3" fmla="*/ 291905 h 998806"/>
              <a:gd name="connsiteX4" fmla="*/ 2377440 w 9144000"/>
              <a:gd name="connsiteY4" fmla="*/ 2907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10404231"/>
              <a:gd name="connsiteY0" fmla="*/ 0 h 998806"/>
              <a:gd name="connsiteX1" fmla="*/ 9144000 w 10404231"/>
              <a:gd name="connsiteY1" fmla="*/ 0 h 998806"/>
              <a:gd name="connsiteX2" fmla="*/ 7561385 w 10404231"/>
              <a:gd name="connsiteY2" fmla="*/ 291905 h 998806"/>
              <a:gd name="connsiteX3" fmla="*/ 2377440 w 10404231"/>
              <a:gd name="connsiteY3" fmla="*/ 290732 h 998806"/>
              <a:gd name="connsiteX4" fmla="*/ 985911 w 10404231"/>
              <a:gd name="connsiteY4" fmla="*/ 998806 h 998806"/>
              <a:gd name="connsiteX5" fmla="*/ 0 w 10404231"/>
              <a:gd name="connsiteY5" fmla="*/ 990600 h 998806"/>
              <a:gd name="connsiteX6" fmla="*/ 0 w 10404231"/>
              <a:gd name="connsiteY6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7561385 w 9144000"/>
              <a:gd name="connsiteY2" fmla="*/ 291905 h 998806"/>
              <a:gd name="connsiteX3" fmla="*/ 2377440 w 9144000"/>
              <a:gd name="connsiteY3" fmla="*/ 290732 h 998806"/>
              <a:gd name="connsiteX4" fmla="*/ 985911 w 9144000"/>
              <a:gd name="connsiteY4" fmla="*/ 998806 h 998806"/>
              <a:gd name="connsiteX5" fmla="*/ 0 w 9144000"/>
              <a:gd name="connsiteY5" fmla="*/ 990600 h 998806"/>
              <a:gd name="connsiteX6" fmla="*/ 0 w 9144000"/>
              <a:gd name="connsiteY6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7561385 w 9144000"/>
              <a:gd name="connsiteY2" fmla="*/ 291905 h 998806"/>
              <a:gd name="connsiteX3" fmla="*/ 2377440 w 9144000"/>
              <a:gd name="connsiteY3" fmla="*/ 290732 h 998806"/>
              <a:gd name="connsiteX4" fmla="*/ 985911 w 9144000"/>
              <a:gd name="connsiteY4" fmla="*/ 998806 h 998806"/>
              <a:gd name="connsiteX5" fmla="*/ 0 w 9144000"/>
              <a:gd name="connsiteY5" fmla="*/ 990600 h 998806"/>
              <a:gd name="connsiteX6" fmla="*/ 0 w 9144000"/>
              <a:gd name="connsiteY6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7561385 w 9144000"/>
              <a:gd name="connsiteY2" fmla="*/ 291905 h 998806"/>
              <a:gd name="connsiteX3" fmla="*/ 2377440 w 9144000"/>
              <a:gd name="connsiteY3" fmla="*/ 290732 h 998806"/>
              <a:gd name="connsiteX4" fmla="*/ 985911 w 9144000"/>
              <a:gd name="connsiteY4" fmla="*/ 998806 h 998806"/>
              <a:gd name="connsiteX5" fmla="*/ 0 w 9144000"/>
              <a:gd name="connsiteY5" fmla="*/ 990600 h 998806"/>
              <a:gd name="connsiteX6" fmla="*/ 0 w 9144000"/>
              <a:gd name="connsiteY6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7561385 w 9144000"/>
              <a:gd name="connsiteY2" fmla="*/ 291905 h 998806"/>
              <a:gd name="connsiteX3" fmla="*/ 2377440 w 9144000"/>
              <a:gd name="connsiteY3" fmla="*/ 290732 h 998806"/>
              <a:gd name="connsiteX4" fmla="*/ 985911 w 9144000"/>
              <a:gd name="connsiteY4" fmla="*/ 998806 h 998806"/>
              <a:gd name="connsiteX5" fmla="*/ 0 w 9144000"/>
              <a:gd name="connsiteY5" fmla="*/ 990600 h 998806"/>
              <a:gd name="connsiteX6" fmla="*/ 0 w 9144000"/>
              <a:gd name="connsiteY6" fmla="*/ 0 h 998806"/>
              <a:gd name="connsiteX0" fmla="*/ 0 w 9144000"/>
              <a:gd name="connsiteY0" fmla="*/ 0 h 1303606"/>
              <a:gd name="connsiteX1" fmla="*/ 9144000 w 9144000"/>
              <a:gd name="connsiteY1" fmla="*/ 0 h 1303606"/>
              <a:gd name="connsiteX2" fmla="*/ 7561385 w 9144000"/>
              <a:gd name="connsiteY2" fmla="*/ 291905 h 1303606"/>
              <a:gd name="connsiteX3" fmla="*/ 2377440 w 9144000"/>
              <a:gd name="connsiteY3" fmla="*/ 290732 h 1303606"/>
              <a:gd name="connsiteX4" fmla="*/ 985911 w 9144000"/>
              <a:gd name="connsiteY4" fmla="*/ 1303606 h 1303606"/>
              <a:gd name="connsiteX5" fmla="*/ 0 w 9144000"/>
              <a:gd name="connsiteY5" fmla="*/ 990600 h 1303606"/>
              <a:gd name="connsiteX6" fmla="*/ 0 w 9144000"/>
              <a:gd name="connsiteY6" fmla="*/ 0 h 13036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7561385 w 9144000"/>
              <a:gd name="connsiteY2" fmla="*/ 291905 h 998806"/>
              <a:gd name="connsiteX3" fmla="*/ 2377440 w 9144000"/>
              <a:gd name="connsiteY3" fmla="*/ 290732 h 998806"/>
              <a:gd name="connsiteX4" fmla="*/ 985911 w 9144000"/>
              <a:gd name="connsiteY4" fmla="*/ 998806 h 998806"/>
              <a:gd name="connsiteX5" fmla="*/ 0 w 9144000"/>
              <a:gd name="connsiteY5" fmla="*/ 990600 h 998806"/>
              <a:gd name="connsiteX6" fmla="*/ 0 w 9144000"/>
              <a:gd name="connsiteY6" fmla="*/ 0 h 998806"/>
              <a:gd name="connsiteX0" fmla="*/ 0 w 9144000"/>
              <a:gd name="connsiteY0" fmla="*/ 0 h 1524000"/>
              <a:gd name="connsiteX1" fmla="*/ 9144000 w 9144000"/>
              <a:gd name="connsiteY1" fmla="*/ 0 h 1524000"/>
              <a:gd name="connsiteX2" fmla="*/ 7561385 w 9144000"/>
              <a:gd name="connsiteY2" fmla="*/ 291905 h 1524000"/>
              <a:gd name="connsiteX3" fmla="*/ 2377440 w 9144000"/>
              <a:gd name="connsiteY3" fmla="*/ 290732 h 1524000"/>
              <a:gd name="connsiteX4" fmla="*/ 985911 w 9144000"/>
              <a:gd name="connsiteY4" fmla="*/ 998806 h 1524000"/>
              <a:gd name="connsiteX5" fmla="*/ 0 w 9144000"/>
              <a:gd name="connsiteY5" fmla="*/ 1524000 h 1524000"/>
              <a:gd name="connsiteX6" fmla="*/ 0 w 9144000"/>
              <a:gd name="connsiteY6" fmla="*/ 0 h 1524000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7561385 w 9144000"/>
              <a:gd name="connsiteY2" fmla="*/ 291905 h 998806"/>
              <a:gd name="connsiteX3" fmla="*/ 2377440 w 9144000"/>
              <a:gd name="connsiteY3" fmla="*/ 290732 h 998806"/>
              <a:gd name="connsiteX4" fmla="*/ 985911 w 9144000"/>
              <a:gd name="connsiteY4" fmla="*/ 998806 h 998806"/>
              <a:gd name="connsiteX5" fmla="*/ 0 w 9144000"/>
              <a:gd name="connsiteY5" fmla="*/ 914400 h 998806"/>
              <a:gd name="connsiteX6" fmla="*/ 0 w 9144000"/>
              <a:gd name="connsiteY6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7561385 w 9144000"/>
              <a:gd name="connsiteY2" fmla="*/ 291905 h 998806"/>
              <a:gd name="connsiteX3" fmla="*/ 2377440 w 9144000"/>
              <a:gd name="connsiteY3" fmla="*/ 290732 h 998806"/>
              <a:gd name="connsiteX4" fmla="*/ 985911 w 9144000"/>
              <a:gd name="connsiteY4" fmla="*/ 998806 h 998806"/>
              <a:gd name="connsiteX5" fmla="*/ 22578 w 9144000"/>
              <a:gd name="connsiteY5" fmla="*/ 993422 h 998806"/>
              <a:gd name="connsiteX6" fmla="*/ 0 w 9144000"/>
              <a:gd name="connsiteY6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7561385 w 9144000"/>
              <a:gd name="connsiteY2" fmla="*/ 291905 h 998806"/>
              <a:gd name="connsiteX3" fmla="*/ 2377440 w 9144000"/>
              <a:gd name="connsiteY3" fmla="*/ 290732 h 998806"/>
              <a:gd name="connsiteX4" fmla="*/ 985911 w 9144000"/>
              <a:gd name="connsiteY4" fmla="*/ 998806 h 998806"/>
              <a:gd name="connsiteX5" fmla="*/ 0 w 9144000"/>
              <a:gd name="connsiteY5" fmla="*/ 993422 h 998806"/>
              <a:gd name="connsiteX6" fmla="*/ 0 w 9144000"/>
              <a:gd name="connsiteY6" fmla="*/ 0 h 998806"/>
              <a:gd name="connsiteX0" fmla="*/ 0 w 9144000"/>
              <a:gd name="connsiteY0" fmla="*/ 0 h 993422"/>
              <a:gd name="connsiteX1" fmla="*/ 9144000 w 9144000"/>
              <a:gd name="connsiteY1" fmla="*/ 0 h 993422"/>
              <a:gd name="connsiteX2" fmla="*/ 7561385 w 9144000"/>
              <a:gd name="connsiteY2" fmla="*/ 291905 h 993422"/>
              <a:gd name="connsiteX3" fmla="*/ 2377440 w 9144000"/>
              <a:gd name="connsiteY3" fmla="*/ 290732 h 993422"/>
              <a:gd name="connsiteX4" fmla="*/ 1004961 w 9144000"/>
              <a:gd name="connsiteY4" fmla="*/ 989281 h 993422"/>
              <a:gd name="connsiteX5" fmla="*/ 0 w 9144000"/>
              <a:gd name="connsiteY5" fmla="*/ 993422 h 993422"/>
              <a:gd name="connsiteX6" fmla="*/ 0 w 9144000"/>
              <a:gd name="connsiteY6" fmla="*/ 0 h 993422"/>
              <a:gd name="connsiteX0" fmla="*/ 0 w 9144000"/>
              <a:gd name="connsiteY0" fmla="*/ 0 h 993422"/>
              <a:gd name="connsiteX1" fmla="*/ 9144000 w 9144000"/>
              <a:gd name="connsiteY1" fmla="*/ 0 h 993422"/>
              <a:gd name="connsiteX2" fmla="*/ 7561385 w 9144000"/>
              <a:gd name="connsiteY2" fmla="*/ 291905 h 993422"/>
              <a:gd name="connsiteX3" fmla="*/ 2377440 w 9144000"/>
              <a:gd name="connsiteY3" fmla="*/ 290732 h 993422"/>
              <a:gd name="connsiteX4" fmla="*/ 1004961 w 9144000"/>
              <a:gd name="connsiteY4" fmla="*/ 989281 h 993422"/>
              <a:gd name="connsiteX5" fmla="*/ 0 w 9144000"/>
              <a:gd name="connsiteY5" fmla="*/ 993422 h 993422"/>
              <a:gd name="connsiteX6" fmla="*/ 0 w 9144000"/>
              <a:gd name="connsiteY6" fmla="*/ 0 h 993422"/>
              <a:gd name="connsiteX0" fmla="*/ 0 w 9144000"/>
              <a:gd name="connsiteY0" fmla="*/ 0 h 993422"/>
              <a:gd name="connsiteX1" fmla="*/ 9144000 w 9144000"/>
              <a:gd name="connsiteY1" fmla="*/ 0 h 993422"/>
              <a:gd name="connsiteX2" fmla="*/ 7561385 w 9144000"/>
              <a:gd name="connsiteY2" fmla="*/ 291905 h 993422"/>
              <a:gd name="connsiteX3" fmla="*/ 2377440 w 9144000"/>
              <a:gd name="connsiteY3" fmla="*/ 290732 h 993422"/>
              <a:gd name="connsiteX4" fmla="*/ 1138826 w 9144000"/>
              <a:gd name="connsiteY4" fmla="*/ 842505 h 993422"/>
              <a:gd name="connsiteX5" fmla="*/ 0 w 9144000"/>
              <a:gd name="connsiteY5" fmla="*/ 993422 h 993422"/>
              <a:gd name="connsiteX6" fmla="*/ 0 w 9144000"/>
              <a:gd name="connsiteY6" fmla="*/ 0 h 993422"/>
              <a:gd name="connsiteX0" fmla="*/ 0 w 9144000"/>
              <a:gd name="connsiteY0" fmla="*/ 0 h 843066"/>
              <a:gd name="connsiteX1" fmla="*/ 9144000 w 9144000"/>
              <a:gd name="connsiteY1" fmla="*/ 0 h 843066"/>
              <a:gd name="connsiteX2" fmla="*/ 7561385 w 9144000"/>
              <a:gd name="connsiteY2" fmla="*/ 291905 h 843066"/>
              <a:gd name="connsiteX3" fmla="*/ 2377440 w 9144000"/>
              <a:gd name="connsiteY3" fmla="*/ 290732 h 843066"/>
              <a:gd name="connsiteX4" fmla="*/ 1138826 w 9144000"/>
              <a:gd name="connsiteY4" fmla="*/ 842505 h 843066"/>
              <a:gd name="connsiteX5" fmla="*/ 0 w 9144000"/>
              <a:gd name="connsiteY5" fmla="*/ 843066 h 843066"/>
              <a:gd name="connsiteX6" fmla="*/ 0 w 9144000"/>
              <a:gd name="connsiteY6" fmla="*/ 0 h 843066"/>
              <a:gd name="connsiteX0" fmla="*/ 0 w 9144000"/>
              <a:gd name="connsiteY0" fmla="*/ 0 h 843066"/>
              <a:gd name="connsiteX1" fmla="*/ 9144000 w 9144000"/>
              <a:gd name="connsiteY1" fmla="*/ 0 h 843066"/>
              <a:gd name="connsiteX2" fmla="*/ 7561385 w 9144000"/>
              <a:gd name="connsiteY2" fmla="*/ 291905 h 843066"/>
              <a:gd name="connsiteX3" fmla="*/ 2377440 w 9144000"/>
              <a:gd name="connsiteY3" fmla="*/ 290732 h 843066"/>
              <a:gd name="connsiteX4" fmla="*/ 1657810 w 9144000"/>
              <a:gd name="connsiteY4" fmla="*/ 842505 h 843066"/>
              <a:gd name="connsiteX5" fmla="*/ 0 w 9144000"/>
              <a:gd name="connsiteY5" fmla="*/ 843066 h 843066"/>
              <a:gd name="connsiteX6" fmla="*/ 0 w 9144000"/>
              <a:gd name="connsiteY6" fmla="*/ 0 h 843066"/>
              <a:gd name="connsiteX0" fmla="*/ 0 w 9144000"/>
              <a:gd name="connsiteY0" fmla="*/ 0 h 843066"/>
              <a:gd name="connsiteX1" fmla="*/ 9144000 w 9144000"/>
              <a:gd name="connsiteY1" fmla="*/ 0 h 843066"/>
              <a:gd name="connsiteX2" fmla="*/ 7561385 w 9144000"/>
              <a:gd name="connsiteY2" fmla="*/ 291905 h 843066"/>
              <a:gd name="connsiteX3" fmla="*/ 3081775 w 9144000"/>
              <a:gd name="connsiteY3" fmla="*/ 279993 h 843066"/>
              <a:gd name="connsiteX4" fmla="*/ 1657810 w 9144000"/>
              <a:gd name="connsiteY4" fmla="*/ 842505 h 843066"/>
              <a:gd name="connsiteX5" fmla="*/ 0 w 9144000"/>
              <a:gd name="connsiteY5" fmla="*/ 843066 h 843066"/>
              <a:gd name="connsiteX6" fmla="*/ 0 w 9144000"/>
              <a:gd name="connsiteY6" fmla="*/ 0 h 843066"/>
              <a:gd name="connsiteX0" fmla="*/ 0 w 9144000"/>
              <a:gd name="connsiteY0" fmla="*/ 0 h 843066"/>
              <a:gd name="connsiteX1" fmla="*/ 9144000 w 9144000"/>
              <a:gd name="connsiteY1" fmla="*/ 0 h 843066"/>
              <a:gd name="connsiteX2" fmla="*/ 7561385 w 9144000"/>
              <a:gd name="connsiteY2" fmla="*/ 291905 h 843066"/>
              <a:gd name="connsiteX3" fmla="*/ 3081775 w 9144000"/>
              <a:gd name="connsiteY3" fmla="*/ 279993 h 843066"/>
              <a:gd name="connsiteX4" fmla="*/ 1657810 w 9144000"/>
              <a:gd name="connsiteY4" fmla="*/ 842505 h 843066"/>
              <a:gd name="connsiteX5" fmla="*/ 0 w 9144000"/>
              <a:gd name="connsiteY5" fmla="*/ 843066 h 843066"/>
              <a:gd name="connsiteX6" fmla="*/ 0 w 9144000"/>
              <a:gd name="connsiteY6" fmla="*/ 0 h 843066"/>
              <a:gd name="connsiteX0" fmla="*/ 0 w 9144000"/>
              <a:gd name="connsiteY0" fmla="*/ 0 h 843066"/>
              <a:gd name="connsiteX1" fmla="*/ 9144000 w 9144000"/>
              <a:gd name="connsiteY1" fmla="*/ 0 h 843066"/>
              <a:gd name="connsiteX2" fmla="*/ 7561385 w 9144000"/>
              <a:gd name="connsiteY2" fmla="*/ 291905 h 843066"/>
              <a:gd name="connsiteX3" fmla="*/ 3081775 w 9144000"/>
              <a:gd name="connsiteY3" fmla="*/ 279993 h 843066"/>
              <a:gd name="connsiteX4" fmla="*/ 1657810 w 9144000"/>
              <a:gd name="connsiteY4" fmla="*/ 842505 h 843066"/>
              <a:gd name="connsiteX5" fmla="*/ 0 w 9144000"/>
              <a:gd name="connsiteY5" fmla="*/ 843066 h 843066"/>
              <a:gd name="connsiteX6" fmla="*/ 0 w 9144000"/>
              <a:gd name="connsiteY6" fmla="*/ 0 h 843066"/>
              <a:gd name="connsiteX0" fmla="*/ 0 w 9144000"/>
              <a:gd name="connsiteY0" fmla="*/ 0 h 843066"/>
              <a:gd name="connsiteX1" fmla="*/ 9144000 w 9144000"/>
              <a:gd name="connsiteY1" fmla="*/ 0 h 843066"/>
              <a:gd name="connsiteX2" fmla="*/ 7561385 w 9144000"/>
              <a:gd name="connsiteY2" fmla="*/ 291905 h 843066"/>
              <a:gd name="connsiteX3" fmla="*/ 3081775 w 9144000"/>
              <a:gd name="connsiteY3" fmla="*/ 279993 h 843066"/>
              <a:gd name="connsiteX4" fmla="*/ 1657810 w 9144000"/>
              <a:gd name="connsiteY4" fmla="*/ 842505 h 843066"/>
              <a:gd name="connsiteX5" fmla="*/ 0 w 9144000"/>
              <a:gd name="connsiteY5" fmla="*/ 843066 h 843066"/>
              <a:gd name="connsiteX6" fmla="*/ 0 w 9144000"/>
              <a:gd name="connsiteY6" fmla="*/ 0 h 843066"/>
              <a:gd name="connsiteX0" fmla="*/ 0 w 9144000"/>
              <a:gd name="connsiteY0" fmla="*/ 0 h 843066"/>
              <a:gd name="connsiteX1" fmla="*/ 9144000 w 9144000"/>
              <a:gd name="connsiteY1" fmla="*/ 0 h 843066"/>
              <a:gd name="connsiteX2" fmla="*/ 7561385 w 9144000"/>
              <a:gd name="connsiteY2" fmla="*/ 291905 h 843066"/>
              <a:gd name="connsiteX3" fmla="*/ 3081775 w 9144000"/>
              <a:gd name="connsiteY3" fmla="*/ 279993 h 843066"/>
              <a:gd name="connsiteX4" fmla="*/ 1657810 w 9144000"/>
              <a:gd name="connsiteY4" fmla="*/ 842505 h 843066"/>
              <a:gd name="connsiteX5" fmla="*/ 0 w 9144000"/>
              <a:gd name="connsiteY5" fmla="*/ 843066 h 843066"/>
              <a:gd name="connsiteX6" fmla="*/ 0 w 9144000"/>
              <a:gd name="connsiteY6" fmla="*/ 0 h 843066"/>
              <a:gd name="connsiteX0" fmla="*/ 0 w 9144000"/>
              <a:gd name="connsiteY0" fmla="*/ 0 h 843066"/>
              <a:gd name="connsiteX1" fmla="*/ 9144000 w 9144000"/>
              <a:gd name="connsiteY1" fmla="*/ 0 h 843066"/>
              <a:gd name="connsiteX2" fmla="*/ 7561385 w 9144000"/>
              <a:gd name="connsiteY2" fmla="*/ 291905 h 843066"/>
              <a:gd name="connsiteX3" fmla="*/ 3081775 w 9144000"/>
              <a:gd name="connsiteY3" fmla="*/ 279993 h 843066"/>
              <a:gd name="connsiteX4" fmla="*/ 1657810 w 9144000"/>
              <a:gd name="connsiteY4" fmla="*/ 842505 h 843066"/>
              <a:gd name="connsiteX5" fmla="*/ 0 w 9144000"/>
              <a:gd name="connsiteY5" fmla="*/ 843066 h 843066"/>
              <a:gd name="connsiteX6" fmla="*/ 0 w 9144000"/>
              <a:gd name="connsiteY6" fmla="*/ 0 h 843066"/>
              <a:gd name="connsiteX0" fmla="*/ 0 w 9144000"/>
              <a:gd name="connsiteY0" fmla="*/ 0 h 843066"/>
              <a:gd name="connsiteX1" fmla="*/ 9144000 w 9144000"/>
              <a:gd name="connsiteY1" fmla="*/ 0 h 843066"/>
              <a:gd name="connsiteX2" fmla="*/ 7561385 w 9144000"/>
              <a:gd name="connsiteY2" fmla="*/ 291905 h 843066"/>
              <a:gd name="connsiteX3" fmla="*/ 2760500 w 9144000"/>
              <a:gd name="connsiteY3" fmla="*/ 279993 h 843066"/>
              <a:gd name="connsiteX4" fmla="*/ 1657810 w 9144000"/>
              <a:gd name="connsiteY4" fmla="*/ 842505 h 843066"/>
              <a:gd name="connsiteX5" fmla="*/ 0 w 9144000"/>
              <a:gd name="connsiteY5" fmla="*/ 843066 h 843066"/>
              <a:gd name="connsiteX6" fmla="*/ 0 w 9144000"/>
              <a:gd name="connsiteY6" fmla="*/ 0 h 843066"/>
              <a:gd name="connsiteX0" fmla="*/ 0 w 9144000"/>
              <a:gd name="connsiteY0" fmla="*/ 0 h 843066"/>
              <a:gd name="connsiteX1" fmla="*/ 9144000 w 9144000"/>
              <a:gd name="connsiteY1" fmla="*/ 0 h 843066"/>
              <a:gd name="connsiteX2" fmla="*/ 7561385 w 9144000"/>
              <a:gd name="connsiteY2" fmla="*/ 291905 h 843066"/>
              <a:gd name="connsiteX3" fmla="*/ 2846997 w 9144000"/>
              <a:gd name="connsiteY3" fmla="*/ 279993 h 843066"/>
              <a:gd name="connsiteX4" fmla="*/ 1657810 w 9144000"/>
              <a:gd name="connsiteY4" fmla="*/ 842505 h 843066"/>
              <a:gd name="connsiteX5" fmla="*/ 0 w 9144000"/>
              <a:gd name="connsiteY5" fmla="*/ 843066 h 843066"/>
              <a:gd name="connsiteX6" fmla="*/ 0 w 9144000"/>
              <a:gd name="connsiteY6" fmla="*/ 0 h 843066"/>
              <a:gd name="connsiteX0" fmla="*/ 0 w 9144000"/>
              <a:gd name="connsiteY0" fmla="*/ 0 h 843066"/>
              <a:gd name="connsiteX1" fmla="*/ 9144000 w 9144000"/>
              <a:gd name="connsiteY1" fmla="*/ 0 h 843066"/>
              <a:gd name="connsiteX2" fmla="*/ 7561385 w 9144000"/>
              <a:gd name="connsiteY2" fmla="*/ 291905 h 843066"/>
              <a:gd name="connsiteX3" fmla="*/ 2846997 w 9144000"/>
              <a:gd name="connsiteY3" fmla="*/ 279993 h 843066"/>
              <a:gd name="connsiteX4" fmla="*/ 1657810 w 9144000"/>
              <a:gd name="connsiteY4" fmla="*/ 842505 h 843066"/>
              <a:gd name="connsiteX5" fmla="*/ 0 w 9144000"/>
              <a:gd name="connsiteY5" fmla="*/ 843066 h 843066"/>
              <a:gd name="connsiteX6" fmla="*/ 0 w 9144000"/>
              <a:gd name="connsiteY6" fmla="*/ 0 h 843066"/>
              <a:gd name="connsiteX0" fmla="*/ 0 w 9144000"/>
              <a:gd name="connsiteY0" fmla="*/ 0 h 843066"/>
              <a:gd name="connsiteX1" fmla="*/ 9144000 w 9144000"/>
              <a:gd name="connsiteY1" fmla="*/ 0 h 843066"/>
              <a:gd name="connsiteX2" fmla="*/ 7561385 w 9144000"/>
              <a:gd name="connsiteY2" fmla="*/ 291905 h 843066"/>
              <a:gd name="connsiteX3" fmla="*/ 2846997 w 9144000"/>
              <a:gd name="connsiteY3" fmla="*/ 279993 h 843066"/>
              <a:gd name="connsiteX4" fmla="*/ 1657810 w 9144000"/>
              <a:gd name="connsiteY4" fmla="*/ 842505 h 843066"/>
              <a:gd name="connsiteX5" fmla="*/ 0 w 9144000"/>
              <a:gd name="connsiteY5" fmla="*/ 843066 h 843066"/>
              <a:gd name="connsiteX6" fmla="*/ 0 w 9144000"/>
              <a:gd name="connsiteY6" fmla="*/ 0 h 843066"/>
              <a:gd name="connsiteX0" fmla="*/ 0 w 9144000"/>
              <a:gd name="connsiteY0" fmla="*/ 0 h 843066"/>
              <a:gd name="connsiteX1" fmla="*/ 9144000 w 9144000"/>
              <a:gd name="connsiteY1" fmla="*/ 0 h 843066"/>
              <a:gd name="connsiteX2" fmla="*/ 7561385 w 9144000"/>
              <a:gd name="connsiteY2" fmla="*/ 291905 h 843066"/>
              <a:gd name="connsiteX3" fmla="*/ 2846997 w 9144000"/>
              <a:gd name="connsiteY3" fmla="*/ 279993 h 843066"/>
              <a:gd name="connsiteX4" fmla="*/ 1657810 w 9144000"/>
              <a:gd name="connsiteY4" fmla="*/ 842505 h 843066"/>
              <a:gd name="connsiteX5" fmla="*/ 0 w 9144000"/>
              <a:gd name="connsiteY5" fmla="*/ 843066 h 843066"/>
              <a:gd name="connsiteX6" fmla="*/ 0 w 9144000"/>
              <a:gd name="connsiteY6" fmla="*/ 0 h 843066"/>
              <a:gd name="connsiteX0" fmla="*/ 0 w 9144000"/>
              <a:gd name="connsiteY0" fmla="*/ 0 h 871326"/>
              <a:gd name="connsiteX1" fmla="*/ 9144000 w 9144000"/>
              <a:gd name="connsiteY1" fmla="*/ 0 h 871326"/>
              <a:gd name="connsiteX2" fmla="*/ 7561385 w 9144000"/>
              <a:gd name="connsiteY2" fmla="*/ 291905 h 871326"/>
              <a:gd name="connsiteX3" fmla="*/ 2846997 w 9144000"/>
              <a:gd name="connsiteY3" fmla="*/ 279993 h 871326"/>
              <a:gd name="connsiteX4" fmla="*/ 1657810 w 9144000"/>
              <a:gd name="connsiteY4" fmla="*/ 842505 h 871326"/>
              <a:gd name="connsiteX5" fmla="*/ 0 w 9144000"/>
              <a:gd name="connsiteY5" fmla="*/ 843066 h 871326"/>
              <a:gd name="connsiteX6" fmla="*/ 0 w 9144000"/>
              <a:gd name="connsiteY6" fmla="*/ 0 h 871326"/>
              <a:gd name="connsiteX0" fmla="*/ 0 w 9144000"/>
              <a:gd name="connsiteY0" fmla="*/ 0 h 843066"/>
              <a:gd name="connsiteX1" fmla="*/ 9144000 w 9144000"/>
              <a:gd name="connsiteY1" fmla="*/ 0 h 843066"/>
              <a:gd name="connsiteX2" fmla="*/ 7561385 w 9144000"/>
              <a:gd name="connsiteY2" fmla="*/ 291905 h 843066"/>
              <a:gd name="connsiteX3" fmla="*/ 2846997 w 9144000"/>
              <a:gd name="connsiteY3" fmla="*/ 279993 h 843066"/>
              <a:gd name="connsiteX4" fmla="*/ 1657810 w 9144000"/>
              <a:gd name="connsiteY4" fmla="*/ 842505 h 843066"/>
              <a:gd name="connsiteX5" fmla="*/ 0 w 9144000"/>
              <a:gd name="connsiteY5" fmla="*/ 843066 h 843066"/>
              <a:gd name="connsiteX6" fmla="*/ 0 w 9144000"/>
              <a:gd name="connsiteY6" fmla="*/ 0 h 843066"/>
              <a:gd name="connsiteX0" fmla="*/ 0 w 9144000"/>
              <a:gd name="connsiteY0" fmla="*/ 0 h 843066"/>
              <a:gd name="connsiteX1" fmla="*/ 9144000 w 9144000"/>
              <a:gd name="connsiteY1" fmla="*/ 0 h 843066"/>
              <a:gd name="connsiteX2" fmla="*/ 7561385 w 9144000"/>
              <a:gd name="connsiteY2" fmla="*/ 291905 h 843066"/>
              <a:gd name="connsiteX3" fmla="*/ 2846997 w 9144000"/>
              <a:gd name="connsiteY3" fmla="*/ 279993 h 843066"/>
              <a:gd name="connsiteX4" fmla="*/ 1657810 w 9144000"/>
              <a:gd name="connsiteY4" fmla="*/ 842505 h 843066"/>
              <a:gd name="connsiteX5" fmla="*/ 0 w 9144000"/>
              <a:gd name="connsiteY5" fmla="*/ 843066 h 843066"/>
              <a:gd name="connsiteX6" fmla="*/ 0 w 9144000"/>
              <a:gd name="connsiteY6" fmla="*/ 0 h 843066"/>
              <a:gd name="connsiteX0" fmla="*/ 0 w 9144000"/>
              <a:gd name="connsiteY0" fmla="*/ 0 h 843066"/>
              <a:gd name="connsiteX1" fmla="*/ 9144000 w 9144000"/>
              <a:gd name="connsiteY1" fmla="*/ 0 h 843066"/>
              <a:gd name="connsiteX2" fmla="*/ 7561385 w 9144000"/>
              <a:gd name="connsiteY2" fmla="*/ 291905 h 843066"/>
              <a:gd name="connsiteX3" fmla="*/ 2846997 w 9144000"/>
              <a:gd name="connsiteY3" fmla="*/ 279993 h 843066"/>
              <a:gd name="connsiteX4" fmla="*/ 1657810 w 9144000"/>
              <a:gd name="connsiteY4" fmla="*/ 842505 h 843066"/>
              <a:gd name="connsiteX5" fmla="*/ 0 w 9144000"/>
              <a:gd name="connsiteY5" fmla="*/ 843066 h 843066"/>
              <a:gd name="connsiteX6" fmla="*/ 0 w 9144000"/>
              <a:gd name="connsiteY6" fmla="*/ 0 h 843066"/>
              <a:gd name="connsiteX0" fmla="*/ 0 w 9144000"/>
              <a:gd name="connsiteY0" fmla="*/ 0 h 843066"/>
              <a:gd name="connsiteX1" fmla="*/ 9144000 w 9144000"/>
              <a:gd name="connsiteY1" fmla="*/ 0 h 843066"/>
              <a:gd name="connsiteX2" fmla="*/ 7561385 w 9144000"/>
              <a:gd name="connsiteY2" fmla="*/ 291905 h 843066"/>
              <a:gd name="connsiteX3" fmla="*/ 2846997 w 9144000"/>
              <a:gd name="connsiteY3" fmla="*/ 279993 h 843066"/>
              <a:gd name="connsiteX4" fmla="*/ 1657810 w 9144000"/>
              <a:gd name="connsiteY4" fmla="*/ 842505 h 843066"/>
              <a:gd name="connsiteX5" fmla="*/ 0 w 9144000"/>
              <a:gd name="connsiteY5" fmla="*/ 843066 h 843066"/>
              <a:gd name="connsiteX6" fmla="*/ 0 w 9144000"/>
              <a:gd name="connsiteY6" fmla="*/ 0 h 843066"/>
              <a:gd name="connsiteX0" fmla="*/ 0 w 9144000"/>
              <a:gd name="connsiteY0" fmla="*/ 0 h 843066"/>
              <a:gd name="connsiteX1" fmla="*/ 9144000 w 9144000"/>
              <a:gd name="connsiteY1" fmla="*/ 0 h 843066"/>
              <a:gd name="connsiteX2" fmla="*/ 7561385 w 9144000"/>
              <a:gd name="connsiteY2" fmla="*/ 291905 h 843066"/>
              <a:gd name="connsiteX3" fmla="*/ 2846997 w 9144000"/>
              <a:gd name="connsiteY3" fmla="*/ 279993 h 843066"/>
              <a:gd name="connsiteX4" fmla="*/ 1657810 w 9144000"/>
              <a:gd name="connsiteY4" fmla="*/ 842505 h 843066"/>
              <a:gd name="connsiteX5" fmla="*/ 0 w 9144000"/>
              <a:gd name="connsiteY5" fmla="*/ 843066 h 843066"/>
              <a:gd name="connsiteX6" fmla="*/ 0 w 9144000"/>
              <a:gd name="connsiteY6" fmla="*/ 0 h 843066"/>
              <a:gd name="connsiteX0" fmla="*/ 0 w 9144000"/>
              <a:gd name="connsiteY0" fmla="*/ 0 h 843066"/>
              <a:gd name="connsiteX1" fmla="*/ 9144000 w 9144000"/>
              <a:gd name="connsiteY1" fmla="*/ 0 h 843066"/>
              <a:gd name="connsiteX2" fmla="*/ 8381050 w 9144000"/>
              <a:gd name="connsiteY2" fmla="*/ 282956 h 843066"/>
              <a:gd name="connsiteX3" fmla="*/ 2846997 w 9144000"/>
              <a:gd name="connsiteY3" fmla="*/ 279993 h 843066"/>
              <a:gd name="connsiteX4" fmla="*/ 1657810 w 9144000"/>
              <a:gd name="connsiteY4" fmla="*/ 842505 h 843066"/>
              <a:gd name="connsiteX5" fmla="*/ 0 w 9144000"/>
              <a:gd name="connsiteY5" fmla="*/ 843066 h 843066"/>
              <a:gd name="connsiteX6" fmla="*/ 0 w 9144000"/>
              <a:gd name="connsiteY6" fmla="*/ 0 h 8430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144000" h="843066">
                <a:moveTo>
                  <a:pt x="0" y="0"/>
                </a:moveTo>
                <a:lnTo>
                  <a:pt x="9144000" y="0"/>
                </a:lnTo>
                <a:cubicBezTo>
                  <a:pt x="9139875" y="117463"/>
                  <a:pt x="8968316" y="283237"/>
                  <a:pt x="8381050" y="282956"/>
                </a:cubicBezTo>
                <a:lnTo>
                  <a:pt x="2846997" y="279993"/>
                </a:lnTo>
                <a:cubicBezTo>
                  <a:pt x="2336230" y="300566"/>
                  <a:pt x="2408814" y="835164"/>
                  <a:pt x="1657810" y="842505"/>
                </a:cubicBezTo>
                <a:lnTo>
                  <a:pt x="0" y="843066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rgbClr val="ABB441"/>
              </a:gs>
              <a:gs pos="65000">
                <a:schemeClr val="accent6">
                  <a:lumMod val="75000"/>
                </a:schemeClr>
              </a:gs>
              <a:gs pos="100000">
                <a:schemeClr val="accent6">
                  <a:lumMod val="75000"/>
                </a:schemeClr>
              </a:gs>
            </a:gsLst>
            <a:lin ang="5400000" scaled="1"/>
            <a:tileRect/>
          </a:gradFill>
          <a:ln>
            <a:noFill/>
          </a:ln>
          <a:effectLst>
            <a:outerShdw blurRad="50800" dist="38100" dir="2700000" algn="tl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59324AA7-AE73-45A2-BE47-47230A0889A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312" y="-47372"/>
            <a:ext cx="1066800" cy="97155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Rectangle 45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12000">
                <a:schemeClr val="bg1"/>
              </a:gs>
              <a:gs pos="61000">
                <a:schemeClr val="accent6">
                  <a:lumMod val="60000"/>
                  <a:lumOff val="40000"/>
                </a:schemeClr>
              </a:gs>
              <a:gs pos="86000">
                <a:schemeClr val="accent6">
                  <a:lumMod val="60000"/>
                  <a:lumOff val="4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dirty="0"/>
          </a:p>
        </p:txBody>
      </p:sp>
      <p:sp>
        <p:nvSpPr>
          <p:cNvPr id="47" name="Rectangle 46"/>
          <p:cNvSpPr/>
          <p:nvPr/>
        </p:nvSpPr>
        <p:spPr>
          <a:xfrm>
            <a:off x="0" y="6827270"/>
            <a:ext cx="9144000" cy="45719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48" name="Freeform 47"/>
          <p:cNvSpPr/>
          <p:nvPr/>
        </p:nvSpPr>
        <p:spPr>
          <a:xfrm>
            <a:off x="0" y="0"/>
            <a:ext cx="9144000" cy="1235075"/>
          </a:xfrm>
          <a:custGeom>
            <a:avLst/>
            <a:gdLst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0 w 9144000"/>
              <a:gd name="connsiteY3" fmla="*/ 1066800 h 1066800"/>
              <a:gd name="connsiteX4" fmla="*/ 0 w 9144000"/>
              <a:gd name="connsiteY4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1552575 w 9144000"/>
              <a:gd name="connsiteY3" fmla="*/ 1066800 h 1066800"/>
              <a:gd name="connsiteX4" fmla="*/ 0 w 9144000"/>
              <a:gd name="connsiteY4" fmla="*/ 1066800 h 1066800"/>
              <a:gd name="connsiteX5" fmla="*/ 0 w 9144000"/>
              <a:gd name="connsiteY5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4457700 w 9144000"/>
              <a:gd name="connsiteY3" fmla="*/ 1066800 h 1066800"/>
              <a:gd name="connsiteX4" fmla="*/ 1552575 w 9144000"/>
              <a:gd name="connsiteY4" fmla="*/ 1066800 h 1066800"/>
              <a:gd name="connsiteX5" fmla="*/ 0 w 9144000"/>
              <a:gd name="connsiteY5" fmla="*/ 1066800 h 1066800"/>
              <a:gd name="connsiteX6" fmla="*/ 0 w 9144000"/>
              <a:gd name="connsiteY6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7286625 w 9144000"/>
              <a:gd name="connsiteY3" fmla="*/ 1066800 h 1066800"/>
              <a:gd name="connsiteX4" fmla="*/ 4457700 w 9144000"/>
              <a:gd name="connsiteY4" fmla="*/ 1066800 h 1066800"/>
              <a:gd name="connsiteX5" fmla="*/ 1552575 w 9144000"/>
              <a:gd name="connsiteY5" fmla="*/ 1066800 h 1066800"/>
              <a:gd name="connsiteX6" fmla="*/ 0 w 9144000"/>
              <a:gd name="connsiteY6" fmla="*/ 1066800 h 1066800"/>
              <a:gd name="connsiteX7" fmla="*/ 0 w 9144000"/>
              <a:gd name="connsiteY7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7286625 w 9144000"/>
              <a:gd name="connsiteY3" fmla="*/ 1066800 h 1066800"/>
              <a:gd name="connsiteX4" fmla="*/ 1866900 w 9144000"/>
              <a:gd name="connsiteY4" fmla="*/ 1066800 h 1066800"/>
              <a:gd name="connsiteX5" fmla="*/ 1552575 w 9144000"/>
              <a:gd name="connsiteY5" fmla="*/ 1066800 h 1066800"/>
              <a:gd name="connsiteX6" fmla="*/ 0 w 9144000"/>
              <a:gd name="connsiteY6" fmla="*/ 1066800 h 1066800"/>
              <a:gd name="connsiteX7" fmla="*/ 0 w 9144000"/>
              <a:gd name="connsiteY7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7639050 w 9144000"/>
              <a:gd name="connsiteY3" fmla="*/ 1066800 h 1066800"/>
              <a:gd name="connsiteX4" fmla="*/ 7286625 w 9144000"/>
              <a:gd name="connsiteY4" fmla="*/ 1066800 h 1066800"/>
              <a:gd name="connsiteX5" fmla="*/ 1866900 w 9144000"/>
              <a:gd name="connsiteY5" fmla="*/ 1066800 h 1066800"/>
              <a:gd name="connsiteX6" fmla="*/ 1552575 w 9144000"/>
              <a:gd name="connsiteY6" fmla="*/ 1066800 h 1066800"/>
              <a:gd name="connsiteX7" fmla="*/ 0 w 9144000"/>
              <a:gd name="connsiteY7" fmla="*/ 1066800 h 1066800"/>
              <a:gd name="connsiteX8" fmla="*/ 0 w 9144000"/>
              <a:gd name="connsiteY8" fmla="*/ 0 h 10668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76390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066800 h 1219200"/>
              <a:gd name="connsiteX6" fmla="*/ 15525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76390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5525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76390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0191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80962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0191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80962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0191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25550"/>
              <a:gd name="connsiteX1" fmla="*/ 9144000 w 9144000"/>
              <a:gd name="connsiteY1" fmla="*/ 0 h 1225550"/>
              <a:gd name="connsiteX2" fmla="*/ 9144000 w 9144000"/>
              <a:gd name="connsiteY2" fmla="*/ 1066800 h 1225550"/>
              <a:gd name="connsiteX3" fmla="*/ 8096250 w 9144000"/>
              <a:gd name="connsiteY3" fmla="*/ 1066800 h 1225550"/>
              <a:gd name="connsiteX4" fmla="*/ 7286625 w 9144000"/>
              <a:gd name="connsiteY4" fmla="*/ 1219200 h 1225550"/>
              <a:gd name="connsiteX5" fmla="*/ 1866900 w 9144000"/>
              <a:gd name="connsiteY5" fmla="*/ 1219200 h 1225550"/>
              <a:gd name="connsiteX6" fmla="*/ 1019175 w 9144000"/>
              <a:gd name="connsiteY6" fmla="*/ 1066800 h 1225550"/>
              <a:gd name="connsiteX7" fmla="*/ 0 w 9144000"/>
              <a:gd name="connsiteY7" fmla="*/ 1066800 h 1225550"/>
              <a:gd name="connsiteX8" fmla="*/ 0 w 9144000"/>
              <a:gd name="connsiteY8" fmla="*/ 0 h 1225550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10668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10668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10668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8382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8382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0668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8382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144000" h="1235075">
                <a:moveTo>
                  <a:pt x="0" y="0"/>
                </a:moveTo>
                <a:lnTo>
                  <a:pt x="9144000" y="0"/>
                </a:lnTo>
                <a:lnTo>
                  <a:pt x="9144000" y="838200"/>
                </a:lnTo>
                <a:lnTo>
                  <a:pt x="8096250" y="838200"/>
                </a:lnTo>
                <a:cubicBezTo>
                  <a:pt x="7759700" y="831850"/>
                  <a:pt x="7604125" y="1235075"/>
                  <a:pt x="7286625" y="1219200"/>
                </a:cubicBezTo>
                <a:lnTo>
                  <a:pt x="1866900" y="1219200"/>
                </a:lnTo>
                <a:cubicBezTo>
                  <a:pt x="1527175" y="1225550"/>
                  <a:pt x="1358900" y="841375"/>
                  <a:pt x="1019175" y="838200"/>
                </a:cubicBezTo>
                <a:lnTo>
                  <a:pt x="0" y="838200"/>
                </a:lnTo>
                <a:lnTo>
                  <a:pt x="0" y="0"/>
                </a:lnTo>
                <a:close/>
              </a:path>
            </a:pathLst>
          </a:custGeom>
          <a:solidFill>
            <a:srgbClr val="ABB441"/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AB2EEB42-3695-4CC8-9EB9-6441E8027B8F}" type="slidenum">
              <a:rPr lang="en-US" smtClean="0"/>
              <a:pPr/>
              <a:t>2</a:t>
            </a:fld>
            <a:endParaRPr lang="en-US" dirty="0"/>
          </a:p>
        </p:txBody>
      </p:sp>
      <p:grpSp>
        <p:nvGrpSpPr>
          <p:cNvPr id="8" name="Group 7"/>
          <p:cNvGrpSpPr/>
          <p:nvPr/>
        </p:nvGrpSpPr>
        <p:grpSpPr>
          <a:xfrm>
            <a:off x="1066800" y="1365312"/>
            <a:ext cx="6172200" cy="4656846"/>
            <a:chOff x="1066800" y="1524000"/>
            <a:chExt cx="6172200" cy="4498158"/>
          </a:xfrm>
        </p:grpSpPr>
        <p:sp>
          <p:nvSpPr>
            <p:cNvPr id="9" name="Rounded Rectangle 8"/>
            <p:cNvSpPr/>
            <p:nvPr/>
          </p:nvSpPr>
          <p:spPr>
            <a:xfrm>
              <a:off x="2008721" y="1782104"/>
              <a:ext cx="5230279" cy="605521"/>
            </a:xfrm>
            <a:prstGeom prst="roundRect">
              <a:avLst/>
            </a:prstGeom>
            <a:solidFill>
              <a:srgbClr val="508EAA"/>
            </a:solidFill>
            <a:ln>
              <a:noFill/>
              <a:prstDash val="sysDash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2000" b="1" dirty="0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  Year End Update</a:t>
              </a:r>
            </a:p>
          </p:txBody>
        </p:sp>
        <p:sp>
          <p:nvSpPr>
            <p:cNvPr id="10" name="Rounded Rectangle 9"/>
            <p:cNvSpPr/>
            <p:nvPr/>
          </p:nvSpPr>
          <p:spPr>
            <a:xfrm>
              <a:off x="2008721" y="2916256"/>
              <a:ext cx="5230279" cy="605521"/>
            </a:xfrm>
            <a:prstGeom prst="roundRect">
              <a:avLst/>
            </a:prstGeom>
            <a:solidFill>
              <a:srgbClr val="508EAA"/>
            </a:solidFill>
            <a:ln>
              <a:noFill/>
              <a:prstDash val="sysDash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b="1" dirty="0">
                  <a:solidFill>
                    <a:schemeClr val="bg1"/>
                  </a:solidFill>
                </a:rPr>
                <a:t>   </a:t>
              </a:r>
              <a:r>
                <a:rPr lang="en-US" sz="2000" b="1" dirty="0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Enrollment Update</a:t>
              </a:r>
            </a:p>
          </p:txBody>
        </p:sp>
        <p:sp>
          <p:nvSpPr>
            <p:cNvPr id="11" name="Rounded Rectangle 10"/>
            <p:cNvSpPr/>
            <p:nvPr/>
          </p:nvSpPr>
          <p:spPr>
            <a:xfrm>
              <a:off x="1989498" y="4060018"/>
              <a:ext cx="5249502" cy="605521"/>
            </a:xfrm>
            <a:prstGeom prst="roundRect">
              <a:avLst/>
            </a:prstGeom>
            <a:solidFill>
              <a:srgbClr val="508EAA"/>
            </a:solidFill>
            <a:ln>
              <a:noFill/>
              <a:prstDash val="sysDash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2000" b="1" dirty="0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   Budget Status Report</a:t>
              </a:r>
            </a:p>
          </p:txBody>
        </p:sp>
        <p:sp>
          <p:nvSpPr>
            <p:cNvPr id="12" name="Rounded Rectangle 11"/>
            <p:cNvSpPr/>
            <p:nvPr/>
          </p:nvSpPr>
          <p:spPr>
            <a:xfrm>
              <a:off x="1989498" y="5203780"/>
              <a:ext cx="5249502" cy="605521"/>
            </a:xfrm>
            <a:prstGeom prst="roundRect">
              <a:avLst/>
            </a:prstGeom>
            <a:solidFill>
              <a:srgbClr val="508EAA"/>
            </a:solidFill>
            <a:ln>
              <a:noFill/>
              <a:prstDash val="sysDash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b="1" dirty="0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   </a:t>
              </a:r>
              <a:r>
                <a:rPr lang="en-US" sz="2000" b="1" dirty="0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Building Budgets</a:t>
              </a:r>
            </a:p>
          </p:txBody>
        </p:sp>
        <p:grpSp>
          <p:nvGrpSpPr>
            <p:cNvPr id="13" name="Group 61"/>
            <p:cNvGrpSpPr/>
            <p:nvPr/>
          </p:nvGrpSpPr>
          <p:grpSpPr>
            <a:xfrm>
              <a:off x="1086023" y="1524000"/>
              <a:ext cx="1076482" cy="1076482"/>
              <a:chOff x="1086023" y="1524000"/>
              <a:chExt cx="1076482" cy="1076482"/>
            </a:xfrm>
          </p:grpSpPr>
          <p:grpSp>
            <p:nvGrpSpPr>
              <p:cNvPr id="40" name="Group 19"/>
              <p:cNvGrpSpPr/>
              <p:nvPr/>
            </p:nvGrpSpPr>
            <p:grpSpPr>
              <a:xfrm>
                <a:off x="1086023" y="1524000"/>
                <a:ext cx="1076482" cy="1076482"/>
                <a:chOff x="1831699" y="2812774"/>
                <a:chExt cx="1600200" cy="1600200"/>
              </a:xfrm>
            </p:grpSpPr>
            <p:sp>
              <p:nvSpPr>
                <p:cNvPr id="42" name="Oval 41"/>
                <p:cNvSpPr/>
                <p:nvPr/>
              </p:nvSpPr>
              <p:spPr>
                <a:xfrm>
                  <a:off x="1831699" y="2812774"/>
                  <a:ext cx="1600200" cy="1600200"/>
                </a:xfrm>
                <a:prstGeom prst="ellipse">
                  <a:avLst/>
                </a:prstGeom>
                <a:solidFill>
                  <a:schemeClr val="accent6">
                    <a:lumMod val="75000"/>
                  </a:schemeClr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/>
                  <a:lightRig rig="threePt" dir="t"/>
                </a:scene3d>
                <a:sp3d>
                  <a:bevelT prst="angle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43" name="Oval 42"/>
                <p:cNvSpPr/>
                <p:nvPr/>
              </p:nvSpPr>
              <p:spPr>
                <a:xfrm>
                  <a:off x="1970314" y="2952353"/>
                  <a:ext cx="1306286" cy="1306286"/>
                </a:xfrm>
                <a:prstGeom prst="ellipse">
                  <a:avLst/>
                </a:prstGeom>
                <a:solidFill>
                  <a:schemeClr val="bg1"/>
                </a:solidFill>
                <a:ln w="28575">
                  <a:solidFill>
                    <a:schemeClr val="accent1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44" name="Oval 43"/>
                <p:cNvSpPr/>
                <p:nvPr/>
              </p:nvSpPr>
              <p:spPr>
                <a:xfrm>
                  <a:off x="2060672" y="3003294"/>
                  <a:ext cx="1128841" cy="1128841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 w="1905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45" name="Oval 44"/>
                <p:cNvSpPr/>
                <p:nvPr/>
              </p:nvSpPr>
              <p:spPr>
                <a:xfrm>
                  <a:off x="2154829" y="3009302"/>
                  <a:ext cx="937518" cy="713806"/>
                </a:xfrm>
                <a:prstGeom prst="ellipse">
                  <a:avLst/>
                </a:prstGeom>
                <a:gradFill>
                  <a:gsLst>
                    <a:gs pos="0">
                      <a:schemeClr val="bg1"/>
                    </a:gs>
                    <a:gs pos="35000">
                      <a:schemeClr val="bg1"/>
                    </a:gs>
                    <a:gs pos="100000">
                      <a:schemeClr val="bg1">
                        <a:lumMod val="95000"/>
                      </a:schemeClr>
                    </a:gs>
                  </a:gsLst>
                  <a:lin ang="5400000" scaled="0"/>
                </a:gradFill>
                <a:ln w="1905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</p:grpSp>
          <p:sp>
            <p:nvSpPr>
              <p:cNvPr id="41" name="TextBox 40"/>
              <p:cNvSpPr txBox="1"/>
              <p:nvPr/>
            </p:nvSpPr>
            <p:spPr>
              <a:xfrm>
                <a:off x="1295400" y="1828800"/>
                <a:ext cx="6858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400" dirty="0"/>
                  <a:t>1</a:t>
                </a:r>
              </a:p>
            </p:txBody>
          </p:sp>
        </p:grpSp>
        <p:grpSp>
          <p:nvGrpSpPr>
            <p:cNvPr id="14" name="Group 62"/>
            <p:cNvGrpSpPr/>
            <p:nvPr/>
          </p:nvGrpSpPr>
          <p:grpSpPr>
            <a:xfrm>
              <a:off x="1086023" y="2658152"/>
              <a:ext cx="1076482" cy="1076482"/>
              <a:chOff x="1086023" y="2658152"/>
              <a:chExt cx="1076482" cy="1076482"/>
            </a:xfrm>
          </p:grpSpPr>
          <p:grpSp>
            <p:nvGrpSpPr>
              <p:cNvPr id="34" name="Group 19"/>
              <p:cNvGrpSpPr/>
              <p:nvPr/>
            </p:nvGrpSpPr>
            <p:grpSpPr>
              <a:xfrm>
                <a:off x="1086023" y="2658152"/>
                <a:ext cx="1076482" cy="1076482"/>
                <a:chOff x="1831699" y="2812774"/>
                <a:chExt cx="1600200" cy="1600200"/>
              </a:xfrm>
            </p:grpSpPr>
            <p:sp>
              <p:nvSpPr>
                <p:cNvPr id="36" name="Oval 35"/>
                <p:cNvSpPr/>
                <p:nvPr/>
              </p:nvSpPr>
              <p:spPr>
                <a:xfrm>
                  <a:off x="1831699" y="2812774"/>
                  <a:ext cx="1600200" cy="1600200"/>
                </a:xfrm>
                <a:prstGeom prst="ellipse">
                  <a:avLst/>
                </a:prstGeom>
                <a:solidFill>
                  <a:schemeClr val="accent6">
                    <a:lumMod val="75000"/>
                  </a:schemeClr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/>
                  <a:lightRig rig="threePt" dir="t"/>
                </a:scene3d>
                <a:sp3d>
                  <a:bevelT prst="angle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37" name="Oval 36"/>
                <p:cNvSpPr/>
                <p:nvPr/>
              </p:nvSpPr>
              <p:spPr>
                <a:xfrm>
                  <a:off x="1970314" y="2952353"/>
                  <a:ext cx="1306286" cy="1306286"/>
                </a:xfrm>
                <a:prstGeom prst="ellipse">
                  <a:avLst/>
                </a:prstGeom>
                <a:solidFill>
                  <a:schemeClr val="bg1"/>
                </a:solidFill>
                <a:ln w="28575">
                  <a:solidFill>
                    <a:schemeClr val="accent1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38" name="Oval 37"/>
                <p:cNvSpPr/>
                <p:nvPr/>
              </p:nvSpPr>
              <p:spPr>
                <a:xfrm>
                  <a:off x="2060672" y="3003294"/>
                  <a:ext cx="1128841" cy="1128841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 w="1905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39" name="Oval 38"/>
                <p:cNvSpPr/>
                <p:nvPr/>
              </p:nvSpPr>
              <p:spPr>
                <a:xfrm>
                  <a:off x="2154829" y="3009302"/>
                  <a:ext cx="937518" cy="713806"/>
                </a:xfrm>
                <a:prstGeom prst="ellipse">
                  <a:avLst/>
                </a:prstGeom>
                <a:gradFill>
                  <a:gsLst>
                    <a:gs pos="0">
                      <a:schemeClr val="bg1"/>
                    </a:gs>
                    <a:gs pos="35000">
                      <a:schemeClr val="bg1"/>
                    </a:gs>
                    <a:gs pos="100000">
                      <a:schemeClr val="bg1">
                        <a:lumMod val="95000"/>
                      </a:schemeClr>
                    </a:gs>
                  </a:gsLst>
                  <a:lin ang="5400000" scaled="0"/>
                </a:gradFill>
                <a:ln w="1905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</p:grpSp>
          <p:sp>
            <p:nvSpPr>
              <p:cNvPr id="35" name="TextBox 34"/>
              <p:cNvSpPr txBox="1"/>
              <p:nvPr/>
            </p:nvSpPr>
            <p:spPr>
              <a:xfrm>
                <a:off x="1273628" y="2960914"/>
                <a:ext cx="6858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400" dirty="0"/>
                  <a:t>2</a:t>
                </a:r>
              </a:p>
            </p:txBody>
          </p:sp>
        </p:grpSp>
        <p:grpSp>
          <p:nvGrpSpPr>
            <p:cNvPr id="15" name="Group 63"/>
            <p:cNvGrpSpPr/>
            <p:nvPr/>
          </p:nvGrpSpPr>
          <p:grpSpPr>
            <a:xfrm>
              <a:off x="1066800" y="3801914"/>
              <a:ext cx="1076482" cy="1076482"/>
              <a:chOff x="1066800" y="3801914"/>
              <a:chExt cx="1076482" cy="1076482"/>
            </a:xfrm>
          </p:grpSpPr>
          <p:grpSp>
            <p:nvGrpSpPr>
              <p:cNvPr id="28" name="Group 19"/>
              <p:cNvGrpSpPr/>
              <p:nvPr/>
            </p:nvGrpSpPr>
            <p:grpSpPr>
              <a:xfrm>
                <a:off x="1066800" y="3801914"/>
                <a:ext cx="1076482" cy="1076482"/>
                <a:chOff x="1831699" y="2812774"/>
                <a:chExt cx="1600200" cy="1600200"/>
              </a:xfrm>
            </p:grpSpPr>
            <p:sp>
              <p:nvSpPr>
                <p:cNvPr id="30" name="Oval 29"/>
                <p:cNvSpPr/>
                <p:nvPr/>
              </p:nvSpPr>
              <p:spPr>
                <a:xfrm>
                  <a:off x="1831699" y="2812774"/>
                  <a:ext cx="1600200" cy="1600200"/>
                </a:xfrm>
                <a:prstGeom prst="ellipse">
                  <a:avLst/>
                </a:prstGeom>
                <a:solidFill>
                  <a:schemeClr val="accent6">
                    <a:lumMod val="75000"/>
                  </a:schemeClr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/>
                  <a:lightRig rig="threePt" dir="t"/>
                </a:scene3d>
                <a:sp3d>
                  <a:bevelT prst="angle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31" name="Oval 30"/>
                <p:cNvSpPr/>
                <p:nvPr/>
              </p:nvSpPr>
              <p:spPr>
                <a:xfrm>
                  <a:off x="1970314" y="2952353"/>
                  <a:ext cx="1306286" cy="1306286"/>
                </a:xfrm>
                <a:prstGeom prst="ellipse">
                  <a:avLst/>
                </a:prstGeom>
                <a:solidFill>
                  <a:schemeClr val="bg1"/>
                </a:solidFill>
                <a:ln w="28575">
                  <a:solidFill>
                    <a:schemeClr val="accent1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32" name="Oval 31"/>
                <p:cNvSpPr/>
                <p:nvPr/>
              </p:nvSpPr>
              <p:spPr>
                <a:xfrm>
                  <a:off x="2060672" y="3003294"/>
                  <a:ext cx="1128841" cy="1128841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 w="1905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33" name="Oval 32"/>
                <p:cNvSpPr/>
                <p:nvPr/>
              </p:nvSpPr>
              <p:spPr>
                <a:xfrm>
                  <a:off x="2154829" y="3009302"/>
                  <a:ext cx="937518" cy="713806"/>
                </a:xfrm>
                <a:prstGeom prst="ellipse">
                  <a:avLst/>
                </a:prstGeom>
                <a:gradFill>
                  <a:gsLst>
                    <a:gs pos="0">
                      <a:schemeClr val="bg1"/>
                    </a:gs>
                    <a:gs pos="35000">
                      <a:schemeClr val="bg1"/>
                    </a:gs>
                    <a:gs pos="100000">
                      <a:schemeClr val="bg1">
                        <a:lumMod val="95000"/>
                      </a:schemeClr>
                    </a:gs>
                  </a:gsLst>
                  <a:lin ang="5400000" scaled="0"/>
                </a:gradFill>
                <a:ln w="1905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</p:grpSp>
          <p:sp>
            <p:nvSpPr>
              <p:cNvPr id="29" name="TextBox 28"/>
              <p:cNvSpPr txBox="1"/>
              <p:nvPr/>
            </p:nvSpPr>
            <p:spPr>
              <a:xfrm>
                <a:off x="1262744" y="4103914"/>
                <a:ext cx="6858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400" dirty="0"/>
                  <a:t>3</a:t>
                </a:r>
              </a:p>
            </p:txBody>
          </p:sp>
        </p:grpSp>
        <p:grpSp>
          <p:nvGrpSpPr>
            <p:cNvPr id="20" name="Group 64"/>
            <p:cNvGrpSpPr/>
            <p:nvPr/>
          </p:nvGrpSpPr>
          <p:grpSpPr>
            <a:xfrm>
              <a:off x="1066800" y="4945676"/>
              <a:ext cx="1076482" cy="1076482"/>
              <a:chOff x="1066800" y="4945676"/>
              <a:chExt cx="1076482" cy="1076482"/>
            </a:xfrm>
          </p:grpSpPr>
          <p:grpSp>
            <p:nvGrpSpPr>
              <p:cNvPr id="21" name="Group 19"/>
              <p:cNvGrpSpPr/>
              <p:nvPr/>
            </p:nvGrpSpPr>
            <p:grpSpPr>
              <a:xfrm>
                <a:off x="1066800" y="4945676"/>
                <a:ext cx="1076482" cy="1076482"/>
                <a:chOff x="1831699" y="2812774"/>
                <a:chExt cx="1600200" cy="1600200"/>
              </a:xfrm>
            </p:grpSpPr>
            <p:sp>
              <p:nvSpPr>
                <p:cNvPr id="24" name="Oval 23"/>
                <p:cNvSpPr/>
                <p:nvPr/>
              </p:nvSpPr>
              <p:spPr>
                <a:xfrm>
                  <a:off x="1831699" y="2812774"/>
                  <a:ext cx="1600200" cy="1600200"/>
                </a:xfrm>
                <a:prstGeom prst="ellipse">
                  <a:avLst/>
                </a:prstGeom>
                <a:solidFill>
                  <a:schemeClr val="accent6">
                    <a:lumMod val="75000"/>
                  </a:schemeClr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/>
                  <a:lightRig rig="threePt" dir="t"/>
                </a:scene3d>
                <a:sp3d>
                  <a:bevelT prst="angle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25" name="Oval 24"/>
                <p:cNvSpPr/>
                <p:nvPr/>
              </p:nvSpPr>
              <p:spPr>
                <a:xfrm>
                  <a:off x="1970314" y="2952353"/>
                  <a:ext cx="1306286" cy="1306286"/>
                </a:xfrm>
                <a:prstGeom prst="ellipse">
                  <a:avLst/>
                </a:prstGeom>
                <a:solidFill>
                  <a:schemeClr val="bg1"/>
                </a:solidFill>
                <a:ln w="28575">
                  <a:solidFill>
                    <a:schemeClr val="accent1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26" name="Oval 25"/>
                <p:cNvSpPr/>
                <p:nvPr/>
              </p:nvSpPr>
              <p:spPr>
                <a:xfrm>
                  <a:off x="2060672" y="3003294"/>
                  <a:ext cx="1128841" cy="1128841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 w="1905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27" name="Oval 26"/>
                <p:cNvSpPr/>
                <p:nvPr/>
              </p:nvSpPr>
              <p:spPr>
                <a:xfrm>
                  <a:off x="2154829" y="3009302"/>
                  <a:ext cx="937518" cy="713806"/>
                </a:xfrm>
                <a:prstGeom prst="ellipse">
                  <a:avLst/>
                </a:prstGeom>
                <a:gradFill>
                  <a:gsLst>
                    <a:gs pos="0">
                      <a:schemeClr val="bg1"/>
                    </a:gs>
                    <a:gs pos="35000">
                      <a:schemeClr val="bg1"/>
                    </a:gs>
                    <a:gs pos="100000">
                      <a:schemeClr val="bg1">
                        <a:lumMod val="95000"/>
                      </a:schemeClr>
                    </a:gs>
                  </a:gsLst>
                  <a:lin ang="5400000" scaled="0"/>
                </a:gradFill>
                <a:ln w="1905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</p:grpSp>
          <p:sp>
            <p:nvSpPr>
              <p:cNvPr id="22" name="TextBox 21"/>
              <p:cNvSpPr txBox="1"/>
              <p:nvPr/>
            </p:nvSpPr>
            <p:spPr>
              <a:xfrm>
                <a:off x="1262744" y="5257800"/>
                <a:ext cx="6858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400" dirty="0"/>
                  <a:t>4</a:t>
                </a:r>
              </a:p>
            </p:txBody>
          </p:sp>
        </p:grpSp>
      </p:grpSp>
      <p:sp>
        <p:nvSpPr>
          <p:cNvPr id="50" name="Title 49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Objectives for Today</a:t>
            </a:r>
            <a:endParaRPr lang="id-ID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51" name="Picture 50">
            <a:extLst>
              <a:ext uri="{FF2B5EF4-FFF2-40B4-BE49-F238E27FC236}">
                <a16:creationId xmlns:a16="http://schemas.microsoft.com/office/drawing/2014/main" id="{46A2C4E8-9D24-43ED-A3C2-F0CEAD4B2C1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567" y="5854030"/>
            <a:ext cx="1066800" cy="990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Rectangle 45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12000">
                <a:schemeClr val="bg1"/>
              </a:gs>
              <a:gs pos="61000">
                <a:schemeClr val="accent6">
                  <a:lumMod val="60000"/>
                  <a:lumOff val="40000"/>
                </a:schemeClr>
              </a:gs>
              <a:gs pos="86000">
                <a:schemeClr val="accent6">
                  <a:lumMod val="60000"/>
                  <a:lumOff val="4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dirty="0"/>
          </a:p>
        </p:txBody>
      </p:sp>
      <p:sp>
        <p:nvSpPr>
          <p:cNvPr id="47" name="Rectangle 46"/>
          <p:cNvSpPr/>
          <p:nvPr/>
        </p:nvSpPr>
        <p:spPr>
          <a:xfrm>
            <a:off x="0" y="6827270"/>
            <a:ext cx="9144000" cy="45719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48" name="Freeform 47"/>
          <p:cNvSpPr/>
          <p:nvPr/>
        </p:nvSpPr>
        <p:spPr>
          <a:xfrm>
            <a:off x="0" y="0"/>
            <a:ext cx="9144000" cy="1235075"/>
          </a:xfrm>
          <a:custGeom>
            <a:avLst/>
            <a:gdLst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0 w 9144000"/>
              <a:gd name="connsiteY3" fmla="*/ 1066800 h 1066800"/>
              <a:gd name="connsiteX4" fmla="*/ 0 w 9144000"/>
              <a:gd name="connsiteY4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1552575 w 9144000"/>
              <a:gd name="connsiteY3" fmla="*/ 1066800 h 1066800"/>
              <a:gd name="connsiteX4" fmla="*/ 0 w 9144000"/>
              <a:gd name="connsiteY4" fmla="*/ 1066800 h 1066800"/>
              <a:gd name="connsiteX5" fmla="*/ 0 w 9144000"/>
              <a:gd name="connsiteY5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4457700 w 9144000"/>
              <a:gd name="connsiteY3" fmla="*/ 1066800 h 1066800"/>
              <a:gd name="connsiteX4" fmla="*/ 1552575 w 9144000"/>
              <a:gd name="connsiteY4" fmla="*/ 1066800 h 1066800"/>
              <a:gd name="connsiteX5" fmla="*/ 0 w 9144000"/>
              <a:gd name="connsiteY5" fmla="*/ 1066800 h 1066800"/>
              <a:gd name="connsiteX6" fmla="*/ 0 w 9144000"/>
              <a:gd name="connsiteY6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7286625 w 9144000"/>
              <a:gd name="connsiteY3" fmla="*/ 1066800 h 1066800"/>
              <a:gd name="connsiteX4" fmla="*/ 4457700 w 9144000"/>
              <a:gd name="connsiteY4" fmla="*/ 1066800 h 1066800"/>
              <a:gd name="connsiteX5" fmla="*/ 1552575 w 9144000"/>
              <a:gd name="connsiteY5" fmla="*/ 1066800 h 1066800"/>
              <a:gd name="connsiteX6" fmla="*/ 0 w 9144000"/>
              <a:gd name="connsiteY6" fmla="*/ 1066800 h 1066800"/>
              <a:gd name="connsiteX7" fmla="*/ 0 w 9144000"/>
              <a:gd name="connsiteY7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7286625 w 9144000"/>
              <a:gd name="connsiteY3" fmla="*/ 1066800 h 1066800"/>
              <a:gd name="connsiteX4" fmla="*/ 1866900 w 9144000"/>
              <a:gd name="connsiteY4" fmla="*/ 1066800 h 1066800"/>
              <a:gd name="connsiteX5" fmla="*/ 1552575 w 9144000"/>
              <a:gd name="connsiteY5" fmla="*/ 1066800 h 1066800"/>
              <a:gd name="connsiteX6" fmla="*/ 0 w 9144000"/>
              <a:gd name="connsiteY6" fmla="*/ 1066800 h 1066800"/>
              <a:gd name="connsiteX7" fmla="*/ 0 w 9144000"/>
              <a:gd name="connsiteY7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7639050 w 9144000"/>
              <a:gd name="connsiteY3" fmla="*/ 1066800 h 1066800"/>
              <a:gd name="connsiteX4" fmla="*/ 7286625 w 9144000"/>
              <a:gd name="connsiteY4" fmla="*/ 1066800 h 1066800"/>
              <a:gd name="connsiteX5" fmla="*/ 1866900 w 9144000"/>
              <a:gd name="connsiteY5" fmla="*/ 1066800 h 1066800"/>
              <a:gd name="connsiteX6" fmla="*/ 1552575 w 9144000"/>
              <a:gd name="connsiteY6" fmla="*/ 1066800 h 1066800"/>
              <a:gd name="connsiteX7" fmla="*/ 0 w 9144000"/>
              <a:gd name="connsiteY7" fmla="*/ 1066800 h 1066800"/>
              <a:gd name="connsiteX8" fmla="*/ 0 w 9144000"/>
              <a:gd name="connsiteY8" fmla="*/ 0 h 10668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76390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066800 h 1219200"/>
              <a:gd name="connsiteX6" fmla="*/ 15525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76390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5525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76390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0191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80962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0191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80962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0191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25550"/>
              <a:gd name="connsiteX1" fmla="*/ 9144000 w 9144000"/>
              <a:gd name="connsiteY1" fmla="*/ 0 h 1225550"/>
              <a:gd name="connsiteX2" fmla="*/ 9144000 w 9144000"/>
              <a:gd name="connsiteY2" fmla="*/ 1066800 h 1225550"/>
              <a:gd name="connsiteX3" fmla="*/ 8096250 w 9144000"/>
              <a:gd name="connsiteY3" fmla="*/ 1066800 h 1225550"/>
              <a:gd name="connsiteX4" fmla="*/ 7286625 w 9144000"/>
              <a:gd name="connsiteY4" fmla="*/ 1219200 h 1225550"/>
              <a:gd name="connsiteX5" fmla="*/ 1866900 w 9144000"/>
              <a:gd name="connsiteY5" fmla="*/ 1219200 h 1225550"/>
              <a:gd name="connsiteX6" fmla="*/ 1019175 w 9144000"/>
              <a:gd name="connsiteY6" fmla="*/ 1066800 h 1225550"/>
              <a:gd name="connsiteX7" fmla="*/ 0 w 9144000"/>
              <a:gd name="connsiteY7" fmla="*/ 1066800 h 1225550"/>
              <a:gd name="connsiteX8" fmla="*/ 0 w 9144000"/>
              <a:gd name="connsiteY8" fmla="*/ 0 h 1225550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10668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10668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10668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8382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8382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0668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8382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144000" h="1235075">
                <a:moveTo>
                  <a:pt x="0" y="0"/>
                </a:moveTo>
                <a:lnTo>
                  <a:pt x="9144000" y="0"/>
                </a:lnTo>
                <a:lnTo>
                  <a:pt x="9144000" y="838200"/>
                </a:lnTo>
                <a:lnTo>
                  <a:pt x="8096250" y="838200"/>
                </a:lnTo>
                <a:cubicBezTo>
                  <a:pt x="7759700" y="831850"/>
                  <a:pt x="7604125" y="1235075"/>
                  <a:pt x="7286625" y="1219200"/>
                </a:cubicBezTo>
                <a:lnTo>
                  <a:pt x="1866900" y="1219200"/>
                </a:lnTo>
                <a:cubicBezTo>
                  <a:pt x="1527175" y="1225550"/>
                  <a:pt x="1358900" y="841375"/>
                  <a:pt x="1019175" y="838200"/>
                </a:cubicBezTo>
                <a:lnTo>
                  <a:pt x="0" y="838200"/>
                </a:lnTo>
                <a:lnTo>
                  <a:pt x="0" y="0"/>
                </a:lnTo>
                <a:close/>
              </a:path>
            </a:pathLst>
          </a:custGeom>
          <a:solidFill>
            <a:srgbClr val="ABB441"/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AB2EEB42-3695-4CC8-9EB9-6441E8027B8F}" type="slidenum">
              <a:rPr lang="en-US" smtClean="0"/>
              <a:pPr/>
              <a:t>3</a:t>
            </a:fld>
            <a:endParaRPr lang="en-US" dirty="0"/>
          </a:p>
        </p:txBody>
      </p:sp>
      <p:grpSp>
        <p:nvGrpSpPr>
          <p:cNvPr id="8" name="Group 7"/>
          <p:cNvGrpSpPr/>
          <p:nvPr/>
        </p:nvGrpSpPr>
        <p:grpSpPr>
          <a:xfrm>
            <a:off x="1066800" y="1365312"/>
            <a:ext cx="6172200" cy="4656846"/>
            <a:chOff x="1066800" y="1524000"/>
            <a:chExt cx="6172200" cy="4498158"/>
          </a:xfrm>
        </p:grpSpPr>
        <p:sp>
          <p:nvSpPr>
            <p:cNvPr id="9" name="Rounded Rectangle 8"/>
            <p:cNvSpPr/>
            <p:nvPr/>
          </p:nvSpPr>
          <p:spPr>
            <a:xfrm>
              <a:off x="2008721" y="1782104"/>
              <a:ext cx="5230279" cy="605521"/>
            </a:xfrm>
            <a:prstGeom prst="roundRect">
              <a:avLst/>
            </a:prstGeom>
            <a:solidFill>
              <a:srgbClr val="508EAA"/>
            </a:solidFill>
            <a:ln>
              <a:noFill/>
              <a:prstDash val="sysDash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2000" b="1" dirty="0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  Year End Update</a:t>
              </a:r>
            </a:p>
          </p:txBody>
        </p:sp>
        <p:sp>
          <p:nvSpPr>
            <p:cNvPr id="10" name="Rounded Rectangle 9"/>
            <p:cNvSpPr/>
            <p:nvPr/>
          </p:nvSpPr>
          <p:spPr>
            <a:xfrm>
              <a:off x="2008721" y="2916256"/>
              <a:ext cx="5230279" cy="605521"/>
            </a:xfrm>
            <a:prstGeom prst="roundRect">
              <a:avLst/>
            </a:prstGeom>
            <a:solidFill>
              <a:srgbClr val="508EAA"/>
            </a:solidFill>
            <a:ln>
              <a:noFill/>
              <a:prstDash val="sysDash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b="1" dirty="0">
                  <a:solidFill>
                    <a:schemeClr val="bg1"/>
                  </a:solidFill>
                </a:rPr>
                <a:t>   </a:t>
              </a:r>
              <a:endParaRPr lang="en-US" sz="20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endParaRPr>
            </a:p>
          </p:txBody>
        </p:sp>
        <p:sp>
          <p:nvSpPr>
            <p:cNvPr id="11" name="Rounded Rectangle 10"/>
            <p:cNvSpPr/>
            <p:nvPr/>
          </p:nvSpPr>
          <p:spPr>
            <a:xfrm>
              <a:off x="1989498" y="4060018"/>
              <a:ext cx="5249502" cy="605521"/>
            </a:xfrm>
            <a:prstGeom prst="roundRect">
              <a:avLst/>
            </a:prstGeom>
            <a:solidFill>
              <a:srgbClr val="508EAA"/>
            </a:solidFill>
            <a:ln>
              <a:noFill/>
              <a:prstDash val="sysDash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2000" b="1" dirty="0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   </a:t>
              </a:r>
            </a:p>
          </p:txBody>
        </p:sp>
        <p:sp>
          <p:nvSpPr>
            <p:cNvPr id="12" name="Rounded Rectangle 11"/>
            <p:cNvSpPr/>
            <p:nvPr/>
          </p:nvSpPr>
          <p:spPr>
            <a:xfrm>
              <a:off x="1989498" y="5203780"/>
              <a:ext cx="5249502" cy="605521"/>
            </a:xfrm>
            <a:prstGeom prst="roundRect">
              <a:avLst/>
            </a:prstGeom>
            <a:solidFill>
              <a:srgbClr val="508EAA"/>
            </a:solidFill>
            <a:ln>
              <a:noFill/>
              <a:prstDash val="sysDash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b="1" dirty="0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   </a:t>
              </a:r>
              <a:endParaRPr lang="en-US" sz="20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endParaRPr>
            </a:p>
          </p:txBody>
        </p:sp>
        <p:grpSp>
          <p:nvGrpSpPr>
            <p:cNvPr id="13" name="Group 61"/>
            <p:cNvGrpSpPr/>
            <p:nvPr/>
          </p:nvGrpSpPr>
          <p:grpSpPr>
            <a:xfrm>
              <a:off x="1086023" y="1524000"/>
              <a:ext cx="1076482" cy="1076482"/>
              <a:chOff x="1086023" y="1524000"/>
              <a:chExt cx="1076482" cy="1076482"/>
            </a:xfrm>
          </p:grpSpPr>
          <p:grpSp>
            <p:nvGrpSpPr>
              <p:cNvPr id="40" name="Group 19"/>
              <p:cNvGrpSpPr/>
              <p:nvPr/>
            </p:nvGrpSpPr>
            <p:grpSpPr>
              <a:xfrm>
                <a:off x="1086023" y="1524000"/>
                <a:ext cx="1076482" cy="1076482"/>
                <a:chOff x="1831699" y="2812774"/>
                <a:chExt cx="1600200" cy="1600200"/>
              </a:xfrm>
            </p:grpSpPr>
            <p:sp>
              <p:nvSpPr>
                <p:cNvPr id="42" name="Oval 41"/>
                <p:cNvSpPr/>
                <p:nvPr/>
              </p:nvSpPr>
              <p:spPr>
                <a:xfrm>
                  <a:off x="1831699" y="2812774"/>
                  <a:ext cx="1600200" cy="1600200"/>
                </a:xfrm>
                <a:prstGeom prst="ellipse">
                  <a:avLst/>
                </a:prstGeom>
                <a:solidFill>
                  <a:schemeClr val="accent6">
                    <a:lumMod val="75000"/>
                  </a:schemeClr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/>
                  <a:lightRig rig="threePt" dir="t"/>
                </a:scene3d>
                <a:sp3d>
                  <a:bevelT prst="angle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43" name="Oval 42"/>
                <p:cNvSpPr/>
                <p:nvPr/>
              </p:nvSpPr>
              <p:spPr>
                <a:xfrm>
                  <a:off x="1970314" y="2952353"/>
                  <a:ext cx="1306286" cy="1306286"/>
                </a:xfrm>
                <a:prstGeom prst="ellipse">
                  <a:avLst/>
                </a:prstGeom>
                <a:solidFill>
                  <a:schemeClr val="bg1"/>
                </a:solidFill>
                <a:ln w="28575">
                  <a:solidFill>
                    <a:schemeClr val="accent1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44" name="Oval 43"/>
                <p:cNvSpPr/>
                <p:nvPr/>
              </p:nvSpPr>
              <p:spPr>
                <a:xfrm>
                  <a:off x="2060672" y="3003294"/>
                  <a:ext cx="1128841" cy="1128841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 w="1905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45" name="Oval 44"/>
                <p:cNvSpPr/>
                <p:nvPr/>
              </p:nvSpPr>
              <p:spPr>
                <a:xfrm>
                  <a:off x="2154829" y="3009302"/>
                  <a:ext cx="937518" cy="713806"/>
                </a:xfrm>
                <a:prstGeom prst="ellipse">
                  <a:avLst/>
                </a:prstGeom>
                <a:gradFill>
                  <a:gsLst>
                    <a:gs pos="0">
                      <a:schemeClr val="bg1"/>
                    </a:gs>
                    <a:gs pos="35000">
                      <a:schemeClr val="bg1"/>
                    </a:gs>
                    <a:gs pos="100000">
                      <a:schemeClr val="bg1">
                        <a:lumMod val="95000"/>
                      </a:schemeClr>
                    </a:gs>
                  </a:gsLst>
                  <a:lin ang="5400000" scaled="0"/>
                </a:gradFill>
                <a:ln w="1905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</p:grpSp>
          <p:sp>
            <p:nvSpPr>
              <p:cNvPr id="41" name="TextBox 40"/>
              <p:cNvSpPr txBox="1"/>
              <p:nvPr/>
            </p:nvSpPr>
            <p:spPr>
              <a:xfrm>
                <a:off x="1295400" y="1828800"/>
                <a:ext cx="6858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400" dirty="0"/>
                  <a:t>1</a:t>
                </a:r>
              </a:p>
            </p:txBody>
          </p:sp>
        </p:grpSp>
        <p:grpSp>
          <p:nvGrpSpPr>
            <p:cNvPr id="14" name="Group 62"/>
            <p:cNvGrpSpPr/>
            <p:nvPr/>
          </p:nvGrpSpPr>
          <p:grpSpPr>
            <a:xfrm>
              <a:off x="1086023" y="2658152"/>
              <a:ext cx="1076482" cy="1076482"/>
              <a:chOff x="1086023" y="2658152"/>
              <a:chExt cx="1076482" cy="1076482"/>
            </a:xfrm>
          </p:grpSpPr>
          <p:grpSp>
            <p:nvGrpSpPr>
              <p:cNvPr id="34" name="Group 19"/>
              <p:cNvGrpSpPr/>
              <p:nvPr/>
            </p:nvGrpSpPr>
            <p:grpSpPr>
              <a:xfrm>
                <a:off x="1086023" y="2658152"/>
                <a:ext cx="1076482" cy="1076482"/>
                <a:chOff x="1831699" y="2812774"/>
                <a:chExt cx="1600200" cy="1600200"/>
              </a:xfrm>
            </p:grpSpPr>
            <p:sp>
              <p:nvSpPr>
                <p:cNvPr id="36" name="Oval 35"/>
                <p:cNvSpPr/>
                <p:nvPr/>
              </p:nvSpPr>
              <p:spPr>
                <a:xfrm>
                  <a:off x="1831699" y="2812774"/>
                  <a:ext cx="1600200" cy="1600200"/>
                </a:xfrm>
                <a:prstGeom prst="ellipse">
                  <a:avLst/>
                </a:prstGeom>
                <a:solidFill>
                  <a:schemeClr val="accent6">
                    <a:lumMod val="75000"/>
                  </a:schemeClr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/>
                  <a:lightRig rig="threePt" dir="t"/>
                </a:scene3d>
                <a:sp3d>
                  <a:bevelT prst="angle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37" name="Oval 36"/>
                <p:cNvSpPr/>
                <p:nvPr/>
              </p:nvSpPr>
              <p:spPr>
                <a:xfrm>
                  <a:off x="1970314" y="2952353"/>
                  <a:ext cx="1306286" cy="1306286"/>
                </a:xfrm>
                <a:prstGeom prst="ellipse">
                  <a:avLst/>
                </a:prstGeom>
                <a:solidFill>
                  <a:schemeClr val="bg1"/>
                </a:solidFill>
                <a:ln w="28575">
                  <a:solidFill>
                    <a:schemeClr val="accent1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38" name="Oval 37"/>
                <p:cNvSpPr/>
                <p:nvPr/>
              </p:nvSpPr>
              <p:spPr>
                <a:xfrm>
                  <a:off x="2060672" y="3003294"/>
                  <a:ext cx="1128841" cy="1128841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 w="1905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39" name="Oval 38"/>
                <p:cNvSpPr/>
                <p:nvPr/>
              </p:nvSpPr>
              <p:spPr>
                <a:xfrm>
                  <a:off x="2154829" y="3009302"/>
                  <a:ext cx="937518" cy="713806"/>
                </a:xfrm>
                <a:prstGeom prst="ellipse">
                  <a:avLst/>
                </a:prstGeom>
                <a:gradFill>
                  <a:gsLst>
                    <a:gs pos="0">
                      <a:schemeClr val="bg1"/>
                    </a:gs>
                    <a:gs pos="35000">
                      <a:schemeClr val="bg1"/>
                    </a:gs>
                    <a:gs pos="100000">
                      <a:schemeClr val="bg1">
                        <a:lumMod val="95000"/>
                      </a:schemeClr>
                    </a:gs>
                  </a:gsLst>
                  <a:lin ang="5400000" scaled="0"/>
                </a:gradFill>
                <a:ln w="1905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</p:grpSp>
          <p:sp>
            <p:nvSpPr>
              <p:cNvPr id="35" name="TextBox 34"/>
              <p:cNvSpPr txBox="1"/>
              <p:nvPr/>
            </p:nvSpPr>
            <p:spPr>
              <a:xfrm>
                <a:off x="1273628" y="2960914"/>
                <a:ext cx="6858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400" dirty="0"/>
                  <a:t>2</a:t>
                </a:r>
              </a:p>
            </p:txBody>
          </p:sp>
        </p:grpSp>
        <p:grpSp>
          <p:nvGrpSpPr>
            <p:cNvPr id="15" name="Group 63"/>
            <p:cNvGrpSpPr/>
            <p:nvPr/>
          </p:nvGrpSpPr>
          <p:grpSpPr>
            <a:xfrm>
              <a:off x="1066800" y="3801914"/>
              <a:ext cx="1076482" cy="1076482"/>
              <a:chOff x="1066800" y="3801914"/>
              <a:chExt cx="1076482" cy="1076482"/>
            </a:xfrm>
          </p:grpSpPr>
          <p:grpSp>
            <p:nvGrpSpPr>
              <p:cNvPr id="28" name="Group 19"/>
              <p:cNvGrpSpPr/>
              <p:nvPr/>
            </p:nvGrpSpPr>
            <p:grpSpPr>
              <a:xfrm>
                <a:off x="1066800" y="3801914"/>
                <a:ext cx="1076482" cy="1076482"/>
                <a:chOff x="1831699" y="2812774"/>
                <a:chExt cx="1600200" cy="1600200"/>
              </a:xfrm>
            </p:grpSpPr>
            <p:sp>
              <p:nvSpPr>
                <p:cNvPr id="30" name="Oval 29"/>
                <p:cNvSpPr/>
                <p:nvPr/>
              </p:nvSpPr>
              <p:spPr>
                <a:xfrm>
                  <a:off x="1831699" y="2812774"/>
                  <a:ext cx="1600200" cy="1600200"/>
                </a:xfrm>
                <a:prstGeom prst="ellipse">
                  <a:avLst/>
                </a:prstGeom>
                <a:solidFill>
                  <a:schemeClr val="accent6">
                    <a:lumMod val="75000"/>
                  </a:schemeClr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/>
                  <a:lightRig rig="threePt" dir="t"/>
                </a:scene3d>
                <a:sp3d>
                  <a:bevelT prst="angle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31" name="Oval 30"/>
                <p:cNvSpPr/>
                <p:nvPr/>
              </p:nvSpPr>
              <p:spPr>
                <a:xfrm>
                  <a:off x="1970314" y="2952353"/>
                  <a:ext cx="1306286" cy="1306286"/>
                </a:xfrm>
                <a:prstGeom prst="ellipse">
                  <a:avLst/>
                </a:prstGeom>
                <a:solidFill>
                  <a:schemeClr val="bg1"/>
                </a:solidFill>
                <a:ln w="28575">
                  <a:solidFill>
                    <a:schemeClr val="accent1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32" name="Oval 31"/>
                <p:cNvSpPr/>
                <p:nvPr/>
              </p:nvSpPr>
              <p:spPr>
                <a:xfrm>
                  <a:off x="2060672" y="3003294"/>
                  <a:ext cx="1128841" cy="1128841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 w="1905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33" name="Oval 32"/>
                <p:cNvSpPr/>
                <p:nvPr/>
              </p:nvSpPr>
              <p:spPr>
                <a:xfrm>
                  <a:off x="2154829" y="3009302"/>
                  <a:ext cx="937518" cy="713806"/>
                </a:xfrm>
                <a:prstGeom prst="ellipse">
                  <a:avLst/>
                </a:prstGeom>
                <a:gradFill>
                  <a:gsLst>
                    <a:gs pos="0">
                      <a:schemeClr val="bg1"/>
                    </a:gs>
                    <a:gs pos="35000">
                      <a:schemeClr val="bg1"/>
                    </a:gs>
                    <a:gs pos="100000">
                      <a:schemeClr val="bg1">
                        <a:lumMod val="95000"/>
                      </a:schemeClr>
                    </a:gs>
                  </a:gsLst>
                  <a:lin ang="5400000" scaled="0"/>
                </a:gradFill>
                <a:ln w="1905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</p:grpSp>
          <p:sp>
            <p:nvSpPr>
              <p:cNvPr id="29" name="TextBox 28"/>
              <p:cNvSpPr txBox="1"/>
              <p:nvPr/>
            </p:nvSpPr>
            <p:spPr>
              <a:xfrm>
                <a:off x="1262744" y="4103914"/>
                <a:ext cx="6858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400" dirty="0"/>
                  <a:t>3</a:t>
                </a:r>
              </a:p>
            </p:txBody>
          </p:sp>
        </p:grpSp>
        <p:grpSp>
          <p:nvGrpSpPr>
            <p:cNvPr id="20" name="Group 64"/>
            <p:cNvGrpSpPr/>
            <p:nvPr/>
          </p:nvGrpSpPr>
          <p:grpSpPr>
            <a:xfrm>
              <a:off x="1066800" y="4945676"/>
              <a:ext cx="1076482" cy="1076482"/>
              <a:chOff x="1066800" y="4945676"/>
              <a:chExt cx="1076482" cy="1076482"/>
            </a:xfrm>
          </p:grpSpPr>
          <p:grpSp>
            <p:nvGrpSpPr>
              <p:cNvPr id="21" name="Group 19"/>
              <p:cNvGrpSpPr/>
              <p:nvPr/>
            </p:nvGrpSpPr>
            <p:grpSpPr>
              <a:xfrm>
                <a:off x="1066800" y="4945676"/>
                <a:ext cx="1076482" cy="1076482"/>
                <a:chOff x="1831699" y="2812774"/>
                <a:chExt cx="1600200" cy="1600200"/>
              </a:xfrm>
            </p:grpSpPr>
            <p:sp>
              <p:nvSpPr>
                <p:cNvPr id="24" name="Oval 23"/>
                <p:cNvSpPr/>
                <p:nvPr/>
              </p:nvSpPr>
              <p:spPr>
                <a:xfrm>
                  <a:off x="1831699" y="2812774"/>
                  <a:ext cx="1600200" cy="1600200"/>
                </a:xfrm>
                <a:prstGeom prst="ellipse">
                  <a:avLst/>
                </a:prstGeom>
                <a:solidFill>
                  <a:schemeClr val="accent6">
                    <a:lumMod val="75000"/>
                  </a:schemeClr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/>
                  <a:lightRig rig="threePt" dir="t"/>
                </a:scene3d>
                <a:sp3d>
                  <a:bevelT prst="angle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25" name="Oval 24"/>
                <p:cNvSpPr/>
                <p:nvPr/>
              </p:nvSpPr>
              <p:spPr>
                <a:xfrm>
                  <a:off x="1970314" y="2952353"/>
                  <a:ext cx="1306286" cy="1306286"/>
                </a:xfrm>
                <a:prstGeom prst="ellipse">
                  <a:avLst/>
                </a:prstGeom>
                <a:solidFill>
                  <a:schemeClr val="bg1"/>
                </a:solidFill>
                <a:ln w="28575">
                  <a:solidFill>
                    <a:schemeClr val="accent1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26" name="Oval 25"/>
                <p:cNvSpPr/>
                <p:nvPr/>
              </p:nvSpPr>
              <p:spPr>
                <a:xfrm>
                  <a:off x="2060672" y="3003294"/>
                  <a:ext cx="1128841" cy="1128841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 w="1905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27" name="Oval 26"/>
                <p:cNvSpPr/>
                <p:nvPr/>
              </p:nvSpPr>
              <p:spPr>
                <a:xfrm>
                  <a:off x="2154829" y="3009302"/>
                  <a:ext cx="937518" cy="713806"/>
                </a:xfrm>
                <a:prstGeom prst="ellipse">
                  <a:avLst/>
                </a:prstGeom>
                <a:gradFill>
                  <a:gsLst>
                    <a:gs pos="0">
                      <a:schemeClr val="bg1"/>
                    </a:gs>
                    <a:gs pos="35000">
                      <a:schemeClr val="bg1"/>
                    </a:gs>
                    <a:gs pos="100000">
                      <a:schemeClr val="bg1">
                        <a:lumMod val="95000"/>
                      </a:schemeClr>
                    </a:gs>
                  </a:gsLst>
                  <a:lin ang="5400000" scaled="0"/>
                </a:gradFill>
                <a:ln w="1905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</p:grpSp>
          <p:sp>
            <p:nvSpPr>
              <p:cNvPr id="22" name="TextBox 21"/>
              <p:cNvSpPr txBox="1"/>
              <p:nvPr/>
            </p:nvSpPr>
            <p:spPr>
              <a:xfrm>
                <a:off x="1262744" y="5257800"/>
                <a:ext cx="6858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400" dirty="0"/>
                  <a:t>4</a:t>
                </a:r>
              </a:p>
            </p:txBody>
          </p:sp>
        </p:grpSp>
      </p:grpSp>
      <p:sp>
        <p:nvSpPr>
          <p:cNvPr id="50" name="Title 49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Objectives for Today</a:t>
            </a:r>
            <a:endParaRPr lang="id-ID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51" name="Picture 50">
            <a:extLst>
              <a:ext uri="{FF2B5EF4-FFF2-40B4-BE49-F238E27FC236}">
                <a16:creationId xmlns:a16="http://schemas.microsoft.com/office/drawing/2014/main" id="{46A2C4E8-9D24-43ED-A3C2-F0CEAD4B2C1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567" y="5854030"/>
            <a:ext cx="1066800" cy="990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04351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114300" y="0"/>
            <a:ext cx="9144000" cy="6858000"/>
          </a:xfrm>
          <a:prstGeom prst="rect">
            <a:avLst/>
          </a:prstGeom>
          <a:gradFill flip="none" rotWithShape="1">
            <a:gsLst>
              <a:gs pos="12000">
                <a:schemeClr val="bg1"/>
              </a:gs>
              <a:gs pos="61000">
                <a:schemeClr val="accent6">
                  <a:lumMod val="60000"/>
                  <a:lumOff val="40000"/>
                </a:schemeClr>
              </a:gs>
              <a:gs pos="86000">
                <a:schemeClr val="accent6">
                  <a:lumMod val="60000"/>
                  <a:lumOff val="4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0" name="Rectangle 9"/>
          <p:cNvSpPr/>
          <p:nvPr/>
        </p:nvSpPr>
        <p:spPr>
          <a:xfrm>
            <a:off x="0" y="6827270"/>
            <a:ext cx="9144000" cy="45719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1" name="Freeform 10"/>
          <p:cNvSpPr/>
          <p:nvPr/>
        </p:nvSpPr>
        <p:spPr>
          <a:xfrm>
            <a:off x="0" y="0"/>
            <a:ext cx="9144000" cy="1235075"/>
          </a:xfrm>
          <a:custGeom>
            <a:avLst/>
            <a:gdLst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0 w 9144000"/>
              <a:gd name="connsiteY3" fmla="*/ 1066800 h 1066800"/>
              <a:gd name="connsiteX4" fmla="*/ 0 w 9144000"/>
              <a:gd name="connsiteY4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1552575 w 9144000"/>
              <a:gd name="connsiteY3" fmla="*/ 1066800 h 1066800"/>
              <a:gd name="connsiteX4" fmla="*/ 0 w 9144000"/>
              <a:gd name="connsiteY4" fmla="*/ 1066800 h 1066800"/>
              <a:gd name="connsiteX5" fmla="*/ 0 w 9144000"/>
              <a:gd name="connsiteY5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4457700 w 9144000"/>
              <a:gd name="connsiteY3" fmla="*/ 1066800 h 1066800"/>
              <a:gd name="connsiteX4" fmla="*/ 1552575 w 9144000"/>
              <a:gd name="connsiteY4" fmla="*/ 1066800 h 1066800"/>
              <a:gd name="connsiteX5" fmla="*/ 0 w 9144000"/>
              <a:gd name="connsiteY5" fmla="*/ 1066800 h 1066800"/>
              <a:gd name="connsiteX6" fmla="*/ 0 w 9144000"/>
              <a:gd name="connsiteY6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7286625 w 9144000"/>
              <a:gd name="connsiteY3" fmla="*/ 1066800 h 1066800"/>
              <a:gd name="connsiteX4" fmla="*/ 4457700 w 9144000"/>
              <a:gd name="connsiteY4" fmla="*/ 1066800 h 1066800"/>
              <a:gd name="connsiteX5" fmla="*/ 1552575 w 9144000"/>
              <a:gd name="connsiteY5" fmla="*/ 1066800 h 1066800"/>
              <a:gd name="connsiteX6" fmla="*/ 0 w 9144000"/>
              <a:gd name="connsiteY6" fmla="*/ 1066800 h 1066800"/>
              <a:gd name="connsiteX7" fmla="*/ 0 w 9144000"/>
              <a:gd name="connsiteY7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7286625 w 9144000"/>
              <a:gd name="connsiteY3" fmla="*/ 1066800 h 1066800"/>
              <a:gd name="connsiteX4" fmla="*/ 1866900 w 9144000"/>
              <a:gd name="connsiteY4" fmla="*/ 1066800 h 1066800"/>
              <a:gd name="connsiteX5" fmla="*/ 1552575 w 9144000"/>
              <a:gd name="connsiteY5" fmla="*/ 1066800 h 1066800"/>
              <a:gd name="connsiteX6" fmla="*/ 0 w 9144000"/>
              <a:gd name="connsiteY6" fmla="*/ 1066800 h 1066800"/>
              <a:gd name="connsiteX7" fmla="*/ 0 w 9144000"/>
              <a:gd name="connsiteY7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7639050 w 9144000"/>
              <a:gd name="connsiteY3" fmla="*/ 1066800 h 1066800"/>
              <a:gd name="connsiteX4" fmla="*/ 7286625 w 9144000"/>
              <a:gd name="connsiteY4" fmla="*/ 1066800 h 1066800"/>
              <a:gd name="connsiteX5" fmla="*/ 1866900 w 9144000"/>
              <a:gd name="connsiteY5" fmla="*/ 1066800 h 1066800"/>
              <a:gd name="connsiteX6" fmla="*/ 1552575 w 9144000"/>
              <a:gd name="connsiteY6" fmla="*/ 1066800 h 1066800"/>
              <a:gd name="connsiteX7" fmla="*/ 0 w 9144000"/>
              <a:gd name="connsiteY7" fmla="*/ 1066800 h 1066800"/>
              <a:gd name="connsiteX8" fmla="*/ 0 w 9144000"/>
              <a:gd name="connsiteY8" fmla="*/ 0 h 10668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76390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066800 h 1219200"/>
              <a:gd name="connsiteX6" fmla="*/ 15525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76390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5525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76390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0191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80962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0191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80962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0191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25550"/>
              <a:gd name="connsiteX1" fmla="*/ 9144000 w 9144000"/>
              <a:gd name="connsiteY1" fmla="*/ 0 h 1225550"/>
              <a:gd name="connsiteX2" fmla="*/ 9144000 w 9144000"/>
              <a:gd name="connsiteY2" fmla="*/ 1066800 h 1225550"/>
              <a:gd name="connsiteX3" fmla="*/ 8096250 w 9144000"/>
              <a:gd name="connsiteY3" fmla="*/ 1066800 h 1225550"/>
              <a:gd name="connsiteX4" fmla="*/ 7286625 w 9144000"/>
              <a:gd name="connsiteY4" fmla="*/ 1219200 h 1225550"/>
              <a:gd name="connsiteX5" fmla="*/ 1866900 w 9144000"/>
              <a:gd name="connsiteY5" fmla="*/ 1219200 h 1225550"/>
              <a:gd name="connsiteX6" fmla="*/ 1019175 w 9144000"/>
              <a:gd name="connsiteY6" fmla="*/ 1066800 h 1225550"/>
              <a:gd name="connsiteX7" fmla="*/ 0 w 9144000"/>
              <a:gd name="connsiteY7" fmla="*/ 1066800 h 1225550"/>
              <a:gd name="connsiteX8" fmla="*/ 0 w 9144000"/>
              <a:gd name="connsiteY8" fmla="*/ 0 h 1225550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10668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10668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10668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8382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8382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0668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8382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144000" h="1235075">
                <a:moveTo>
                  <a:pt x="0" y="0"/>
                </a:moveTo>
                <a:lnTo>
                  <a:pt x="9144000" y="0"/>
                </a:lnTo>
                <a:lnTo>
                  <a:pt x="9144000" y="838200"/>
                </a:lnTo>
                <a:lnTo>
                  <a:pt x="8096250" y="838200"/>
                </a:lnTo>
                <a:cubicBezTo>
                  <a:pt x="7759700" y="831850"/>
                  <a:pt x="7604125" y="1235075"/>
                  <a:pt x="7286625" y="1219200"/>
                </a:cubicBezTo>
                <a:lnTo>
                  <a:pt x="1866900" y="1219200"/>
                </a:lnTo>
                <a:cubicBezTo>
                  <a:pt x="1527175" y="1225550"/>
                  <a:pt x="1358900" y="841375"/>
                  <a:pt x="1019175" y="838200"/>
                </a:cubicBezTo>
                <a:lnTo>
                  <a:pt x="0" y="838200"/>
                </a:lnTo>
                <a:lnTo>
                  <a:pt x="0" y="0"/>
                </a:lnTo>
                <a:close/>
              </a:path>
            </a:pathLst>
          </a:custGeom>
          <a:solidFill>
            <a:srgbClr val="508EAA"/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AB2EEB42-3695-4CC8-9EB9-6441E8027B8F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latin typeface="Verdana" panose="020B0604030504040204" pitchFamily="34" charset="0"/>
                <a:ea typeface="Verdana" panose="020B0604030504040204" pitchFamily="34" charset="0"/>
              </a:rPr>
              <a:t>Year End</a:t>
            </a:r>
            <a:endParaRPr lang="id-ID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0A463574-8C28-40CD-B69D-7D692ABCCE4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567" y="5854030"/>
            <a:ext cx="1066800" cy="990600"/>
          </a:xfrm>
          <a:prstGeom prst="rect">
            <a:avLst/>
          </a:prstGeom>
        </p:spPr>
      </p:pic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D3C374DE-D4B5-4456-B89E-E7C22543DEFD}"/>
              </a:ext>
            </a:extLst>
          </p:cNvPr>
          <p:cNvSpPr txBox="1">
            <a:spLocks/>
          </p:cNvSpPr>
          <p:nvPr/>
        </p:nvSpPr>
        <p:spPr>
          <a:xfrm>
            <a:off x="0" y="1137669"/>
            <a:ext cx="9144000" cy="5103244"/>
          </a:xfrm>
          <a:prstGeom prst="rect">
            <a:avLst/>
          </a:prstGeom>
        </p:spPr>
        <p:txBody>
          <a:bodyPr vert="horz" lIns="182880" tIns="365760" rIns="182880" bIns="182880" rtlCol="0" anchor="t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chemeClr val="tx1"/>
              </a:buClr>
            </a:pPr>
            <a:r>
              <a:rPr lang="en-US" altLang="en-US" sz="3500" dirty="0">
                <a:solidFill>
                  <a:srgbClr val="2E4A63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Closed Books on October 25th</a:t>
            </a:r>
            <a:r>
              <a:rPr lang="en-US" altLang="en-US" sz="4000" dirty="0">
                <a:solidFill>
                  <a:srgbClr val="2E4A63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:</a:t>
            </a:r>
          </a:p>
          <a:p>
            <a:pPr lvl="1">
              <a:buClr>
                <a:schemeClr val="tx1"/>
              </a:buClr>
            </a:pPr>
            <a:r>
              <a:rPr lang="en-US" altLang="en-US" sz="2700" dirty="0">
                <a:solidFill>
                  <a:srgbClr val="ABB441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Board Update</a:t>
            </a:r>
          </a:p>
          <a:p>
            <a:pPr lvl="2">
              <a:buClr>
                <a:schemeClr val="tx1"/>
              </a:buClr>
            </a:pPr>
            <a:r>
              <a:rPr lang="en-US" altLang="en-US" sz="2700" dirty="0">
                <a:solidFill>
                  <a:srgbClr val="2E4A63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November 27th</a:t>
            </a:r>
          </a:p>
          <a:p>
            <a:pPr lvl="2">
              <a:buClr>
                <a:schemeClr val="tx1"/>
              </a:buClr>
            </a:pPr>
            <a:r>
              <a:rPr lang="en-US" altLang="en-US" sz="2700" dirty="0">
                <a:solidFill>
                  <a:srgbClr val="2E4A63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Year in Review</a:t>
            </a:r>
          </a:p>
          <a:p>
            <a:pPr lvl="1">
              <a:buClr>
                <a:schemeClr val="tx1"/>
              </a:buClr>
            </a:pPr>
            <a:r>
              <a:rPr lang="en-US" altLang="en-US" sz="2700" dirty="0">
                <a:solidFill>
                  <a:srgbClr val="ABB441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Committee Update</a:t>
            </a:r>
            <a:endParaRPr lang="en-US" altLang="en-US" sz="2700" dirty="0">
              <a:solidFill>
                <a:srgbClr val="2E4A63"/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lvl="2">
              <a:buClr>
                <a:schemeClr val="tx1"/>
              </a:buClr>
            </a:pPr>
            <a:r>
              <a:rPr lang="en-US" altLang="en-US" sz="2700" dirty="0">
                <a:solidFill>
                  <a:srgbClr val="2E4A63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December 21st</a:t>
            </a:r>
          </a:p>
          <a:p>
            <a:pPr marL="0" indent="0">
              <a:buClr>
                <a:schemeClr val="tx1"/>
              </a:buClr>
              <a:buNone/>
            </a:pPr>
            <a:endParaRPr lang="en-US" altLang="en-US" sz="4000" dirty="0">
              <a:solidFill>
                <a:srgbClr val="ABB441"/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>
              <a:buClr>
                <a:schemeClr val="tx1"/>
              </a:buClr>
            </a:pPr>
            <a:endParaRPr lang="en-US" altLang="en-US" sz="4000" dirty="0">
              <a:solidFill>
                <a:srgbClr val="2E4A63"/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marL="0" indent="0" algn="ctr">
              <a:buClr>
                <a:schemeClr val="tx1"/>
              </a:buClr>
              <a:buNone/>
            </a:pPr>
            <a:endParaRPr lang="en-US" altLang="en-US" sz="3200" dirty="0">
              <a:solidFill>
                <a:srgbClr val="2E4A63"/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marL="228600" indent="-228600">
              <a:buClr>
                <a:schemeClr val="tx1"/>
              </a:buClr>
            </a:pPr>
            <a:endParaRPr lang="en-US" altLang="en-US" sz="2200" dirty="0">
              <a:solidFill>
                <a:srgbClr val="508EAA"/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lvl="2">
              <a:buFont typeface="Courier New" panose="02070309020205020404" pitchFamily="49" charset="0"/>
              <a:buChar char="o"/>
            </a:pPr>
            <a:endParaRPr lang="en-US" altLang="en-US" sz="1900" dirty="0">
              <a:solidFill>
                <a:srgbClr val="ABB441"/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marL="0" indent="0">
              <a:buFont typeface="Arial" pitchFamily="34" charset="0"/>
              <a:buNone/>
            </a:pPr>
            <a:endParaRPr lang="en-US" alt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584485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/>
        </p:nvSpPr>
        <p:spPr>
          <a:xfrm>
            <a:off x="47897" y="4317"/>
            <a:ext cx="9144000" cy="6858000"/>
          </a:xfrm>
          <a:prstGeom prst="rect">
            <a:avLst/>
          </a:prstGeom>
          <a:gradFill flip="none" rotWithShape="1">
            <a:gsLst>
              <a:gs pos="12000">
                <a:schemeClr val="bg1"/>
              </a:gs>
              <a:gs pos="61000">
                <a:schemeClr val="accent6">
                  <a:lumMod val="60000"/>
                  <a:lumOff val="40000"/>
                </a:schemeClr>
              </a:gs>
              <a:gs pos="86000">
                <a:schemeClr val="accent6">
                  <a:lumMod val="60000"/>
                  <a:lumOff val="4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26" name="Rectangle 25"/>
          <p:cNvSpPr/>
          <p:nvPr/>
        </p:nvSpPr>
        <p:spPr>
          <a:xfrm>
            <a:off x="0" y="6827270"/>
            <a:ext cx="9144000" cy="45719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30" name="Freeform 29"/>
          <p:cNvSpPr/>
          <p:nvPr/>
        </p:nvSpPr>
        <p:spPr>
          <a:xfrm>
            <a:off x="0" y="0"/>
            <a:ext cx="9144000" cy="1235075"/>
          </a:xfrm>
          <a:custGeom>
            <a:avLst/>
            <a:gdLst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0 w 9144000"/>
              <a:gd name="connsiteY3" fmla="*/ 1066800 h 1066800"/>
              <a:gd name="connsiteX4" fmla="*/ 0 w 9144000"/>
              <a:gd name="connsiteY4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1552575 w 9144000"/>
              <a:gd name="connsiteY3" fmla="*/ 1066800 h 1066800"/>
              <a:gd name="connsiteX4" fmla="*/ 0 w 9144000"/>
              <a:gd name="connsiteY4" fmla="*/ 1066800 h 1066800"/>
              <a:gd name="connsiteX5" fmla="*/ 0 w 9144000"/>
              <a:gd name="connsiteY5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4457700 w 9144000"/>
              <a:gd name="connsiteY3" fmla="*/ 1066800 h 1066800"/>
              <a:gd name="connsiteX4" fmla="*/ 1552575 w 9144000"/>
              <a:gd name="connsiteY4" fmla="*/ 1066800 h 1066800"/>
              <a:gd name="connsiteX5" fmla="*/ 0 w 9144000"/>
              <a:gd name="connsiteY5" fmla="*/ 1066800 h 1066800"/>
              <a:gd name="connsiteX6" fmla="*/ 0 w 9144000"/>
              <a:gd name="connsiteY6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7286625 w 9144000"/>
              <a:gd name="connsiteY3" fmla="*/ 1066800 h 1066800"/>
              <a:gd name="connsiteX4" fmla="*/ 4457700 w 9144000"/>
              <a:gd name="connsiteY4" fmla="*/ 1066800 h 1066800"/>
              <a:gd name="connsiteX5" fmla="*/ 1552575 w 9144000"/>
              <a:gd name="connsiteY5" fmla="*/ 1066800 h 1066800"/>
              <a:gd name="connsiteX6" fmla="*/ 0 w 9144000"/>
              <a:gd name="connsiteY6" fmla="*/ 1066800 h 1066800"/>
              <a:gd name="connsiteX7" fmla="*/ 0 w 9144000"/>
              <a:gd name="connsiteY7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7286625 w 9144000"/>
              <a:gd name="connsiteY3" fmla="*/ 1066800 h 1066800"/>
              <a:gd name="connsiteX4" fmla="*/ 1866900 w 9144000"/>
              <a:gd name="connsiteY4" fmla="*/ 1066800 h 1066800"/>
              <a:gd name="connsiteX5" fmla="*/ 1552575 w 9144000"/>
              <a:gd name="connsiteY5" fmla="*/ 1066800 h 1066800"/>
              <a:gd name="connsiteX6" fmla="*/ 0 w 9144000"/>
              <a:gd name="connsiteY6" fmla="*/ 1066800 h 1066800"/>
              <a:gd name="connsiteX7" fmla="*/ 0 w 9144000"/>
              <a:gd name="connsiteY7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7639050 w 9144000"/>
              <a:gd name="connsiteY3" fmla="*/ 1066800 h 1066800"/>
              <a:gd name="connsiteX4" fmla="*/ 7286625 w 9144000"/>
              <a:gd name="connsiteY4" fmla="*/ 1066800 h 1066800"/>
              <a:gd name="connsiteX5" fmla="*/ 1866900 w 9144000"/>
              <a:gd name="connsiteY5" fmla="*/ 1066800 h 1066800"/>
              <a:gd name="connsiteX6" fmla="*/ 1552575 w 9144000"/>
              <a:gd name="connsiteY6" fmla="*/ 1066800 h 1066800"/>
              <a:gd name="connsiteX7" fmla="*/ 0 w 9144000"/>
              <a:gd name="connsiteY7" fmla="*/ 1066800 h 1066800"/>
              <a:gd name="connsiteX8" fmla="*/ 0 w 9144000"/>
              <a:gd name="connsiteY8" fmla="*/ 0 h 10668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76390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066800 h 1219200"/>
              <a:gd name="connsiteX6" fmla="*/ 15525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76390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5525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76390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0191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80962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0191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80962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0191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25550"/>
              <a:gd name="connsiteX1" fmla="*/ 9144000 w 9144000"/>
              <a:gd name="connsiteY1" fmla="*/ 0 h 1225550"/>
              <a:gd name="connsiteX2" fmla="*/ 9144000 w 9144000"/>
              <a:gd name="connsiteY2" fmla="*/ 1066800 h 1225550"/>
              <a:gd name="connsiteX3" fmla="*/ 8096250 w 9144000"/>
              <a:gd name="connsiteY3" fmla="*/ 1066800 h 1225550"/>
              <a:gd name="connsiteX4" fmla="*/ 7286625 w 9144000"/>
              <a:gd name="connsiteY4" fmla="*/ 1219200 h 1225550"/>
              <a:gd name="connsiteX5" fmla="*/ 1866900 w 9144000"/>
              <a:gd name="connsiteY5" fmla="*/ 1219200 h 1225550"/>
              <a:gd name="connsiteX6" fmla="*/ 1019175 w 9144000"/>
              <a:gd name="connsiteY6" fmla="*/ 1066800 h 1225550"/>
              <a:gd name="connsiteX7" fmla="*/ 0 w 9144000"/>
              <a:gd name="connsiteY7" fmla="*/ 1066800 h 1225550"/>
              <a:gd name="connsiteX8" fmla="*/ 0 w 9144000"/>
              <a:gd name="connsiteY8" fmla="*/ 0 h 1225550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10668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10668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10668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8382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8382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0668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8382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144000" h="1235075">
                <a:moveTo>
                  <a:pt x="0" y="0"/>
                </a:moveTo>
                <a:lnTo>
                  <a:pt x="9144000" y="0"/>
                </a:lnTo>
                <a:lnTo>
                  <a:pt x="9144000" y="838200"/>
                </a:lnTo>
                <a:lnTo>
                  <a:pt x="8096250" y="838200"/>
                </a:lnTo>
                <a:cubicBezTo>
                  <a:pt x="7759700" y="831850"/>
                  <a:pt x="7604125" y="1235075"/>
                  <a:pt x="7286625" y="1219200"/>
                </a:cubicBezTo>
                <a:lnTo>
                  <a:pt x="1866900" y="1219200"/>
                </a:lnTo>
                <a:cubicBezTo>
                  <a:pt x="1527175" y="1225550"/>
                  <a:pt x="1358900" y="841375"/>
                  <a:pt x="1019175" y="838200"/>
                </a:cubicBezTo>
                <a:lnTo>
                  <a:pt x="0" y="838200"/>
                </a:lnTo>
                <a:lnTo>
                  <a:pt x="0" y="0"/>
                </a:lnTo>
                <a:close/>
              </a:path>
            </a:pathLst>
          </a:custGeom>
          <a:solidFill>
            <a:srgbClr val="508EAA"/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55" name="Slide Number Placeholder 5"/>
          <p:cNvSpPr>
            <a:spLocks noGrp="1"/>
          </p:cNvSpPr>
          <p:nvPr>
            <p:ph type="sldNum" sz="quarter" idx="4"/>
          </p:nvPr>
        </p:nvSpPr>
        <p:spPr>
          <a:prstGeom prst="rect">
            <a:avLst/>
          </a:prstGeom>
        </p:spPr>
        <p:txBody>
          <a:bodyPr anchor="ctr"/>
          <a:lstStyle/>
          <a:p>
            <a:pPr algn="r"/>
            <a:fld id="{0C3C437F-050E-445F-8204-8D09ECBC1F8A}" type="slidenum">
              <a:rPr lang="en-GB" sz="120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r"/>
              <a:t>5</a:t>
            </a:fld>
            <a:endParaRPr lang="en-GB" sz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grpSp>
        <p:nvGrpSpPr>
          <p:cNvPr id="29" name="Group 28"/>
          <p:cNvGrpSpPr/>
          <p:nvPr/>
        </p:nvGrpSpPr>
        <p:grpSpPr>
          <a:xfrm>
            <a:off x="6430899" y="1329612"/>
            <a:ext cx="2743200" cy="1508114"/>
            <a:chOff x="6286502" y="1948235"/>
            <a:chExt cx="2476500" cy="1508114"/>
          </a:xfrm>
        </p:grpSpPr>
        <p:sp>
          <p:nvSpPr>
            <p:cNvPr id="23" name="Text Placeholder 15"/>
            <p:cNvSpPr txBox="1">
              <a:spLocks/>
            </p:cNvSpPr>
            <p:nvPr/>
          </p:nvSpPr>
          <p:spPr>
            <a:xfrm>
              <a:off x="6300260" y="2329887"/>
              <a:ext cx="2133600" cy="1126462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marL="171450" marR="0" lvl="0" indent="-171450" algn="l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508EAA"/>
                  </a:solidFill>
                  <a:effectLst/>
                  <a:uLnTx/>
                  <a:uFillTx/>
                  <a:latin typeface="Verdana" panose="020B0604030504040204" pitchFamily="34" charset="0"/>
                  <a:ea typeface="Verdana" panose="020B0604030504040204" pitchFamily="34" charset="0"/>
                </a:rPr>
                <a:t>Actual Student Enrollment</a:t>
              </a:r>
            </a:p>
            <a:p>
              <a:pPr marL="171450" marR="0" lvl="0" indent="-171450" algn="l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lang="en-US" sz="1200" dirty="0">
                  <a:solidFill>
                    <a:srgbClr val="508EAA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Actual Staffing Alignment</a:t>
              </a:r>
            </a:p>
            <a:p>
              <a:pPr marL="171450" marR="0" lvl="0" indent="-171450" algn="l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508EAA"/>
                  </a:solidFill>
                  <a:effectLst/>
                  <a:uLnTx/>
                  <a:uFillTx/>
                  <a:latin typeface="Verdana" panose="020B0604030504040204" pitchFamily="34" charset="0"/>
                  <a:ea typeface="Verdana" panose="020B0604030504040204" pitchFamily="34" charset="0"/>
                </a:rPr>
                <a:t>State &amp; Federal </a:t>
              </a:r>
              <a:r>
                <a:rPr lang="en-US" sz="1200" dirty="0">
                  <a:solidFill>
                    <a:srgbClr val="508EAA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Revenue</a:t>
              </a:r>
            </a:p>
            <a:p>
              <a:pPr marL="171450" marR="0" lvl="0" indent="-171450" algn="l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508EAA"/>
                  </a:solidFill>
                  <a:effectLst/>
                  <a:uLnTx/>
                  <a:uFillTx/>
                  <a:latin typeface="Verdana" panose="020B0604030504040204" pitchFamily="34" charset="0"/>
                  <a:ea typeface="Verdana" panose="020B0604030504040204" pitchFamily="34" charset="0"/>
                </a:rPr>
                <a:t>Local Commitments</a:t>
              </a:r>
            </a:p>
          </p:txBody>
        </p:sp>
        <p:sp>
          <p:nvSpPr>
            <p:cNvPr id="53" name="TextBox 52"/>
            <p:cNvSpPr txBox="1"/>
            <p:nvPr/>
          </p:nvSpPr>
          <p:spPr>
            <a:xfrm>
              <a:off x="6286502" y="1948235"/>
              <a:ext cx="2476500" cy="461665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sz="1200" b="1" dirty="0">
                  <a:latin typeface="Verdana" panose="020B0604030504040204" pitchFamily="34" charset="0"/>
                  <a:ea typeface="Verdana" panose="020B0604030504040204" pitchFamily="34" charset="0"/>
                </a:rPr>
                <a:t>Comparisons &amp; Adjustments</a:t>
              </a:r>
            </a:p>
          </p:txBody>
        </p:sp>
      </p:grpSp>
      <p:graphicFrame>
        <p:nvGraphicFramePr>
          <p:cNvPr id="24" name="Diagram 23"/>
          <p:cNvGraphicFramePr/>
          <p:nvPr>
            <p:extLst/>
          </p:nvPr>
        </p:nvGraphicFramePr>
        <p:xfrm>
          <a:off x="1723229" y="1472359"/>
          <a:ext cx="5744371" cy="438008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cxnSp>
        <p:nvCxnSpPr>
          <p:cNvPr id="27" name="Straight Connector 26"/>
          <p:cNvCxnSpPr/>
          <p:nvPr/>
        </p:nvCxnSpPr>
        <p:spPr>
          <a:xfrm>
            <a:off x="466725" y="3100294"/>
            <a:ext cx="1981200" cy="1588"/>
          </a:xfrm>
          <a:prstGeom prst="line">
            <a:avLst/>
          </a:prstGeom>
          <a:ln w="19050"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>
            <a:off x="6325643" y="3049495"/>
            <a:ext cx="1981200" cy="1588"/>
          </a:xfrm>
          <a:prstGeom prst="line">
            <a:avLst/>
          </a:prstGeom>
          <a:ln w="19050"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itle 30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9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Annual Budget Cycle</a:t>
            </a:r>
            <a:endParaRPr lang="id-ID" sz="29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33" name="Picture 32">
            <a:extLst>
              <a:ext uri="{FF2B5EF4-FFF2-40B4-BE49-F238E27FC236}">
                <a16:creationId xmlns:a16="http://schemas.microsoft.com/office/drawing/2014/main" id="{1E0003E7-50FC-493E-AF40-B1D4E5D24B07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567" y="5854030"/>
            <a:ext cx="1066800" cy="990600"/>
          </a:xfrm>
          <a:prstGeom prst="rect">
            <a:avLst/>
          </a:prstGeom>
        </p:spPr>
      </p:pic>
      <p:grpSp>
        <p:nvGrpSpPr>
          <p:cNvPr id="40" name="Group 39">
            <a:extLst>
              <a:ext uri="{FF2B5EF4-FFF2-40B4-BE49-F238E27FC236}">
                <a16:creationId xmlns:a16="http://schemas.microsoft.com/office/drawing/2014/main" id="{2C0FB029-6B83-4521-B4C2-14DE08EBE7B2}"/>
              </a:ext>
            </a:extLst>
          </p:cNvPr>
          <p:cNvGrpSpPr/>
          <p:nvPr/>
        </p:nvGrpSpPr>
        <p:grpSpPr>
          <a:xfrm>
            <a:off x="6567834" y="3193831"/>
            <a:ext cx="3005791" cy="1719462"/>
            <a:chOff x="6286502" y="2040568"/>
            <a:chExt cx="2476500" cy="1507239"/>
          </a:xfrm>
        </p:grpSpPr>
        <p:sp>
          <p:nvSpPr>
            <p:cNvPr id="41" name="Text Placeholder 15">
              <a:extLst>
                <a:ext uri="{FF2B5EF4-FFF2-40B4-BE49-F238E27FC236}">
                  <a16:creationId xmlns:a16="http://schemas.microsoft.com/office/drawing/2014/main" id="{43859892-E750-4FD0-9A34-B040BA8A3AA4}"/>
                </a:ext>
              </a:extLst>
            </p:cNvPr>
            <p:cNvSpPr txBox="1">
              <a:spLocks/>
            </p:cNvSpPr>
            <p:nvPr/>
          </p:nvSpPr>
          <p:spPr>
            <a:xfrm>
              <a:off x="6300228" y="2236630"/>
              <a:ext cx="2133600" cy="131117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marL="171450" marR="0" lvl="0" indent="-171450" algn="l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508EAA"/>
                  </a:solidFill>
                  <a:effectLst/>
                  <a:uLnTx/>
                  <a:uFillTx/>
                  <a:latin typeface="Verdana" panose="020B0604030504040204" pitchFamily="34" charset="0"/>
                  <a:ea typeface="Verdana" panose="020B0604030504040204" pitchFamily="34" charset="0"/>
                </a:rPr>
                <a:t>Student Enrollment – based on January Enrollment</a:t>
              </a:r>
            </a:p>
            <a:p>
              <a:pPr marL="171450" marR="0" lvl="0" indent="-171450" algn="l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lang="en-US" sz="1200" dirty="0">
                  <a:solidFill>
                    <a:srgbClr val="508EAA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Projected Expenditure increases/decreases</a:t>
              </a:r>
            </a:p>
            <a:p>
              <a:pPr marL="171450" marR="0" lvl="0" indent="-171450" algn="l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508EAA"/>
                  </a:solidFill>
                  <a:effectLst/>
                  <a:uLnTx/>
                  <a:uFillTx/>
                  <a:latin typeface="Verdana" panose="020B0604030504040204" pitchFamily="34" charset="0"/>
                  <a:ea typeface="Verdana" panose="020B0604030504040204" pitchFamily="34" charset="0"/>
                </a:rPr>
                <a:t>State &amp; Federal </a:t>
              </a:r>
              <a:r>
                <a:rPr lang="en-US" sz="1200" dirty="0">
                  <a:solidFill>
                    <a:srgbClr val="508EAA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Revenue Projections &amp; Variances</a:t>
              </a:r>
            </a:p>
            <a:p>
              <a:pPr marL="171450" marR="0" lvl="0" indent="-171450" algn="l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508EAA"/>
                  </a:solidFill>
                  <a:effectLst/>
                  <a:uLnTx/>
                  <a:uFillTx/>
                  <a:latin typeface="Verdana" panose="020B0604030504040204" pitchFamily="34" charset="0"/>
                  <a:ea typeface="Verdana" panose="020B0604030504040204" pitchFamily="34" charset="0"/>
                </a:rPr>
                <a:t>Legislative Focus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08B4A22F-AD3E-4FD5-A30A-D6CC3360CDE8}"/>
                </a:ext>
              </a:extLst>
            </p:cNvPr>
            <p:cNvSpPr txBox="1"/>
            <p:nvPr/>
          </p:nvSpPr>
          <p:spPr>
            <a:xfrm>
              <a:off x="6286502" y="2040568"/>
              <a:ext cx="2476500" cy="27699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sz="1200" b="1" dirty="0">
                  <a:latin typeface="Verdana" panose="020B0604030504040204" pitchFamily="34" charset="0"/>
                  <a:ea typeface="Verdana" panose="020B0604030504040204" pitchFamily="34" charset="0"/>
                </a:rPr>
                <a:t>Projections</a:t>
              </a: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A19E132C-E638-4C80-8EEC-EAB6657F9784}"/>
              </a:ext>
            </a:extLst>
          </p:cNvPr>
          <p:cNvGrpSpPr/>
          <p:nvPr/>
        </p:nvGrpSpPr>
        <p:grpSpPr>
          <a:xfrm>
            <a:off x="3733800" y="5581510"/>
            <a:ext cx="3005792" cy="1090454"/>
            <a:chOff x="6286502" y="2057662"/>
            <a:chExt cx="2476500" cy="955866"/>
          </a:xfrm>
        </p:grpSpPr>
        <p:sp>
          <p:nvSpPr>
            <p:cNvPr id="44" name="Text Placeholder 15">
              <a:extLst>
                <a:ext uri="{FF2B5EF4-FFF2-40B4-BE49-F238E27FC236}">
                  <a16:creationId xmlns:a16="http://schemas.microsoft.com/office/drawing/2014/main" id="{A84A5747-22E0-4142-B246-595626FBF67F}"/>
                </a:ext>
              </a:extLst>
            </p:cNvPr>
            <p:cNvSpPr txBox="1">
              <a:spLocks/>
            </p:cNvSpPr>
            <p:nvPr/>
          </p:nvSpPr>
          <p:spPr>
            <a:xfrm>
              <a:off x="6286502" y="2382221"/>
              <a:ext cx="2300646" cy="63130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marL="171450" marR="0" lvl="0" indent="-171450" algn="l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508EAA"/>
                  </a:solidFill>
                  <a:effectLst/>
                  <a:uLnTx/>
                  <a:uFillTx/>
                  <a:latin typeface="Verdana" panose="020B0604030504040204" pitchFamily="34" charset="0"/>
                  <a:ea typeface="Verdana" panose="020B0604030504040204" pitchFamily="34" charset="0"/>
                </a:rPr>
                <a:t>Budget Advisory Committee</a:t>
              </a:r>
            </a:p>
            <a:p>
              <a:pPr marL="171450" marR="0" lvl="0" indent="-171450" algn="l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lang="en-US" sz="1200" dirty="0">
                  <a:solidFill>
                    <a:srgbClr val="508EAA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Budget Parameters </a:t>
              </a:r>
            </a:p>
            <a:p>
              <a:pPr marL="171450" marR="0" lvl="0" indent="-171450" algn="l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508EAA"/>
                  </a:solidFill>
                  <a:effectLst/>
                  <a:uLnTx/>
                  <a:uFillTx/>
                  <a:latin typeface="Verdana" panose="020B0604030504040204" pitchFamily="34" charset="0"/>
                  <a:ea typeface="Verdana" panose="020B0604030504040204" pitchFamily="34" charset="0"/>
                </a:rPr>
                <a:t>Balanced Educational Program</a:t>
              </a:r>
              <a:endPara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508EAA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</a:endParaRP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6170EB1E-57DE-4E3F-A6D4-8D2D5722D508}"/>
                </a:ext>
              </a:extLst>
            </p:cNvPr>
            <p:cNvSpPr txBox="1"/>
            <p:nvPr/>
          </p:nvSpPr>
          <p:spPr>
            <a:xfrm>
              <a:off x="6286502" y="2057662"/>
              <a:ext cx="2476500" cy="242811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sz="1200" b="1" dirty="0">
                  <a:latin typeface="Verdana" panose="020B0604030504040204" pitchFamily="34" charset="0"/>
                  <a:ea typeface="Verdana" panose="020B0604030504040204" pitchFamily="34" charset="0"/>
                </a:rPr>
                <a:t>Budget Development</a:t>
              </a:r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8F60AE5A-3942-4D09-A593-0D911E46F71E}"/>
              </a:ext>
            </a:extLst>
          </p:cNvPr>
          <p:cNvGrpSpPr/>
          <p:nvPr/>
        </p:nvGrpSpPr>
        <p:grpSpPr>
          <a:xfrm>
            <a:off x="80554" y="3185572"/>
            <a:ext cx="3006891" cy="2160408"/>
            <a:chOff x="6285596" y="2057662"/>
            <a:chExt cx="2477406" cy="1531205"/>
          </a:xfrm>
        </p:grpSpPr>
        <p:sp>
          <p:nvSpPr>
            <p:cNvPr id="47" name="Text Placeholder 15">
              <a:extLst>
                <a:ext uri="{FF2B5EF4-FFF2-40B4-BE49-F238E27FC236}">
                  <a16:creationId xmlns:a16="http://schemas.microsoft.com/office/drawing/2014/main" id="{690EF99E-48A1-4CC6-9EE8-8645F8D86665}"/>
                </a:ext>
              </a:extLst>
            </p:cNvPr>
            <p:cNvSpPr txBox="1">
              <a:spLocks/>
            </p:cNvSpPr>
            <p:nvPr/>
          </p:nvSpPr>
          <p:spPr>
            <a:xfrm>
              <a:off x="6285596" y="2115816"/>
              <a:ext cx="2133600" cy="1473051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marL="171450" marR="0" lvl="0" indent="-171450" algn="l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508EAA"/>
                  </a:solidFill>
                  <a:effectLst/>
                  <a:uLnTx/>
                  <a:uFillTx/>
                  <a:latin typeface="Verdana" panose="020B0604030504040204" pitchFamily="34" charset="0"/>
                  <a:ea typeface="Verdana" panose="020B0604030504040204" pitchFamily="34" charset="0"/>
                </a:rPr>
                <a:t>Incorporate recommended budget reductions/additions</a:t>
              </a:r>
            </a:p>
            <a:p>
              <a:pPr marL="171450" marR="0" lvl="0" indent="-171450" algn="l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lang="en-US" sz="1200" dirty="0">
                  <a:solidFill>
                    <a:srgbClr val="508EAA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F203 (following Legislative session)</a:t>
              </a:r>
            </a:p>
            <a:p>
              <a:pPr marL="171450" marR="0" lvl="0" indent="-171450" algn="l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508EAA"/>
                  </a:solidFill>
                  <a:effectLst/>
                  <a:uLnTx/>
                  <a:uFillTx/>
                  <a:latin typeface="Verdana" panose="020B0604030504040204" pitchFamily="34" charset="0"/>
                  <a:ea typeface="Verdana" panose="020B0604030504040204" pitchFamily="34" charset="0"/>
                </a:rPr>
                <a:t>F195 (following Legislative Session)</a:t>
              </a:r>
            </a:p>
            <a:p>
              <a:pPr marL="171450" marR="0" lvl="0" indent="-171450" algn="l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508EAA"/>
                  </a:solidFill>
                  <a:effectLst/>
                  <a:uLnTx/>
                  <a:uFillTx/>
                  <a:latin typeface="Verdana" panose="020B0604030504040204" pitchFamily="34" charset="0"/>
                  <a:ea typeface="Verdana" panose="020B0604030504040204" pitchFamily="34" charset="0"/>
                </a:rPr>
                <a:t>Balance – additional adjustments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40B1A0DE-3A9D-4AE8-8181-9F29360D88BC}"/>
                </a:ext>
              </a:extLst>
            </p:cNvPr>
            <p:cNvSpPr txBox="1"/>
            <p:nvPr/>
          </p:nvSpPr>
          <p:spPr>
            <a:xfrm>
              <a:off x="6286502" y="2057662"/>
              <a:ext cx="2476500" cy="242811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sz="1200" b="1" dirty="0">
                  <a:latin typeface="Verdana" panose="020B0604030504040204" pitchFamily="34" charset="0"/>
                  <a:ea typeface="Verdana" panose="020B0604030504040204" pitchFamily="34" charset="0"/>
                </a:rPr>
                <a:t>Budget Preparation </a:t>
              </a:r>
            </a:p>
          </p:txBody>
        </p: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62D0BB8C-40B6-48BA-811D-762346707BE2}"/>
              </a:ext>
            </a:extLst>
          </p:cNvPr>
          <p:cNvGrpSpPr/>
          <p:nvPr/>
        </p:nvGrpSpPr>
        <p:grpSpPr>
          <a:xfrm>
            <a:off x="405267" y="1509532"/>
            <a:ext cx="3525336" cy="1056460"/>
            <a:chOff x="6286502" y="1948235"/>
            <a:chExt cx="2653430" cy="1056460"/>
          </a:xfrm>
        </p:grpSpPr>
        <p:sp>
          <p:nvSpPr>
            <p:cNvPr id="50" name="Text Placeholder 15">
              <a:extLst>
                <a:ext uri="{FF2B5EF4-FFF2-40B4-BE49-F238E27FC236}">
                  <a16:creationId xmlns:a16="http://schemas.microsoft.com/office/drawing/2014/main" id="{696359BD-F773-4F5C-ABC0-B11129DBC551}"/>
                </a:ext>
              </a:extLst>
            </p:cNvPr>
            <p:cNvSpPr txBox="1">
              <a:spLocks/>
            </p:cNvSpPr>
            <p:nvPr/>
          </p:nvSpPr>
          <p:spPr>
            <a:xfrm>
              <a:off x="6308180" y="2321431"/>
              <a:ext cx="2133600" cy="683264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marL="171450" marR="0" lvl="0" indent="-171450" algn="l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508EAA"/>
                  </a:solidFill>
                  <a:effectLst/>
                  <a:uLnTx/>
                  <a:uFillTx/>
                  <a:latin typeface="Verdana" panose="020B0604030504040204" pitchFamily="34" charset="0"/>
                  <a:ea typeface="Verdana" panose="020B0604030504040204" pitchFamily="34" charset="0"/>
                </a:rPr>
                <a:t>Budget Hearing &amp;  Board Adoption (August)</a:t>
              </a:r>
            </a:p>
            <a:p>
              <a:pPr marL="171450" marR="0" lvl="0" indent="-171450" algn="l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lang="en-US" sz="1200" dirty="0">
                  <a:solidFill>
                    <a:srgbClr val="508EAA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Summer Implementation</a:t>
              </a: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B16B4C25-A5AC-47AD-9E32-9D162852D81E}"/>
                </a:ext>
              </a:extLst>
            </p:cNvPr>
            <p:cNvSpPr txBox="1"/>
            <p:nvPr/>
          </p:nvSpPr>
          <p:spPr>
            <a:xfrm>
              <a:off x="6286502" y="1948235"/>
              <a:ext cx="2653430" cy="461665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sz="1200" b="1" dirty="0">
                  <a:latin typeface="Verdana" panose="020B0604030504040204" pitchFamily="34" charset="0"/>
                  <a:ea typeface="Verdana" panose="020B0604030504040204" pitchFamily="34" charset="0"/>
                </a:rPr>
                <a:t>Budget Adoption &amp; Implementation</a:t>
              </a:r>
            </a:p>
          </p:txBody>
        </p:sp>
      </p:grpSp>
      <p:sp>
        <p:nvSpPr>
          <p:cNvPr id="2" name="Arrow: Down 1">
            <a:extLst>
              <a:ext uri="{FF2B5EF4-FFF2-40B4-BE49-F238E27FC236}">
                <a16:creationId xmlns:a16="http://schemas.microsoft.com/office/drawing/2014/main" id="{5D2CD3E5-D97E-4607-A412-3A50A8340A8B}"/>
              </a:ext>
            </a:extLst>
          </p:cNvPr>
          <p:cNvSpPr/>
          <p:nvPr/>
        </p:nvSpPr>
        <p:spPr>
          <a:xfrm rot="4140475">
            <a:off x="8467615" y="2173411"/>
            <a:ext cx="484632" cy="989368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86917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Rectangle 45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12000">
                <a:schemeClr val="bg1"/>
              </a:gs>
              <a:gs pos="61000">
                <a:schemeClr val="accent6">
                  <a:lumMod val="60000"/>
                  <a:lumOff val="40000"/>
                </a:schemeClr>
              </a:gs>
              <a:gs pos="86000">
                <a:schemeClr val="accent6">
                  <a:lumMod val="60000"/>
                  <a:lumOff val="4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dirty="0"/>
          </a:p>
        </p:txBody>
      </p:sp>
      <p:sp>
        <p:nvSpPr>
          <p:cNvPr id="47" name="Rectangle 46"/>
          <p:cNvSpPr/>
          <p:nvPr/>
        </p:nvSpPr>
        <p:spPr>
          <a:xfrm>
            <a:off x="0" y="6827270"/>
            <a:ext cx="9144000" cy="45719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48" name="Freeform 47"/>
          <p:cNvSpPr/>
          <p:nvPr/>
        </p:nvSpPr>
        <p:spPr>
          <a:xfrm>
            <a:off x="0" y="0"/>
            <a:ext cx="9144000" cy="1235075"/>
          </a:xfrm>
          <a:custGeom>
            <a:avLst/>
            <a:gdLst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0 w 9144000"/>
              <a:gd name="connsiteY3" fmla="*/ 1066800 h 1066800"/>
              <a:gd name="connsiteX4" fmla="*/ 0 w 9144000"/>
              <a:gd name="connsiteY4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1552575 w 9144000"/>
              <a:gd name="connsiteY3" fmla="*/ 1066800 h 1066800"/>
              <a:gd name="connsiteX4" fmla="*/ 0 w 9144000"/>
              <a:gd name="connsiteY4" fmla="*/ 1066800 h 1066800"/>
              <a:gd name="connsiteX5" fmla="*/ 0 w 9144000"/>
              <a:gd name="connsiteY5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4457700 w 9144000"/>
              <a:gd name="connsiteY3" fmla="*/ 1066800 h 1066800"/>
              <a:gd name="connsiteX4" fmla="*/ 1552575 w 9144000"/>
              <a:gd name="connsiteY4" fmla="*/ 1066800 h 1066800"/>
              <a:gd name="connsiteX5" fmla="*/ 0 w 9144000"/>
              <a:gd name="connsiteY5" fmla="*/ 1066800 h 1066800"/>
              <a:gd name="connsiteX6" fmla="*/ 0 w 9144000"/>
              <a:gd name="connsiteY6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7286625 w 9144000"/>
              <a:gd name="connsiteY3" fmla="*/ 1066800 h 1066800"/>
              <a:gd name="connsiteX4" fmla="*/ 4457700 w 9144000"/>
              <a:gd name="connsiteY4" fmla="*/ 1066800 h 1066800"/>
              <a:gd name="connsiteX5" fmla="*/ 1552575 w 9144000"/>
              <a:gd name="connsiteY5" fmla="*/ 1066800 h 1066800"/>
              <a:gd name="connsiteX6" fmla="*/ 0 w 9144000"/>
              <a:gd name="connsiteY6" fmla="*/ 1066800 h 1066800"/>
              <a:gd name="connsiteX7" fmla="*/ 0 w 9144000"/>
              <a:gd name="connsiteY7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7286625 w 9144000"/>
              <a:gd name="connsiteY3" fmla="*/ 1066800 h 1066800"/>
              <a:gd name="connsiteX4" fmla="*/ 1866900 w 9144000"/>
              <a:gd name="connsiteY4" fmla="*/ 1066800 h 1066800"/>
              <a:gd name="connsiteX5" fmla="*/ 1552575 w 9144000"/>
              <a:gd name="connsiteY5" fmla="*/ 1066800 h 1066800"/>
              <a:gd name="connsiteX6" fmla="*/ 0 w 9144000"/>
              <a:gd name="connsiteY6" fmla="*/ 1066800 h 1066800"/>
              <a:gd name="connsiteX7" fmla="*/ 0 w 9144000"/>
              <a:gd name="connsiteY7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7639050 w 9144000"/>
              <a:gd name="connsiteY3" fmla="*/ 1066800 h 1066800"/>
              <a:gd name="connsiteX4" fmla="*/ 7286625 w 9144000"/>
              <a:gd name="connsiteY4" fmla="*/ 1066800 h 1066800"/>
              <a:gd name="connsiteX5" fmla="*/ 1866900 w 9144000"/>
              <a:gd name="connsiteY5" fmla="*/ 1066800 h 1066800"/>
              <a:gd name="connsiteX6" fmla="*/ 1552575 w 9144000"/>
              <a:gd name="connsiteY6" fmla="*/ 1066800 h 1066800"/>
              <a:gd name="connsiteX7" fmla="*/ 0 w 9144000"/>
              <a:gd name="connsiteY7" fmla="*/ 1066800 h 1066800"/>
              <a:gd name="connsiteX8" fmla="*/ 0 w 9144000"/>
              <a:gd name="connsiteY8" fmla="*/ 0 h 10668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76390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066800 h 1219200"/>
              <a:gd name="connsiteX6" fmla="*/ 15525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76390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5525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76390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0191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80962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0191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80962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0191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25550"/>
              <a:gd name="connsiteX1" fmla="*/ 9144000 w 9144000"/>
              <a:gd name="connsiteY1" fmla="*/ 0 h 1225550"/>
              <a:gd name="connsiteX2" fmla="*/ 9144000 w 9144000"/>
              <a:gd name="connsiteY2" fmla="*/ 1066800 h 1225550"/>
              <a:gd name="connsiteX3" fmla="*/ 8096250 w 9144000"/>
              <a:gd name="connsiteY3" fmla="*/ 1066800 h 1225550"/>
              <a:gd name="connsiteX4" fmla="*/ 7286625 w 9144000"/>
              <a:gd name="connsiteY4" fmla="*/ 1219200 h 1225550"/>
              <a:gd name="connsiteX5" fmla="*/ 1866900 w 9144000"/>
              <a:gd name="connsiteY5" fmla="*/ 1219200 h 1225550"/>
              <a:gd name="connsiteX6" fmla="*/ 1019175 w 9144000"/>
              <a:gd name="connsiteY6" fmla="*/ 1066800 h 1225550"/>
              <a:gd name="connsiteX7" fmla="*/ 0 w 9144000"/>
              <a:gd name="connsiteY7" fmla="*/ 1066800 h 1225550"/>
              <a:gd name="connsiteX8" fmla="*/ 0 w 9144000"/>
              <a:gd name="connsiteY8" fmla="*/ 0 h 1225550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10668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10668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10668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8382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8382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0668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8382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144000" h="1235075">
                <a:moveTo>
                  <a:pt x="0" y="0"/>
                </a:moveTo>
                <a:lnTo>
                  <a:pt x="9144000" y="0"/>
                </a:lnTo>
                <a:lnTo>
                  <a:pt x="9144000" y="838200"/>
                </a:lnTo>
                <a:lnTo>
                  <a:pt x="8096250" y="838200"/>
                </a:lnTo>
                <a:cubicBezTo>
                  <a:pt x="7759700" y="831850"/>
                  <a:pt x="7604125" y="1235075"/>
                  <a:pt x="7286625" y="1219200"/>
                </a:cubicBezTo>
                <a:lnTo>
                  <a:pt x="1866900" y="1219200"/>
                </a:lnTo>
                <a:cubicBezTo>
                  <a:pt x="1527175" y="1225550"/>
                  <a:pt x="1358900" y="841375"/>
                  <a:pt x="1019175" y="838200"/>
                </a:cubicBezTo>
                <a:lnTo>
                  <a:pt x="0" y="838200"/>
                </a:lnTo>
                <a:lnTo>
                  <a:pt x="0" y="0"/>
                </a:lnTo>
                <a:close/>
              </a:path>
            </a:pathLst>
          </a:custGeom>
          <a:solidFill>
            <a:srgbClr val="ABB441"/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AB2EEB42-3695-4CC8-9EB9-6441E8027B8F}" type="slidenum">
              <a:rPr lang="en-US" smtClean="0"/>
              <a:pPr/>
              <a:t>6</a:t>
            </a:fld>
            <a:endParaRPr lang="en-US" dirty="0"/>
          </a:p>
        </p:txBody>
      </p:sp>
      <p:grpSp>
        <p:nvGrpSpPr>
          <p:cNvPr id="8" name="Group 7"/>
          <p:cNvGrpSpPr/>
          <p:nvPr/>
        </p:nvGrpSpPr>
        <p:grpSpPr>
          <a:xfrm>
            <a:off x="1066800" y="1365312"/>
            <a:ext cx="6172200" cy="4656846"/>
            <a:chOff x="1066800" y="1524000"/>
            <a:chExt cx="6172200" cy="4498158"/>
          </a:xfrm>
        </p:grpSpPr>
        <p:sp>
          <p:nvSpPr>
            <p:cNvPr id="9" name="Rounded Rectangle 8"/>
            <p:cNvSpPr/>
            <p:nvPr/>
          </p:nvSpPr>
          <p:spPr>
            <a:xfrm>
              <a:off x="2008721" y="1782104"/>
              <a:ext cx="5230279" cy="605521"/>
            </a:xfrm>
            <a:prstGeom prst="roundRect">
              <a:avLst/>
            </a:prstGeom>
            <a:solidFill>
              <a:srgbClr val="508EAA"/>
            </a:solidFill>
            <a:ln>
              <a:noFill/>
              <a:prstDash val="sysDash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2000" b="1" dirty="0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  Year End Update</a:t>
              </a:r>
            </a:p>
          </p:txBody>
        </p:sp>
        <p:sp>
          <p:nvSpPr>
            <p:cNvPr id="10" name="Rounded Rectangle 9"/>
            <p:cNvSpPr/>
            <p:nvPr/>
          </p:nvSpPr>
          <p:spPr>
            <a:xfrm>
              <a:off x="2008721" y="2916256"/>
              <a:ext cx="5230279" cy="605521"/>
            </a:xfrm>
            <a:prstGeom prst="roundRect">
              <a:avLst/>
            </a:prstGeom>
            <a:solidFill>
              <a:srgbClr val="508EAA"/>
            </a:solidFill>
            <a:ln>
              <a:noFill/>
              <a:prstDash val="sysDash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b="1" dirty="0">
                  <a:solidFill>
                    <a:schemeClr val="bg1"/>
                  </a:solidFill>
                </a:rPr>
                <a:t>   </a:t>
              </a:r>
              <a:endParaRPr lang="en-US" sz="20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endParaRPr>
            </a:p>
          </p:txBody>
        </p:sp>
        <p:sp>
          <p:nvSpPr>
            <p:cNvPr id="11" name="Rounded Rectangle 10"/>
            <p:cNvSpPr/>
            <p:nvPr/>
          </p:nvSpPr>
          <p:spPr>
            <a:xfrm>
              <a:off x="1989498" y="4060018"/>
              <a:ext cx="5249502" cy="605521"/>
            </a:xfrm>
            <a:prstGeom prst="roundRect">
              <a:avLst/>
            </a:prstGeom>
            <a:solidFill>
              <a:srgbClr val="508EAA"/>
            </a:solidFill>
            <a:ln>
              <a:noFill/>
              <a:prstDash val="sysDash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2000" b="1" dirty="0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   </a:t>
              </a:r>
            </a:p>
          </p:txBody>
        </p:sp>
        <p:sp>
          <p:nvSpPr>
            <p:cNvPr id="12" name="Rounded Rectangle 11"/>
            <p:cNvSpPr/>
            <p:nvPr/>
          </p:nvSpPr>
          <p:spPr>
            <a:xfrm>
              <a:off x="1989498" y="5203780"/>
              <a:ext cx="5249502" cy="605521"/>
            </a:xfrm>
            <a:prstGeom prst="roundRect">
              <a:avLst/>
            </a:prstGeom>
            <a:solidFill>
              <a:srgbClr val="508EAA"/>
            </a:solidFill>
            <a:ln>
              <a:noFill/>
              <a:prstDash val="sysDash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b="1" dirty="0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   </a:t>
              </a:r>
              <a:endParaRPr lang="en-US" sz="20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endParaRPr>
            </a:p>
          </p:txBody>
        </p:sp>
        <p:grpSp>
          <p:nvGrpSpPr>
            <p:cNvPr id="13" name="Group 61"/>
            <p:cNvGrpSpPr/>
            <p:nvPr/>
          </p:nvGrpSpPr>
          <p:grpSpPr>
            <a:xfrm>
              <a:off x="1086023" y="1524000"/>
              <a:ext cx="1076482" cy="1076482"/>
              <a:chOff x="1086023" y="1524000"/>
              <a:chExt cx="1076482" cy="1076482"/>
            </a:xfrm>
          </p:grpSpPr>
          <p:grpSp>
            <p:nvGrpSpPr>
              <p:cNvPr id="40" name="Group 19"/>
              <p:cNvGrpSpPr/>
              <p:nvPr/>
            </p:nvGrpSpPr>
            <p:grpSpPr>
              <a:xfrm>
                <a:off x="1086023" y="1524000"/>
                <a:ext cx="1076482" cy="1076482"/>
                <a:chOff x="1831699" y="2812774"/>
                <a:chExt cx="1600200" cy="1600200"/>
              </a:xfrm>
            </p:grpSpPr>
            <p:sp>
              <p:nvSpPr>
                <p:cNvPr id="42" name="Oval 41"/>
                <p:cNvSpPr/>
                <p:nvPr/>
              </p:nvSpPr>
              <p:spPr>
                <a:xfrm>
                  <a:off x="1831699" y="2812774"/>
                  <a:ext cx="1600200" cy="1600200"/>
                </a:xfrm>
                <a:prstGeom prst="ellipse">
                  <a:avLst/>
                </a:prstGeom>
                <a:solidFill>
                  <a:schemeClr val="accent6">
                    <a:lumMod val="75000"/>
                  </a:schemeClr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/>
                  <a:lightRig rig="threePt" dir="t"/>
                </a:scene3d>
                <a:sp3d>
                  <a:bevelT prst="angle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43" name="Oval 42"/>
                <p:cNvSpPr/>
                <p:nvPr/>
              </p:nvSpPr>
              <p:spPr>
                <a:xfrm>
                  <a:off x="1970314" y="2952353"/>
                  <a:ext cx="1306286" cy="1306286"/>
                </a:xfrm>
                <a:prstGeom prst="ellipse">
                  <a:avLst/>
                </a:prstGeom>
                <a:solidFill>
                  <a:schemeClr val="bg1"/>
                </a:solidFill>
                <a:ln w="28575">
                  <a:solidFill>
                    <a:schemeClr val="accent1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44" name="Oval 43"/>
                <p:cNvSpPr/>
                <p:nvPr/>
              </p:nvSpPr>
              <p:spPr>
                <a:xfrm>
                  <a:off x="2060672" y="3003294"/>
                  <a:ext cx="1128841" cy="1128841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 w="1905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45" name="Oval 44"/>
                <p:cNvSpPr/>
                <p:nvPr/>
              </p:nvSpPr>
              <p:spPr>
                <a:xfrm>
                  <a:off x="2154829" y="3009302"/>
                  <a:ext cx="937518" cy="713806"/>
                </a:xfrm>
                <a:prstGeom prst="ellipse">
                  <a:avLst/>
                </a:prstGeom>
                <a:gradFill>
                  <a:gsLst>
                    <a:gs pos="0">
                      <a:schemeClr val="bg1"/>
                    </a:gs>
                    <a:gs pos="35000">
                      <a:schemeClr val="bg1"/>
                    </a:gs>
                    <a:gs pos="100000">
                      <a:schemeClr val="bg1">
                        <a:lumMod val="95000"/>
                      </a:schemeClr>
                    </a:gs>
                  </a:gsLst>
                  <a:lin ang="5400000" scaled="0"/>
                </a:gradFill>
                <a:ln w="1905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</p:grpSp>
          <p:sp>
            <p:nvSpPr>
              <p:cNvPr id="41" name="TextBox 40"/>
              <p:cNvSpPr txBox="1"/>
              <p:nvPr/>
            </p:nvSpPr>
            <p:spPr>
              <a:xfrm>
                <a:off x="1295400" y="1828800"/>
                <a:ext cx="6858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400" dirty="0"/>
                  <a:t>1</a:t>
                </a:r>
              </a:p>
            </p:txBody>
          </p:sp>
        </p:grpSp>
        <p:grpSp>
          <p:nvGrpSpPr>
            <p:cNvPr id="14" name="Group 62"/>
            <p:cNvGrpSpPr/>
            <p:nvPr/>
          </p:nvGrpSpPr>
          <p:grpSpPr>
            <a:xfrm>
              <a:off x="1086023" y="2658152"/>
              <a:ext cx="1076482" cy="1076482"/>
              <a:chOff x="1086023" y="2658152"/>
              <a:chExt cx="1076482" cy="1076482"/>
            </a:xfrm>
          </p:grpSpPr>
          <p:grpSp>
            <p:nvGrpSpPr>
              <p:cNvPr id="34" name="Group 19"/>
              <p:cNvGrpSpPr/>
              <p:nvPr/>
            </p:nvGrpSpPr>
            <p:grpSpPr>
              <a:xfrm>
                <a:off x="1086023" y="2658152"/>
                <a:ext cx="1076482" cy="1076482"/>
                <a:chOff x="1831699" y="2812774"/>
                <a:chExt cx="1600200" cy="1600200"/>
              </a:xfrm>
            </p:grpSpPr>
            <p:sp>
              <p:nvSpPr>
                <p:cNvPr id="36" name="Oval 35"/>
                <p:cNvSpPr/>
                <p:nvPr/>
              </p:nvSpPr>
              <p:spPr>
                <a:xfrm>
                  <a:off x="1831699" y="2812774"/>
                  <a:ext cx="1600200" cy="1600200"/>
                </a:xfrm>
                <a:prstGeom prst="ellipse">
                  <a:avLst/>
                </a:prstGeom>
                <a:solidFill>
                  <a:schemeClr val="accent6">
                    <a:lumMod val="75000"/>
                  </a:schemeClr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/>
                  <a:lightRig rig="threePt" dir="t"/>
                </a:scene3d>
                <a:sp3d>
                  <a:bevelT prst="angle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37" name="Oval 36"/>
                <p:cNvSpPr/>
                <p:nvPr/>
              </p:nvSpPr>
              <p:spPr>
                <a:xfrm>
                  <a:off x="1970314" y="2952353"/>
                  <a:ext cx="1306286" cy="1306286"/>
                </a:xfrm>
                <a:prstGeom prst="ellipse">
                  <a:avLst/>
                </a:prstGeom>
                <a:solidFill>
                  <a:schemeClr val="bg1"/>
                </a:solidFill>
                <a:ln w="28575">
                  <a:solidFill>
                    <a:schemeClr val="accent1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38" name="Oval 37"/>
                <p:cNvSpPr/>
                <p:nvPr/>
              </p:nvSpPr>
              <p:spPr>
                <a:xfrm>
                  <a:off x="2060672" y="3003294"/>
                  <a:ext cx="1128841" cy="1128841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 w="1905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39" name="Oval 38"/>
                <p:cNvSpPr/>
                <p:nvPr/>
              </p:nvSpPr>
              <p:spPr>
                <a:xfrm>
                  <a:off x="2154829" y="3009302"/>
                  <a:ext cx="937518" cy="713806"/>
                </a:xfrm>
                <a:prstGeom prst="ellipse">
                  <a:avLst/>
                </a:prstGeom>
                <a:gradFill>
                  <a:gsLst>
                    <a:gs pos="0">
                      <a:schemeClr val="bg1"/>
                    </a:gs>
                    <a:gs pos="35000">
                      <a:schemeClr val="bg1"/>
                    </a:gs>
                    <a:gs pos="100000">
                      <a:schemeClr val="bg1">
                        <a:lumMod val="95000"/>
                      </a:schemeClr>
                    </a:gs>
                  </a:gsLst>
                  <a:lin ang="5400000" scaled="0"/>
                </a:gradFill>
                <a:ln w="1905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</p:grpSp>
          <p:sp>
            <p:nvSpPr>
              <p:cNvPr id="35" name="TextBox 34"/>
              <p:cNvSpPr txBox="1"/>
              <p:nvPr/>
            </p:nvSpPr>
            <p:spPr>
              <a:xfrm>
                <a:off x="1273628" y="2960914"/>
                <a:ext cx="6858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400" dirty="0"/>
                  <a:t>2</a:t>
                </a:r>
              </a:p>
            </p:txBody>
          </p:sp>
        </p:grpSp>
        <p:grpSp>
          <p:nvGrpSpPr>
            <p:cNvPr id="15" name="Group 63"/>
            <p:cNvGrpSpPr/>
            <p:nvPr/>
          </p:nvGrpSpPr>
          <p:grpSpPr>
            <a:xfrm>
              <a:off x="1066800" y="3801914"/>
              <a:ext cx="1076482" cy="1076482"/>
              <a:chOff x="1066800" y="3801914"/>
              <a:chExt cx="1076482" cy="1076482"/>
            </a:xfrm>
          </p:grpSpPr>
          <p:grpSp>
            <p:nvGrpSpPr>
              <p:cNvPr id="28" name="Group 19"/>
              <p:cNvGrpSpPr/>
              <p:nvPr/>
            </p:nvGrpSpPr>
            <p:grpSpPr>
              <a:xfrm>
                <a:off x="1066800" y="3801914"/>
                <a:ext cx="1076482" cy="1076482"/>
                <a:chOff x="1831699" y="2812774"/>
                <a:chExt cx="1600200" cy="1600200"/>
              </a:xfrm>
            </p:grpSpPr>
            <p:sp>
              <p:nvSpPr>
                <p:cNvPr id="30" name="Oval 29"/>
                <p:cNvSpPr/>
                <p:nvPr/>
              </p:nvSpPr>
              <p:spPr>
                <a:xfrm>
                  <a:off x="1831699" y="2812774"/>
                  <a:ext cx="1600200" cy="1600200"/>
                </a:xfrm>
                <a:prstGeom prst="ellipse">
                  <a:avLst/>
                </a:prstGeom>
                <a:solidFill>
                  <a:schemeClr val="accent6">
                    <a:lumMod val="75000"/>
                  </a:schemeClr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/>
                  <a:lightRig rig="threePt" dir="t"/>
                </a:scene3d>
                <a:sp3d>
                  <a:bevelT prst="angle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31" name="Oval 30"/>
                <p:cNvSpPr/>
                <p:nvPr/>
              </p:nvSpPr>
              <p:spPr>
                <a:xfrm>
                  <a:off x="1970314" y="2952353"/>
                  <a:ext cx="1306286" cy="1306286"/>
                </a:xfrm>
                <a:prstGeom prst="ellipse">
                  <a:avLst/>
                </a:prstGeom>
                <a:solidFill>
                  <a:schemeClr val="bg1"/>
                </a:solidFill>
                <a:ln w="28575">
                  <a:solidFill>
                    <a:schemeClr val="accent1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32" name="Oval 31"/>
                <p:cNvSpPr/>
                <p:nvPr/>
              </p:nvSpPr>
              <p:spPr>
                <a:xfrm>
                  <a:off x="2060672" y="3003294"/>
                  <a:ext cx="1128841" cy="1128841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 w="1905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33" name="Oval 32"/>
                <p:cNvSpPr/>
                <p:nvPr/>
              </p:nvSpPr>
              <p:spPr>
                <a:xfrm>
                  <a:off x="2154829" y="3009302"/>
                  <a:ext cx="937518" cy="713806"/>
                </a:xfrm>
                <a:prstGeom prst="ellipse">
                  <a:avLst/>
                </a:prstGeom>
                <a:gradFill>
                  <a:gsLst>
                    <a:gs pos="0">
                      <a:schemeClr val="bg1"/>
                    </a:gs>
                    <a:gs pos="35000">
                      <a:schemeClr val="bg1"/>
                    </a:gs>
                    <a:gs pos="100000">
                      <a:schemeClr val="bg1">
                        <a:lumMod val="95000"/>
                      </a:schemeClr>
                    </a:gs>
                  </a:gsLst>
                  <a:lin ang="5400000" scaled="0"/>
                </a:gradFill>
                <a:ln w="1905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</p:grpSp>
          <p:sp>
            <p:nvSpPr>
              <p:cNvPr id="29" name="TextBox 28"/>
              <p:cNvSpPr txBox="1"/>
              <p:nvPr/>
            </p:nvSpPr>
            <p:spPr>
              <a:xfrm>
                <a:off x="1262744" y="4103914"/>
                <a:ext cx="6858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400" dirty="0"/>
                  <a:t>3</a:t>
                </a:r>
              </a:p>
            </p:txBody>
          </p:sp>
        </p:grpSp>
        <p:grpSp>
          <p:nvGrpSpPr>
            <p:cNvPr id="20" name="Group 64"/>
            <p:cNvGrpSpPr/>
            <p:nvPr/>
          </p:nvGrpSpPr>
          <p:grpSpPr>
            <a:xfrm>
              <a:off x="1066800" y="4945676"/>
              <a:ext cx="1076482" cy="1076482"/>
              <a:chOff x="1066800" y="4945676"/>
              <a:chExt cx="1076482" cy="1076482"/>
            </a:xfrm>
          </p:grpSpPr>
          <p:grpSp>
            <p:nvGrpSpPr>
              <p:cNvPr id="21" name="Group 19"/>
              <p:cNvGrpSpPr/>
              <p:nvPr/>
            </p:nvGrpSpPr>
            <p:grpSpPr>
              <a:xfrm>
                <a:off x="1066800" y="4945676"/>
                <a:ext cx="1076482" cy="1076482"/>
                <a:chOff x="1831699" y="2812774"/>
                <a:chExt cx="1600200" cy="1600200"/>
              </a:xfrm>
            </p:grpSpPr>
            <p:sp>
              <p:nvSpPr>
                <p:cNvPr id="24" name="Oval 23"/>
                <p:cNvSpPr/>
                <p:nvPr/>
              </p:nvSpPr>
              <p:spPr>
                <a:xfrm>
                  <a:off x="1831699" y="2812774"/>
                  <a:ext cx="1600200" cy="1600200"/>
                </a:xfrm>
                <a:prstGeom prst="ellipse">
                  <a:avLst/>
                </a:prstGeom>
                <a:solidFill>
                  <a:schemeClr val="accent6">
                    <a:lumMod val="75000"/>
                  </a:schemeClr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/>
                  <a:lightRig rig="threePt" dir="t"/>
                </a:scene3d>
                <a:sp3d>
                  <a:bevelT prst="angle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25" name="Oval 24"/>
                <p:cNvSpPr/>
                <p:nvPr/>
              </p:nvSpPr>
              <p:spPr>
                <a:xfrm>
                  <a:off x="1970314" y="2952353"/>
                  <a:ext cx="1306286" cy="1306286"/>
                </a:xfrm>
                <a:prstGeom prst="ellipse">
                  <a:avLst/>
                </a:prstGeom>
                <a:solidFill>
                  <a:schemeClr val="bg1"/>
                </a:solidFill>
                <a:ln w="28575">
                  <a:solidFill>
                    <a:schemeClr val="accent1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26" name="Oval 25"/>
                <p:cNvSpPr/>
                <p:nvPr/>
              </p:nvSpPr>
              <p:spPr>
                <a:xfrm>
                  <a:off x="2060672" y="3003294"/>
                  <a:ext cx="1128841" cy="1128841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 w="1905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27" name="Oval 26"/>
                <p:cNvSpPr/>
                <p:nvPr/>
              </p:nvSpPr>
              <p:spPr>
                <a:xfrm>
                  <a:off x="2154829" y="3009302"/>
                  <a:ext cx="937518" cy="713806"/>
                </a:xfrm>
                <a:prstGeom prst="ellipse">
                  <a:avLst/>
                </a:prstGeom>
                <a:gradFill>
                  <a:gsLst>
                    <a:gs pos="0">
                      <a:schemeClr val="bg1"/>
                    </a:gs>
                    <a:gs pos="35000">
                      <a:schemeClr val="bg1"/>
                    </a:gs>
                    <a:gs pos="100000">
                      <a:schemeClr val="bg1">
                        <a:lumMod val="95000"/>
                      </a:schemeClr>
                    </a:gs>
                  </a:gsLst>
                  <a:lin ang="5400000" scaled="0"/>
                </a:gradFill>
                <a:ln w="1905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</p:grpSp>
          <p:sp>
            <p:nvSpPr>
              <p:cNvPr id="22" name="TextBox 21"/>
              <p:cNvSpPr txBox="1"/>
              <p:nvPr/>
            </p:nvSpPr>
            <p:spPr>
              <a:xfrm>
                <a:off x="1262744" y="5257800"/>
                <a:ext cx="6858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400" dirty="0"/>
                  <a:t>4</a:t>
                </a:r>
              </a:p>
            </p:txBody>
          </p:sp>
        </p:grpSp>
      </p:grpSp>
      <p:sp>
        <p:nvSpPr>
          <p:cNvPr id="50" name="Title 49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Objectives for Today</a:t>
            </a:r>
            <a:endParaRPr lang="id-ID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51" name="Picture 50">
            <a:extLst>
              <a:ext uri="{FF2B5EF4-FFF2-40B4-BE49-F238E27FC236}">
                <a16:creationId xmlns:a16="http://schemas.microsoft.com/office/drawing/2014/main" id="{46A2C4E8-9D24-43ED-A3C2-F0CEAD4B2C1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567" y="5854030"/>
            <a:ext cx="1066800" cy="9906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AC0B5CBB-C71B-4697-89AF-47A46E1D81D9}"/>
              </a:ext>
            </a:extLst>
          </p:cNvPr>
          <p:cNvSpPr/>
          <p:nvPr/>
        </p:nvSpPr>
        <p:spPr>
          <a:xfrm>
            <a:off x="2255754" y="2934946"/>
            <a:ext cx="287771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Enrollment Update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6881022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114300" y="0"/>
            <a:ext cx="9144000" cy="6858000"/>
          </a:xfrm>
          <a:prstGeom prst="rect">
            <a:avLst/>
          </a:prstGeom>
          <a:gradFill flip="none" rotWithShape="1">
            <a:gsLst>
              <a:gs pos="12000">
                <a:schemeClr val="bg1"/>
              </a:gs>
              <a:gs pos="61000">
                <a:schemeClr val="accent6">
                  <a:lumMod val="60000"/>
                  <a:lumOff val="40000"/>
                </a:schemeClr>
              </a:gs>
              <a:gs pos="86000">
                <a:schemeClr val="accent6">
                  <a:lumMod val="60000"/>
                  <a:lumOff val="4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0" name="Rectangle 9"/>
          <p:cNvSpPr/>
          <p:nvPr/>
        </p:nvSpPr>
        <p:spPr>
          <a:xfrm>
            <a:off x="0" y="6827270"/>
            <a:ext cx="9144000" cy="45719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1" name="Freeform 10"/>
          <p:cNvSpPr/>
          <p:nvPr/>
        </p:nvSpPr>
        <p:spPr>
          <a:xfrm>
            <a:off x="0" y="0"/>
            <a:ext cx="9144000" cy="1235075"/>
          </a:xfrm>
          <a:custGeom>
            <a:avLst/>
            <a:gdLst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0 w 9144000"/>
              <a:gd name="connsiteY3" fmla="*/ 1066800 h 1066800"/>
              <a:gd name="connsiteX4" fmla="*/ 0 w 9144000"/>
              <a:gd name="connsiteY4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1552575 w 9144000"/>
              <a:gd name="connsiteY3" fmla="*/ 1066800 h 1066800"/>
              <a:gd name="connsiteX4" fmla="*/ 0 w 9144000"/>
              <a:gd name="connsiteY4" fmla="*/ 1066800 h 1066800"/>
              <a:gd name="connsiteX5" fmla="*/ 0 w 9144000"/>
              <a:gd name="connsiteY5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4457700 w 9144000"/>
              <a:gd name="connsiteY3" fmla="*/ 1066800 h 1066800"/>
              <a:gd name="connsiteX4" fmla="*/ 1552575 w 9144000"/>
              <a:gd name="connsiteY4" fmla="*/ 1066800 h 1066800"/>
              <a:gd name="connsiteX5" fmla="*/ 0 w 9144000"/>
              <a:gd name="connsiteY5" fmla="*/ 1066800 h 1066800"/>
              <a:gd name="connsiteX6" fmla="*/ 0 w 9144000"/>
              <a:gd name="connsiteY6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7286625 w 9144000"/>
              <a:gd name="connsiteY3" fmla="*/ 1066800 h 1066800"/>
              <a:gd name="connsiteX4" fmla="*/ 4457700 w 9144000"/>
              <a:gd name="connsiteY4" fmla="*/ 1066800 h 1066800"/>
              <a:gd name="connsiteX5" fmla="*/ 1552575 w 9144000"/>
              <a:gd name="connsiteY5" fmla="*/ 1066800 h 1066800"/>
              <a:gd name="connsiteX6" fmla="*/ 0 w 9144000"/>
              <a:gd name="connsiteY6" fmla="*/ 1066800 h 1066800"/>
              <a:gd name="connsiteX7" fmla="*/ 0 w 9144000"/>
              <a:gd name="connsiteY7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7286625 w 9144000"/>
              <a:gd name="connsiteY3" fmla="*/ 1066800 h 1066800"/>
              <a:gd name="connsiteX4" fmla="*/ 1866900 w 9144000"/>
              <a:gd name="connsiteY4" fmla="*/ 1066800 h 1066800"/>
              <a:gd name="connsiteX5" fmla="*/ 1552575 w 9144000"/>
              <a:gd name="connsiteY5" fmla="*/ 1066800 h 1066800"/>
              <a:gd name="connsiteX6" fmla="*/ 0 w 9144000"/>
              <a:gd name="connsiteY6" fmla="*/ 1066800 h 1066800"/>
              <a:gd name="connsiteX7" fmla="*/ 0 w 9144000"/>
              <a:gd name="connsiteY7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7639050 w 9144000"/>
              <a:gd name="connsiteY3" fmla="*/ 1066800 h 1066800"/>
              <a:gd name="connsiteX4" fmla="*/ 7286625 w 9144000"/>
              <a:gd name="connsiteY4" fmla="*/ 1066800 h 1066800"/>
              <a:gd name="connsiteX5" fmla="*/ 1866900 w 9144000"/>
              <a:gd name="connsiteY5" fmla="*/ 1066800 h 1066800"/>
              <a:gd name="connsiteX6" fmla="*/ 1552575 w 9144000"/>
              <a:gd name="connsiteY6" fmla="*/ 1066800 h 1066800"/>
              <a:gd name="connsiteX7" fmla="*/ 0 w 9144000"/>
              <a:gd name="connsiteY7" fmla="*/ 1066800 h 1066800"/>
              <a:gd name="connsiteX8" fmla="*/ 0 w 9144000"/>
              <a:gd name="connsiteY8" fmla="*/ 0 h 10668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76390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066800 h 1219200"/>
              <a:gd name="connsiteX6" fmla="*/ 15525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76390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5525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76390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0191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80962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0191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80962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0191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25550"/>
              <a:gd name="connsiteX1" fmla="*/ 9144000 w 9144000"/>
              <a:gd name="connsiteY1" fmla="*/ 0 h 1225550"/>
              <a:gd name="connsiteX2" fmla="*/ 9144000 w 9144000"/>
              <a:gd name="connsiteY2" fmla="*/ 1066800 h 1225550"/>
              <a:gd name="connsiteX3" fmla="*/ 8096250 w 9144000"/>
              <a:gd name="connsiteY3" fmla="*/ 1066800 h 1225550"/>
              <a:gd name="connsiteX4" fmla="*/ 7286625 w 9144000"/>
              <a:gd name="connsiteY4" fmla="*/ 1219200 h 1225550"/>
              <a:gd name="connsiteX5" fmla="*/ 1866900 w 9144000"/>
              <a:gd name="connsiteY5" fmla="*/ 1219200 h 1225550"/>
              <a:gd name="connsiteX6" fmla="*/ 1019175 w 9144000"/>
              <a:gd name="connsiteY6" fmla="*/ 1066800 h 1225550"/>
              <a:gd name="connsiteX7" fmla="*/ 0 w 9144000"/>
              <a:gd name="connsiteY7" fmla="*/ 1066800 h 1225550"/>
              <a:gd name="connsiteX8" fmla="*/ 0 w 9144000"/>
              <a:gd name="connsiteY8" fmla="*/ 0 h 1225550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10668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10668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10668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8382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8382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0668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8382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144000" h="1235075">
                <a:moveTo>
                  <a:pt x="0" y="0"/>
                </a:moveTo>
                <a:lnTo>
                  <a:pt x="9144000" y="0"/>
                </a:lnTo>
                <a:lnTo>
                  <a:pt x="9144000" y="838200"/>
                </a:lnTo>
                <a:lnTo>
                  <a:pt x="8096250" y="838200"/>
                </a:lnTo>
                <a:cubicBezTo>
                  <a:pt x="7759700" y="831850"/>
                  <a:pt x="7604125" y="1235075"/>
                  <a:pt x="7286625" y="1219200"/>
                </a:cubicBezTo>
                <a:lnTo>
                  <a:pt x="1866900" y="1219200"/>
                </a:lnTo>
                <a:cubicBezTo>
                  <a:pt x="1527175" y="1225550"/>
                  <a:pt x="1358900" y="841375"/>
                  <a:pt x="1019175" y="838200"/>
                </a:cubicBezTo>
                <a:lnTo>
                  <a:pt x="0" y="838200"/>
                </a:lnTo>
                <a:lnTo>
                  <a:pt x="0" y="0"/>
                </a:lnTo>
                <a:close/>
              </a:path>
            </a:pathLst>
          </a:custGeom>
          <a:solidFill>
            <a:srgbClr val="508EAA"/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AB2EEB42-3695-4CC8-9EB9-6441E8027B8F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latin typeface="Verdana" panose="020B0604030504040204" pitchFamily="34" charset="0"/>
                <a:ea typeface="Verdana" panose="020B0604030504040204" pitchFamily="34" charset="0"/>
              </a:rPr>
              <a:t>Preliminary Sept Enrollment</a:t>
            </a:r>
            <a:endParaRPr lang="id-ID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0A463574-8C28-40CD-B69D-7D692ABCCE4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5963" y="5842001"/>
            <a:ext cx="1066800" cy="99060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48271775-C3A0-4E8B-991B-13D18FAF4F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300" y="1280794"/>
            <a:ext cx="8928463" cy="52562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6728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Rectangle 45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12000">
                <a:schemeClr val="bg1"/>
              </a:gs>
              <a:gs pos="61000">
                <a:schemeClr val="accent6">
                  <a:lumMod val="60000"/>
                  <a:lumOff val="40000"/>
                </a:schemeClr>
              </a:gs>
              <a:gs pos="86000">
                <a:schemeClr val="accent6">
                  <a:lumMod val="60000"/>
                  <a:lumOff val="4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dirty="0"/>
          </a:p>
        </p:txBody>
      </p:sp>
      <p:sp>
        <p:nvSpPr>
          <p:cNvPr id="47" name="Rectangle 46"/>
          <p:cNvSpPr/>
          <p:nvPr/>
        </p:nvSpPr>
        <p:spPr>
          <a:xfrm>
            <a:off x="0" y="6827270"/>
            <a:ext cx="9144000" cy="45719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48" name="Freeform 47"/>
          <p:cNvSpPr/>
          <p:nvPr/>
        </p:nvSpPr>
        <p:spPr>
          <a:xfrm>
            <a:off x="0" y="0"/>
            <a:ext cx="9144000" cy="1235075"/>
          </a:xfrm>
          <a:custGeom>
            <a:avLst/>
            <a:gdLst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0 w 9144000"/>
              <a:gd name="connsiteY3" fmla="*/ 1066800 h 1066800"/>
              <a:gd name="connsiteX4" fmla="*/ 0 w 9144000"/>
              <a:gd name="connsiteY4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1552575 w 9144000"/>
              <a:gd name="connsiteY3" fmla="*/ 1066800 h 1066800"/>
              <a:gd name="connsiteX4" fmla="*/ 0 w 9144000"/>
              <a:gd name="connsiteY4" fmla="*/ 1066800 h 1066800"/>
              <a:gd name="connsiteX5" fmla="*/ 0 w 9144000"/>
              <a:gd name="connsiteY5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4457700 w 9144000"/>
              <a:gd name="connsiteY3" fmla="*/ 1066800 h 1066800"/>
              <a:gd name="connsiteX4" fmla="*/ 1552575 w 9144000"/>
              <a:gd name="connsiteY4" fmla="*/ 1066800 h 1066800"/>
              <a:gd name="connsiteX5" fmla="*/ 0 w 9144000"/>
              <a:gd name="connsiteY5" fmla="*/ 1066800 h 1066800"/>
              <a:gd name="connsiteX6" fmla="*/ 0 w 9144000"/>
              <a:gd name="connsiteY6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7286625 w 9144000"/>
              <a:gd name="connsiteY3" fmla="*/ 1066800 h 1066800"/>
              <a:gd name="connsiteX4" fmla="*/ 4457700 w 9144000"/>
              <a:gd name="connsiteY4" fmla="*/ 1066800 h 1066800"/>
              <a:gd name="connsiteX5" fmla="*/ 1552575 w 9144000"/>
              <a:gd name="connsiteY5" fmla="*/ 1066800 h 1066800"/>
              <a:gd name="connsiteX6" fmla="*/ 0 w 9144000"/>
              <a:gd name="connsiteY6" fmla="*/ 1066800 h 1066800"/>
              <a:gd name="connsiteX7" fmla="*/ 0 w 9144000"/>
              <a:gd name="connsiteY7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7286625 w 9144000"/>
              <a:gd name="connsiteY3" fmla="*/ 1066800 h 1066800"/>
              <a:gd name="connsiteX4" fmla="*/ 1866900 w 9144000"/>
              <a:gd name="connsiteY4" fmla="*/ 1066800 h 1066800"/>
              <a:gd name="connsiteX5" fmla="*/ 1552575 w 9144000"/>
              <a:gd name="connsiteY5" fmla="*/ 1066800 h 1066800"/>
              <a:gd name="connsiteX6" fmla="*/ 0 w 9144000"/>
              <a:gd name="connsiteY6" fmla="*/ 1066800 h 1066800"/>
              <a:gd name="connsiteX7" fmla="*/ 0 w 9144000"/>
              <a:gd name="connsiteY7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7639050 w 9144000"/>
              <a:gd name="connsiteY3" fmla="*/ 1066800 h 1066800"/>
              <a:gd name="connsiteX4" fmla="*/ 7286625 w 9144000"/>
              <a:gd name="connsiteY4" fmla="*/ 1066800 h 1066800"/>
              <a:gd name="connsiteX5" fmla="*/ 1866900 w 9144000"/>
              <a:gd name="connsiteY5" fmla="*/ 1066800 h 1066800"/>
              <a:gd name="connsiteX6" fmla="*/ 1552575 w 9144000"/>
              <a:gd name="connsiteY6" fmla="*/ 1066800 h 1066800"/>
              <a:gd name="connsiteX7" fmla="*/ 0 w 9144000"/>
              <a:gd name="connsiteY7" fmla="*/ 1066800 h 1066800"/>
              <a:gd name="connsiteX8" fmla="*/ 0 w 9144000"/>
              <a:gd name="connsiteY8" fmla="*/ 0 h 10668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76390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066800 h 1219200"/>
              <a:gd name="connsiteX6" fmla="*/ 15525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76390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5525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76390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0191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80962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0191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80962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0191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25550"/>
              <a:gd name="connsiteX1" fmla="*/ 9144000 w 9144000"/>
              <a:gd name="connsiteY1" fmla="*/ 0 h 1225550"/>
              <a:gd name="connsiteX2" fmla="*/ 9144000 w 9144000"/>
              <a:gd name="connsiteY2" fmla="*/ 1066800 h 1225550"/>
              <a:gd name="connsiteX3" fmla="*/ 8096250 w 9144000"/>
              <a:gd name="connsiteY3" fmla="*/ 1066800 h 1225550"/>
              <a:gd name="connsiteX4" fmla="*/ 7286625 w 9144000"/>
              <a:gd name="connsiteY4" fmla="*/ 1219200 h 1225550"/>
              <a:gd name="connsiteX5" fmla="*/ 1866900 w 9144000"/>
              <a:gd name="connsiteY5" fmla="*/ 1219200 h 1225550"/>
              <a:gd name="connsiteX6" fmla="*/ 1019175 w 9144000"/>
              <a:gd name="connsiteY6" fmla="*/ 1066800 h 1225550"/>
              <a:gd name="connsiteX7" fmla="*/ 0 w 9144000"/>
              <a:gd name="connsiteY7" fmla="*/ 1066800 h 1225550"/>
              <a:gd name="connsiteX8" fmla="*/ 0 w 9144000"/>
              <a:gd name="connsiteY8" fmla="*/ 0 h 1225550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10668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10668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10668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8382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8382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0668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8382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144000" h="1235075">
                <a:moveTo>
                  <a:pt x="0" y="0"/>
                </a:moveTo>
                <a:lnTo>
                  <a:pt x="9144000" y="0"/>
                </a:lnTo>
                <a:lnTo>
                  <a:pt x="9144000" y="838200"/>
                </a:lnTo>
                <a:lnTo>
                  <a:pt x="8096250" y="838200"/>
                </a:lnTo>
                <a:cubicBezTo>
                  <a:pt x="7759700" y="831850"/>
                  <a:pt x="7604125" y="1235075"/>
                  <a:pt x="7286625" y="1219200"/>
                </a:cubicBezTo>
                <a:lnTo>
                  <a:pt x="1866900" y="1219200"/>
                </a:lnTo>
                <a:cubicBezTo>
                  <a:pt x="1527175" y="1225550"/>
                  <a:pt x="1358900" y="841375"/>
                  <a:pt x="1019175" y="838200"/>
                </a:cubicBezTo>
                <a:lnTo>
                  <a:pt x="0" y="838200"/>
                </a:lnTo>
                <a:lnTo>
                  <a:pt x="0" y="0"/>
                </a:lnTo>
                <a:close/>
              </a:path>
            </a:pathLst>
          </a:custGeom>
          <a:solidFill>
            <a:srgbClr val="ABB441"/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AB2EEB42-3695-4CC8-9EB9-6441E8027B8F}" type="slidenum">
              <a:rPr lang="en-US" smtClean="0"/>
              <a:pPr/>
              <a:t>8</a:t>
            </a:fld>
            <a:endParaRPr lang="en-US" dirty="0"/>
          </a:p>
        </p:txBody>
      </p:sp>
      <p:grpSp>
        <p:nvGrpSpPr>
          <p:cNvPr id="8" name="Group 7"/>
          <p:cNvGrpSpPr/>
          <p:nvPr/>
        </p:nvGrpSpPr>
        <p:grpSpPr>
          <a:xfrm>
            <a:off x="1066800" y="1365312"/>
            <a:ext cx="6172200" cy="4656846"/>
            <a:chOff x="1066800" y="1524000"/>
            <a:chExt cx="6172200" cy="4498158"/>
          </a:xfrm>
        </p:grpSpPr>
        <p:sp>
          <p:nvSpPr>
            <p:cNvPr id="9" name="Rounded Rectangle 8"/>
            <p:cNvSpPr/>
            <p:nvPr/>
          </p:nvSpPr>
          <p:spPr>
            <a:xfrm>
              <a:off x="2008721" y="1782104"/>
              <a:ext cx="5230279" cy="605521"/>
            </a:xfrm>
            <a:prstGeom prst="roundRect">
              <a:avLst/>
            </a:prstGeom>
            <a:solidFill>
              <a:srgbClr val="508EAA"/>
            </a:solidFill>
            <a:ln>
              <a:noFill/>
              <a:prstDash val="sysDash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2000" b="1" dirty="0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  Year End Update</a:t>
              </a:r>
            </a:p>
          </p:txBody>
        </p:sp>
        <p:sp>
          <p:nvSpPr>
            <p:cNvPr id="10" name="Rounded Rectangle 9"/>
            <p:cNvSpPr/>
            <p:nvPr/>
          </p:nvSpPr>
          <p:spPr>
            <a:xfrm>
              <a:off x="2008721" y="2916256"/>
              <a:ext cx="5230279" cy="605521"/>
            </a:xfrm>
            <a:prstGeom prst="roundRect">
              <a:avLst/>
            </a:prstGeom>
            <a:solidFill>
              <a:srgbClr val="508EAA"/>
            </a:solidFill>
            <a:ln>
              <a:noFill/>
              <a:prstDash val="sysDash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b="1" dirty="0">
                  <a:solidFill>
                    <a:schemeClr val="bg1"/>
                  </a:solidFill>
                </a:rPr>
                <a:t>   </a:t>
              </a:r>
              <a:endParaRPr lang="en-US" sz="20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endParaRPr>
            </a:p>
          </p:txBody>
        </p:sp>
        <p:sp>
          <p:nvSpPr>
            <p:cNvPr id="11" name="Rounded Rectangle 10"/>
            <p:cNvSpPr/>
            <p:nvPr/>
          </p:nvSpPr>
          <p:spPr>
            <a:xfrm>
              <a:off x="1989498" y="4060018"/>
              <a:ext cx="5249502" cy="605521"/>
            </a:xfrm>
            <a:prstGeom prst="roundRect">
              <a:avLst/>
            </a:prstGeom>
            <a:solidFill>
              <a:srgbClr val="508EAA"/>
            </a:solidFill>
            <a:ln>
              <a:noFill/>
              <a:prstDash val="sysDash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2000" b="1" dirty="0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   </a:t>
              </a:r>
            </a:p>
          </p:txBody>
        </p:sp>
        <p:sp>
          <p:nvSpPr>
            <p:cNvPr id="12" name="Rounded Rectangle 11"/>
            <p:cNvSpPr/>
            <p:nvPr/>
          </p:nvSpPr>
          <p:spPr>
            <a:xfrm>
              <a:off x="1989498" y="5203780"/>
              <a:ext cx="5249502" cy="605521"/>
            </a:xfrm>
            <a:prstGeom prst="roundRect">
              <a:avLst/>
            </a:prstGeom>
            <a:solidFill>
              <a:srgbClr val="508EAA"/>
            </a:solidFill>
            <a:ln>
              <a:noFill/>
              <a:prstDash val="sysDash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b="1" dirty="0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   </a:t>
              </a:r>
              <a:endParaRPr lang="en-US" sz="20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endParaRPr>
            </a:p>
          </p:txBody>
        </p:sp>
        <p:grpSp>
          <p:nvGrpSpPr>
            <p:cNvPr id="13" name="Group 61"/>
            <p:cNvGrpSpPr/>
            <p:nvPr/>
          </p:nvGrpSpPr>
          <p:grpSpPr>
            <a:xfrm>
              <a:off x="1086023" y="1524000"/>
              <a:ext cx="1076482" cy="1076482"/>
              <a:chOff x="1086023" y="1524000"/>
              <a:chExt cx="1076482" cy="1076482"/>
            </a:xfrm>
          </p:grpSpPr>
          <p:grpSp>
            <p:nvGrpSpPr>
              <p:cNvPr id="40" name="Group 19"/>
              <p:cNvGrpSpPr/>
              <p:nvPr/>
            </p:nvGrpSpPr>
            <p:grpSpPr>
              <a:xfrm>
                <a:off x="1086023" y="1524000"/>
                <a:ext cx="1076482" cy="1076482"/>
                <a:chOff x="1831699" y="2812774"/>
                <a:chExt cx="1600200" cy="1600200"/>
              </a:xfrm>
            </p:grpSpPr>
            <p:sp>
              <p:nvSpPr>
                <p:cNvPr id="42" name="Oval 41"/>
                <p:cNvSpPr/>
                <p:nvPr/>
              </p:nvSpPr>
              <p:spPr>
                <a:xfrm>
                  <a:off x="1831699" y="2812774"/>
                  <a:ext cx="1600200" cy="1600200"/>
                </a:xfrm>
                <a:prstGeom prst="ellipse">
                  <a:avLst/>
                </a:prstGeom>
                <a:solidFill>
                  <a:schemeClr val="accent6">
                    <a:lumMod val="75000"/>
                  </a:schemeClr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/>
                  <a:lightRig rig="threePt" dir="t"/>
                </a:scene3d>
                <a:sp3d>
                  <a:bevelT prst="angle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43" name="Oval 42"/>
                <p:cNvSpPr/>
                <p:nvPr/>
              </p:nvSpPr>
              <p:spPr>
                <a:xfrm>
                  <a:off x="1970314" y="2952353"/>
                  <a:ext cx="1306286" cy="1306286"/>
                </a:xfrm>
                <a:prstGeom prst="ellipse">
                  <a:avLst/>
                </a:prstGeom>
                <a:solidFill>
                  <a:schemeClr val="bg1"/>
                </a:solidFill>
                <a:ln w="28575">
                  <a:solidFill>
                    <a:schemeClr val="accent1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44" name="Oval 43"/>
                <p:cNvSpPr/>
                <p:nvPr/>
              </p:nvSpPr>
              <p:spPr>
                <a:xfrm>
                  <a:off x="2060672" y="3003294"/>
                  <a:ext cx="1128841" cy="1128841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 w="1905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45" name="Oval 44"/>
                <p:cNvSpPr/>
                <p:nvPr/>
              </p:nvSpPr>
              <p:spPr>
                <a:xfrm>
                  <a:off x="2154829" y="3009302"/>
                  <a:ext cx="937518" cy="713806"/>
                </a:xfrm>
                <a:prstGeom prst="ellipse">
                  <a:avLst/>
                </a:prstGeom>
                <a:gradFill>
                  <a:gsLst>
                    <a:gs pos="0">
                      <a:schemeClr val="bg1"/>
                    </a:gs>
                    <a:gs pos="35000">
                      <a:schemeClr val="bg1"/>
                    </a:gs>
                    <a:gs pos="100000">
                      <a:schemeClr val="bg1">
                        <a:lumMod val="95000"/>
                      </a:schemeClr>
                    </a:gs>
                  </a:gsLst>
                  <a:lin ang="5400000" scaled="0"/>
                </a:gradFill>
                <a:ln w="1905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</p:grpSp>
          <p:sp>
            <p:nvSpPr>
              <p:cNvPr id="41" name="TextBox 40"/>
              <p:cNvSpPr txBox="1"/>
              <p:nvPr/>
            </p:nvSpPr>
            <p:spPr>
              <a:xfrm>
                <a:off x="1295400" y="1828800"/>
                <a:ext cx="6858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400" dirty="0"/>
                  <a:t>1</a:t>
                </a:r>
              </a:p>
            </p:txBody>
          </p:sp>
        </p:grpSp>
        <p:grpSp>
          <p:nvGrpSpPr>
            <p:cNvPr id="14" name="Group 62"/>
            <p:cNvGrpSpPr/>
            <p:nvPr/>
          </p:nvGrpSpPr>
          <p:grpSpPr>
            <a:xfrm>
              <a:off x="1086023" y="2658152"/>
              <a:ext cx="1076482" cy="1076482"/>
              <a:chOff x="1086023" y="2658152"/>
              <a:chExt cx="1076482" cy="1076482"/>
            </a:xfrm>
          </p:grpSpPr>
          <p:grpSp>
            <p:nvGrpSpPr>
              <p:cNvPr id="34" name="Group 19"/>
              <p:cNvGrpSpPr/>
              <p:nvPr/>
            </p:nvGrpSpPr>
            <p:grpSpPr>
              <a:xfrm>
                <a:off x="1086023" y="2658152"/>
                <a:ext cx="1076482" cy="1076482"/>
                <a:chOff x="1831699" y="2812774"/>
                <a:chExt cx="1600200" cy="1600200"/>
              </a:xfrm>
            </p:grpSpPr>
            <p:sp>
              <p:nvSpPr>
                <p:cNvPr id="36" name="Oval 35"/>
                <p:cNvSpPr/>
                <p:nvPr/>
              </p:nvSpPr>
              <p:spPr>
                <a:xfrm>
                  <a:off x="1831699" y="2812774"/>
                  <a:ext cx="1600200" cy="1600200"/>
                </a:xfrm>
                <a:prstGeom prst="ellipse">
                  <a:avLst/>
                </a:prstGeom>
                <a:solidFill>
                  <a:schemeClr val="accent6">
                    <a:lumMod val="75000"/>
                  </a:schemeClr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/>
                  <a:lightRig rig="threePt" dir="t"/>
                </a:scene3d>
                <a:sp3d>
                  <a:bevelT prst="angle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37" name="Oval 36"/>
                <p:cNvSpPr/>
                <p:nvPr/>
              </p:nvSpPr>
              <p:spPr>
                <a:xfrm>
                  <a:off x="1970314" y="2952353"/>
                  <a:ext cx="1306286" cy="1306286"/>
                </a:xfrm>
                <a:prstGeom prst="ellipse">
                  <a:avLst/>
                </a:prstGeom>
                <a:solidFill>
                  <a:schemeClr val="bg1"/>
                </a:solidFill>
                <a:ln w="28575">
                  <a:solidFill>
                    <a:schemeClr val="accent1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38" name="Oval 37"/>
                <p:cNvSpPr/>
                <p:nvPr/>
              </p:nvSpPr>
              <p:spPr>
                <a:xfrm>
                  <a:off x="2060672" y="3003294"/>
                  <a:ext cx="1128841" cy="1128841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 w="1905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39" name="Oval 38"/>
                <p:cNvSpPr/>
                <p:nvPr/>
              </p:nvSpPr>
              <p:spPr>
                <a:xfrm>
                  <a:off x="2154829" y="3009302"/>
                  <a:ext cx="937518" cy="713806"/>
                </a:xfrm>
                <a:prstGeom prst="ellipse">
                  <a:avLst/>
                </a:prstGeom>
                <a:gradFill>
                  <a:gsLst>
                    <a:gs pos="0">
                      <a:schemeClr val="bg1"/>
                    </a:gs>
                    <a:gs pos="35000">
                      <a:schemeClr val="bg1"/>
                    </a:gs>
                    <a:gs pos="100000">
                      <a:schemeClr val="bg1">
                        <a:lumMod val="95000"/>
                      </a:schemeClr>
                    </a:gs>
                  </a:gsLst>
                  <a:lin ang="5400000" scaled="0"/>
                </a:gradFill>
                <a:ln w="1905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</p:grpSp>
          <p:sp>
            <p:nvSpPr>
              <p:cNvPr id="35" name="TextBox 34"/>
              <p:cNvSpPr txBox="1"/>
              <p:nvPr/>
            </p:nvSpPr>
            <p:spPr>
              <a:xfrm>
                <a:off x="1273628" y="2960914"/>
                <a:ext cx="6858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400" dirty="0"/>
                  <a:t>2</a:t>
                </a:r>
              </a:p>
            </p:txBody>
          </p:sp>
        </p:grpSp>
        <p:grpSp>
          <p:nvGrpSpPr>
            <p:cNvPr id="15" name="Group 63"/>
            <p:cNvGrpSpPr/>
            <p:nvPr/>
          </p:nvGrpSpPr>
          <p:grpSpPr>
            <a:xfrm>
              <a:off x="1066800" y="3801914"/>
              <a:ext cx="1076482" cy="1076482"/>
              <a:chOff x="1066800" y="3801914"/>
              <a:chExt cx="1076482" cy="1076482"/>
            </a:xfrm>
          </p:grpSpPr>
          <p:grpSp>
            <p:nvGrpSpPr>
              <p:cNvPr id="28" name="Group 19"/>
              <p:cNvGrpSpPr/>
              <p:nvPr/>
            </p:nvGrpSpPr>
            <p:grpSpPr>
              <a:xfrm>
                <a:off x="1066800" y="3801914"/>
                <a:ext cx="1076482" cy="1076482"/>
                <a:chOff x="1831699" y="2812774"/>
                <a:chExt cx="1600200" cy="1600200"/>
              </a:xfrm>
            </p:grpSpPr>
            <p:sp>
              <p:nvSpPr>
                <p:cNvPr id="30" name="Oval 29"/>
                <p:cNvSpPr/>
                <p:nvPr/>
              </p:nvSpPr>
              <p:spPr>
                <a:xfrm>
                  <a:off x="1831699" y="2812774"/>
                  <a:ext cx="1600200" cy="1600200"/>
                </a:xfrm>
                <a:prstGeom prst="ellipse">
                  <a:avLst/>
                </a:prstGeom>
                <a:solidFill>
                  <a:schemeClr val="accent6">
                    <a:lumMod val="75000"/>
                  </a:schemeClr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/>
                  <a:lightRig rig="threePt" dir="t"/>
                </a:scene3d>
                <a:sp3d>
                  <a:bevelT prst="angle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31" name="Oval 30"/>
                <p:cNvSpPr/>
                <p:nvPr/>
              </p:nvSpPr>
              <p:spPr>
                <a:xfrm>
                  <a:off x="1970314" y="2952353"/>
                  <a:ext cx="1306286" cy="1306286"/>
                </a:xfrm>
                <a:prstGeom prst="ellipse">
                  <a:avLst/>
                </a:prstGeom>
                <a:solidFill>
                  <a:schemeClr val="bg1"/>
                </a:solidFill>
                <a:ln w="28575">
                  <a:solidFill>
                    <a:schemeClr val="accent1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32" name="Oval 31"/>
                <p:cNvSpPr/>
                <p:nvPr/>
              </p:nvSpPr>
              <p:spPr>
                <a:xfrm>
                  <a:off x="2060672" y="3003294"/>
                  <a:ext cx="1128841" cy="1128841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 w="1905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33" name="Oval 32"/>
                <p:cNvSpPr/>
                <p:nvPr/>
              </p:nvSpPr>
              <p:spPr>
                <a:xfrm>
                  <a:off x="2154829" y="3009302"/>
                  <a:ext cx="937518" cy="713806"/>
                </a:xfrm>
                <a:prstGeom prst="ellipse">
                  <a:avLst/>
                </a:prstGeom>
                <a:gradFill>
                  <a:gsLst>
                    <a:gs pos="0">
                      <a:schemeClr val="bg1"/>
                    </a:gs>
                    <a:gs pos="35000">
                      <a:schemeClr val="bg1"/>
                    </a:gs>
                    <a:gs pos="100000">
                      <a:schemeClr val="bg1">
                        <a:lumMod val="95000"/>
                      </a:schemeClr>
                    </a:gs>
                  </a:gsLst>
                  <a:lin ang="5400000" scaled="0"/>
                </a:gradFill>
                <a:ln w="1905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</p:grpSp>
          <p:sp>
            <p:nvSpPr>
              <p:cNvPr id="29" name="TextBox 28"/>
              <p:cNvSpPr txBox="1"/>
              <p:nvPr/>
            </p:nvSpPr>
            <p:spPr>
              <a:xfrm>
                <a:off x="1262744" y="4103914"/>
                <a:ext cx="6858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400" dirty="0"/>
                  <a:t>3</a:t>
                </a:r>
              </a:p>
            </p:txBody>
          </p:sp>
        </p:grpSp>
        <p:grpSp>
          <p:nvGrpSpPr>
            <p:cNvPr id="20" name="Group 64"/>
            <p:cNvGrpSpPr/>
            <p:nvPr/>
          </p:nvGrpSpPr>
          <p:grpSpPr>
            <a:xfrm>
              <a:off x="1066800" y="4945676"/>
              <a:ext cx="1076482" cy="1076482"/>
              <a:chOff x="1066800" y="4945676"/>
              <a:chExt cx="1076482" cy="1076482"/>
            </a:xfrm>
          </p:grpSpPr>
          <p:grpSp>
            <p:nvGrpSpPr>
              <p:cNvPr id="21" name="Group 19"/>
              <p:cNvGrpSpPr/>
              <p:nvPr/>
            </p:nvGrpSpPr>
            <p:grpSpPr>
              <a:xfrm>
                <a:off x="1066800" y="4945676"/>
                <a:ext cx="1076482" cy="1076482"/>
                <a:chOff x="1831699" y="2812774"/>
                <a:chExt cx="1600200" cy="1600200"/>
              </a:xfrm>
            </p:grpSpPr>
            <p:sp>
              <p:nvSpPr>
                <p:cNvPr id="24" name="Oval 23"/>
                <p:cNvSpPr/>
                <p:nvPr/>
              </p:nvSpPr>
              <p:spPr>
                <a:xfrm>
                  <a:off x="1831699" y="2812774"/>
                  <a:ext cx="1600200" cy="1600200"/>
                </a:xfrm>
                <a:prstGeom prst="ellipse">
                  <a:avLst/>
                </a:prstGeom>
                <a:solidFill>
                  <a:schemeClr val="accent6">
                    <a:lumMod val="75000"/>
                  </a:schemeClr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/>
                  <a:lightRig rig="threePt" dir="t"/>
                </a:scene3d>
                <a:sp3d>
                  <a:bevelT prst="angle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25" name="Oval 24"/>
                <p:cNvSpPr/>
                <p:nvPr/>
              </p:nvSpPr>
              <p:spPr>
                <a:xfrm>
                  <a:off x="1970314" y="2952353"/>
                  <a:ext cx="1306286" cy="1306286"/>
                </a:xfrm>
                <a:prstGeom prst="ellipse">
                  <a:avLst/>
                </a:prstGeom>
                <a:solidFill>
                  <a:schemeClr val="bg1"/>
                </a:solidFill>
                <a:ln w="28575">
                  <a:solidFill>
                    <a:schemeClr val="accent1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26" name="Oval 25"/>
                <p:cNvSpPr/>
                <p:nvPr/>
              </p:nvSpPr>
              <p:spPr>
                <a:xfrm>
                  <a:off x="2060672" y="3003294"/>
                  <a:ext cx="1128841" cy="1128841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 w="1905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27" name="Oval 26"/>
                <p:cNvSpPr/>
                <p:nvPr/>
              </p:nvSpPr>
              <p:spPr>
                <a:xfrm>
                  <a:off x="2154829" y="3009302"/>
                  <a:ext cx="937518" cy="713806"/>
                </a:xfrm>
                <a:prstGeom prst="ellipse">
                  <a:avLst/>
                </a:prstGeom>
                <a:gradFill>
                  <a:gsLst>
                    <a:gs pos="0">
                      <a:schemeClr val="bg1"/>
                    </a:gs>
                    <a:gs pos="35000">
                      <a:schemeClr val="bg1"/>
                    </a:gs>
                    <a:gs pos="100000">
                      <a:schemeClr val="bg1">
                        <a:lumMod val="95000"/>
                      </a:schemeClr>
                    </a:gs>
                  </a:gsLst>
                  <a:lin ang="5400000" scaled="0"/>
                </a:gradFill>
                <a:ln w="1905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</p:grpSp>
          <p:sp>
            <p:nvSpPr>
              <p:cNvPr id="22" name="TextBox 21"/>
              <p:cNvSpPr txBox="1"/>
              <p:nvPr/>
            </p:nvSpPr>
            <p:spPr>
              <a:xfrm>
                <a:off x="1262744" y="5257800"/>
                <a:ext cx="6858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400" dirty="0"/>
                  <a:t>4</a:t>
                </a:r>
              </a:p>
            </p:txBody>
          </p:sp>
        </p:grpSp>
      </p:grpSp>
      <p:sp>
        <p:nvSpPr>
          <p:cNvPr id="50" name="Title 49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Objectives for Today</a:t>
            </a:r>
            <a:endParaRPr lang="id-ID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51" name="Picture 50">
            <a:extLst>
              <a:ext uri="{FF2B5EF4-FFF2-40B4-BE49-F238E27FC236}">
                <a16:creationId xmlns:a16="http://schemas.microsoft.com/office/drawing/2014/main" id="{46A2C4E8-9D24-43ED-A3C2-F0CEAD4B2C1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567" y="5854030"/>
            <a:ext cx="1066800" cy="9906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AC0B5CBB-C71B-4697-89AF-47A46E1D81D9}"/>
              </a:ext>
            </a:extLst>
          </p:cNvPr>
          <p:cNvSpPr/>
          <p:nvPr/>
        </p:nvSpPr>
        <p:spPr>
          <a:xfrm>
            <a:off x="2255754" y="2934946"/>
            <a:ext cx="287771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Enrollment Update</a:t>
            </a:r>
            <a:endParaRPr lang="en-US" sz="2000" dirty="0"/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D438E13C-B499-4335-B501-E25E1419D308}"/>
              </a:ext>
            </a:extLst>
          </p:cNvPr>
          <p:cNvSpPr/>
          <p:nvPr/>
        </p:nvSpPr>
        <p:spPr>
          <a:xfrm>
            <a:off x="2255754" y="4115083"/>
            <a:ext cx="328006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Budget Status Report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7080994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114300" y="0"/>
            <a:ext cx="9144000" cy="6858000"/>
          </a:xfrm>
          <a:prstGeom prst="rect">
            <a:avLst/>
          </a:prstGeom>
          <a:gradFill flip="none" rotWithShape="1">
            <a:gsLst>
              <a:gs pos="12000">
                <a:schemeClr val="bg1"/>
              </a:gs>
              <a:gs pos="61000">
                <a:schemeClr val="accent6">
                  <a:lumMod val="60000"/>
                  <a:lumOff val="40000"/>
                </a:schemeClr>
              </a:gs>
              <a:gs pos="86000">
                <a:schemeClr val="accent6">
                  <a:lumMod val="60000"/>
                  <a:lumOff val="4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0" name="Rectangle 9"/>
          <p:cNvSpPr/>
          <p:nvPr/>
        </p:nvSpPr>
        <p:spPr>
          <a:xfrm>
            <a:off x="0" y="6827270"/>
            <a:ext cx="9144000" cy="45719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1" name="Freeform 10"/>
          <p:cNvSpPr/>
          <p:nvPr/>
        </p:nvSpPr>
        <p:spPr>
          <a:xfrm>
            <a:off x="0" y="0"/>
            <a:ext cx="9144000" cy="1235075"/>
          </a:xfrm>
          <a:custGeom>
            <a:avLst/>
            <a:gdLst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0 w 9144000"/>
              <a:gd name="connsiteY3" fmla="*/ 1066800 h 1066800"/>
              <a:gd name="connsiteX4" fmla="*/ 0 w 9144000"/>
              <a:gd name="connsiteY4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1552575 w 9144000"/>
              <a:gd name="connsiteY3" fmla="*/ 1066800 h 1066800"/>
              <a:gd name="connsiteX4" fmla="*/ 0 w 9144000"/>
              <a:gd name="connsiteY4" fmla="*/ 1066800 h 1066800"/>
              <a:gd name="connsiteX5" fmla="*/ 0 w 9144000"/>
              <a:gd name="connsiteY5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4457700 w 9144000"/>
              <a:gd name="connsiteY3" fmla="*/ 1066800 h 1066800"/>
              <a:gd name="connsiteX4" fmla="*/ 1552575 w 9144000"/>
              <a:gd name="connsiteY4" fmla="*/ 1066800 h 1066800"/>
              <a:gd name="connsiteX5" fmla="*/ 0 w 9144000"/>
              <a:gd name="connsiteY5" fmla="*/ 1066800 h 1066800"/>
              <a:gd name="connsiteX6" fmla="*/ 0 w 9144000"/>
              <a:gd name="connsiteY6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7286625 w 9144000"/>
              <a:gd name="connsiteY3" fmla="*/ 1066800 h 1066800"/>
              <a:gd name="connsiteX4" fmla="*/ 4457700 w 9144000"/>
              <a:gd name="connsiteY4" fmla="*/ 1066800 h 1066800"/>
              <a:gd name="connsiteX5" fmla="*/ 1552575 w 9144000"/>
              <a:gd name="connsiteY5" fmla="*/ 1066800 h 1066800"/>
              <a:gd name="connsiteX6" fmla="*/ 0 w 9144000"/>
              <a:gd name="connsiteY6" fmla="*/ 1066800 h 1066800"/>
              <a:gd name="connsiteX7" fmla="*/ 0 w 9144000"/>
              <a:gd name="connsiteY7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7286625 w 9144000"/>
              <a:gd name="connsiteY3" fmla="*/ 1066800 h 1066800"/>
              <a:gd name="connsiteX4" fmla="*/ 1866900 w 9144000"/>
              <a:gd name="connsiteY4" fmla="*/ 1066800 h 1066800"/>
              <a:gd name="connsiteX5" fmla="*/ 1552575 w 9144000"/>
              <a:gd name="connsiteY5" fmla="*/ 1066800 h 1066800"/>
              <a:gd name="connsiteX6" fmla="*/ 0 w 9144000"/>
              <a:gd name="connsiteY6" fmla="*/ 1066800 h 1066800"/>
              <a:gd name="connsiteX7" fmla="*/ 0 w 9144000"/>
              <a:gd name="connsiteY7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7639050 w 9144000"/>
              <a:gd name="connsiteY3" fmla="*/ 1066800 h 1066800"/>
              <a:gd name="connsiteX4" fmla="*/ 7286625 w 9144000"/>
              <a:gd name="connsiteY4" fmla="*/ 1066800 h 1066800"/>
              <a:gd name="connsiteX5" fmla="*/ 1866900 w 9144000"/>
              <a:gd name="connsiteY5" fmla="*/ 1066800 h 1066800"/>
              <a:gd name="connsiteX6" fmla="*/ 1552575 w 9144000"/>
              <a:gd name="connsiteY6" fmla="*/ 1066800 h 1066800"/>
              <a:gd name="connsiteX7" fmla="*/ 0 w 9144000"/>
              <a:gd name="connsiteY7" fmla="*/ 1066800 h 1066800"/>
              <a:gd name="connsiteX8" fmla="*/ 0 w 9144000"/>
              <a:gd name="connsiteY8" fmla="*/ 0 h 10668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76390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066800 h 1219200"/>
              <a:gd name="connsiteX6" fmla="*/ 15525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76390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5525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76390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0191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80962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0191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80962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0191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25550"/>
              <a:gd name="connsiteX1" fmla="*/ 9144000 w 9144000"/>
              <a:gd name="connsiteY1" fmla="*/ 0 h 1225550"/>
              <a:gd name="connsiteX2" fmla="*/ 9144000 w 9144000"/>
              <a:gd name="connsiteY2" fmla="*/ 1066800 h 1225550"/>
              <a:gd name="connsiteX3" fmla="*/ 8096250 w 9144000"/>
              <a:gd name="connsiteY3" fmla="*/ 1066800 h 1225550"/>
              <a:gd name="connsiteX4" fmla="*/ 7286625 w 9144000"/>
              <a:gd name="connsiteY4" fmla="*/ 1219200 h 1225550"/>
              <a:gd name="connsiteX5" fmla="*/ 1866900 w 9144000"/>
              <a:gd name="connsiteY5" fmla="*/ 1219200 h 1225550"/>
              <a:gd name="connsiteX6" fmla="*/ 1019175 w 9144000"/>
              <a:gd name="connsiteY6" fmla="*/ 1066800 h 1225550"/>
              <a:gd name="connsiteX7" fmla="*/ 0 w 9144000"/>
              <a:gd name="connsiteY7" fmla="*/ 1066800 h 1225550"/>
              <a:gd name="connsiteX8" fmla="*/ 0 w 9144000"/>
              <a:gd name="connsiteY8" fmla="*/ 0 h 1225550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10668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10668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10668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8382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8382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0668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8382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144000" h="1235075">
                <a:moveTo>
                  <a:pt x="0" y="0"/>
                </a:moveTo>
                <a:lnTo>
                  <a:pt x="9144000" y="0"/>
                </a:lnTo>
                <a:lnTo>
                  <a:pt x="9144000" y="838200"/>
                </a:lnTo>
                <a:lnTo>
                  <a:pt x="8096250" y="838200"/>
                </a:lnTo>
                <a:cubicBezTo>
                  <a:pt x="7759700" y="831850"/>
                  <a:pt x="7604125" y="1235075"/>
                  <a:pt x="7286625" y="1219200"/>
                </a:cubicBezTo>
                <a:lnTo>
                  <a:pt x="1866900" y="1219200"/>
                </a:lnTo>
                <a:cubicBezTo>
                  <a:pt x="1527175" y="1225550"/>
                  <a:pt x="1358900" y="841375"/>
                  <a:pt x="1019175" y="838200"/>
                </a:cubicBezTo>
                <a:lnTo>
                  <a:pt x="0" y="838200"/>
                </a:lnTo>
                <a:lnTo>
                  <a:pt x="0" y="0"/>
                </a:lnTo>
                <a:close/>
              </a:path>
            </a:pathLst>
          </a:custGeom>
          <a:solidFill>
            <a:srgbClr val="508EAA"/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AB2EEB42-3695-4CC8-9EB9-6441E8027B8F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latin typeface="Verdana" panose="020B0604030504040204" pitchFamily="34" charset="0"/>
                <a:ea typeface="Verdana" panose="020B0604030504040204" pitchFamily="34" charset="0"/>
              </a:rPr>
              <a:t>Table Talks</a:t>
            </a:r>
            <a:endParaRPr lang="id-ID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0A463574-8C28-40CD-B69D-7D692ABCCE4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567" y="5854030"/>
            <a:ext cx="1066800" cy="990600"/>
          </a:xfrm>
          <a:prstGeom prst="rect">
            <a:avLst/>
          </a:prstGeom>
        </p:spPr>
      </p:pic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D3C374DE-D4B5-4456-B89E-E7C22543DEFD}"/>
              </a:ext>
            </a:extLst>
          </p:cNvPr>
          <p:cNvSpPr txBox="1">
            <a:spLocks/>
          </p:cNvSpPr>
          <p:nvPr/>
        </p:nvSpPr>
        <p:spPr>
          <a:xfrm>
            <a:off x="-23567" y="990599"/>
            <a:ext cx="9144000" cy="5592195"/>
          </a:xfrm>
          <a:prstGeom prst="rect">
            <a:avLst/>
          </a:prstGeom>
        </p:spPr>
        <p:txBody>
          <a:bodyPr vert="horz" lIns="182880" tIns="365760" rIns="182880" bIns="182880" rtlCol="0" anchor="t">
            <a:normAutofit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chemeClr val="tx1"/>
              </a:buClr>
            </a:pPr>
            <a:r>
              <a:rPr lang="en-US" altLang="en-US" sz="2700" dirty="0">
                <a:solidFill>
                  <a:srgbClr val="2E4A63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While looking at Enrollment &amp; Budget Status Report, please ask yourselves:</a:t>
            </a:r>
          </a:p>
          <a:p>
            <a:pPr lvl="1">
              <a:buClr>
                <a:schemeClr val="tx1"/>
              </a:buClr>
            </a:pPr>
            <a:r>
              <a:rPr lang="en-US" altLang="en-US" sz="2700" dirty="0">
                <a:solidFill>
                  <a:srgbClr val="ABB441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What is the Enrollment Report telling us?</a:t>
            </a:r>
          </a:p>
          <a:p>
            <a:pPr lvl="1">
              <a:buClr>
                <a:schemeClr val="tx1"/>
              </a:buClr>
            </a:pPr>
            <a:r>
              <a:rPr lang="en-US" altLang="en-US" sz="2700" dirty="0">
                <a:solidFill>
                  <a:srgbClr val="ABB441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What is the Budget Status Report telling us?</a:t>
            </a:r>
          </a:p>
          <a:p>
            <a:pPr lvl="1">
              <a:buClr>
                <a:schemeClr val="tx1"/>
              </a:buClr>
            </a:pPr>
            <a:r>
              <a:rPr lang="en-US" altLang="en-US" sz="2700" dirty="0">
                <a:solidFill>
                  <a:srgbClr val="ABB441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What impact, if any, will enrollment have on our finances?</a:t>
            </a:r>
          </a:p>
          <a:p>
            <a:pPr lvl="1">
              <a:buClr>
                <a:schemeClr val="tx1"/>
              </a:buClr>
            </a:pPr>
            <a:r>
              <a:rPr lang="en-US" altLang="en-US" sz="2700" dirty="0">
                <a:solidFill>
                  <a:srgbClr val="ABB441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Table Talks </a:t>
            </a:r>
          </a:p>
          <a:p>
            <a:pPr lvl="2">
              <a:buClr>
                <a:schemeClr val="tx1"/>
              </a:buClr>
            </a:pPr>
            <a:r>
              <a:rPr lang="en-US" altLang="en-US" sz="2700" dirty="0">
                <a:solidFill>
                  <a:srgbClr val="ABB441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altLang="en-US" sz="2700" dirty="0">
                <a:solidFill>
                  <a:srgbClr val="2E4A63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What are your observations?</a:t>
            </a:r>
          </a:p>
          <a:p>
            <a:pPr lvl="2">
              <a:buClr>
                <a:schemeClr val="tx1"/>
              </a:buClr>
            </a:pPr>
            <a:r>
              <a:rPr lang="en-US" altLang="en-US" sz="2700" dirty="0">
                <a:solidFill>
                  <a:srgbClr val="2E4A63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What questions may I answer?</a:t>
            </a:r>
          </a:p>
          <a:p>
            <a:pPr lvl="2">
              <a:buClr>
                <a:schemeClr val="tx1"/>
              </a:buClr>
            </a:pPr>
            <a:r>
              <a:rPr lang="en-US" altLang="en-US" sz="2700" dirty="0">
                <a:solidFill>
                  <a:srgbClr val="2E4A63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What impact does this have on MSD?</a:t>
            </a:r>
          </a:p>
          <a:p>
            <a:pPr lvl="2">
              <a:buClr>
                <a:schemeClr val="tx1"/>
              </a:buClr>
            </a:pPr>
            <a:r>
              <a:rPr lang="en-US" altLang="en-US" sz="2700" dirty="0">
                <a:solidFill>
                  <a:srgbClr val="2E4A63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What recommendations do you have?</a:t>
            </a:r>
          </a:p>
          <a:p>
            <a:pPr marL="914400" lvl="2" indent="0">
              <a:spcBef>
                <a:spcPts val="0"/>
              </a:spcBef>
              <a:buClr>
                <a:schemeClr val="tx1"/>
              </a:buClr>
              <a:buNone/>
            </a:pPr>
            <a:endParaRPr lang="en-US" altLang="en-US" sz="2700" dirty="0">
              <a:solidFill>
                <a:srgbClr val="2E4A63"/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lvl="2">
              <a:buClr>
                <a:schemeClr val="tx1"/>
              </a:buClr>
            </a:pPr>
            <a:endParaRPr lang="en-US" altLang="en-US" sz="2700" dirty="0">
              <a:solidFill>
                <a:srgbClr val="2E4A63"/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marL="0" indent="0">
              <a:buClr>
                <a:schemeClr val="tx1"/>
              </a:buClr>
              <a:buNone/>
            </a:pPr>
            <a:endParaRPr lang="en-US" altLang="en-US" sz="4000" dirty="0">
              <a:solidFill>
                <a:srgbClr val="ABB441"/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>
              <a:buClr>
                <a:schemeClr val="tx1"/>
              </a:buClr>
            </a:pPr>
            <a:endParaRPr lang="en-US" altLang="en-US" sz="4000" dirty="0">
              <a:solidFill>
                <a:srgbClr val="2E4A63"/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marL="0" indent="0" algn="ctr">
              <a:buClr>
                <a:schemeClr val="tx1"/>
              </a:buClr>
              <a:buNone/>
            </a:pPr>
            <a:endParaRPr lang="en-US" altLang="en-US" sz="3200" dirty="0">
              <a:solidFill>
                <a:srgbClr val="2E4A63"/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marL="228600" indent="-228600">
              <a:buClr>
                <a:schemeClr val="tx1"/>
              </a:buClr>
            </a:pPr>
            <a:endParaRPr lang="en-US" altLang="en-US" sz="2200" dirty="0">
              <a:solidFill>
                <a:srgbClr val="508EAA"/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lvl="2">
              <a:buFont typeface="Courier New" panose="02070309020205020404" pitchFamily="49" charset="0"/>
              <a:buChar char="o"/>
            </a:pPr>
            <a:endParaRPr lang="en-US" altLang="en-US" sz="1900" dirty="0">
              <a:solidFill>
                <a:srgbClr val="ABB441"/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marL="0" indent="0">
              <a:buFont typeface="Arial" pitchFamily="34" charset="0"/>
              <a:buNone/>
            </a:pPr>
            <a:endParaRPr lang="en-US" alt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45612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Rectangle 45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12000">
                <a:schemeClr val="bg1"/>
              </a:gs>
              <a:gs pos="61000">
                <a:schemeClr val="accent6">
                  <a:lumMod val="60000"/>
                  <a:lumOff val="40000"/>
                </a:schemeClr>
              </a:gs>
              <a:gs pos="86000">
                <a:schemeClr val="accent6">
                  <a:lumMod val="60000"/>
                  <a:lumOff val="4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dirty="0"/>
          </a:p>
        </p:txBody>
      </p:sp>
      <p:sp>
        <p:nvSpPr>
          <p:cNvPr id="47" name="Rectangle 46"/>
          <p:cNvSpPr/>
          <p:nvPr/>
        </p:nvSpPr>
        <p:spPr>
          <a:xfrm>
            <a:off x="0" y="6827270"/>
            <a:ext cx="9144000" cy="45719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48" name="Freeform 47"/>
          <p:cNvSpPr/>
          <p:nvPr/>
        </p:nvSpPr>
        <p:spPr>
          <a:xfrm>
            <a:off x="0" y="0"/>
            <a:ext cx="9144000" cy="1235075"/>
          </a:xfrm>
          <a:custGeom>
            <a:avLst/>
            <a:gdLst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0 w 9144000"/>
              <a:gd name="connsiteY3" fmla="*/ 1066800 h 1066800"/>
              <a:gd name="connsiteX4" fmla="*/ 0 w 9144000"/>
              <a:gd name="connsiteY4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1552575 w 9144000"/>
              <a:gd name="connsiteY3" fmla="*/ 1066800 h 1066800"/>
              <a:gd name="connsiteX4" fmla="*/ 0 w 9144000"/>
              <a:gd name="connsiteY4" fmla="*/ 1066800 h 1066800"/>
              <a:gd name="connsiteX5" fmla="*/ 0 w 9144000"/>
              <a:gd name="connsiteY5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4457700 w 9144000"/>
              <a:gd name="connsiteY3" fmla="*/ 1066800 h 1066800"/>
              <a:gd name="connsiteX4" fmla="*/ 1552575 w 9144000"/>
              <a:gd name="connsiteY4" fmla="*/ 1066800 h 1066800"/>
              <a:gd name="connsiteX5" fmla="*/ 0 w 9144000"/>
              <a:gd name="connsiteY5" fmla="*/ 1066800 h 1066800"/>
              <a:gd name="connsiteX6" fmla="*/ 0 w 9144000"/>
              <a:gd name="connsiteY6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7286625 w 9144000"/>
              <a:gd name="connsiteY3" fmla="*/ 1066800 h 1066800"/>
              <a:gd name="connsiteX4" fmla="*/ 4457700 w 9144000"/>
              <a:gd name="connsiteY4" fmla="*/ 1066800 h 1066800"/>
              <a:gd name="connsiteX5" fmla="*/ 1552575 w 9144000"/>
              <a:gd name="connsiteY5" fmla="*/ 1066800 h 1066800"/>
              <a:gd name="connsiteX6" fmla="*/ 0 w 9144000"/>
              <a:gd name="connsiteY6" fmla="*/ 1066800 h 1066800"/>
              <a:gd name="connsiteX7" fmla="*/ 0 w 9144000"/>
              <a:gd name="connsiteY7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7286625 w 9144000"/>
              <a:gd name="connsiteY3" fmla="*/ 1066800 h 1066800"/>
              <a:gd name="connsiteX4" fmla="*/ 1866900 w 9144000"/>
              <a:gd name="connsiteY4" fmla="*/ 1066800 h 1066800"/>
              <a:gd name="connsiteX5" fmla="*/ 1552575 w 9144000"/>
              <a:gd name="connsiteY5" fmla="*/ 1066800 h 1066800"/>
              <a:gd name="connsiteX6" fmla="*/ 0 w 9144000"/>
              <a:gd name="connsiteY6" fmla="*/ 1066800 h 1066800"/>
              <a:gd name="connsiteX7" fmla="*/ 0 w 9144000"/>
              <a:gd name="connsiteY7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7639050 w 9144000"/>
              <a:gd name="connsiteY3" fmla="*/ 1066800 h 1066800"/>
              <a:gd name="connsiteX4" fmla="*/ 7286625 w 9144000"/>
              <a:gd name="connsiteY4" fmla="*/ 1066800 h 1066800"/>
              <a:gd name="connsiteX5" fmla="*/ 1866900 w 9144000"/>
              <a:gd name="connsiteY5" fmla="*/ 1066800 h 1066800"/>
              <a:gd name="connsiteX6" fmla="*/ 1552575 w 9144000"/>
              <a:gd name="connsiteY6" fmla="*/ 1066800 h 1066800"/>
              <a:gd name="connsiteX7" fmla="*/ 0 w 9144000"/>
              <a:gd name="connsiteY7" fmla="*/ 1066800 h 1066800"/>
              <a:gd name="connsiteX8" fmla="*/ 0 w 9144000"/>
              <a:gd name="connsiteY8" fmla="*/ 0 h 10668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76390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066800 h 1219200"/>
              <a:gd name="connsiteX6" fmla="*/ 15525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76390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5525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76390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0191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80962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0191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80962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0191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25550"/>
              <a:gd name="connsiteX1" fmla="*/ 9144000 w 9144000"/>
              <a:gd name="connsiteY1" fmla="*/ 0 h 1225550"/>
              <a:gd name="connsiteX2" fmla="*/ 9144000 w 9144000"/>
              <a:gd name="connsiteY2" fmla="*/ 1066800 h 1225550"/>
              <a:gd name="connsiteX3" fmla="*/ 8096250 w 9144000"/>
              <a:gd name="connsiteY3" fmla="*/ 1066800 h 1225550"/>
              <a:gd name="connsiteX4" fmla="*/ 7286625 w 9144000"/>
              <a:gd name="connsiteY4" fmla="*/ 1219200 h 1225550"/>
              <a:gd name="connsiteX5" fmla="*/ 1866900 w 9144000"/>
              <a:gd name="connsiteY5" fmla="*/ 1219200 h 1225550"/>
              <a:gd name="connsiteX6" fmla="*/ 1019175 w 9144000"/>
              <a:gd name="connsiteY6" fmla="*/ 1066800 h 1225550"/>
              <a:gd name="connsiteX7" fmla="*/ 0 w 9144000"/>
              <a:gd name="connsiteY7" fmla="*/ 1066800 h 1225550"/>
              <a:gd name="connsiteX8" fmla="*/ 0 w 9144000"/>
              <a:gd name="connsiteY8" fmla="*/ 0 h 1225550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10668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10668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10668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8382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8382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0668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8382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144000" h="1235075">
                <a:moveTo>
                  <a:pt x="0" y="0"/>
                </a:moveTo>
                <a:lnTo>
                  <a:pt x="9144000" y="0"/>
                </a:lnTo>
                <a:lnTo>
                  <a:pt x="9144000" y="838200"/>
                </a:lnTo>
                <a:lnTo>
                  <a:pt x="8096250" y="838200"/>
                </a:lnTo>
                <a:cubicBezTo>
                  <a:pt x="7759700" y="831850"/>
                  <a:pt x="7604125" y="1235075"/>
                  <a:pt x="7286625" y="1219200"/>
                </a:cubicBezTo>
                <a:lnTo>
                  <a:pt x="1866900" y="1219200"/>
                </a:lnTo>
                <a:cubicBezTo>
                  <a:pt x="1527175" y="1225550"/>
                  <a:pt x="1358900" y="841375"/>
                  <a:pt x="1019175" y="838200"/>
                </a:cubicBezTo>
                <a:lnTo>
                  <a:pt x="0" y="838200"/>
                </a:lnTo>
                <a:lnTo>
                  <a:pt x="0" y="0"/>
                </a:lnTo>
                <a:close/>
              </a:path>
            </a:pathLst>
          </a:custGeom>
          <a:solidFill>
            <a:srgbClr val="ABB441"/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AB2EEB42-3695-4CC8-9EB9-6441E8027B8F}" type="slidenum">
              <a:rPr lang="en-US" smtClean="0"/>
              <a:pPr/>
              <a:t>10</a:t>
            </a:fld>
            <a:endParaRPr lang="en-US" dirty="0"/>
          </a:p>
        </p:txBody>
      </p:sp>
      <p:grpSp>
        <p:nvGrpSpPr>
          <p:cNvPr id="8" name="Group 7"/>
          <p:cNvGrpSpPr/>
          <p:nvPr/>
        </p:nvGrpSpPr>
        <p:grpSpPr>
          <a:xfrm>
            <a:off x="1066800" y="1365312"/>
            <a:ext cx="6172200" cy="4656846"/>
            <a:chOff x="1066800" y="1524000"/>
            <a:chExt cx="6172200" cy="4498158"/>
          </a:xfrm>
        </p:grpSpPr>
        <p:sp>
          <p:nvSpPr>
            <p:cNvPr id="9" name="Rounded Rectangle 8"/>
            <p:cNvSpPr/>
            <p:nvPr/>
          </p:nvSpPr>
          <p:spPr>
            <a:xfrm>
              <a:off x="2008721" y="1782104"/>
              <a:ext cx="5230279" cy="605521"/>
            </a:xfrm>
            <a:prstGeom prst="roundRect">
              <a:avLst/>
            </a:prstGeom>
            <a:solidFill>
              <a:srgbClr val="508EAA"/>
            </a:solidFill>
            <a:ln>
              <a:noFill/>
              <a:prstDash val="sysDash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2000" b="1" dirty="0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  Year End Update</a:t>
              </a:r>
            </a:p>
          </p:txBody>
        </p:sp>
        <p:sp>
          <p:nvSpPr>
            <p:cNvPr id="10" name="Rounded Rectangle 9"/>
            <p:cNvSpPr/>
            <p:nvPr/>
          </p:nvSpPr>
          <p:spPr>
            <a:xfrm>
              <a:off x="2008721" y="2916256"/>
              <a:ext cx="5230279" cy="605521"/>
            </a:xfrm>
            <a:prstGeom prst="roundRect">
              <a:avLst/>
            </a:prstGeom>
            <a:solidFill>
              <a:srgbClr val="508EAA"/>
            </a:solidFill>
            <a:ln>
              <a:noFill/>
              <a:prstDash val="sysDash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b="1" dirty="0">
                  <a:solidFill>
                    <a:schemeClr val="bg1"/>
                  </a:solidFill>
                </a:rPr>
                <a:t>   </a:t>
              </a:r>
              <a:endParaRPr lang="en-US" sz="20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endParaRPr>
            </a:p>
          </p:txBody>
        </p:sp>
        <p:sp>
          <p:nvSpPr>
            <p:cNvPr id="11" name="Rounded Rectangle 10"/>
            <p:cNvSpPr/>
            <p:nvPr/>
          </p:nvSpPr>
          <p:spPr>
            <a:xfrm>
              <a:off x="1989498" y="4060018"/>
              <a:ext cx="5249502" cy="605521"/>
            </a:xfrm>
            <a:prstGeom prst="roundRect">
              <a:avLst/>
            </a:prstGeom>
            <a:solidFill>
              <a:srgbClr val="508EAA"/>
            </a:solidFill>
            <a:ln>
              <a:noFill/>
              <a:prstDash val="sysDash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2000" b="1" dirty="0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   </a:t>
              </a:r>
            </a:p>
          </p:txBody>
        </p:sp>
        <p:sp>
          <p:nvSpPr>
            <p:cNvPr id="12" name="Rounded Rectangle 11"/>
            <p:cNvSpPr/>
            <p:nvPr/>
          </p:nvSpPr>
          <p:spPr>
            <a:xfrm>
              <a:off x="1989498" y="5203780"/>
              <a:ext cx="5249502" cy="605521"/>
            </a:xfrm>
            <a:prstGeom prst="roundRect">
              <a:avLst/>
            </a:prstGeom>
            <a:solidFill>
              <a:srgbClr val="508EAA"/>
            </a:solidFill>
            <a:ln>
              <a:noFill/>
              <a:prstDash val="sysDash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b="1" dirty="0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   </a:t>
              </a:r>
              <a:r>
                <a:rPr lang="en-US" sz="2000" b="1" dirty="0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Building Budget Discussion</a:t>
              </a:r>
            </a:p>
          </p:txBody>
        </p:sp>
        <p:grpSp>
          <p:nvGrpSpPr>
            <p:cNvPr id="13" name="Group 61"/>
            <p:cNvGrpSpPr/>
            <p:nvPr/>
          </p:nvGrpSpPr>
          <p:grpSpPr>
            <a:xfrm>
              <a:off x="1086023" y="1524000"/>
              <a:ext cx="1076482" cy="1076482"/>
              <a:chOff x="1086023" y="1524000"/>
              <a:chExt cx="1076482" cy="1076482"/>
            </a:xfrm>
          </p:grpSpPr>
          <p:grpSp>
            <p:nvGrpSpPr>
              <p:cNvPr id="40" name="Group 19"/>
              <p:cNvGrpSpPr/>
              <p:nvPr/>
            </p:nvGrpSpPr>
            <p:grpSpPr>
              <a:xfrm>
                <a:off x="1086023" y="1524000"/>
                <a:ext cx="1076482" cy="1076482"/>
                <a:chOff x="1831699" y="2812774"/>
                <a:chExt cx="1600200" cy="1600200"/>
              </a:xfrm>
            </p:grpSpPr>
            <p:sp>
              <p:nvSpPr>
                <p:cNvPr id="42" name="Oval 41"/>
                <p:cNvSpPr/>
                <p:nvPr/>
              </p:nvSpPr>
              <p:spPr>
                <a:xfrm>
                  <a:off x="1831699" y="2812774"/>
                  <a:ext cx="1600200" cy="1600200"/>
                </a:xfrm>
                <a:prstGeom prst="ellipse">
                  <a:avLst/>
                </a:prstGeom>
                <a:solidFill>
                  <a:schemeClr val="accent6">
                    <a:lumMod val="75000"/>
                  </a:schemeClr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/>
                  <a:lightRig rig="threePt" dir="t"/>
                </a:scene3d>
                <a:sp3d>
                  <a:bevelT prst="angle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43" name="Oval 42"/>
                <p:cNvSpPr/>
                <p:nvPr/>
              </p:nvSpPr>
              <p:spPr>
                <a:xfrm>
                  <a:off x="1970314" y="2952353"/>
                  <a:ext cx="1306286" cy="1306286"/>
                </a:xfrm>
                <a:prstGeom prst="ellipse">
                  <a:avLst/>
                </a:prstGeom>
                <a:solidFill>
                  <a:schemeClr val="bg1"/>
                </a:solidFill>
                <a:ln w="28575">
                  <a:solidFill>
                    <a:schemeClr val="accent1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44" name="Oval 43"/>
                <p:cNvSpPr/>
                <p:nvPr/>
              </p:nvSpPr>
              <p:spPr>
                <a:xfrm>
                  <a:off x="2060672" y="3003294"/>
                  <a:ext cx="1128841" cy="1128841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 w="1905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45" name="Oval 44"/>
                <p:cNvSpPr/>
                <p:nvPr/>
              </p:nvSpPr>
              <p:spPr>
                <a:xfrm>
                  <a:off x="2154829" y="3009302"/>
                  <a:ext cx="937518" cy="713806"/>
                </a:xfrm>
                <a:prstGeom prst="ellipse">
                  <a:avLst/>
                </a:prstGeom>
                <a:gradFill>
                  <a:gsLst>
                    <a:gs pos="0">
                      <a:schemeClr val="bg1"/>
                    </a:gs>
                    <a:gs pos="35000">
                      <a:schemeClr val="bg1"/>
                    </a:gs>
                    <a:gs pos="100000">
                      <a:schemeClr val="bg1">
                        <a:lumMod val="95000"/>
                      </a:schemeClr>
                    </a:gs>
                  </a:gsLst>
                  <a:lin ang="5400000" scaled="0"/>
                </a:gradFill>
                <a:ln w="1905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</p:grpSp>
          <p:sp>
            <p:nvSpPr>
              <p:cNvPr id="41" name="TextBox 40"/>
              <p:cNvSpPr txBox="1"/>
              <p:nvPr/>
            </p:nvSpPr>
            <p:spPr>
              <a:xfrm>
                <a:off x="1295400" y="1828800"/>
                <a:ext cx="6858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400" dirty="0"/>
                  <a:t>1</a:t>
                </a:r>
              </a:p>
            </p:txBody>
          </p:sp>
        </p:grpSp>
        <p:grpSp>
          <p:nvGrpSpPr>
            <p:cNvPr id="14" name="Group 62"/>
            <p:cNvGrpSpPr/>
            <p:nvPr/>
          </p:nvGrpSpPr>
          <p:grpSpPr>
            <a:xfrm>
              <a:off x="1086023" y="2658152"/>
              <a:ext cx="1076482" cy="1076482"/>
              <a:chOff x="1086023" y="2658152"/>
              <a:chExt cx="1076482" cy="1076482"/>
            </a:xfrm>
          </p:grpSpPr>
          <p:grpSp>
            <p:nvGrpSpPr>
              <p:cNvPr id="34" name="Group 19"/>
              <p:cNvGrpSpPr/>
              <p:nvPr/>
            </p:nvGrpSpPr>
            <p:grpSpPr>
              <a:xfrm>
                <a:off x="1086023" y="2658152"/>
                <a:ext cx="1076482" cy="1076482"/>
                <a:chOff x="1831699" y="2812774"/>
                <a:chExt cx="1600200" cy="1600200"/>
              </a:xfrm>
            </p:grpSpPr>
            <p:sp>
              <p:nvSpPr>
                <p:cNvPr id="36" name="Oval 35"/>
                <p:cNvSpPr/>
                <p:nvPr/>
              </p:nvSpPr>
              <p:spPr>
                <a:xfrm>
                  <a:off x="1831699" y="2812774"/>
                  <a:ext cx="1600200" cy="1600200"/>
                </a:xfrm>
                <a:prstGeom prst="ellipse">
                  <a:avLst/>
                </a:prstGeom>
                <a:solidFill>
                  <a:schemeClr val="accent6">
                    <a:lumMod val="75000"/>
                  </a:schemeClr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/>
                  <a:lightRig rig="threePt" dir="t"/>
                </a:scene3d>
                <a:sp3d>
                  <a:bevelT prst="angle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37" name="Oval 36"/>
                <p:cNvSpPr/>
                <p:nvPr/>
              </p:nvSpPr>
              <p:spPr>
                <a:xfrm>
                  <a:off x="1970314" y="2952353"/>
                  <a:ext cx="1306286" cy="1306286"/>
                </a:xfrm>
                <a:prstGeom prst="ellipse">
                  <a:avLst/>
                </a:prstGeom>
                <a:solidFill>
                  <a:schemeClr val="bg1"/>
                </a:solidFill>
                <a:ln w="28575">
                  <a:solidFill>
                    <a:schemeClr val="accent1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38" name="Oval 37"/>
                <p:cNvSpPr/>
                <p:nvPr/>
              </p:nvSpPr>
              <p:spPr>
                <a:xfrm>
                  <a:off x="2060672" y="3003294"/>
                  <a:ext cx="1128841" cy="1128841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 w="1905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39" name="Oval 38"/>
                <p:cNvSpPr/>
                <p:nvPr/>
              </p:nvSpPr>
              <p:spPr>
                <a:xfrm>
                  <a:off x="2154829" y="3009302"/>
                  <a:ext cx="937518" cy="713806"/>
                </a:xfrm>
                <a:prstGeom prst="ellipse">
                  <a:avLst/>
                </a:prstGeom>
                <a:gradFill>
                  <a:gsLst>
                    <a:gs pos="0">
                      <a:schemeClr val="bg1"/>
                    </a:gs>
                    <a:gs pos="35000">
                      <a:schemeClr val="bg1"/>
                    </a:gs>
                    <a:gs pos="100000">
                      <a:schemeClr val="bg1">
                        <a:lumMod val="95000"/>
                      </a:schemeClr>
                    </a:gs>
                  </a:gsLst>
                  <a:lin ang="5400000" scaled="0"/>
                </a:gradFill>
                <a:ln w="1905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</p:grpSp>
          <p:sp>
            <p:nvSpPr>
              <p:cNvPr id="35" name="TextBox 34"/>
              <p:cNvSpPr txBox="1"/>
              <p:nvPr/>
            </p:nvSpPr>
            <p:spPr>
              <a:xfrm>
                <a:off x="1273628" y="2960914"/>
                <a:ext cx="6858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400" dirty="0"/>
                  <a:t>2</a:t>
                </a:r>
              </a:p>
            </p:txBody>
          </p:sp>
        </p:grpSp>
        <p:grpSp>
          <p:nvGrpSpPr>
            <p:cNvPr id="15" name="Group 63"/>
            <p:cNvGrpSpPr/>
            <p:nvPr/>
          </p:nvGrpSpPr>
          <p:grpSpPr>
            <a:xfrm>
              <a:off x="1066800" y="3801914"/>
              <a:ext cx="1076482" cy="1076482"/>
              <a:chOff x="1066800" y="3801914"/>
              <a:chExt cx="1076482" cy="1076482"/>
            </a:xfrm>
          </p:grpSpPr>
          <p:grpSp>
            <p:nvGrpSpPr>
              <p:cNvPr id="28" name="Group 19"/>
              <p:cNvGrpSpPr/>
              <p:nvPr/>
            </p:nvGrpSpPr>
            <p:grpSpPr>
              <a:xfrm>
                <a:off x="1066800" y="3801914"/>
                <a:ext cx="1076482" cy="1076482"/>
                <a:chOff x="1831699" y="2812774"/>
                <a:chExt cx="1600200" cy="1600200"/>
              </a:xfrm>
            </p:grpSpPr>
            <p:sp>
              <p:nvSpPr>
                <p:cNvPr id="30" name="Oval 29"/>
                <p:cNvSpPr/>
                <p:nvPr/>
              </p:nvSpPr>
              <p:spPr>
                <a:xfrm>
                  <a:off x="1831699" y="2812774"/>
                  <a:ext cx="1600200" cy="1600200"/>
                </a:xfrm>
                <a:prstGeom prst="ellipse">
                  <a:avLst/>
                </a:prstGeom>
                <a:solidFill>
                  <a:schemeClr val="accent6">
                    <a:lumMod val="75000"/>
                  </a:schemeClr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/>
                  <a:lightRig rig="threePt" dir="t"/>
                </a:scene3d>
                <a:sp3d>
                  <a:bevelT prst="angle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31" name="Oval 30"/>
                <p:cNvSpPr/>
                <p:nvPr/>
              </p:nvSpPr>
              <p:spPr>
                <a:xfrm>
                  <a:off x="1970314" y="2952353"/>
                  <a:ext cx="1306286" cy="1306286"/>
                </a:xfrm>
                <a:prstGeom prst="ellipse">
                  <a:avLst/>
                </a:prstGeom>
                <a:solidFill>
                  <a:schemeClr val="bg1"/>
                </a:solidFill>
                <a:ln w="28575">
                  <a:solidFill>
                    <a:schemeClr val="accent1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32" name="Oval 31"/>
                <p:cNvSpPr/>
                <p:nvPr/>
              </p:nvSpPr>
              <p:spPr>
                <a:xfrm>
                  <a:off x="2060672" y="3003294"/>
                  <a:ext cx="1128841" cy="1128841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 w="1905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33" name="Oval 32"/>
                <p:cNvSpPr/>
                <p:nvPr/>
              </p:nvSpPr>
              <p:spPr>
                <a:xfrm>
                  <a:off x="2154829" y="3009302"/>
                  <a:ext cx="937518" cy="713806"/>
                </a:xfrm>
                <a:prstGeom prst="ellipse">
                  <a:avLst/>
                </a:prstGeom>
                <a:gradFill>
                  <a:gsLst>
                    <a:gs pos="0">
                      <a:schemeClr val="bg1"/>
                    </a:gs>
                    <a:gs pos="35000">
                      <a:schemeClr val="bg1"/>
                    </a:gs>
                    <a:gs pos="100000">
                      <a:schemeClr val="bg1">
                        <a:lumMod val="95000"/>
                      </a:schemeClr>
                    </a:gs>
                  </a:gsLst>
                  <a:lin ang="5400000" scaled="0"/>
                </a:gradFill>
                <a:ln w="1905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</p:grpSp>
          <p:sp>
            <p:nvSpPr>
              <p:cNvPr id="29" name="TextBox 28"/>
              <p:cNvSpPr txBox="1"/>
              <p:nvPr/>
            </p:nvSpPr>
            <p:spPr>
              <a:xfrm>
                <a:off x="1262744" y="4103914"/>
                <a:ext cx="6858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400" dirty="0"/>
                  <a:t>3</a:t>
                </a:r>
              </a:p>
            </p:txBody>
          </p:sp>
        </p:grpSp>
        <p:grpSp>
          <p:nvGrpSpPr>
            <p:cNvPr id="20" name="Group 64"/>
            <p:cNvGrpSpPr/>
            <p:nvPr/>
          </p:nvGrpSpPr>
          <p:grpSpPr>
            <a:xfrm>
              <a:off x="1066800" y="4945676"/>
              <a:ext cx="1076482" cy="1076482"/>
              <a:chOff x="1066800" y="4945676"/>
              <a:chExt cx="1076482" cy="1076482"/>
            </a:xfrm>
          </p:grpSpPr>
          <p:grpSp>
            <p:nvGrpSpPr>
              <p:cNvPr id="21" name="Group 19"/>
              <p:cNvGrpSpPr/>
              <p:nvPr/>
            </p:nvGrpSpPr>
            <p:grpSpPr>
              <a:xfrm>
                <a:off x="1066800" y="4945676"/>
                <a:ext cx="1076482" cy="1076482"/>
                <a:chOff x="1831699" y="2812774"/>
                <a:chExt cx="1600200" cy="1600200"/>
              </a:xfrm>
            </p:grpSpPr>
            <p:sp>
              <p:nvSpPr>
                <p:cNvPr id="24" name="Oval 23"/>
                <p:cNvSpPr/>
                <p:nvPr/>
              </p:nvSpPr>
              <p:spPr>
                <a:xfrm>
                  <a:off x="1831699" y="2812774"/>
                  <a:ext cx="1600200" cy="1600200"/>
                </a:xfrm>
                <a:prstGeom prst="ellipse">
                  <a:avLst/>
                </a:prstGeom>
                <a:solidFill>
                  <a:schemeClr val="accent6">
                    <a:lumMod val="75000"/>
                  </a:schemeClr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/>
                  <a:lightRig rig="threePt" dir="t"/>
                </a:scene3d>
                <a:sp3d>
                  <a:bevelT prst="angle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25" name="Oval 24"/>
                <p:cNvSpPr/>
                <p:nvPr/>
              </p:nvSpPr>
              <p:spPr>
                <a:xfrm>
                  <a:off x="1970314" y="2952353"/>
                  <a:ext cx="1306286" cy="1306286"/>
                </a:xfrm>
                <a:prstGeom prst="ellipse">
                  <a:avLst/>
                </a:prstGeom>
                <a:solidFill>
                  <a:schemeClr val="bg1"/>
                </a:solidFill>
                <a:ln w="28575">
                  <a:solidFill>
                    <a:schemeClr val="accent1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26" name="Oval 25"/>
                <p:cNvSpPr/>
                <p:nvPr/>
              </p:nvSpPr>
              <p:spPr>
                <a:xfrm>
                  <a:off x="2060672" y="3003294"/>
                  <a:ext cx="1128841" cy="1128841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 w="1905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27" name="Oval 26"/>
                <p:cNvSpPr/>
                <p:nvPr/>
              </p:nvSpPr>
              <p:spPr>
                <a:xfrm>
                  <a:off x="2154829" y="3009302"/>
                  <a:ext cx="937518" cy="713806"/>
                </a:xfrm>
                <a:prstGeom prst="ellipse">
                  <a:avLst/>
                </a:prstGeom>
                <a:gradFill>
                  <a:gsLst>
                    <a:gs pos="0">
                      <a:schemeClr val="bg1"/>
                    </a:gs>
                    <a:gs pos="35000">
                      <a:schemeClr val="bg1"/>
                    </a:gs>
                    <a:gs pos="100000">
                      <a:schemeClr val="bg1">
                        <a:lumMod val="95000"/>
                      </a:schemeClr>
                    </a:gs>
                  </a:gsLst>
                  <a:lin ang="5400000" scaled="0"/>
                </a:gradFill>
                <a:ln w="1905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</p:grpSp>
          <p:sp>
            <p:nvSpPr>
              <p:cNvPr id="22" name="TextBox 21"/>
              <p:cNvSpPr txBox="1"/>
              <p:nvPr/>
            </p:nvSpPr>
            <p:spPr>
              <a:xfrm>
                <a:off x="1262744" y="5257800"/>
                <a:ext cx="6858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400" dirty="0"/>
                  <a:t>4</a:t>
                </a:r>
              </a:p>
            </p:txBody>
          </p:sp>
        </p:grpSp>
      </p:grpSp>
      <p:sp>
        <p:nvSpPr>
          <p:cNvPr id="50" name="Title 49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Objectives for Today</a:t>
            </a:r>
            <a:endParaRPr lang="id-ID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51" name="Picture 50">
            <a:extLst>
              <a:ext uri="{FF2B5EF4-FFF2-40B4-BE49-F238E27FC236}">
                <a16:creationId xmlns:a16="http://schemas.microsoft.com/office/drawing/2014/main" id="{46A2C4E8-9D24-43ED-A3C2-F0CEAD4B2C1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567" y="5854030"/>
            <a:ext cx="1066800" cy="9906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AC0B5CBB-C71B-4697-89AF-47A46E1D81D9}"/>
              </a:ext>
            </a:extLst>
          </p:cNvPr>
          <p:cNvSpPr/>
          <p:nvPr/>
        </p:nvSpPr>
        <p:spPr>
          <a:xfrm>
            <a:off x="2255754" y="2934946"/>
            <a:ext cx="287771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Enrollment Update</a:t>
            </a:r>
            <a:endParaRPr lang="en-US" sz="2000" dirty="0"/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D438E13C-B499-4335-B501-E25E1419D308}"/>
              </a:ext>
            </a:extLst>
          </p:cNvPr>
          <p:cNvSpPr/>
          <p:nvPr/>
        </p:nvSpPr>
        <p:spPr>
          <a:xfrm>
            <a:off x="2255754" y="4115083"/>
            <a:ext cx="328006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Budget Status Report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3871537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76200" y="-13370"/>
            <a:ext cx="9144000" cy="6858000"/>
          </a:xfrm>
          <a:prstGeom prst="rect">
            <a:avLst/>
          </a:prstGeom>
          <a:gradFill flip="none" rotWithShape="1">
            <a:gsLst>
              <a:gs pos="12000">
                <a:schemeClr val="bg1"/>
              </a:gs>
              <a:gs pos="61000">
                <a:schemeClr val="accent6">
                  <a:lumMod val="60000"/>
                  <a:lumOff val="40000"/>
                </a:schemeClr>
              </a:gs>
              <a:gs pos="86000">
                <a:schemeClr val="accent6">
                  <a:lumMod val="60000"/>
                  <a:lumOff val="4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0" name="Rectangle 9"/>
          <p:cNvSpPr/>
          <p:nvPr/>
        </p:nvSpPr>
        <p:spPr>
          <a:xfrm>
            <a:off x="0" y="6827270"/>
            <a:ext cx="9144000" cy="45719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1" name="Freeform 10"/>
          <p:cNvSpPr/>
          <p:nvPr/>
        </p:nvSpPr>
        <p:spPr>
          <a:xfrm>
            <a:off x="0" y="0"/>
            <a:ext cx="9144000" cy="1235075"/>
          </a:xfrm>
          <a:custGeom>
            <a:avLst/>
            <a:gdLst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0 w 9144000"/>
              <a:gd name="connsiteY3" fmla="*/ 1066800 h 1066800"/>
              <a:gd name="connsiteX4" fmla="*/ 0 w 9144000"/>
              <a:gd name="connsiteY4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1552575 w 9144000"/>
              <a:gd name="connsiteY3" fmla="*/ 1066800 h 1066800"/>
              <a:gd name="connsiteX4" fmla="*/ 0 w 9144000"/>
              <a:gd name="connsiteY4" fmla="*/ 1066800 h 1066800"/>
              <a:gd name="connsiteX5" fmla="*/ 0 w 9144000"/>
              <a:gd name="connsiteY5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4457700 w 9144000"/>
              <a:gd name="connsiteY3" fmla="*/ 1066800 h 1066800"/>
              <a:gd name="connsiteX4" fmla="*/ 1552575 w 9144000"/>
              <a:gd name="connsiteY4" fmla="*/ 1066800 h 1066800"/>
              <a:gd name="connsiteX5" fmla="*/ 0 w 9144000"/>
              <a:gd name="connsiteY5" fmla="*/ 1066800 h 1066800"/>
              <a:gd name="connsiteX6" fmla="*/ 0 w 9144000"/>
              <a:gd name="connsiteY6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7286625 w 9144000"/>
              <a:gd name="connsiteY3" fmla="*/ 1066800 h 1066800"/>
              <a:gd name="connsiteX4" fmla="*/ 4457700 w 9144000"/>
              <a:gd name="connsiteY4" fmla="*/ 1066800 h 1066800"/>
              <a:gd name="connsiteX5" fmla="*/ 1552575 w 9144000"/>
              <a:gd name="connsiteY5" fmla="*/ 1066800 h 1066800"/>
              <a:gd name="connsiteX6" fmla="*/ 0 w 9144000"/>
              <a:gd name="connsiteY6" fmla="*/ 1066800 h 1066800"/>
              <a:gd name="connsiteX7" fmla="*/ 0 w 9144000"/>
              <a:gd name="connsiteY7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7286625 w 9144000"/>
              <a:gd name="connsiteY3" fmla="*/ 1066800 h 1066800"/>
              <a:gd name="connsiteX4" fmla="*/ 1866900 w 9144000"/>
              <a:gd name="connsiteY4" fmla="*/ 1066800 h 1066800"/>
              <a:gd name="connsiteX5" fmla="*/ 1552575 w 9144000"/>
              <a:gd name="connsiteY5" fmla="*/ 1066800 h 1066800"/>
              <a:gd name="connsiteX6" fmla="*/ 0 w 9144000"/>
              <a:gd name="connsiteY6" fmla="*/ 1066800 h 1066800"/>
              <a:gd name="connsiteX7" fmla="*/ 0 w 9144000"/>
              <a:gd name="connsiteY7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7639050 w 9144000"/>
              <a:gd name="connsiteY3" fmla="*/ 1066800 h 1066800"/>
              <a:gd name="connsiteX4" fmla="*/ 7286625 w 9144000"/>
              <a:gd name="connsiteY4" fmla="*/ 1066800 h 1066800"/>
              <a:gd name="connsiteX5" fmla="*/ 1866900 w 9144000"/>
              <a:gd name="connsiteY5" fmla="*/ 1066800 h 1066800"/>
              <a:gd name="connsiteX6" fmla="*/ 1552575 w 9144000"/>
              <a:gd name="connsiteY6" fmla="*/ 1066800 h 1066800"/>
              <a:gd name="connsiteX7" fmla="*/ 0 w 9144000"/>
              <a:gd name="connsiteY7" fmla="*/ 1066800 h 1066800"/>
              <a:gd name="connsiteX8" fmla="*/ 0 w 9144000"/>
              <a:gd name="connsiteY8" fmla="*/ 0 h 10668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76390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066800 h 1219200"/>
              <a:gd name="connsiteX6" fmla="*/ 15525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76390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5525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76390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0191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80962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0191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80962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0191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25550"/>
              <a:gd name="connsiteX1" fmla="*/ 9144000 w 9144000"/>
              <a:gd name="connsiteY1" fmla="*/ 0 h 1225550"/>
              <a:gd name="connsiteX2" fmla="*/ 9144000 w 9144000"/>
              <a:gd name="connsiteY2" fmla="*/ 1066800 h 1225550"/>
              <a:gd name="connsiteX3" fmla="*/ 8096250 w 9144000"/>
              <a:gd name="connsiteY3" fmla="*/ 1066800 h 1225550"/>
              <a:gd name="connsiteX4" fmla="*/ 7286625 w 9144000"/>
              <a:gd name="connsiteY4" fmla="*/ 1219200 h 1225550"/>
              <a:gd name="connsiteX5" fmla="*/ 1866900 w 9144000"/>
              <a:gd name="connsiteY5" fmla="*/ 1219200 h 1225550"/>
              <a:gd name="connsiteX6" fmla="*/ 1019175 w 9144000"/>
              <a:gd name="connsiteY6" fmla="*/ 1066800 h 1225550"/>
              <a:gd name="connsiteX7" fmla="*/ 0 w 9144000"/>
              <a:gd name="connsiteY7" fmla="*/ 1066800 h 1225550"/>
              <a:gd name="connsiteX8" fmla="*/ 0 w 9144000"/>
              <a:gd name="connsiteY8" fmla="*/ 0 h 1225550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10668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10668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10668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8382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8382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0668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8382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144000" h="1235075">
                <a:moveTo>
                  <a:pt x="0" y="0"/>
                </a:moveTo>
                <a:lnTo>
                  <a:pt x="9144000" y="0"/>
                </a:lnTo>
                <a:lnTo>
                  <a:pt x="9144000" y="838200"/>
                </a:lnTo>
                <a:lnTo>
                  <a:pt x="8096250" y="838200"/>
                </a:lnTo>
                <a:cubicBezTo>
                  <a:pt x="7759700" y="831850"/>
                  <a:pt x="7604125" y="1235075"/>
                  <a:pt x="7286625" y="1219200"/>
                </a:cubicBezTo>
                <a:lnTo>
                  <a:pt x="1866900" y="1219200"/>
                </a:lnTo>
                <a:cubicBezTo>
                  <a:pt x="1527175" y="1225550"/>
                  <a:pt x="1358900" y="841375"/>
                  <a:pt x="1019175" y="838200"/>
                </a:cubicBezTo>
                <a:lnTo>
                  <a:pt x="0" y="838200"/>
                </a:lnTo>
                <a:lnTo>
                  <a:pt x="0" y="0"/>
                </a:lnTo>
                <a:close/>
              </a:path>
            </a:pathLst>
          </a:custGeom>
          <a:solidFill>
            <a:srgbClr val="508EAA"/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AB2EEB42-3695-4CC8-9EB9-6441E8027B8F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latin typeface="Verdana" panose="020B0604030504040204" pitchFamily="34" charset="0"/>
                <a:ea typeface="Verdana" panose="020B0604030504040204" pitchFamily="34" charset="0"/>
              </a:rPr>
              <a:t>What’s next?</a:t>
            </a:r>
            <a:endParaRPr lang="id-ID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0A463574-8C28-40CD-B69D-7D692ABCCE4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567" y="5854030"/>
            <a:ext cx="1066800" cy="990600"/>
          </a:xfrm>
          <a:prstGeom prst="rect">
            <a:avLst/>
          </a:prstGeom>
        </p:spPr>
      </p:pic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D3C374DE-D4B5-4456-B89E-E7C22543DEFD}"/>
              </a:ext>
            </a:extLst>
          </p:cNvPr>
          <p:cNvSpPr txBox="1">
            <a:spLocks/>
          </p:cNvSpPr>
          <p:nvPr/>
        </p:nvSpPr>
        <p:spPr>
          <a:xfrm>
            <a:off x="0" y="1295400"/>
            <a:ext cx="9144000" cy="5287394"/>
          </a:xfrm>
          <a:prstGeom prst="rect">
            <a:avLst/>
          </a:prstGeom>
        </p:spPr>
        <p:txBody>
          <a:bodyPr vert="horz" lIns="182880" tIns="365760" rIns="182880" bIns="182880" rtlCol="0" anchor="t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00050" lvl="1" indent="0">
              <a:buClr>
                <a:schemeClr val="tx1"/>
              </a:buClr>
              <a:buNone/>
            </a:pPr>
            <a:r>
              <a:rPr lang="en-US" altLang="en-US" sz="1800" baseline="30000" dirty="0">
                <a:solidFill>
                  <a:srgbClr val="ABB441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	</a:t>
            </a:r>
            <a:endParaRPr lang="en-US" altLang="en-US" sz="2000" dirty="0">
              <a:solidFill>
                <a:srgbClr val="ABB441"/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lvl="1" indent="-342900">
              <a:buClr>
                <a:schemeClr val="tx1"/>
              </a:buClr>
            </a:pPr>
            <a:r>
              <a:rPr lang="en-US" altLang="en-US" sz="2000" dirty="0">
                <a:solidFill>
                  <a:srgbClr val="ABB441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Next Meeting – Thursday, December 21st</a:t>
            </a:r>
          </a:p>
          <a:p>
            <a:pPr lvl="1" indent="-342900">
              <a:buClr>
                <a:schemeClr val="tx1"/>
              </a:buClr>
            </a:pPr>
            <a:endParaRPr lang="en-US" altLang="en-US" sz="2000" dirty="0">
              <a:solidFill>
                <a:srgbClr val="ABB441"/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lvl="1" indent="-342900">
              <a:buClr>
                <a:schemeClr val="tx1"/>
              </a:buClr>
            </a:pPr>
            <a:r>
              <a:rPr lang="en-US" altLang="en-US" sz="2000" dirty="0">
                <a:solidFill>
                  <a:srgbClr val="ABB441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November Fiscal/Enrollment Reports</a:t>
            </a:r>
          </a:p>
          <a:p>
            <a:pPr lvl="1" indent="-342900">
              <a:buClr>
                <a:schemeClr val="tx1"/>
              </a:buClr>
            </a:pPr>
            <a:r>
              <a:rPr lang="en-US" altLang="en-US" sz="2000" dirty="0">
                <a:solidFill>
                  <a:srgbClr val="ABB441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Update on 23-24 Staffing Compliance</a:t>
            </a:r>
          </a:p>
          <a:p>
            <a:pPr lvl="1" indent="-342900">
              <a:buClr>
                <a:schemeClr val="tx1"/>
              </a:buClr>
            </a:pPr>
            <a:r>
              <a:rPr lang="en-US" altLang="en-US" sz="2000" dirty="0">
                <a:solidFill>
                  <a:srgbClr val="ABB441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Update on Fiscal Year 2022-2023 Year End</a:t>
            </a:r>
          </a:p>
          <a:p>
            <a:pPr lvl="1" indent="-342900">
              <a:buClr>
                <a:schemeClr val="tx1"/>
              </a:buClr>
            </a:pPr>
            <a:endParaRPr lang="en-US" altLang="en-US" sz="2000" dirty="0">
              <a:solidFill>
                <a:srgbClr val="ABB441"/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lvl="1" indent="-342900">
              <a:buClr>
                <a:schemeClr val="tx1"/>
              </a:buClr>
            </a:pPr>
            <a:r>
              <a:rPr lang="en-US" altLang="en-US" sz="2000" dirty="0">
                <a:solidFill>
                  <a:srgbClr val="ABB441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Questions/Recommendations?</a:t>
            </a:r>
          </a:p>
          <a:p>
            <a:pPr lvl="2" indent="-342900">
              <a:buClr>
                <a:schemeClr val="tx1"/>
              </a:buClr>
            </a:pPr>
            <a:r>
              <a:rPr lang="en-US" altLang="en-US" sz="2000" dirty="0">
                <a:solidFill>
                  <a:srgbClr val="ABB441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Brenda Hunt</a:t>
            </a:r>
          </a:p>
          <a:p>
            <a:pPr marL="800100" lvl="2" indent="0">
              <a:buClr>
                <a:schemeClr val="tx1"/>
              </a:buClr>
              <a:buNone/>
            </a:pPr>
            <a:r>
              <a:rPr lang="en-US" altLang="en-US" sz="2000" dirty="0">
                <a:solidFill>
                  <a:srgbClr val="ABB441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    </a:t>
            </a:r>
            <a:r>
              <a:rPr lang="en-US" altLang="en-US" sz="2000" dirty="0">
                <a:solidFill>
                  <a:srgbClr val="ABB441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  <a:hlinkClick r:id="rId3"/>
              </a:rPr>
              <a:t>huntb@monroe.wednet.edu</a:t>
            </a:r>
            <a:endParaRPr lang="en-US" altLang="en-US" sz="2000" dirty="0">
              <a:solidFill>
                <a:srgbClr val="ABB441"/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marL="800100" lvl="2" indent="0">
              <a:buClr>
                <a:schemeClr val="tx1"/>
              </a:buClr>
              <a:buNone/>
            </a:pPr>
            <a:r>
              <a:rPr lang="en-US" altLang="en-US" sz="2000" dirty="0">
                <a:solidFill>
                  <a:srgbClr val="ABB441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    360-804-2519</a:t>
            </a:r>
          </a:p>
          <a:p>
            <a:pPr marL="400050" lvl="1" indent="0">
              <a:buClr>
                <a:schemeClr val="tx1"/>
              </a:buClr>
              <a:buNone/>
            </a:pPr>
            <a:endParaRPr lang="en-US" altLang="en-US" dirty="0">
              <a:solidFill>
                <a:srgbClr val="ABB441"/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marL="628650" lvl="1" indent="-228600">
              <a:buClr>
                <a:schemeClr val="tx1"/>
              </a:buClr>
            </a:pPr>
            <a:endParaRPr lang="en-US" altLang="en-US" dirty="0">
              <a:solidFill>
                <a:srgbClr val="ABB441"/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marL="1257300" lvl="3" indent="0">
              <a:buClr>
                <a:schemeClr val="tx1"/>
              </a:buClr>
              <a:buNone/>
            </a:pPr>
            <a:endParaRPr lang="en-US" altLang="en-US" sz="1700" dirty="0">
              <a:solidFill>
                <a:srgbClr val="ABB441"/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marL="457200" lvl="1" indent="0">
              <a:buNone/>
            </a:pPr>
            <a:endParaRPr lang="en-US" altLang="en-US" sz="2200" dirty="0">
              <a:solidFill>
                <a:srgbClr val="508EAA"/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lvl="2">
              <a:buFont typeface="Courier New" panose="02070309020205020404" pitchFamily="49" charset="0"/>
              <a:buChar char="o"/>
            </a:pPr>
            <a:endParaRPr lang="en-US" altLang="en-US" sz="1900" dirty="0">
              <a:solidFill>
                <a:srgbClr val="ABB441"/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marL="0" indent="0">
              <a:buFont typeface="Arial" pitchFamily="34" charset="0"/>
              <a:buNone/>
            </a:pPr>
            <a:endParaRPr lang="en-US" alt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3" name="Picture 12" descr="bigstock_Plant_Growth_-_Business_Concep_1474549.png">
            <a:extLst>
              <a:ext uri="{FF2B5EF4-FFF2-40B4-BE49-F238E27FC236}">
                <a16:creationId xmlns:a16="http://schemas.microsoft.com/office/drawing/2014/main" id="{55ED2C95-641D-437A-8388-4C1AFEF5FF0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0338" t="17711" r="10756" b="14826"/>
          <a:stretch>
            <a:fillRect/>
          </a:stretch>
        </p:blipFill>
        <p:spPr>
          <a:xfrm>
            <a:off x="6553200" y="3897660"/>
            <a:ext cx="2611272" cy="30692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27723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2" val="94d1cc3c18a159634de48f234fd2e03ddc36e391"/>
</p:tagLst>
</file>

<file path=ppt/theme/theme1.xml><?xml version="1.0" encoding="utf-8"?>
<a:theme xmlns:a="http://schemas.openxmlformats.org/drawingml/2006/main" name="Office Theme">
  <a:themeElements>
    <a:clrScheme name="Custom 13">
      <a:dk1>
        <a:srgbClr val="2E4A63"/>
      </a:dk1>
      <a:lt1>
        <a:srgbClr val="E5E5E5"/>
      </a:lt1>
      <a:dk2>
        <a:srgbClr val="508EAA"/>
      </a:dk2>
      <a:lt2>
        <a:srgbClr val="ABB441"/>
      </a:lt2>
      <a:accent1>
        <a:srgbClr val="CECECE"/>
      </a:accent1>
      <a:accent2>
        <a:srgbClr val="A9946F"/>
      </a:accent2>
      <a:accent3>
        <a:srgbClr val="BFBFBF"/>
      </a:accent3>
      <a:accent4>
        <a:srgbClr val="E6BF8C"/>
      </a:accent4>
      <a:accent5>
        <a:srgbClr val="634215"/>
      </a:accent5>
      <a:accent6>
        <a:srgbClr val="D8D8D8"/>
      </a:accent6>
      <a:hlink>
        <a:srgbClr val="626359"/>
      </a:hlink>
      <a:folHlink>
        <a:srgbClr val="7F7F7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Solstice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70550</TotalTime>
  <Words>368</Words>
  <Application>Microsoft Office PowerPoint</Application>
  <PresentationFormat>On-screen Show (4:3)</PresentationFormat>
  <Paragraphs>140</Paragraphs>
  <Slides>11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Calibri</vt:lpstr>
      <vt:lpstr>Arial</vt:lpstr>
      <vt:lpstr>Verdana</vt:lpstr>
      <vt:lpstr>Courier New</vt:lpstr>
      <vt:lpstr>Office Theme</vt:lpstr>
      <vt:lpstr>2023-24 Budget Advisory Committee Meeting</vt:lpstr>
      <vt:lpstr>Objectives for Today</vt:lpstr>
      <vt:lpstr>Objectives for Today</vt:lpstr>
      <vt:lpstr>Year End</vt:lpstr>
      <vt:lpstr>Annual Budget Cycle</vt:lpstr>
      <vt:lpstr>Objectives for Today</vt:lpstr>
      <vt:lpstr>Preliminary Sept Enrollment</vt:lpstr>
      <vt:lpstr>Objectives for Today</vt:lpstr>
      <vt:lpstr>Table Talks</vt:lpstr>
      <vt:lpstr>Objectives for Today</vt:lpstr>
      <vt:lpstr>What’s next?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win</dc:creator>
  <cp:lastModifiedBy>Hunt, Brenda</cp:lastModifiedBy>
  <cp:revision>839</cp:revision>
  <cp:lastPrinted>2023-08-17T14:22:11Z</cp:lastPrinted>
  <dcterms:created xsi:type="dcterms:W3CDTF">2010-04-23T06:19:39Z</dcterms:created>
  <dcterms:modified xsi:type="dcterms:W3CDTF">2023-11-16T20:12:51Z</dcterms:modified>
</cp:coreProperties>
</file>