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20"/>
  </p:notesMasterIdLst>
  <p:sldIdLst>
    <p:sldId id="297" r:id="rId2"/>
    <p:sldId id="347" r:id="rId3"/>
    <p:sldId id="290" r:id="rId4"/>
    <p:sldId id="318" r:id="rId5"/>
    <p:sldId id="258" r:id="rId6"/>
    <p:sldId id="337" r:id="rId7"/>
    <p:sldId id="357" r:id="rId8"/>
    <p:sldId id="358" r:id="rId9"/>
    <p:sldId id="348" r:id="rId10"/>
    <p:sldId id="359" r:id="rId11"/>
    <p:sldId id="360" r:id="rId12"/>
    <p:sldId id="349" r:id="rId13"/>
    <p:sldId id="363" r:id="rId14"/>
    <p:sldId id="361" r:id="rId15"/>
    <p:sldId id="335" r:id="rId16"/>
    <p:sldId id="362" r:id="rId17"/>
    <p:sldId id="356" r:id="rId18"/>
    <p:sldId id="339" r:id="rId19"/>
  </p:sldIdLst>
  <p:sldSz cx="9144000" cy="6858000" type="screen4x3"/>
  <p:notesSz cx="7315200" cy="96012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Verdana" panose="020B0604030504040204" pitchFamily="34" charset="0"/>
      <p:regular r:id="rId25"/>
      <p:bold r:id="rId26"/>
      <p:italic r:id="rId27"/>
      <p:boldItalic r:id="rId28"/>
    </p:embeddedFont>
  </p:embeddedFontLst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2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B441"/>
    <a:srgbClr val="508EAA"/>
    <a:srgbClr val="2E4A63"/>
    <a:srgbClr val="E8E8E8"/>
    <a:srgbClr val="F8F8F8"/>
    <a:srgbClr val="9FBC9E"/>
    <a:srgbClr val="FF6600"/>
    <a:srgbClr val="B8CDB7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97359" autoAdjust="0"/>
  </p:normalViewPr>
  <p:slideViewPr>
    <p:cSldViewPr>
      <p:cViewPr varScale="1">
        <p:scale>
          <a:sx n="102" d="100"/>
          <a:sy n="102" d="100"/>
        </p:scale>
        <p:origin x="996" y="102"/>
      </p:cViewPr>
      <p:guideLst>
        <p:guide orient="horz" pos="62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67CD0A-6AB9-46F3-A015-7F1FD9D65232}" type="doc">
      <dgm:prSet loTypeId="urn:microsoft.com/office/officeart/2005/8/layout/vProcess5" loCatId="process" qsTypeId="urn:microsoft.com/office/officeart/2005/8/quickstyle/3d1" qsCatId="3D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0EB00756-C370-4E40-B880-9C88569299C6}">
      <dgm:prSet phldrT="[Text]" custT="1"/>
      <dgm:spPr>
        <a:solidFill>
          <a:srgbClr val="ABB441"/>
        </a:solidFill>
      </dgm:spPr>
      <dgm:t>
        <a:bodyPr/>
        <a:lstStyle/>
        <a:p>
          <a:pPr algn="ctr"/>
          <a:r>
            <a:rPr lang="en-US" sz="2200" dirty="0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rPr>
            <a:t>Custodial, Maintenance, &amp; Grounds -   Victor </a:t>
          </a:r>
          <a:r>
            <a:rPr lang="en-US" sz="2200" dirty="0" err="1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rPr>
            <a:t>Scarpelli</a:t>
          </a:r>
          <a:r>
            <a:rPr lang="en-US" sz="2200" dirty="0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rPr>
            <a:t> &amp; Adam Denney</a:t>
          </a:r>
        </a:p>
      </dgm:t>
    </dgm:pt>
    <dgm:pt modelId="{8F108AA1-33FB-47A6-9578-12ABAB680C71}" type="parTrans" cxnId="{BA7B4049-D8C6-4B53-B753-A379910D706E}">
      <dgm:prSet/>
      <dgm:spPr/>
      <dgm:t>
        <a:bodyPr/>
        <a:lstStyle/>
        <a:p>
          <a:endParaRPr lang="en-US"/>
        </a:p>
      </dgm:t>
    </dgm:pt>
    <dgm:pt modelId="{708CFF2C-9EDA-4DBD-BCC7-028146A89A81}" type="sibTrans" cxnId="{BA7B4049-D8C6-4B53-B753-A379910D706E}">
      <dgm:prSet/>
      <dgm:spPr/>
      <dgm:t>
        <a:bodyPr/>
        <a:lstStyle/>
        <a:p>
          <a:endParaRPr lang="en-US"/>
        </a:p>
      </dgm:t>
    </dgm:pt>
    <dgm:pt modelId="{47F62A0C-6CAA-435A-8C23-A1976CE6855C}">
      <dgm:prSet phldrT="[Text]" custT="1"/>
      <dgm:spPr>
        <a:solidFill>
          <a:srgbClr val="ABB441"/>
        </a:solidFill>
        <a:effectLst/>
      </dgm:spPr>
      <dgm:t>
        <a:bodyPr/>
        <a:lstStyle/>
        <a:p>
          <a:pPr algn="ctr"/>
          <a:r>
            <a:rPr lang="en-US" sz="24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Food Service – Victor </a:t>
          </a:r>
          <a:r>
            <a:rPr lang="en-US" sz="2400" dirty="0" err="1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Scarpelli</a:t>
          </a:r>
          <a:r>
            <a:rPr lang="en-US" sz="24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 (Kellee </a:t>
          </a:r>
          <a:r>
            <a:rPr lang="en-US" sz="2400" dirty="0" err="1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Haizlip</a:t>
          </a:r>
          <a:r>
            <a:rPr lang="en-US" sz="24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)</a:t>
          </a:r>
        </a:p>
      </dgm:t>
    </dgm:pt>
    <dgm:pt modelId="{27999FAB-BED4-461B-A54C-EB7881B352D7}" type="parTrans" cxnId="{6ED082A1-C148-4379-BDC5-B6AF8C53217C}">
      <dgm:prSet/>
      <dgm:spPr/>
      <dgm:t>
        <a:bodyPr/>
        <a:lstStyle/>
        <a:p>
          <a:endParaRPr lang="en-US"/>
        </a:p>
      </dgm:t>
    </dgm:pt>
    <dgm:pt modelId="{8157B19E-BA6E-440A-A2DB-F709A931E2C5}" type="sibTrans" cxnId="{6ED082A1-C148-4379-BDC5-B6AF8C53217C}">
      <dgm:prSet/>
      <dgm:spPr/>
      <dgm:t>
        <a:bodyPr/>
        <a:lstStyle/>
        <a:p>
          <a:endParaRPr lang="en-US"/>
        </a:p>
      </dgm:t>
    </dgm:pt>
    <dgm:pt modelId="{2D348C9A-0EFE-4F77-AD1B-AC374398ADC1}">
      <dgm:prSet phldrT="[Text]" custT="1"/>
      <dgm:spPr>
        <a:solidFill>
          <a:srgbClr val="ABB441"/>
        </a:solidFill>
      </dgm:spPr>
      <dgm:t>
        <a:bodyPr/>
        <a:lstStyle/>
        <a:p>
          <a:pPr algn="ctr"/>
          <a:r>
            <a:rPr lang="en-US" sz="2400" dirty="0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rPr>
            <a:t>Technology – Victor </a:t>
          </a:r>
          <a:r>
            <a:rPr lang="en-US" sz="2400" dirty="0" err="1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rPr>
            <a:t>Scarpelli</a:t>
          </a:r>
          <a:r>
            <a:rPr lang="en-US" sz="2400" dirty="0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rPr>
            <a:t> &amp; Jessie Crowther </a:t>
          </a:r>
        </a:p>
      </dgm:t>
    </dgm:pt>
    <dgm:pt modelId="{B12D4D35-3923-453A-B3BE-6D29F132BC88}" type="parTrans" cxnId="{84DD097F-6F2A-4627-B9A1-3C9D294E956E}">
      <dgm:prSet/>
      <dgm:spPr/>
      <dgm:t>
        <a:bodyPr/>
        <a:lstStyle/>
        <a:p>
          <a:endParaRPr lang="en-US"/>
        </a:p>
      </dgm:t>
    </dgm:pt>
    <dgm:pt modelId="{2140BAF6-A67D-4D38-90FF-903CE50672FD}" type="sibTrans" cxnId="{84DD097F-6F2A-4627-B9A1-3C9D294E956E}">
      <dgm:prSet/>
      <dgm:spPr/>
      <dgm:t>
        <a:bodyPr/>
        <a:lstStyle/>
        <a:p>
          <a:endParaRPr lang="en-US"/>
        </a:p>
      </dgm:t>
    </dgm:pt>
    <dgm:pt modelId="{01C2F571-B6EF-4BBB-8B4D-0F7031501F18}">
      <dgm:prSet phldrT="[Text]" custT="1"/>
      <dgm:spPr>
        <a:solidFill>
          <a:srgbClr val="ABB441"/>
        </a:solidFill>
      </dgm:spPr>
      <dgm:t>
        <a:bodyPr/>
        <a:lstStyle/>
        <a:p>
          <a:pPr algn="ctr"/>
          <a:r>
            <a:rPr lang="en-US" sz="2200" dirty="0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rPr>
            <a:t>Transportation - Victor </a:t>
          </a:r>
          <a:r>
            <a:rPr lang="en-US" sz="2200" dirty="0" err="1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rPr>
            <a:t>Scarpelli</a:t>
          </a:r>
          <a:r>
            <a:rPr lang="en-US" sz="2200" dirty="0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rPr>
            <a:t> &amp; Mike Birch</a:t>
          </a:r>
        </a:p>
      </dgm:t>
    </dgm:pt>
    <dgm:pt modelId="{6AB7B2AD-E7E8-4C5D-A7C5-A0780422503B}" type="parTrans" cxnId="{9745B8B1-0E9C-499B-853E-72015DE372A0}">
      <dgm:prSet/>
      <dgm:spPr/>
      <dgm:t>
        <a:bodyPr/>
        <a:lstStyle/>
        <a:p>
          <a:endParaRPr lang="en-US"/>
        </a:p>
      </dgm:t>
    </dgm:pt>
    <dgm:pt modelId="{44B68B05-39D6-49E6-A037-FCBE0B034DF9}" type="sibTrans" cxnId="{9745B8B1-0E9C-499B-853E-72015DE372A0}">
      <dgm:prSet/>
      <dgm:spPr/>
      <dgm:t>
        <a:bodyPr/>
        <a:lstStyle/>
        <a:p>
          <a:endParaRPr lang="en-US"/>
        </a:p>
      </dgm:t>
    </dgm:pt>
    <dgm:pt modelId="{B799D129-CAAA-4B16-B9B2-597A582E2E6D}">
      <dgm:prSet phldrT="[Text]" custT="1"/>
      <dgm:spPr>
        <a:solidFill>
          <a:srgbClr val="ABB441"/>
        </a:solidFill>
        <a:effectLst/>
      </dgm:spPr>
      <dgm:t>
        <a:bodyPr/>
        <a:lstStyle/>
        <a:p>
          <a:pPr algn="ctr"/>
          <a:r>
            <a:rPr lang="en-US" sz="24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Risk Management – Victor </a:t>
          </a:r>
          <a:r>
            <a:rPr lang="en-US" sz="2400" dirty="0" err="1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Scarpelli</a:t>
          </a:r>
          <a:r>
            <a:rPr lang="en-US" sz="24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 (Kelly Pitts)</a:t>
          </a:r>
        </a:p>
      </dgm:t>
    </dgm:pt>
    <dgm:pt modelId="{D9E5C10B-4D6E-4FB1-8E72-D43BA664C756}" type="parTrans" cxnId="{FCB1A318-7BCA-4E33-8C9A-E0866AF19D11}">
      <dgm:prSet/>
      <dgm:spPr/>
      <dgm:t>
        <a:bodyPr/>
        <a:lstStyle/>
        <a:p>
          <a:endParaRPr lang="en-US"/>
        </a:p>
      </dgm:t>
    </dgm:pt>
    <dgm:pt modelId="{6AD2E2BB-7138-4825-880E-70E4AC2BD899}" type="sibTrans" cxnId="{FCB1A318-7BCA-4E33-8C9A-E0866AF19D11}">
      <dgm:prSet/>
      <dgm:spPr/>
      <dgm:t>
        <a:bodyPr/>
        <a:lstStyle/>
        <a:p>
          <a:endParaRPr lang="en-US"/>
        </a:p>
      </dgm:t>
    </dgm:pt>
    <dgm:pt modelId="{2BB4FCA5-9E48-4262-8DA5-25E872696052}" type="pres">
      <dgm:prSet presAssocID="{5467CD0A-6AB9-46F3-A015-7F1FD9D65232}" presName="outerComposite" presStyleCnt="0">
        <dgm:presLayoutVars>
          <dgm:chMax val="5"/>
          <dgm:dir/>
          <dgm:resizeHandles val="exact"/>
        </dgm:presLayoutVars>
      </dgm:prSet>
      <dgm:spPr/>
    </dgm:pt>
    <dgm:pt modelId="{6FEFD883-A91D-4D20-802F-8E039AC51E20}" type="pres">
      <dgm:prSet presAssocID="{5467CD0A-6AB9-46F3-A015-7F1FD9D65232}" presName="dummyMaxCanvas" presStyleCnt="0">
        <dgm:presLayoutVars/>
      </dgm:prSet>
      <dgm:spPr/>
    </dgm:pt>
    <dgm:pt modelId="{524FE6E7-2D07-4759-8CA9-ECE3793C51EB}" type="pres">
      <dgm:prSet presAssocID="{5467CD0A-6AB9-46F3-A015-7F1FD9D65232}" presName="FiveNodes_1" presStyleLbl="node1" presStyleIdx="0" presStyleCnt="5">
        <dgm:presLayoutVars>
          <dgm:bulletEnabled val="1"/>
        </dgm:presLayoutVars>
      </dgm:prSet>
      <dgm:spPr/>
    </dgm:pt>
    <dgm:pt modelId="{2522BEA1-F401-4949-80FE-E2E76518B5AF}" type="pres">
      <dgm:prSet presAssocID="{5467CD0A-6AB9-46F3-A015-7F1FD9D65232}" presName="FiveNodes_2" presStyleLbl="node1" presStyleIdx="1" presStyleCnt="5">
        <dgm:presLayoutVars>
          <dgm:bulletEnabled val="1"/>
        </dgm:presLayoutVars>
      </dgm:prSet>
      <dgm:spPr/>
    </dgm:pt>
    <dgm:pt modelId="{440D5E80-EABE-4AE0-85D2-41BEEF290510}" type="pres">
      <dgm:prSet presAssocID="{5467CD0A-6AB9-46F3-A015-7F1FD9D65232}" presName="FiveNodes_3" presStyleLbl="node1" presStyleIdx="2" presStyleCnt="5">
        <dgm:presLayoutVars>
          <dgm:bulletEnabled val="1"/>
        </dgm:presLayoutVars>
      </dgm:prSet>
      <dgm:spPr/>
    </dgm:pt>
    <dgm:pt modelId="{9FFAB417-C26A-4B2B-82FC-DF40BB1EE2FA}" type="pres">
      <dgm:prSet presAssocID="{5467CD0A-6AB9-46F3-A015-7F1FD9D65232}" presName="FiveNodes_4" presStyleLbl="node1" presStyleIdx="3" presStyleCnt="5">
        <dgm:presLayoutVars>
          <dgm:bulletEnabled val="1"/>
        </dgm:presLayoutVars>
      </dgm:prSet>
      <dgm:spPr/>
    </dgm:pt>
    <dgm:pt modelId="{0C42C7C0-BE4D-46F7-AFF3-FD4E36507149}" type="pres">
      <dgm:prSet presAssocID="{5467CD0A-6AB9-46F3-A015-7F1FD9D65232}" presName="FiveNodes_5" presStyleLbl="node1" presStyleIdx="4" presStyleCnt="5">
        <dgm:presLayoutVars>
          <dgm:bulletEnabled val="1"/>
        </dgm:presLayoutVars>
      </dgm:prSet>
      <dgm:spPr/>
    </dgm:pt>
    <dgm:pt modelId="{5200AD8D-36C8-46D3-BB00-79736E16DE81}" type="pres">
      <dgm:prSet presAssocID="{5467CD0A-6AB9-46F3-A015-7F1FD9D65232}" presName="FiveConn_1-2" presStyleLbl="fgAccFollowNode1" presStyleIdx="0" presStyleCnt="4">
        <dgm:presLayoutVars>
          <dgm:bulletEnabled val="1"/>
        </dgm:presLayoutVars>
      </dgm:prSet>
      <dgm:spPr/>
    </dgm:pt>
    <dgm:pt modelId="{8CC28106-338E-4840-B838-34BEC3D05277}" type="pres">
      <dgm:prSet presAssocID="{5467CD0A-6AB9-46F3-A015-7F1FD9D65232}" presName="FiveConn_2-3" presStyleLbl="fgAccFollowNode1" presStyleIdx="1" presStyleCnt="4">
        <dgm:presLayoutVars>
          <dgm:bulletEnabled val="1"/>
        </dgm:presLayoutVars>
      </dgm:prSet>
      <dgm:spPr/>
    </dgm:pt>
    <dgm:pt modelId="{5A2A8FFB-1CEA-4488-92BB-EB072C0840F2}" type="pres">
      <dgm:prSet presAssocID="{5467CD0A-6AB9-46F3-A015-7F1FD9D65232}" presName="FiveConn_3-4" presStyleLbl="fgAccFollowNode1" presStyleIdx="2" presStyleCnt="4">
        <dgm:presLayoutVars>
          <dgm:bulletEnabled val="1"/>
        </dgm:presLayoutVars>
      </dgm:prSet>
      <dgm:spPr/>
    </dgm:pt>
    <dgm:pt modelId="{BF8678B8-67AE-4E60-BCB8-4B2299EEA5BC}" type="pres">
      <dgm:prSet presAssocID="{5467CD0A-6AB9-46F3-A015-7F1FD9D65232}" presName="FiveConn_4-5" presStyleLbl="fgAccFollowNode1" presStyleIdx="3" presStyleCnt="4">
        <dgm:presLayoutVars>
          <dgm:bulletEnabled val="1"/>
        </dgm:presLayoutVars>
      </dgm:prSet>
      <dgm:spPr/>
    </dgm:pt>
    <dgm:pt modelId="{5D680EBF-04BD-47DC-8BA7-CA402CDF4D40}" type="pres">
      <dgm:prSet presAssocID="{5467CD0A-6AB9-46F3-A015-7F1FD9D65232}" presName="FiveNodes_1_text" presStyleLbl="node1" presStyleIdx="4" presStyleCnt="5">
        <dgm:presLayoutVars>
          <dgm:bulletEnabled val="1"/>
        </dgm:presLayoutVars>
      </dgm:prSet>
      <dgm:spPr/>
    </dgm:pt>
    <dgm:pt modelId="{62E26DCD-C0CC-4BBE-A93D-B7A7AA5EE0EB}" type="pres">
      <dgm:prSet presAssocID="{5467CD0A-6AB9-46F3-A015-7F1FD9D65232}" presName="FiveNodes_2_text" presStyleLbl="node1" presStyleIdx="4" presStyleCnt="5">
        <dgm:presLayoutVars>
          <dgm:bulletEnabled val="1"/>
        </dgm:presLayoutVars>
      </dgm:prSet>
      <dgm:spPr/>
    </dgm:pt>
    <dgm:pt modelId="{916C7BD3-6C27-4288-9D88-731C73F0BF98}" type="pres">
      <dgm:prSet presAssocID="{5467CD0A-6AB9-46F3-A015-7F1FD9D65232}" presName="FiveNodes_3_text" presStyleLbl="node1" presStyleIdx="4" presStyleCnt="5">
        <dgm:presLayoutVars>
          <dgm:bulletEnabled val="1"/>
        </dgm:presLayoutVars>
      </dgm:prSet>
      <dgm:spPr/>
    </dgm:pt>
    <dgm:pt modelId="{F97CCA73-C91A-486C-BF9D-4C3DADA191AA}" type="pres">
      <dgm:prSet presAssocID="{5467CD0A-6AB9-46F3-A015-7F1FD9D65232}" presName="FiveNodes_4_text" presStyleLbl="node1" presStyleIdx="4" presStyleCnt="5">
        <dgm:presLayoutVars>
          <dgm:bulletEnabled val="1"/>
        </dgm:presLayoutVars>
      </dgm:prSet>
      <dgm:spPr/>
    </dgm:pt>
    <dgm:pt modelId="{5331E9E0-B743-4DD3-AA24-D085602C41F0}" type="pres">
      <dgm:prSet presAssocID="{5467CD0A-6AB9-46F3-A015-7F1FD9D65232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95F90703-88F9-42CA-AC02-476E2D3C4FCC}" type="presOf" srcId="{01C2F571-B6EF-4BBB-8B4D-0F7031501F18}" destId="{62E26DCD-C0CC-4BBE-A93D-B7A7AA5EE0EB}" srcOrd="1" destOrd="0" presId="urn:microsoft.com/office/officeart/2005/8/layout/vProcess5"/>
    <dgm:cxn modelId="{8709A709-B318-4DE6-824A-F6D7E3692E51}" type="presOf" srcId="{0EB00756-C370-4E40-B880-9C88569299C6}" destId="{5D680EBF-04BD-47DC-8BA7-CA402CDF4D40}" srcOrd="1" destOrd="0" presId="urn:microsoft.com/office/officeart/2005/8/layout/vProcess5"/>
    <dgm:cxn modelId="{FCB1A318-7BCA-4E33-8C9A-E0866AF19D11}" srcId="{5467CD0A-6AB9-46F3-A015-7F1FD9D65232}" destId="{B799D129-CAAA-4B16-B9B2-597A582E2E6D}" srcOrd="4" destOrd="0" parTransId="{D9E5C10B-4D6E-4FB1-8E72-D43BA664C756}" sibTransId="{6AD2E2BB-7138-4825-880E-70E4AC2BD899}"/>
    <dgm:cxn modelId="{3D46E760-D1E8-4B1A-891A-0DB2767D520F}" type="presOf" srcId="{B799D129-CAAA-4B16-B9B2-597A582E2E6D}" destId="{5331E9E0-B743-4DD3-AA24-D085602C41F0}" srcOrd="1" destOrd="0" presId="urn:microsoft.com/office/officeart/2005/8/layout/vProcess5"/>
    <dgm:cxn modelId="{13A22A43-BF67-4B83-9AEA-0F1D576D934D}" type="presOf" srcId="{8157B19E-BA6E-440A-A2DB-F709A931E2C5}" destId="{BF8678B8-67AE-4E60-BCB8-4B2299EEA5BC}" srcOrd="0" destOrd="0" presId="urn:microsoft.com/office/officeart/2005/8/layout/vProcess5"/>
    <dgm:cxn modelId="{BA7B4049-D8C6-4B53-B753-A379910D706E}" srcId="{5467CD0A-6AB9-46F3-A015-7F1FD9D65232}" destId="{0EB00756-C370-4E40-B880-9C88569299C6}" srcOrd="0" destOrd="0" parTransId="{8F108AA1-33FB-47A6-9578-12ABAB680C71}" sibTransId="{708CFF2C-9EDA-4DBD-BCC7-028146A89A81}"/>
    <dgm:cxn modelId="{F4BB0552-FCC5-4F7A-92B8-A75399EB2A83}" type="presOf" srcId="{47F62A0C-6CAA-435A-8C23-A1976CE6855C}" destId="{9FFAB417-C26A-4B2B-82FC-DF40BB1EE2FA}" srcOrd="0" destOrd="0" presId="urn:microsoft.com/office/officeart/2005/8/layout/vProcess5"/>
    <dgm:cxn modelId="{AB405454-D705-4042-9FF6-67659E3FE31B}" type="presOf" srcId="{2D348C9A-0EFE-4F77-AD1B-AC374398ADC1}" destId="{440D5E80-EABE-4AE0-85D2-41BEEF290510}" srcOrd="0" destOrd="0" presId="urn:microsoft.com/office/officeart/2005/8/layout/vProcess5"/>
    <dgm:cxn modelId="{8174EF58-AC15-4E31-AC44-40C82B4EF26D}" type="presOf" srcId="{708CFF2C-9EDA-4DBD-BCC7-028146A89A81}" destId="{5200AD8D-36C8-46D3-BB00-79736E16DE81}" srcOrd="0" destOrd="0" presId="urn:microsoft.com/office/officeart/2005/8/layout/vProcess5"/>
    <dgm:cxn modelId="{84DD097F-6F2A-4627-B9A1-3C9D294E956E}" srcId="{5467CD0A-6AB9-46F3-A015-7F1FD9D65232}" destId="{2D348C9A-0EFE-4F77-AD1B-AC374398ADC1}" srcOrd="2" destOrd="0" parTransId="{B12D4D35-3923-453A-B3BE-6D29F132BC88}" sibTransId="{2140BAF6-A67D-4D38-90FF-903CE50672FD}"/>
    <dgm:cxn modelId="{6ED082A1-C148-4379-BDC5-B6AF8C53217C}" srcId="{5467CD0A-6AB9-46F3-A015-7F1FD9D65232}" destId="{47F62A0C-6CAA-435A-8C23-A1976CE6855C}" srcOrd="3" destOrd="0" parTransId="{27999FAB-BED4-461B-A54C-EB7881B352D7}" sibTransId="{8157B19E-BA6E-440A-A2DB-F709A931E2C5}"/>
    <dgm:cxn modelId="{9745B8B1-0E9C-499B-853E-72015DE372A0}" srcId="{5467CD0A-6AB9-46F3-A015-7F1FD9D65232}" destId="{01C2F571-B6EF-4BBB-8B4D-0F7031501F18}" srcOrd="1" destOrd="0" parTransId="{6AB7B2AD-E7E8-4C5D-A7C5-A0780422503B}" sibTransId="{44B68B05-39D6-49E6-A037-FCBE0B034DF9}"/>
    <dgm:cxn modelId="{8FCFDBB2-4B71-49FB-9525-324B87B36E9D}" type="presOf" srcId="{B799D129-CAAA-4B16-B9B2-597A582E2E6D}" destId="{0C42C7C0-BE4D-46F7-AFF3-FD4E36507149}" srcOrd="0" destOrd="0" presId="urn:microsoft.com/office/officeart/2005/8/layout/vProcess5"/>
    <dgm:cxn modelId="{31DE86BA-83E9-4ED1-87DB-887BC3DD913D}" type="presOf" srcId="{44B68B05-39D6-49E6-A037-FCBE0B034DF9}" destId="{8CC28106-338E-4840-B838-34BEC3D05277}" srcOrd="0" destOrd="0" presId="urn:microsoft.com/office/officeart/2005/8/layout/vProcess5"/>
    <dgm:cxn modelId="{7B693FC4-E08E-4CDA-87C9-5EFB0A1ACD9D}" type="presOf" srcId="{47F62A0C-6CAA-435A-8C23-A1976CE6855C}" destId="{F97CCA73-C91A-486C-BF9D-4C3DADA191AA}" srcOrd="1" destOrd="0" presId="urn:microsoft.com/office/officeart/2005/8/layout/vProcess5"/>
    <dgm:cxn modelId="{CF9BA9C4-3A1F-4A11-A0FA-C42E048A1EB8}" type="presOf" srcId="{2140BAF6-A67D-4D38-90FF-903CE50672FD}" destId="{5A2A8FFB-1CEA-4488-92BB-EB072C0840F2}" srcOrd="0" destOrd="0" presId="urn:microsoft.com/office/officeart/2005/8/layout/vProcess5"/>
    <dgm:cxn modelId="{6847DDC7-6100-432A-BC40-A0DD9BB4156C}" type="presOf" srcId="{5467CD0A-6AB9-46F3-A015-7F1FD9D65232}" destId="{2BB4FCA5-9E48-4262-8DA5-25E872696052}" srcOrd="0" destOrd="0" presId="urn:microsoft.com/office/officeart/2005/8/layout/vProcess5"/>
    <dgm:cxn modelId="{3A39B7C9-C37F-4719-B7DA-8A3C9AF51780}" type="presOf" srcId="{01C2F571-B6EF-4BBB-8B4D-0F7031501F18}" destId="{2522BEA1-F401-4949-80FE-E2E76518B5AF}" srcOrd="0" destOrd="0" presId="urn:microsoft.com/office/officeart/2005/8/layout/vProcess5"/>
    <dgm:cxn modelId="{C9F93BD6-9A62-4E27-81C9-50A2306BE90C}" type="presOf" srcId="{0EB00756-C370-4E40-B880-9C88569299C6}" destId="{524FE6E7-2D07-4759-8CA9-ECE3793C51EB}" srcOrd="0" destOrd="0" presId="urn:microsoft.com/office/officeart/2005/8/layout/vProcess5"/>
    <dgm:cxn modelId="{FEE798D6-2629-4DC6-A2F9-1DA86F71CAFE}" type="presOf" srcId="{2D348C9A-0EFE-4F77-AD1B-AC374398ADC1}" destId="{916C7BD3-6C27-4288-9D88-731C73F0BF98}" srcOrd="1" destOrd="0" presId="urn:microsoft.com/office/officeart/2005/8/layout/vProcess5"/>
    <dgm:cxn modelId="{BAC84F0C-CB79-499B-A0D9-0979B5EE29F0}" type="presParOf" srcId="{2BB4FCA5-9E48-4262-8DA5-25E872696052}" destId="{6FEFD883-A91D-4D20-802F-8E039AC51E20}" srcOrd="0" destOrd="0" presId="urn:microsoft.com/office/officeart/2005/8/layout/vProcess5"/>
    <dgm:cxn modelId="{E3490B12-25AD-49EE-8D0F-B8C8F127FC82}" type="presParOf" srcId="{2BB4FCA5-9E48-4262-8DA5-25E872696052}" destId="{524FE6E7-2D07-4759-8CA9-ECE3793C51EB}" srcOrd="1" destOrd="0" presId="urn:microsoft.com/office/officeart/2005/8/layout/vProcess5"/>
    <dgm:cxn modelId="{CD31B16B-ECD9-4A02-9A12-ED432F2DFBA9}" type="presParOf" srcId="{2BB4FCA5-9E48-4262-8DA5-25E872696052}" destId="{2522BEA1-F401-4949-80FE-E2E76518B5AF}" srcOrd="2" destOrd="0" presId="urn:microsoft.com/office/officeart/2005/8/layout/vProcess5"/>
    <dgm:cxn modelId="{AEDB4331-71BE-4C50-A67E-8B47D7360669}" type="presParOf" srcId="{2BB4FCA5-9E48-4262-8DA5-25E872696052}" destId="{440D5E80-EABE-4AE0-85D2-41BEEF290510}" srcOrd="3" destOrd="0" presId="urn:microsoft.com/office/officeart/2005/8/layout/vProcess5"/>
    <dgm:cxn modelId="{CFDF985C-7007-4C84-8511-81DBFD2E37FB}" type="presParOf" srcId="{2BB4FCA5-9E48-4262-8DA5-25E872696052}" destId="{9FFAB417-C26A-4B2B-82FC-DF40BB1EE2FA}" srcOrd="4" destOrd="0" presId="urn:microsoft.com/office/officeart/2005/8/layout/vProcess5"/>
    <dgm:cxn modelId="{9DBA2F0E-99A6-4C72-A8D7-D04287F0A585}" type="presParOf" srcId="{2BB4FCA5-9E48-4262-8DA5-25E872696052}" destId="{0C42C7C0-BE4D-46F7-AFF3-FD4E36507149}" srcOrd="5" destOrd="0" presId="urn:microsoft.com/office/officeart/2005/8/layout/vProcess5"/>
    <dgm:cxn modelId="{35F09258-50C3-43FF-82D7-E88B41B06323}" type="presParOf" srcId="{2BB4FCA5-9E48-4262-8DA5-25E872696052}" destId="{5200AD8D-36C8-46D3-BB00-79736E16DE81}" srcOrd="6" destOrd="0" presId="urn:microsoft.com/office/officeart/2005/8/layout/vProcess5"/>
    <dgm:cxn modelId="{B0D0F5D8-E808-472C-97D4-537C1E7A0838}" type="presParOf" srcId="{2BB4FCA5-9E48-4262-8DA5-25E872696052}" destId="{8CC28106-338E-4840-B838-34BEC3D05277}" srcOrd="7" destOrd="0" presId="urn:microsoft.com/office/officeart/2005/8/layout/vProcess5"/>
    <dgm:cxn modelId="{0E8FB687-2990-424E-8FB0-4B5B7280EFB3}" type="presParOf" srcId="{2BB4FCA5-9E48-4262-8DA5-25E872696052}" destId="{5A2A8FFB-1CEA-4488-92BB-EB072C0840F2}" srcOrd="8" destOrd="0" presId="urn:microsoft.com/office/officeart/2005/8/layout/vProcess5"/>
    <dgm:cxn modelId="{4E07CEE9-C369-4D6A-893E-A443CBD10584}" type="presParOf" srcId="{2BB4FCA5-9E48-4262-8DA5-25E872696052}" destId="{BF8678B8-67AE-4E60-BCB8-4B2299EEA5BC}" srcOrd="9" destOrd="0" presId="urn:microsoft.com/office/officeart/2005/8/layout/vProcess5"/>
    <dgm:cxn modelId="{90536E13-F350-475C-A2C1-DBC3D5D82F64}" type="presParOf" srcId="{2BB4FCA5-9E48-4262-8DA5-25E872696052}" destId="{5D680EBF-04BD-47DC-8BA7-CA402CDF4D40}" srcOrd="10" destOrd="0" presId="urn:microsoft.com/office/officeart/2005/8/layout/vProcess5"/>
    <dgm:cxn modelId="{9E3BA393-81D7-48AC-8DA7-0800D7506056}" type="presParOf" srcId="{2BB4FCA5-9E48-4262-8DA5-25E872696052}" destId="{62E26DCD-C0CC-4BBE-A93D-B7A7AA5EE0EB}" srcOrd="11" destOrd="0" presId="urn:microsoft.com/office/officeart/2005/8/layout/vProcess5"/>
    <dgm:cxn modelId="{E3B427C4-F006-4F09-80BE-4A6263F1FBC8}" type="presParOf" srcId="{2BB4FCA5-9E48-4262-8DA5-25E872696052}" destId="{916C7BD3-6C27-4288-9D88-731C73F0BF98}" srcOrd="12" destOrd="0" presId="urn:microsoft.com/office/officeart/2005/8/layout/vProcess5"/>
    <dgm:cxn modelId="{92DAA4F5-DBE6-4A34-8A33-F47B41B5AE1E}" type="presParOf" srcId="{2BB4FCA5-9E48-4262-8DA5-25E872696052}" destId="{F97CCA73-C91A-486C-BF9D-4C3DADA191AA}" srcOrd="13" destOrd="0" presId="urn:microsoft.com/office/officeart/2005/8/layout/vProcess5"/>
    <dgm:cxn modelId="{BA5EA2AA-F134-4E17-BE75-64096A7F769E}" type="presParOf" srcId="{2BB4FCA5-9E48-4262-8DA5-25E872696052}" destId="{5331E9E0-B743-4DD3-AA24-D085602C41F0}" srcOrd="14" destOrd="0" presId="urn:microsoft.com/office/officeart/2005/8/layout/vProcess5"/>
  </dgm:cxnLst>
  <dgm:bg/>
  <dgm:whole>
    <a:effectLst>
      <a:reflection blurRad="6350" stA="52000" endA="300" endPos="35000" dir="5400000" sy="-100000" algn="bl" rotWithShape="0"/>
    </a:effectLst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67CD0A-6AB9-46F3-A015-7F1FD9D65232}" type="doc">
      <dgm:prSet loTypeId="urn:microsoft.com/office/officeart/2005/8/layout/vProcess5" loCatId="process" qsTypeId="urn:microsoft.com/office/officeart/2005/8/quickstyle/3d1" qsCatId="3D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957FD566-FC53-4E0E-BEDE-8648328EEA1F}">
      <dgm:prSet phldrT="[Text]" custT="1"/>
      <dgm:spPr>
        <a:solidFill>
          <a:srgbClr val="ABB441"/>
        </a:solidFill>
        <a:effectLst/>
      </dgm:spPr>
      <dgm:t>
        <a:bodyPr/>
        <a:lstStyle/>
        <a:p>
          <a:pPr algn="l"/>
          <a:endParaRPr lang="en-US" sz="2200" baseline="0" dirty="0">
            <a:solidFill>
              <a:srgbClr val="2E4A63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58DF9314-69A5-4C35-BD8E-4EA00F2654CD}" type="parTrans" cxnId="{F84D7871-75C0-472F-BE5C-3FEE6A276637}">
      <dgm:prSet/>
      <dgm:spPr/>
      <dgm:t>
        <a:bodyPr/>
        <a:lstStyle/>
        <a:p>
          <a:endParaRPr lang="en-US"/>
        </a:p>
      </dgm:t>
    </dgm:pt>
    <dgm:pt modelId="{79786F0B-26C7-4F7D-A737-8FCE5A26BAF2}" type="sibTrans" cxnId="{F84D7871-75C0-472F-BE5C-3FEE6A276637}">
      <dgm:prSet/>
      <dgm:spPr/>
      <dgm:t>
        <a:bodyPr/>
        <a:lstStyle/>
        <a:p>
          <a:endParaRPr lang="en-US"/>
        </a:p>
      </dgm:t>
    </dgm:pt>
    <dgm:pt modelId="{5866D98E-5212-4A3B-A1AA-B26FE7EB35F5}">
      <dgm:prSet phldrT="[Text]" custT="1"/>
      <dgm:spPr>
        <a:solidFill>
          <a:srgbClr val="ABB441"/>
        </a:solidFill>
      </dgm:spPr>
      <dgm:t>
        <a:bodyPr/>
        <a:lstStyle/>
        <a:p>
          <a:pPr>
            <a:spcAft>
              <a:spcPts val="600"/>
            </a:spcAft>
          </a:pPr>
          <a:endParaRPr lang="en-US" sz="2000" dirty="0">
            <a:solidFill>
              <a:srgbClr val="2E4A63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E4C1E911-8C93-4639-93B2-6FF6ACE0EB2D}" type="parTrans" cxnId="{7B22CB97-F223-4400-BB00-676465E59FE9}">
      <dgm:prSet/>
      <dgm:spPr/>
      <dgm:t>
        <a:bodyPr/>
        <a:lstStyle/>
        <a:p>
          <a:endParaRPr lang="en-US"/>
        </a:p>
      </dgm:t>
    </dgm:pt>
    <dgm:pt modelId="{343799B0-18F9-451A-A535-E15872821DC6}" type="sibTrans" cxnId="{7B22CB97-F223-4400-BB00-676465E59FE9}">
      <dgm:prSet/>
      <dgm:spPr/>
      <dgm:t>
        <a:bodyPr/>
        <a:lstStyle/>
        <a:p>
          <a:endParaRPr lang="en-US"/>
        </a:p>
      </dgm:t>
    </dgm:pt>
    <dgm:pt modelId="{869918A3-BE6A-405D-AB75-66E75453D4B4}">
      <dgm:prSet phldrT="[Text]" custT="1"/>
      <dgm:spPr>
        <a:solidFill>
          <a:srgbClr val="ABB441"/>
        </a:solidFill>
      </dgm:spPr>
      <dgm:t>
        <a:bodyPr/>
        <a:lstStyle/>
        <a:p>
          <a:pPr algn="l"/>
          <a:endParaRPr lang="en-US" sz="2300" baseline="0" dirty="0">
            <a:solidFill>
              <a:srgbClr val="2E4A63"/>
            </a:solidFill>
            <a:latin typeface="Verdana" panose="020B0604030504040204" pitchFamily="34" charset="0"/>
            <a:ea typeface="Verdana" panose="020B0604030504040204" pitchFamily="34" charset="0"/>
          </a:endParaRPr>
        </a:p>
        <a:p>
          <a:pPr algn="l"/>
          <a:r>
            <a:rPr lang="en-US" sz="1600" baseline="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March 28</a:t>
          </a:r>
          <a:r>
            <a:rPr lang="en-US" sz="1600" baseline="300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th</a:t>
          </a:r>
        </a:p>
        <a:p>
          <a:pPr algn="l"/>
          <a:r>
            <a:rPr lang="en-US" sz="1600" baseline="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Program Admin to discuss Dept. Budgets - Continued</a:t>
          </a:r>
        </a:p>
        <a:p>
          <a:pPr algn="l"/>
          <a:endParaRPr lang="en-US" sz="2400" baseline="-25000" dirty="0">
            <a:solidFill>
              <a:srgbClr val="2E4A63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3FC7EE69-4026-4F36-8BAE-31D4B762287B}" type="sibTrans" cxnId="{CA847ABF-62F1-42E4-A119-82EEAC38DC77}">
      <dgm:prSet/>
      <dgm:spPr/>
      <dgm:t>
        <a:bodyPr/>
        <a:lstStyle/>
        <a:p>
          <a:endParaRPr lang="en-US"/>
        </a:p>
      </dgm:t>
    </dgm:pt>
    <dgm:pt modelId="{03A82377-7118-4BFB-A1E4-C16C144BE00D}" type="parTrans" cxnId="{CA847ABF-62F1-42E4-A119-82EEAC38DC77}">
      <dgm:prSet/>
      <dgm:spPr/>
      <dgm:t>
        <a:bodyPr/>
        <a:lstStyle/>
        <a:p>
          <a:endParaRPr lang="en-US"/>
        </a:p>
      </dgm:t>
    </dgm:pt>
    <dgm:pt modelId="{0EB00756-C370-4E40-B880-9C88569299C6}">
      <dgm:prSet phldrT="[Text]" custT="1"/>
      <dgm:spPr>
        <a:solidFill>
          <a:srgbClr val="ABB441"/>
        </a:solidFill>
      </dgm:spPr>
      <dgm:t>
        <a:bodyPr/>
        <a:lstStyle/>
        <a:p>
          <a:r>
            <a:rPr lang="en-US" sz="1600" dirty="0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rPr>
            <a:t>March 14</a:t>
          </a:r>
          <a:r>
            <a:rPr lang="en-US" sz="1600" baseline="30000" dirty="0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rPr>
            <a:t>th</a:t>
          </a:r>
          <a:r>
            <a:rPr lang="en-US" sz="1600" dirty="0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endParaRPr lang="en-US" sz="1600" baseline="30000" dirty="0">
            <a:solidFill>
              <a:srgbClr val="2E4A63"/>
            </a:solidFill>
            <a:highlight>
              <a:srgbClr val="ABB441"/>
            </a:highlight>
            <a:latin typeface="Verdana" panose="020B0604030504040204" pitchFamily="34" charset="0"/>
            <a:ea typeface="Verdana" panose="020B0604030504040204" pitchFamily="34" charset="0"/>
          </a:endParaRPr>
        </a:p>
        <a:p>
          <a:r>
            <a:rPr lang="en-US" sz="1600" dirty="0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rPr>
            <a:t>Principals – Traditional Buildings; Career &amp; Technical Education (CTE) &amp; Athletics &amp; Activities</a:t>
          </a:r>
        </a:p>
      </dgm:t>
    </dgm:pt>
    <dgm:pt modelId="{708CFF2C-9EDA-4DBD-BCC7-028146A89A81}" type="sibTrans" cxnId="{BA7B4049-D8C6-4B53-B753-A379910D706E}">
      <dgm:prSet/>
      <dgm:spPr/>
      <dgm:t>
        <a:bodyPr/>
        <a:lstStyle/>
        <a:p>
          <a:endParaRPr lang="en-US"/>
        </a:p>
      </dgm:t>
    </dgm:pt>
    <dgm:pt modelId="{8F108AA1-33FB-47A6-9578-12ABAB680C71}" type="parTrans" cxnId="{BA7B4049-D8C6-4B53-B753-A379910D706E}">
      <dgm:prSet/>
      <dgm:spPr/>
      <dgm:t>
        <a:bodyPr/>
        <a:lstStyle/>
        <a:p>
          <a:endParaRPr lang="en-US"/>
        </a:p>
      </dgm:t>
    </dgm:pt>
    <dgm:pt modelId="{2BB4FCA5-9E48-4262-8DA5-25E872696052}" type="pres">
      <dgm:prSet presAssocID="{5467CD0A-6AB9-46F3-A015-7F1FD9D65232}" presName="outerComposite" presStyleCnt="0">
        <dgm:presLayoutVars>
          <dgm:chMax val="5"/>
          <dgm:dir/>
          <dgm:resizeHandles val="exact"/>
        </dgm:presLayoutVars>
      </dgm:prSet>
      <dgm:spPr/>
    </dgm:pt>
    <dgm:pt modelId="{6FEFD883-A91D-4D20-802F-8E039AC51E20}" type="pres">
      <dgm:prSet presAssocID="{5467CD0A-6AB9-46F3-A015-7F1FD9D65232}" presName="dummyMaxCanvas" presStyleCnt="0">
        <dgm:presLayoutVars/>
      </dgm:prSet>
      <dgm:spPr/>
    </dgm:pt>
    <dgm:pt modelId="{893DF477-8277-40D1-9174-3B363D889734}" type="pres">
      <dgm:prSet presAssocID="{5467CD0A-6AB9-46F3-A015-7F1FD9D65232}" presName="FourNodes_1" presStyleLbl="node1" presStyleIdx="0" presStyleCnt="4" custScaleX="110584" custLinFactNeighborX="4898" custLinFactNeighborY="-190">
        <dgm:presLayoutVars>
          <dgm:bulletEnabled val="1"/>
        </dgm:presLayoutVars>
      </dgm:prSet>
      <dgm:spPr/>
    </dgm:pt>
    <dgm:pt modelId="{46F6E66C-D86D-4797-ADAE-C568CD553788}" type="pres">
      <dgm:prSet presAssocID="{5467CD0A-6AB9-46F3-A015-7F1FD9D65232}" presName="FourNodes_2" presStyleLbl="node1" presStyleIdx="1" presStyleCnt="4" custScaleX="106981" custLinFactNeighborX="-774" custLinFactNeighborY="-2953">
        <dgm:presLayoutVars>
          <dgm:bulletEnabled val="1"/>
        </dgm:presLayoutVars>
      </dgm:prSet>
      <dgm:spPr/>
    </dgm:pt>
    <dgm:pt modelId="{42AEA339-0F92-4292-B561-030F273FED94}" type="pres">
      <dgm:prSet presAssocID="{5467CD0A-6AB9-46F3-A015-7F1FD9D65232}" presName="FourNodes_3" presStyleLbl="node1" presStyleIdx="2" presStyleCnt="4" custScaleX="111012" custLinFactNeighborX="-206" custLinFactNeighborY="-3087">
        <dgm:presLayoutVars>
          <dgm:bulletEnabled val="1"/>
        </dgm:presLayoutVars>
      </dgm:prSet>
      <dgm:spPr/>
    </dgm:pt>
    <dgm:pt modelId="{FC30E25F-AEB0-48DF-B834-2A95E11B8822}" type="pres">
      <dgm:prSet presAssocID="{5467CD0A-6AB9-46F3-A015-7F1FD9D65232}" presName="FourNodes_4" presStyleLbl="node1" presStyleIdx="3" presStyleCnt="4">
        <dgm:presLayoutVars>
          <dgm:bulletEnabled val="1"/>
        </dgm:presLayoutVars>
      </dgm:prSet>
      <dgm:spPr/>
    </dgm:pt>
    <dgm:pt modelId="{948F90A3-9CAF-4118-8880-8CDFA9D0CDA7}" type="pres">
      <dgm:prSet presAssocID="{5467CD0A-6AB9-46F3-A015-7F1FD9D65232}" presName="FourConn_1-2" presStyleLbl="fgAccFollowNode1" presStyleIdx="0" presStyleCnt="3">
        <dgm:presLayoutVars>
          <dgm:bulletEnabled val="1"/>
        </dgm:presLayoutVars>
      </dgm:prSet>
      <dgm:spPr/>
    </dgm:pt>
    <dgm:pt modelId="{118F35C0-ADBF-4FA3-B5DE-6F927A228BBF}" type="pres">
      <dgm:prSet presAssocID="{5467CD0A-6AB9-46F3-A015-7F1FD9D65232}" presName="FourConn_2-3" presStyleLbl="fgAccFollowNode1" presStyleIdx="1" presStyleCnt="3">
        <dgm:presLayoutVars>
          <dgm:bulletEnabled val="1"/>
        </dgm:presLayoutVars>
      </dgm:prSet>
      <dgm:spPr/>
    </dgm:pt>
    <dgm:pt modelId="{2F03220A-C09C-427C-9179-735F3FA8BDC3}" type="pres">
      <dgm:prSet presAssocID="{5467CD0A-6AB9-46F3-A015-7F1FD9D65232}" presName="FourConn_3-4" presStyleLbl="fgAccFollowNode1" presStyleIdx="2" presStyleCnt="3">
        <dgm:presLayoutVars>
          <dgm:bulletEnabled val="1"/>
        </dgm:presLayoutVars>
      </dgm:prSet>
      <dgm:spPr/>
    </dgm:pt>
    <dgm:pt modelId="{3C875AD0-D0B2-4A66-A0B7-80A77DDCFCE7}" type="pres">
      <dgm:prSet presAssocID="{5467CD0A-6AB9-46F3-A015-7F1FD9D65232}" presName="FourNodes_1_text" presStyleLbl="node1" presStyleIdx="3" presStyleCnt="4">
        <dgm:presLayoutVars>
          <dgm:bulletEnabled val="1"/>
        </dgm:presLayoutVars>
      </dgm:prSet>
      <dgm:spPr/>
    </dgm:pt>
    <dgm:pt modelId="{EF3FDBB9-6CBC-460F-8392-CCB2E5E14166}" type="pres">
      <dgm:prSet presAssocID="{5467CD0A-6AB9-46F3-A015-7F1FD9D65232}" presName="FourNodes_2_text" presStyleLbl="node1" presStyleIdx="3" presStyleCnt="4">
        <dgm:presLayoutVars>
          <dgm:bulletEnabled val="1"/>
        </dgm:presLayoutVars>
      </dgm:prSet>
      <dgm:spPr/>
    </dgm:pt>
    <dgm:pt modelId="{78078103-3A03-424B-B6CE-7E97009B2344}" type="pres">
      <dgm:prSet presAssocID="{5467CD0A-6AB9-46F3-A015-7F1FD9D65232}" presName="FourNodes_3_text" presStyleLbl="node1" presStyleIdx="3" presStyleCnt="4">
        <dgm:presLayoutVars>
          <dgm:bulletEnabled val="1"/>
        </dgm:presLayoutVars>
      </dgm:prSet>
      <dgm:spPr/>
    </dgm:pt>
    <dgm:pt modelId="{2DEF9A60-19ED-45E9-8548-DFFDFEA7834A}" type="pres">
      <dgm:prSet presAssocID="{5467CD0A-6AB9-46F3-A015-7F1FD9D65232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09EBF316-2E7E-4DC7-85F2-775D1F638A39}" type="presOf" srcId="{957FD566-FC53-4E0E-BEDE-8648328EEA1F}" destId="{FC30E25F-AEB0-48DF-B834-2A95E11B8822}" srcOrd="0" destOrd="0" presId="urn:microsoft.com/office/officeart/2005/8/layout/vProcess5"/>
    <dgm:cxn modelId="{61E2DA37-96F2-411F-B505-A752A48FC100}" type="presOf" srcId="{708CFF2C-9EDA-4DBD-BCC7-028146A89A81}" destId="{948F90A3-9CAF-4118-8880-8CDFA9D0CDA7}" srcOrd="0" destOrd="0" presId="urn:microsoft.com/office/officeart/2005/8/layout/vProcess5"/>
    <dgm:cxn modelId="{7523693E-8002-4190-82BB-C2A6B52B93FB}" type="presOf" srcId="{0EB00756-C370-4E40-B880-9C88569299C6}" destId="{893DF477-8277-40D1-9174-3B363D889734}" srcOrd="0" destOrd="0" presId="urn:microsoft.com/office/officeart/2005/8/layout/vProcess5"/>
    <dgm:cxn modelId="{7B587C5E-2976-4D68-80D1-06C56308CF50}" type="presOf" srcId="{869918A3-BE6A-405D-AB75-66E75453D4B4}" destId="{EF3FDBB9-6CBC-460F-8392-CCB2E5E14166}" srcOrd="1" destOrd="0" presId="urn:microsoft.com/office/officeart/2005/8/layout/vProcess5"/>
    <dgm:cxn modelId="{BA7B4049-D8C6-4B53-B753-A379910D706E}" srcId="{5467CD0A-6AB9-46F3-A015-7F1FD9D65232}" destId="{0EB00756-C370-4E40-B880-9C88569299C6}" srcOrd="0" destOrd="0" parTransId="{8F108AA1-33FB-47A6-9578-12ABAB680C71}" sibTransId="{708CFF2C-9EDA-4DBD-BCC7-028146A89A81}"/>
    <dgm:cxn modelId="{F84D7871-75C0-472F-BE5C-3FEE6A276637}" srcId="{5467CD0A-6AB9-46F3-A015-7F1FD9D65232}" destId="{957FD566-FC53-4E0E-BEDE-8648328EEA1F}" srcOrd="3" destOrd="0" parTransId="{58DF9314-69A5-4C35-BD8E-4EA00F2654CD}" sibTransId="{79786F0B-26C7-4F7D-A737-8FCE5A26BAF2}"/>
    <dgm:cxn modelId="{67EB2B76-3E50-4292-BAFF-DC634CB9B0CD}" type="presOf" srcId="{5866D98E-5212-4A3B-A1AA-B26FE7EB35F5}" destId="{78078103-3A03-424B-B6CE-7E97009B2344}" srcOrd="1" destOrd="0" presId="urn:microsoft.com/office/officeart/2005/8/layout/vProcess5"/>
    <dgm:cxn modelId="{56B0328B-71C2-40EB-ACFA-5F93A9DDA234}" type="presOf" srcId="{343799B0-18F9-451A-A535-E15872821DC6}" destId="{2F03220A-C09C-427C-9179-735F3FA8BDC3}" srcOrd="0" destOrd="0" presId="urn:microsoft.com/office/officeart/2005/8/layout/vProcess5"/>
    <dgm:cxn modelId="{7B22CB97-F223-4400-BB00-676465E59FE9}" srcId="{5467CD0A-6AB9-46F3-A015-7F1FD9D65232}" destId="{5866D98E-5212-4A3B-A1AA-B26FE7EB35F5}" srcOrd="2" destOrd="0" parTransId="{E4C1E911-8C93-4639-93B2-6FF6ACE0EB2D}" sibTransId="{343799B0-18F9-451A-A535-E15872821DC6}"/>
    <dgm:cxn modelId="{7BA71CAF-4256-42CB-B3F3-6F15C40837DE}" type="presOf" srcId="{3FC7EE69-4026-4F36-8BAE-31D4B762287B}" destId="{118F35C0-ADBF-4FA3-B5DE-6F927A228BBF}" srcOrd="0" destOrd="0" presId="urn:microsoft.com/office/officeart/2005/8/layout/vProcess5"/>
    <dgm:cxn modelId="{CA847ABF-62F1-42E4-A119-82EEAC38DC77}" srcId="{5467CD0A-6AB9-46F3-A015-7F1FD9D65232}" destId="{869918A3-BE6A-405D-AB75-66E75453D4B4}" srcOrd="1" destOrd="0" parTransId="{03A82377-7118-4BFB-A1E4-C16C144BE00D}" sibTransId="{3FC7EE69-4026-4F36-8BAE-31D4B762287B}"/>
    <dgm:cxn modelId="{6847DDC7-6100-432A-BC40-A0DD9BB4156C}" type="presOf" srcId="{5467CD0A-6AB9-46F3-A015-7F1FD9D65232}" destId="{2BB4FCA5-9E48-4262-8DA5-25E872696052}" srcOrd="0" destOrd="0" presId="urn:microsoft.com/office/officeart/2005/8/layout/vProcess5"/>
    <dgm:cxn modelId="{3DAC85CB-3840-4948-862A-14E3F478310C}" type="presOf" srcId="{0EB00756-C370-4E40-B880-9C88569299C6}" destId="{3C875AD0-D0B2-4A66-A0B7-80A77DDCFCE7}" srcOrd="1" destOrd="0" presId="urn:microsoft.com/office/officeart/2005/8/layout/vProcess5"/>
    <dgm:cxn modelId="{9C2DAAEA-4836-42EF-9562-7DB36C7E7601}" type="presOf" srcId="{957FD566-FC53-4E0E-BEDE-8648328EEA1F}" destId="{2DEF9A60-19ED-45E9-8548-DFFDFEA7834A}" srcOrd="1" destOrd="0" presId="urn:microsoft.com/office/officeart/2005/8/layout/vProcess5"/>
    <dgm:cxn modelId="{71705BEF-2485-4942-B6D1-42FE9968F0E4}" type="presOf" srcId="{869918A3-BE6A-405D-AB75-66E75453D4B4}" destId="{46F6E66C-D86D-4797-ADAE-C568CD553788}" srcOrd="0" destOrd="0" presId="urn:microsoft.com/office/officeart/2005/8/layout/vProcess5"/>
    <dgm:cxn modelId="{AB7C62FA-C418-4B58-A576-BD0DF4D1D2BD}" type="presOf" srcId="{5866D98E-5212-4A3B-A1AA-B26FE7EB35F5}" destId="{42AEA339-0F92-4292-B561-030F273FED94}" srcOrd="0" destOrd="0" presId="urn:microsoft.com/office/officeart/2005/8/layout/vProcess5"/>
    <dgm:cxn modelId="{BAC84F0C-CB79-499B-A0D9-0979B5EE29F0}" type="presParOf" srcId="{2BB4FCA5-9E48-4262-8DA5-25E872696052}" destId="{6FEFD883-A91D-4D20-802F-8E039AC51E20}" srcOrd="0" destOrd="0" presId="urn:microsoft.com/office/officeart/2005/8/layout/vProcess5"/>
    <dgm:cxn modelId="{E9425387-9D0F-45B0-A934-24E6A1180EF9}" type="presParOf" srcId="{2BB4FCA5-9E48-4262-8DA5-25E872696052}" destId="{893DF477-8277-40D1-9174-3B363D889734}" srcOrd="1" destOrd="0" presId="urn:microsoft.com/office/officeart/2005/8/layout/vProcess5"/>
    <dgm:cxn modelId="{E0438F73-D665-4093-A861-84F0CAC03919}" type="presParOf" srcId="{2BB4FCA5-9E48-4262-8DA5-25E872696052}" destId="{46F6E66C-D86D-4797-ADAE-C568CD553788}" srcOrd="2" destOrd="0" presId="urn:microsoft.com/office/officeart/2005/8/layout/vProcess5"/>
    <dgm:cxn modelId="{B1D9A993-9AA4-4BC4-BD45-D80CE2079E13}" type="presParOf" srcId="{2BB4FCA5-9E48-4262-8DA5-25E872696052}" destId="{42AEA339-0F92-4292-B561-030F273FED94}" srcOrd="3" destOrd="0" presId="urn:microsoft.com/office/officeart/2005/8/layout/vProcess5"/>
    <dgm:cxn modelId="{132C76A5-725C-4833-8537-C550DDA1F79D}" type="presParOf" srcId="{2BB4FCA5-9E48-4262-8DA5-25E872696052}" destId="{FC30E25F-AEB0-48DF-B834-2A95E11B8822}" srcOrd="4" destOrd="0" presId="urn:microsoft.com/office/officeart/2005/8/layout/vProcess5"/>
    <dgm:cxn modelId="{AF25F05B-B3A6-443F-80A6-53B731704BFF}" type="presParOf" srcId="{2BB4FCA5-9E48-4262-8DA5-25E872696052}" destId="{948F90A3-9CAF-4118-8880-8CDFA9D0CDA7}" srcOrd="5" destOrd="0" presId="urn:microsoft.com/office/officeart/2005/8/layout/vProcess5"/>
    <dgm:cxn modelId="{4EDE2A06-2C83-4392-890E-1611ADFB349D}" type="presParOf" srcId="{2BB4FCA5-9E48-4262-8DA5-25E872696052}" destId="{118F35C0-ADBF-4FA3-B5DE-6F927A228BBF}" srcOrd="6" destOrd="0" presId="urn:microsoft.com/office/officeart/2005/8/layout/vProcess5"/>
    <dgm:cxn modelId="{676FEC9E-7D1C-412A-9217-7896BF0A7DD1}" type="presParOf" srcId="{2BB4FCA5-9E48-4262-8DA5-25E872696052}" destId="{2F03220A-C09C-427C-9179-735F3FA8BDC3}" srcOrd="7" destOrd="0" presId="urn:microsoft.com/office/officeart/2005/8/layout/vProcess5"/>
    <dgm:cxn modelId="{8974B94D-E56D-4F5C-A1E2-9CFB7EA4129F}" type="presParOf" srcId="{2BB4FCA5-9E48-4262-8DA5-25E872696052}" destId="{3C875AD0-D0B2-4A66-A0B7-80A77DDCFCE7}" srcOrd="8" destOrd="0" presId="urn:microsoft.com/office/officeart/2005/8/layout/vProcess5"/>
    <dgm:cxn modelId="{1561A5C7-7D25-499A-9D50-2B605014CDC1}" type="presParOf" srcId="{2BB4FCA5-9E48-4262-8DA5-25E872696052}" destId="{EF3FDBB9-6CBC-460F-8392-CCB2E5E14166}" srcOrd="9" destOrd="0" presId="urn:microsoft.com/office/officeart/2005/8/layout/vProcess5"/>
    <dgm:cxn modelId="{C16CD612-9570-46EE-A349-285DC053365D}" type="presParOf" srcId="{2BB4FCA5-9E48-4262-8DA5-25E872696052}" destId="{78078103-3A03-424B-B6CE-7E97009B2344}" srcOrd="10" destOrd="0" presId="urn:microsoft.com/office/officeart/2005/8/layout/vProcess5"/>
    <dgm:cxn modelId="{9B3CB452-38F2-4483-A014-993317FC35D9}" type="presParOf" srcId="{2BB4FCA5-9E48-4262-8DA5-25E872696052}" destId="{2DEF9A60-19ED-45E9-8548-DFFDFEA7834A}" srcOrd="11" destOrd="0" presId="urn:microsoft.com/office/officeart/2005/8/layout/vProcess5"/>
  </dgm:cxnLst>
  <dgm:bg/>
  <dgm:whole>
    <a:effectLst>
      <a:reflection blurRad="6350" stA="52000" endA="300" endPos="35000" dir="5400000" sy="-100000" algn="bl" rotWithShape="0"/>
    </a:effectLst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4FE6E7-2D07-4759-8CA9-ECE3793C51EB}">
      <dsp:nvSpPr>
        <dsp:cNvPr id="0" name=""/>
        <dsp:cNvSpPr/>
      </dsp:nvSpPr>
      <dsp:spPr>
        <a:xfrm>
          <a:off x="0" y="0"/>
          <a:ext cx="6512813" cy="953650"/>
        </a:xfrm>
        <a:prstGeom prst="roundRect">
          <a:avLst>
            <a:gd name="adj" fmla="val 10000"/>
          </a:avLst>
        </a:prstGeom>
        <a:solidFill>
          <a:srgbClr val="ABB441"/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rPr>
            <a:t>Custodial, Maintenance, &amp; Grounds -   Victor </a:t>
          </a:r>
          <a:r>
            <a:rPr lang="en-US" sz="2200" kern="1200" dirty="0" err="1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rPr>
            <a:t>Scarpelli</a:t>
          </a:r>
          <a:r>
            <a:rPr lang="en-US" sz="2200" kern="1200" dirty="0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rPr>
            <a:t> &amp; Adam Denney</a:t>
          </a:r>
        </a:p>
      </dsp:txBody>
      <dsp:txXfrm>
        <a:off x="27931" y="27931"/>
        <a:ext cx="5372174" cy="897788"/>
      </dsp:txXfrm>
    </dsp:sp>
    <dsp:sp modelId="{2522BEA1-F401-4949-80FE-E2E76518B5AF}">
      <dsp:nvSpPr>
        <dsp:cNvPr id="0" name=""/>
        <dsp:cNvSpPr/>
      </dsp:nvSpPr>
      <dsp:spPr>
        <a:xfrm>
          <a:off x="486346" y="1086101"/>
          <a:ext cx="6512813" cy="953650"/>
        </a:xfrm>
        <a:prstGeom prst="roundRect">
          <a:avLst>
            <a:gd name="adj" fmla="val 10000"/>
          </a:avLst>
        </a:prstGeom>
        <a:solidFill>
          <a:srgbClr val="ABB441"/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rPr>
            <a:t>Transportation - Victor </a:t>
          </a:r>
          <a:r>
            <a:rPr lang="en-US" sz="2200" kern="1200" dirty="0" err="1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rPr>
            <a:t>Scarpelli</a:t>
          </a:r>
          <a:r>
            <a:rPr lang="en-US" sz="2200" kern="1200" dirty="0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rPr>
            <a:t> &amp; Mike Birch</a:t>
          </a:r>
        </a:p>
      </dsp:txBody>
      <dsp:txXfrm>
        <a:off x="514277" y="1114032"/>
        <a:ext cx="5350732" cy="897788"/>
      </dsp:txXfrm>
    </dsp:sp>
    <dsp:sp modelId="{440D5E80-EABE-4AE0-85D2-41BEEF290510}">
      <dsp:nvSpPr>
        <dsp:cNvPr id="0" name=""/>
        <dsp:cNvSpPr/>
      </dsp:nvSpPr>
      <dsp:spPr>
        <a:xfrm>
          <a:off x="972693" y="2172203"/>
          <a:ext cx="6512813" cy="953650"/>
        </a:xfrm>
        <a:prstGeom prst="roundRect">
          <a:avLst>
            <a:gd name="adj" fmla="val 10000"/>
          </a:avLst>
        </a:prstGeom>
        <a:solidFill>
          <a:srgbClr val="ABB441"/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rPr>
            <a:t>Technology – Victor </a:t>
          </a:r>
          <a:r>
            <a:rPr lang="en-US" sz="2400" kern="1200" dirty="0" err="1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rPr>
            <a:t>Scarpelli</a:t>
          </a:r>
          <a:r>
            <a:rPr lang="en-US" sz="2400" kern="1200" dirty="0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rPr>
            <a:t> &amp; Jessie Crowther </a:t>
          </a:r>
        </a:p>
      </dsp:txBody>
      <dsp:txXfrm>
        <a:off x="1000624" y="2200134"/>
        <a:ext cx="5350732" cy="897788"/>
      </dsp:txXfrm>
    </dsp:sp>
    <dsp:sp modelId="{9FFAB417-C26A-4B2B-82FC-DF40BB1EE2FA}">
      <dsp:nvSpPr>
        <dsp:cNvPr id="0" name=""/>
        <dsp:cNvSpPr/>
      </dsp:nvSpPr>
      <dsp:spPr>
        <a:xfrm>
          <a:off x="1459039" y="3258305"/>
          <a:ext cx="6512813" cy="953650"/>
        </a:xfrm>
        <a:prstGeom prst="roundRect">
          <a:avLst>
            <a:gd name="adj" fmla="val 10000"/>
          </a:avLst>
        </a:prstGeom>
        <a:solidFill>
          <a:srgbClr val="ABB441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Food Service – Victor </a:t>
          </a:r>
          <a:r>
            <a:rPr lang="en-US" sz="2400" kern="1200" dirty="0" err="1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Scarpelli</a:t>
          </a:r>
          <a:r>
            <a:rPr lang="en-US" sz="2400" kern="1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 (Kellee </a:t>
          </a:r>
          <a:r>
            <a:rPr lang="en-US" sz="2400" kern="1200" dirty="0" err="1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Haizlip</a:t>
          </a:r>
          <a:r>
            <a:rPr lang="en-US" sz="2400" kern="1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)</a:t>
          </a:r>
        </a:p>
      </dsp:txBody>
      <dsp:txXfrm>
        <a:off x="1486970" y="3286236"/>
        <a:ext cx="5350732" cy="897788"/>
      </dsp:txXfrm>
    </dsp:sp>
    <dsp:sp modelId="{0C42C7C0-BE4D-46F7-AFF3-FD4E36507149}">
      <dsp:nvSpPr>
        <dsp:cNvPr id="0" name=""/>
        <dsp:cNvSpPr/>
      </dsp:nvSpPr>
      <dsp:spPr>
        <a:xfrm>
          <a:off x="1945386" y="4344406"/>
          <a:ext cx="6512813" cy="953650"/>
        </a:xfrm>
        <a:prstGeom prst="roundRect">
          <a:avLst>
            <a:gd name="adj" fmla="val 10000"/>
          </a:avLst>
        </a:prstGeom>
        <a:solidFill>
          <a:srgbClr val="ABB441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Risk Management – Victor </a:t>
          </a:r>
          <a:r>
            <a:rPr lang="en-US" sz="2400" kern="1200" dirty="0" err="1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Scarpelli</a:t>
          </a:r>
          <a:r>
            <a:rPr lang="en-US" sz="2400" kern="1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 (Kelly Pitts)</a:t>
          </a:r>
        </a:p>
      </dsp:txBody>
      <dsp:txXfrm>
        <a:off x="1973317" y="4372337"/>
        <a:ext cx="5350732" cy="897788"/>
      </dsp:txXfrm>
    </dsp:sp>
    <dsp:sp modelId="{5200AD8D-36C8-46D3-BB00-79736E16DE81}">
      <dsp:nvSpPr>
        <dsp:cNvPr id="0" name=""/>
        <dsp:cNvSpPr/>
      </dsp:nvSpPr>
      <dsp:spPr>
        <a:xfrm>
          <a:off x="5892941" y="696694"/>
          <a:ext cx="619872" cy="61987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6032412" y="696694"/>
        <a:ext cx="340930" cy="466454"/>
      </dsp:txXfrm>
    </dsp:sp>
    <dsp:sp modelId="{8CC28106-338E-4840-B838-34BEC3D05277}">
      <dsp:nvSpPr>
        <dsp:cNvPr id="0" name=""/>
        <dsp:cNvSpPr/>
      </dsp:nvSpPr>
      <dsp:spPr>
        <a:xfrm>
          <a:off x="6379287" y="1782796"/>
          <a:ext cx="619872" cy="61987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6518758" y="1782796"/>
        <a:ext cx="340930" cy="466454"/>
      </dsp:txXfrm>
    </dsp:sp>
    <dsp:sp modelId="{5A2A8FFB-1CEA-4488-92BB-EB072C0840F2}">
      <dsp:nvSpPr>
        <dsp:cNvPr id="0" name=""/>
        <dsp:cNvSpPr/>
      </dsp:nvSpPr>
      <dsp:spPr>
        <a:xfrm>
          <a:off x="6865634" y="2853003"/>
          <a:ext cx="619872" cy="61987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7005105" y="2853003"/>
        <a:ext cx="340930" cy="466454"/>
      </dsp:txXfrm>
    </dsp:sp>
    <dsp:sp modelId="{BF8678B8-67AE-4E60-BCB8-4B2299EEA5BC}">
      <dsp:nvSpPr>
        <dsp:cNvPr id="0" name=""/>
        <dsp:cNvSpPr/>
      </dsp:nvSpPr>
      <dsp:spPr>
        <a:xfrm>
          <a:off x="7351980" y="3949701"/>
          <a:ext cx="619872" cy="61987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7491451" y="3949701"/>
        <a:ext cx="340930" cy="4664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3DF477-8277-40D1-9174-3B363D889734}">
      <dsp:nvSpPr>
        <dsp:cNvPr id="0" name=""/>
        <dsp:cNvSpPr/>
      </dsp:nvSpPr>
      <dsp:spPr>
        <a:xfrm>
          <a:off x="152382" y="0"/>
          <a:ext cx="7482732" cy="1166125"/>
        </a:xfrm>
        <a:prstGeom prst="roundRect">
          <a:avLst>
            <a:gd name="adj" fmla="val 10000"/>
          </a:avLst>
        </a:prstGeom>
        <a:solidFill>
          <a:srgbClr val="ABB441"/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rPr>
            <a:t>March 14</a:t>
          </a:r>
          <a:r>
            <a:rPr lang="en-US" sz="1600" kern="1200" baseline="30000" dirty="0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rPr>
            <a:t>th</a:t>
          </a:r>
          <a:r>
            <a:rPr lang="en-US" sz="1600" kern="1200" dirty="0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endParaRPr lang="en-US" sz="1600" kern="1200" baseline="30000" dirty="0">
            <a:solidFill>
              <a:srgbClr val="2E4A63"/>
            </a:solidFill>
            <a:highlight>
              <a:srgbClr val="ABB441"/>
            </a:highlight>
            <a:latin typeface="Verdana" panose="020B0604030504040204" pitchFamily="34" charset="0"/>
            <a:ea typeface="Verdana" panose="020B0604030504040204" pitchFamily="34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rPr>
            <a:t>Principals – Traditional Buildings; Career &amp; Technical Education (CTE) &amp; Athletics &amp; Activities</a:t>
          </a:r>
        </a:p>
      </dsp:txBody>
      <dsp:txXfrm>
        <a:off x="186537" y="34155"/>
        <a:ext cx="5989472" cy="1097815"/>
      </dsp:txXfrm>
    </dsp:sp>
    <dsp:sp modelId="{46F6E66C-D86D-4797-ADAE-C568CD553788}">
      <dsp:nvSpPr>
        <dsp:cNvPr id="0" name=""/>
        <dsp:cNvSpPr/>
      </dsp:nvSpPr>
      <dsp:spPr>
        <a:xfrm>
          <a:off x="457182" y="1343712"/>
          <a:ext cx="7238933" cy="1166125"/>
        </a:xfrm>
        <a:prstGeom prst="roundRect">
          <a:avLst>
            <a:gd name="adj" fmla="val 10000"/>
          </a:avLst>
        </a:prstGeom>
        <a:solidFill>
          <a:srgbClr val="ABB441"/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 baseline="0" dirty="0">
            <a:solidFill>
              <a:srgbClr val="2E4A63"/>
            </a:solidFill>
            <a:latin typeface="Verdana" panose="020B0604030504040204" pitchFamily="34" charset="0"/>
            <a:ea typeface="Verdana" panose="020B0604030504040204" pitchFamily="34" charset="0"/>
          </a:endParaRP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March 28</a:t>
          </a:r>
          <a:r>
            <a:rPr lang="en-US" sz="1600" kern="1200" baseline="300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th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Program Admin to discuss Dept. Budgets - Continued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baseline="-25000" dirty="0">
            <a:solidFill>
              <a:srgbClr val="2E4A63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491337" y="1377867"/>
        <a:ext cx="5753466" cy="1097815"/>
      </dsp:txXfrm>
    </dsp:sp>
    <dsp:sp modelId="{42AEA339-0F92-4292-B561-030F273FED94}">
      <dsp:nvSpPr>
        <dsp:cNvPr id="0" name=""/>
        <dsp:cNvSpPr/>
      </dsp:nvSpPr>
      <dsp:spPr>
        <a:xfrm>
          <a:off x="917477" y="2720298"/>
          <a:ext cx="7511693" cy="1166125"/>
        </a:xfrm>
        <a:prstGeom prst="roundRect">
          <a:avLst>
            <a:gd name="adj" fmla="val 10000"/>
          </a:avLst>
        </a:prstGeom>
        <a:solidFill>
          <a:srgbClr val="ABB441"/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n-US" sz="2000" kern="1200" dirty="0">
            <a:solidFill>
              <a:srgbClr val="2E4A63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951632" y="2754453"/>
        <a:ext cx="5982218" cy="1097815"/>
      </dsp:txXfrm>
    </dsp:sp>
    <dsp:sp modelId="{FC30E25F-AEB0-48DF-B834-2A95E11B8822}">
      <dsp:nvSpPr>
        <dsp:cNvPr id="0" name=""/>
        <dsp:cNvSpPr/>
      </dsp:nvSpPr>
      <dsp:spPr>
        <a:xfrm>
          <a:off x="1870683" y="4134444"/>
          <a:ext cx="6766560" cy="1166125"/>
        </a:xfrm>
        <a:prstGeom prst="roundRect">
          <a:avLst>
            <a:gd name="adj" fmla="val 10000"/>
          </a:avLst>
        </a:prstGeom>
        <a:solidFill>
          <a:srgbClr val="ABB441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 baseline="0" dirty="0">
            <a:solidFill>
              <a:srgbClr val="2E4A63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1904838" y="4168599"/>
        <a:ext cx="5373569" cy="1097815"/>
      </dsp:txXfrm>
    </dsp:sp>
    <dsp:sp modelId="{948F90A3-9CAF-4118-8880-8CDFA9D0CDA7}">
      <dsp:nvSpPr>
        <dsp:cNvPr id="0" name=""/>
        <dsp:cNvSpPr/>
      </dsp:nvSpPr>
      <dsp:spPr>
        <a:xfrm>
          <a:off x="6187621" y="893146"/>
          <a:ext cx="757981" cy="75798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6358167" y="893146"/>
        <a:ext cx="416889" cy="570381"/>
      </dsp:txXfrm>
    </dsp:sp>
    <dsp:sp modelId="{118F35C0-ADBF-4FA3-B5DE-6F927A228BBF}">
      <dsp:nvSpPr>
        <dsp:cNvPr id="0" name=""/>
        <dsp:cNvSpPr/>
      </dsp:nvSpPr>
      <dsp:spPr>
        <a:xfrm>
          <a:off x="6754321" y="2271294"/>
          <a:ext cx="757981" cy="75798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6924867" y="2271294"/>
        <a:ext cx="416889" cy="570381"/>
      </dsp:txXfrm>
    </dsp:sp>
    <dsp:sp modelId="{2F03220A-C09C-427C-9179-735F3FA8BDC3}">
      <dsp:nvSpPr>
        <dsp:cNvPr id="0" name=""/>
        <dsp:cNvSpPr/>
      </dsp:nvSpPr>
      <dsp:spPr>
        <a:xfrm>
          <a:off x="7312562" y="3649442"/>
          <a:ext cx="757981" cy="75798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7483108" y="3649442"/>
        <a:ext cx="416889" cy="5703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r">
              <a:defRPr sz="1200"/>
            </a:lvl1pPr>
          </a:lstStyle>
          <a:p>
            <a:fld id="{96958D56-4755-462B-BACD-E779E0439FD7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9" tIns="48320" rIns="96639" bIns="483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39" tIns="48320" rIns="96639" bIns="483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r">
              <a:defRPr sz="1200"/>
            </a:lvl1pPr>
          </a:lstStyle>
          <a:p>
            <a:fld id="{62E70689-7C75-417F-912F-FD70A0967E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44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 userDrawn="1"/>
        </p:nvSpPr>
        <p:spPr>
          <a:xfrm>
            <a:off x="0" y="-1"/>
            <a:ext cx="9144000" cy="970005"/>
          </a:xfrm>
          <a:custGeom>
            <a:avLst/>
            <a:gdLst>
              <a:gd name="connsiteX0" fmla="*/ 0 w 9144000"/>
              <a:gd name="connsiteY0" fmla="*/ 0 h 990600"/>
              <a:gd name="connsiteX1" fmla="*/ 9144000 w 9144000"/>
              <a:gd name="connsiteY1" fmla="*/ 0 h 990600"/>
              <a:gd name="connsiteX2" fmla="*/ 9144000 w 9144000"/>
              <a:gd name="connsiteY2" fmla="*/ 990600 h 990600"/>
              <a:gd name="connsiteX3" fmla="*/ 0 w 9144000"/>
              <a:gd name="connsiteY3" fmla="*/ 990600 h 990600"/>
              <a:gd name="connsiteX4" fmla="*/ 0 w 9144000"/>
              <a:gd name="connsiteY4" fmla="*/ 0 h 990600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990600 h 998806"/>
              <a:gd name="connsiteX3" fmla="*/ 604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990600 h 998806"/>
              <a:gd name="connsiteX3" fmla="*/ 985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985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900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6469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6469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265864"/>
              <a:gd name="connsiteY0" fmla="*/ 0 h 998806"/>
              <a:gd name="connsiteX1" fmla="*/ 9144000 w 9265864"/>
              <a:gd name="connsiteY1" fmla="*/ 0 h 998806"/>
              <a:gd name="connsiteX2" fmla="*/ 8951742 w 9265864"/>
              <a:gd name="connsiteY2" fmla="*/ 146539 h 998806"/>
              <a:gd name="connsiteX3" fmla="*/ 7561385 w 9265864"/>
              <a:gd name="connsiteY3" fmla="*/ 520505 h 998806"/>
              <a:gd name="connsiteX4" fmla="*/ 2377440 w 9265864"/>
              <a:gd name="connsiteY4" fmla="*/ 519332 h 998806"/>
              <a:gd name="connsiteX5" fmla="*/ 985911 w 9265864"/>
              <a:gd name="connsiteY5" fmla="*/ 998806 h 998806"/>
              <a:gd name="connsiteX6" fmla="*/ 0 w 9265864"/>
              <a:gd name="connsiteY6" fmla="*/ 990600 h 998806"/>
              <a:gd name="connsiteX7" fmla="*/ 0 w 9265864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50968"/>
              <a:gd name="connsiteY0" fmla="*/ 0 h 998806"/>
              <a:gd name="connsiteX1" fmla="*/ 9144000 w 9150968"/>
              <a:gd name="connsiteY1" fmla="*/ 0 h 998806"/>
              <a:gd name="connsiteX2" fmla="*/ 8951742 w 9150968"/>
              <a:gd name="connsiteY2" fmla="*/ 146539 h 998806"/>
              <a:gd name="connsiteX3" fmla="*/ 7561385 w 9150968"/>
              <a:gd name="connsiteY3" fmla="*/ 520505 h 998806"/>
              <a:gd name="connsiteX4" fmla="*/ 2377440 w 9150968"/>
              <a:gd name="connsiteY4" fmla="*/ 519332 h 998806"/>
              <a:gd name="connsiteX5" fmla="*/ 985911 w 9150968"/>
              <a:gd name="connsiteY5" fmla="*/ 998806 h 998806"/>
              <a:gd name="connsiteX6" fmla="*/ 0 w 9150968"/>
              <a:gd name="connsiteY6" fmla="*/ 990600 h 998806"/>
              <a:gd name="connsiteX7" fmla="*/ 0 w 9150968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8705850 w 9144000"/>
              <a:gd name="connsiteY4" fmla="*/ 285750 h 998806"/>
              <a:gd name="connsiteX5" fmla="*/ 7561385 w 9144000"/>
              <a:gd name="connsiteY5" fmla="*/ 291905 h 998806"/>
              <a:gd name="connsiteX6" fmla="*/ 2377440 w 9144000"/>
              <a:gd name="connsiteY6" fmla="*/ 290732 h 998806"/>
              <a:gd name="connsiteX7" fmla="*/ 985911 w 9144000"/>
              <a:gd name="connsiteY7" fmla="*/ 998806 h 998806"/>
              <a:gd name="connsiteX8" fmla="*/ 0 w 9144000"/>
              <a:gd name="connsiteY8" fmla="*/ 990600 h 998806"/>
              <a:gd name="connsiteX9" fmla="*/ 0 w 9144000"/>
              <a:gd name="connsiteY9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8705850 w 9144000"/>
              <a:gd name="connsiteY4" fmla="*/ 142875 h 998806"/>
              <a:gd name="connsiteX5" fmla="*/ 7561385 w 9144000"/>
              <a:gd name="connsiteY5" fmla="*/ 291905 h 998806"/>
              <a:gd name="connsiteX6" fmla="*/ 2377440 w 9144000"/>
              <a:gd name="connsiteY6" fmla="*/ 290732 h 998806"/>
              <a:gd name="connsiteX7" fmla="*/ 985911 w 9144000"/>
              <a:gd name="connsiteY7" fmla="*/ 998806 h 998806"/>
              <a:gd name="connsiteX8" fmla="*/ 0 w 9144000"/>
              <a:gd name="connsiteY8" fmla="*/ 990600 h 998806"/>
              <a:gd name="connsiteX9" fmla="*/ 0 w 9144000"/>
              <a:gd name="connsiteY9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10404231"/>
              <a:gd name="connsiteY0" fmla="*/ 0 h 998806"/>
              <a:gd name="connsiteX1" fmla="*/ 9144000 w 10404231"/>
              <a:gd name="connsiteY1" fmla="*/ 0 h 998806"/>
              <a:gd name="connsiteX2" fmla="*/ 7561385 w 10404231"/>
              <a:gd name="connsiteY2" fmla="*/ 291905 h 998806"/>
              <a:gd name="connsiteX3" fmla="*/ 2377440 w 10404231"/>
              <a:gd name="connsiteY3" fmla="*/ 290732 h 998806"/>
              <a:gd name="connsiteX4" fmla="*/ 985911 w 10404231"/>
              <a:gd name="connsiteY4" fmla="*/ 998806 h 998806"/>
              <a:gd name="connsiteX5" fmla="*/ 0 w 10404231"/>
              <a:gd name="connsiteY5" fmla="*/ 990600 h 998806"/>
              <a:gd name="connsiteX6" fmla="*/ 0 w 10404231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1303606"/>
              <a:gd name="connsiteX1" fmla="*/ 9144000 w 9144000"/>
              <a:gd name="connsiteY1" fmla="*/ 0 h 1303606"/>
              <a:gd name="connsiteX2" fmla="*/ 7561385 w 9144000"/>
              <a:gd name="connsiteY2" fmla="*/ 291905 h 1303606"/>
              <a:gd name="connsiteX3" fmla="*/ 2377440 w 9144000"/>
              <a:gd name="connsiteY3" fmla="*/ 290732 h 1303606"/>
              <a:gd name="connsiteX4" fmla="*/ 985911 w 9144000"/>
              <a:gd name="connsiteY4" fmla="*/ 1303606 h 1303606"/>
              <a:gd name="connsiteX5" fmla="*/ 0 w 9144000"/>
              <a:gd name="connsiteY5" fmla="*/ 990600 h 1303606"/>
              <a:gd name="connsiteX6" fmla="*/ 0 w 9144000"/>
              <a:gd name="connsiteY6" fmla="*/ 0 h 13036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1524000"/>
              <a:gd name="connsiteX1" fmla="*/ 9144000 w 9144000"/>
              <a:gd name="connsiteY1" fmla="*/ 0 h 1524000"/>
              <a:gd name="connsiteX2" fmla="*/ 7561385 w 9144000"/>
              <a:gd name="connsiteY2" fmla="*/ 291905 h 1524000"/>
              <a:gd name="connsiteX3" fmla="*/ 2377440 w 9144000"/>
              <a:gd name="connsiteY3" fmla="*/ 290732 h 1524000"/>
              <a:gd name="connsiteX4" fmla="*/ 985911 w 9144000"/>
              <a:gd name="connsiteY4" fmla="*/ 998806 h 1524000"/>
              <a:gd name="connsiteX5" fmla="*/ 0 w 9144000"/>
              <a:gd name="connsiteY5" fmla="*/ 1524000 h 1524000"/>
              <a:gd name="connsiteX6" fmla="*/ 0 w 9144000"/>
              <a:gd name="connsiteY6" fmla="*/ 0 h 1524000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144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22578 w 9144000"/>
              <a:gd name="connsiteY5" fmla="*/ 993422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3422 h 998806"/>
              <a:gd name="connsiteX6" fmla="*/ 0 w 9144000"/>
              <a:gd name="connsiteY6" fmla="*/ 0 h 998806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004961 w 9144000"/>
              <a:gd name="connsiteY4" fmla="*/ 989281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004961 w 9144000"/>
              <a:gd name="connsiteY4" fmla="*/ 989281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138826 w 9144000"/>
              <a:gd name="connsiteY4" fmla="*/ 842505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377440 w 9144000"/>
              <a:gd name="connsiteY3" fmla="*/ 290732 h 843066"/>
              <a:gd name="connsiteX4" fmla="*/ 1138826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377440 w 9144000"/>
              <a:gd name="connsiteY3" fmla="*/ 290732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760500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71326"/>
              <a:gd name="connsiteX1" fmla="*/ 9144000 w 9144000"/>
              <a:gd name="connsiteY1" fmla="*/ 0 h 871326"/>
              <a:gd name="connsiteX2" fmla="*/ 7561385 w 9144000"/>
              <a:gd name="connsiteY2" fmla="*/ 291905 h 871326"/>
              <a:gd name="connsiteX3" fmla="*/ 2846997 w 9144000"/>
              <a:gd name="connsiteY3" fmla="*/ 279993 h 871326"/>
              <a:gd name="connsiteX4" fmla="*/ 1657810 w 9144000"/>
              <a:gd name="connsiteY4" fmla="*/ 842505 h 871326"/>
              <a:gd name="connsiteX5" fmla="*/ 0 w 9144000"/>
              <a:gd name="connsiteY5" fmla="*/ 843066 h 871326"/>
              <a:gd name="connsiteX6" fmla="*/ 0 w 9144000"/>
              <a:gd name="connsiteY6" fmla="*/ 0 h 87132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8381050 w 9144000"/>
              <a:gd name="connsiteY2" fmla="*/ 282956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843066">
                <a:moveTo>
                  <a:pt x="0" y="0"/>
                </a:moveTo>
                <a:lnTo>
                  <a:pt x="9144000" y="0"/>
                </a:lnTo>
                <a:cubicBezTo>
                  <a:pt x="9139875" y="117463"/>
                  <a:pt x="8968316" y="283237"/>
                  <a:pt x="8381050" y="282956"/>
                </a:cubicBezTo>
                <a:lnTo>
                  <a:pt x="2846997" y="279993"/>
                </a:lnTo>
                <a:cubicBezTo>
                  <a:pt x="2336230" y="300566"/>
                  <a:pt x="2408814" y="835164"/>
                  <a:pt x="1657810" y="842505"/>
                </a:cubicBezTo>
                <a:lnTo>
                  <a:pt x="0" y="84306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65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 userDrawn="1"/>
        </p:nvSpPr>
        <p:spPr>
          <a:xfrm>
            <a:off x="0" y="5715000"/>
            <a:ext cx="9144635" cy="1143000"/>
          </a:xfrm>
          <a:custGeom>
            <a:avLst/>
            <a:gdLst>
              <a:gd name="connsiteX0" fmla="*/ 0 w 9144000"/>
              <a:gd name="connsiteY0" fmla="*/ 0 h 1143000"/>
              <a:gd name="connsiteX1" fmla="*/ 9144000 w 9144000"/>
              <a:gd name="connsiteY1" fmla="*/ 0 h 1143000"/>
              <a:gd name="connsiteX2" fmla="*/ 9144000 w 9144000"/>
              <a:gd name="connsiteY2" fmla="*/ 1143000 h 1143000"/>
              <a:gd name="connsiteX3" fmla="*/ 0 w 9144000"/>
              <a:gd name="connsiteY3" fmla="*/ 1143000 h 1143000"/>
              <a:gd name="connsiteX4" fmla="*/ 0 w 9144000"/>
              <a:gd name="connsiteY4" fmla="*/ 0 h 1143000"/>
              <a:gd name="connsiteX0" fmla="*/ 0 w 9144000"/>
              <a:gd name="connsiteY0" fmla="*/ 762000 h 1143000"/>
              <a:gd name="connsiteX1" fmla="*/ 9144000 w 9144000"/>
              <a:gd name="connsiteY1" fmla="*/ 0 h 1143000"/>
              <a:gd name="connsiteX2" fmla="*/ 9144000 w 9144000"/>
              <a:gd name="connsiteY2" fmla="*/ 1143000 h 1143000"/>
              <a:gd name="connsiteX3" fmla="*/ 0 w 9144000"/>
              <a:gd name="connsiteY3" fmla="*/ 1143000 h 1143000"/>
              <a:gd name="connsiteX4" fmla="*/ 0 w 9144000"/>
              <a:gd name="connsiteY4" fmla="*/ 762000 h 1143000"/>
              <a:gd name="connsiteX0" fmla="*/ 0 w 9144000"/>
              <a:gd name="connsiteY0" fmla="*/ 762000 h 1143000"/>
              <a:gd name="connsiteX1" fmla="*/ 7345680 w 9144000"/>
              <a:gd name="connsiteY1" fmla="*/ 1371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80695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635"/>
              <a:gd name="connsiteY0" fmla="*/ 762000 h 1143000"/>
              <a:gd name="connsiteX1" fmla="*/ 8069580 w 9144635"/>
              <a:gd name="connsiteY1" fmla="*/ 746760 h 1143000"/>
              <a:gd name="connsiteX2" fmla="*/ 9144000 w 9144635"/>
              <a:gd name="connsiteY2" fmla="*/ 0 h 1143000"/>
              <a:gd name="connsiteX3" fmla="*/ 9144000 w 9144635"/>
              <a:gd name="connsiteY3" fmla="*/ 1143000 h 1143000"/>
              <a:gd name="connsiteX4" fmla="*/ 0 w 9144635"/>
              <a:gd name="connsiteY4" fmla="*/ 1143000 h 1143000"/>
              <a:gd name="connsiteX5" fmla="*/ 0 w 9144635"/>
              <a:gd name="connsiteY5" fmla="*/ 762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635" h="1143000">
                <a:moveTo>
                  <a:pt x="0" y="762000"/>
                </a:moveTo>
                <a:lnTo>
                  <a:pt x="8069580" y="746760"/>
                </a:lnTo>
                <a:cubicBezTo>
                  <a:pt x="8954770" y="745490"/>
                  <a:pt x="9144635" y="172720"/>
                  <a:pt x="9144000" y="0"/>
                </a:cubicBezTo>
                <a:lnTo>
                  <a:pt x="9144000" y="1143000"/>
                </a:lnTo>
                <a:lnTo>
                  <a:pt x="0" y="1143000"/>
                </a:lnTo>
                <a:lnTo>
                  <a:pt x="0" y="76200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65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52400" dist="38100" dir="16200000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214282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DBC280FA-8A8B-4E5C-8056-D17E95ED7319}" type="datetime1">
              <a:rPr lang="en-US" smtClean="0"/>
              <a:pPr/>
              <a:t>2/27/2023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GB"/>
              <a:t>YOUR COMPANY NAME</a:t>
            </a:r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96118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0C3C437F-050E-445F-8204-8D09ECBC1F8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00600" y="990600"/>
            <a:ext cx="4191000" cy="926076"/>
          </a:xfrm>
        </p:spPr>
        <p:txBody>
          <a:bodyPr/>
          <a:lstStyle>
            <a:lvl1pPr algn="l">
              <a:defRPr sz="2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1940256"/>
            <a:ext cx="4343399" cy="914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 userDrawn="1"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Freeform 8"/>
          <p:cNvSpPr/>
          <p:nvPr userDrawn="1"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40000">
                <a:schemeClr val="accent6">
                  <a:lumMod val="50000"/>
                </a:schemeClr>
              </a:gs>
              <a:gs pos="100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924800" cy="3886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12"/>
          <p:cNvSpPr>
            <a:spLocks noGrp="1"/>
          </p:cNvSpPr>
          <p:nvPr>
            <p:ph type="dt" sz="half" idx="2"/>
          </p:nvPr>
        </p:nvSpPr>
        <p:spPr>
          <a:xfrm>
            <a:off x="457200" y="6314018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04915-40B8-4AE5-BB5A-AD8B8C811B0A}" type="datetime1">
              <a:rPr lang="en-US" smtClean="0"/>
              <a:pPr/>
              <a:t>2/27/2023</a:t>
            </a:fld>
            <a:endParaRPr lang="en-US"/>
          </a:p>
        </p:txBody>
      </p:sp>
      <p:sp>
        <p:nvSpPr>
          <p:cNvPr id="5" name="Footer Placeholder 13"/>
          <p:cNvSpPr>
            <a:spLocks noGrp="1"/>
          </p:cNvSpPr>
          <p:nvPr>
            <p:ph type="ftr" sz="quarter" idx="3"/>
          </p:nvPr>
        </p:nvSpPr>
        <p:spPr>
          <a:xfrm>
            <a:off x="3124200" y="6314018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YOUR COMPANY NAME</a:t>
            </a:r>
          </a:p>
        </p:txBody>
      </p:sp>
      <p:sp>
        <p:nvSpPr>
          <p:cNvPr id="6" name="Slide Number Placeholder 14"/>
          <p:cNvSpPr>
            <a:spLocks noGrp="1"/>
          </p:cNvSpPr>
          <p:nvPr>
            <p:ph type="sldNum" sz="quarter" idx="4"/>
          </p:nvPr>
        </p:nvSpPr>
        <p:spPr>
          <a:xfrm>
            <a:off x="6553200" y="6314018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EEB42-3695-4CC8-9EB9-6441E8027B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14018"/>
            <a:ext cx="2133600" cy="366183"/>
          </a:xfrm>
          <a:prstGeom prst="rect">
            <a:avLst/>
          </a:prstGeom>
        </p:spPr>
        <p:txBody>
          <a:bodyPr/>
          <a:lstStyle/>
          <a:p>
            <a:fld id="{92804915-40B8-4AE5-BB5A-AD8B8C811B0A}" type="datetime1">
              <a:rPr lang="en-US" smtClean="0"/>
              <a:pPr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14018"/>
            <a:ext cx="2895600" cy="366183"/>
          </a:xfrm>
          <a:prstGeom prst="rect">
            <a:avLst/>
          </a:prstGeom>
        </p:spPr>
        <p:txBody>
          <a:bodyPr/>
          <a:lstStyle/>
          <a:p>
            <a:r>
              <a:rPr lang="en-US"/>
              <a:t>YOUR COMPANY NAME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85800" y="1828800"/>
            <a:ext cx="1447800" cy="1143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1295400" y="2514600"/>
            <a:ext cx="1828800" cy="2667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3352796" y="1828800"/>
            <a:ext cx="1447800" cy="1143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3962396" y="2514600"/>
            <a:ext cx="1828800" cy="2667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019800" y="1828800"/>
            <a:ext cx="1447800" cy="1143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6629400" y="2514600"/>
            <a:ext cx="1828800" cy="2667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14018"/>
            <a:ext cx="2133600" cy="366183"/>
          </a:xfrm>
          <a:prstGeom prst="rect">
            <a:avLst/>
          </a:prstGeom>
        </p:spPr>
        <p:txBody>
          <a:bodyPr/>
          <a:lstStyle/>
          <a:p>
            <a:fld id="{92804915-40B8-4AE5-BB5A-AD8B8C811B0A}" type="datetime1">
              <a:rPr lang="en-US" smtClean="0"/>
              <a:pPr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14018"/>
            <a:ext cx="2895600" cy="366183"/>
          </a:xfrm>
          <a:prstGeom prst="rect">
            <a:avLst/>
          </a:prstGeom>
        </p:spPr>
        <p:txBody>
          <a:bodyPr/>
          <a:lstStyle/>
          <a:p>
            <a:r>
              <a:rPr lang="en-US"/>
              <a:t>YOUR COMPANY NAME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85800" y="1752600"/>
            <a:ext cx="2514600" cy="10668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685800" y="3048000"/>
            <a:ext cx="2514600" cy="10668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685800" y="4372708"/>
            <a:ext cx="2514600" cy="106680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00400" y="1869831"/>
            <a:ext cx="5181600" cy="838200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3200400" y="3124200"/>
            <a:ext cx="5181600" cy="838200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3200400" y="4484077"/>
            <a:ext cx="5181600" cy="838200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 userDrawn="1"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Freeform 8"/>
          <p:cNvSpPr/>
          <p:nvPr userDrawn="1"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40000">
                <a:schemeClr val="accent6">
                  <a:lumMod val="50000"/>
                </a:schemeClr>
              </a:gs>
              <a:gs pos="100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2675" y="1371600"/>
            <a:ext cx="7924800" cy="4876800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4"/>
          </p:nvPr>
        </p:nvSpPr>
        <p:spPr>
          <a:xfrm>
            <a:off x="6553200" y="6314018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EEB42-3695-4CC8-9EB9-6441E8027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</p:spPr>
        <p:txBody>
          <a:bodyPr vert="horz" lIns="182880" tIns="365760" rIns="182880" bIns="18288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huntb@monroe.wednet.ed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15026507.edi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111" y="112013"/>
            <a:ext cx="9144000" cy="63404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4866507" y="530142"/>
            <a:ext cx="3859221" cy="974353"/>
          </a:xfrm>
        </p:spPr>
        <p:txBody>
          <a:bodyPr>
            <a:no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Budget Advisory Committee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5434722" y="1608816"/>
            <a:ext cx="2947278" cy="537030"/>
          </a:xfrm>
        </p:spPr>
        <p:txBody>
          <a:bodyPr anchor="ctr">
            <a:no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February 28, 2023 </a:t>
            </a:r>
          </a:p>
        </p:txBody>
      </p:sp>
      <p:sp>
        <p:nvSpPr>
          <p:cNvPr id="9" name="Freeform 8"/>
          <p:cNvSpPr/>
          <p:nvPr/>
        </p:nvSpPr>
        <p:spPr>
          <a:xfrm>
            <a:off x="0" y="5715000"/>
            <a:ext cx="9144635" cy="1143000"/>
          </a:xfrm>
          <a:custGeom>
            <a:avLst/>
            <a:gdLst>
              <a:gd name="connsiteX0" fmla="*/ 0 w 9144000"/>
              <a:gd name="connsiteY0" fmla="*/ 0 h 1143000"/>
              <a:gd name="connsiteX1" fmla="*/ 9144000 w 9144000"/>
              <a:gd name="connsiteY1" fmla="*/ 0 h 1143000"/>
              <a:gd name="connsiteX2" fmla="*/ 9144000 w 9144000"/>
              <a:gd name="connsiteY2" fmla="*/ 1143000 h 1143000"/>
              <a:gd name="connsiteX3" fmla="*/ 0 w 9144000"/>
              <a:gd name="connsiteY3" fmla="*/ 1143000 h 1143000"/>
              <a:gd name="connsiteX4" fmla="*/ 0 w 9144000"/>
              <a:gd name="connsiteY4" fmla="*/ 0 h 1143000"/>
              <a:gd name="connsiteX0" fmla="*/ 0 w 9144000"/>
              <a:gd name="connsiteY0" fmla="*/ 762000 h 1143000"/>
              <a:gd name="connsiteX1" fmla="*/ 9144000 w 9144000"/>
              <a:gd name="connsiteY1" fmla="*/ 0 h 1143000"/>
              <a:gd name="connsiteX2" fmla="*/ 9144000 w 9144000"/>
              <a:gd name="connsiteY2" fmla="*/ 1143000 h 1143000"/>
              <a:gd name="connsiteX3" fmla="*/ 0 w 9144000"/>
              <a:gd name="connsiteY3" fmla="*/ 1143000 h 1143000"/>
              <a:gd name="connsiteX4" fmla="*/ 0 w 9144000"/>
              <a:gd name="connsiteY4" fmla="*/ 762000 h 1143000"/>
              <a:gd name="connsiteX0" fmla="*/ 0 w 9144000"/>
              <a:gd name="connsiteY0" fmla="*/ 762000 h 1143000"/>
              <a:gd name="connsiteX1" fmla="*/ 7345680 w 9144000"/>
              <a:gd name="connsiteY1" fmla="*/ 1371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80695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635"/>
              <a:gd name="connsiteY0" fmla="*/ 762000 h 1143000"/>
              <a:gd name="connsiteX1" fmla="*/ 8069580 w 9144635"/>
              <a:gd name="connsiteY1" fmla="*/ 746760 h 1143000"/>
              <a:gd name="connsiteX2" fmla="*/ 9144000 w 9144635"/>
              <a:gd name="connsiteY2" fmla="*/ 0 h 1143000"/>
              <a:gd name="connsiteX3" fmla="*/ 9144000 w 9144635"/>
              <a:gd name="connsiteY3" fmla="*/ 1143000 h 1143000"/>
              <a:gd name="connsiteX4" fmla="*/ 0 w 9144635"/>
              <a:gd name="connsiteY4" fmla="*/ 1143000 h 1143000"/>
              <a:gd name="connsiteX5" fmla="*/ 0 w 9144635"/>
              <a:gd name="connsiteY5" fmla="*/ 762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635" h="1143000">
                <a:moveTo>
                  <a:pt x="0" y="762000"/>
                </a:moveTo>
                <a:lnTo>
                  <a:pt x="8069580" y="746760"/>
                </a:lnTo>
                <a:cubicBezTo>
                  <a:pt x="8954770" y="745490"/>
                  <a:pt x="9144635" y="172720"/>
                  <a:pt x="9144000" y="0"/>
                </a:cubicBezTo>
                <a:lnTo>
                  <a:pt x="9144000" y="1143000"/>
                </a:lnTo>
                <a:lnTo>
                  <a:pt x="0" y="1143000"/>
                </a:lnTo>
                <a:lnTo>
                  <a:pt x="0" y="762000"/>
                </a:lnTo>
                <a:close/>
              </a:path>
            </a:pathLst>
          </a:custGeom>
          <a:gradFill flip="none" rotWithShape="1">
            <a:gsLst>
              <a:gs pos="0">
                <a:srgbClr val="ABB441"/>
              </a:gs>
              <a:gs pos="65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52400" dist="38100" dir="16200000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Freeform 7"/>
          <p:cNvSpPr/>
          <p:nvPr/>
        </p:nvSpPr>
        <p:spPr>
          <a:xfrm>
            <a:off x="0" y="-1"/>
            <a:ext cx="9144000" cy="970005"/>
          </a:xfrm>
          <a:custGeom>
            <a:avLst/>
            <a:gdLst>
              <a:gd name="connsiteX0" fmla="*/ 0 w 9144000"/>
              <a:gd name="connsiteY0" fmla="*/ 0 h 990600"/>
              <a:gd name="connsiteX1" fmla="*/ 9144000 w 9144000"/>
              <a:gd name="connsiteY1" fmla="*/ 0 h 990600"/>
              <a:gd name="connsiteX2" fmla="*/ 9144000 w 9144000"/>
              <a:gd name="connsiteY2" fmla="*/ 990600 h 990600"/>
              <a:gd name="connsiteX3" fmla="*/ 0 w 9144000"/>
              <a:gd name="connsiteY3" fmla="*/ 990600 h 990600"/>
              <a:gd name="connsiteX4" fmla="*/ 0 w 9144000"/>
              <a:gd name="connsiteY4" fmla="*/ 0 h 990600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990600 h 998806"/>
              <a:gd name="connsiteX3" fmla="*/ 604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990600 h 998806"/>
              <a:gd name="connsiteX3" fmla="*/ 985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985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900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6469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6469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265864"/>
              <a:gd name="connsiteY0" fmla="*/ 0 h 998806"/>
              <a:gd name="connsiteX1" fmla="*/ 9144000 w 9265864"/>
              <a:gd name="connsiteY1" fmla="*/ 0 h 998806"/>
              <a:gd name="connsiteX2" fmla="*/ 8951742 w 9265864"/>
              <a:gd name="connsiteY2" fmla="*/ 146539 h 998806"/>
              <a:gd name="connsiteX3" fmla="*/ 7561385 w 9265864"/>
              <a:gd name="connsiteY3" fmla="*/ 520505 h 998806"/>
              <a:gd name="connsiteX4" fmla="*/ 2377440 w 9265864"/>
              <a:gd name="connsiteY4" fmla="*/ 519332 h 998806"/>
              <a:gd name="connsiteX5" fmla="*/ 985911 w 9265864"/>
              <a:gd name="connsiteY5" fmla="*/ 998806 h 998806"/>
              <a:gd name="connsiteX6" fmla="*/ 0 w 9265864"/>
              <a:gd name="connsiteY6" fmla="*/ 990600 h 998806"/>
              <a:gd name="connsiteX7" fmla="*/ 0 w 9265864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50968"/>
              <a:gd name="connsiteY0" fmla="*/ 0 h 998806"/>
              <a:gd name="connsiteX1" fmla="*/ 9144000 w 9150968"/>
              <a:gd name="connsiteY1" fmla="*/ 0 h 998806"/>
              <a:gd name="connsiteX2" fmla="*/ 8951742 w 9150968"/>
              <a:gd name="connsiteY2" fmla="*/ 146539 h 998806"/>
              <a:gd name="connsiteX3" fmla="*/ 7561385 w 9150968"/>
              <a:gd name="connsiteY3" fmla="*/ 520505 h 998806"/>
              <a:gd name="connsiteX4" fmla="*/ 2377440 w 9150968"/>
              <a:gd name="connsiteY4" fmla="*/ 519332 h 998806"/>
              <a:gd name="connsiteX5" fmla="*/ 985911 w 9150968"/>
              <a:gd name="connsiteY5" fmla="*/ 998806 h 998806"/>
              <a:gd name="connsiteX6" fmla="*/ 0 w 9150968"/>
              <a:gd name="connsiteY6" fmla="*/ 990600 h 998806"/>
              <a:gd name="connsiteX7" fmla="*/ 0 w 9150968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8705850 w 9144000"/>
              <a:gd name="connsiteY4" fmla="*/ 285750 h 998806"/>
              <a:gd name="connsiteX5" fmla="*/ 7561385 w 9144000"/>
              <a:gd name="connsiteY5" fmla="*/ 291905 h 998806"/>
              <a:gd name="connsiteX6" fmla="*/ 2377440 w 9144000"/>
              <a:gd name="connsiteY6" fmla="*/ 290732 h 998806"/>
              <a:gd name="connsiteX7" fmla="*/ 985911 w 9144000"/>
              <a:gd name="connsiteY7" fmla="*/ 998806 h 998806"/>
              <a:gd name="connsiteX8" fmla="*/ 0 w 9144000"/>
              <a:gd name="connsiteY8" fmla="*/ 990600 h 998806"/>
              <a:gd name="connsiteX9" fmla="*/ 0 w 9144000"/>
              <a:gd name="connsiteY9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8705850 w 9144000"/>
              <a:gd name="connsiteY4" fmla="*/ 142875 h 998806"/>
              <a:gd name="connsiteX5" fmla="*/ 7561385 w 9144000"/>
              <a:gd name="connsiteY5" fmla="*/ 291905 h 998806"/>
              <a:gd name="connsiteX6" fmla="*/ 2377440 w 9144000"/>
              <a:gd name="connsiteY6" fmla="*/ 290732 h 998806"/>
              <a:gd name="connsiteX7" fmla="*/ 985911 w 9144000"/>
              <a:gd name="connsiteY7" fmla="*/ 998806 h 998806"/>
              <a:gd name="connsiteX8" fmla="*/ 0 w 9144000"/>
              <a:gd name="connsiteY8" fmla="*/ 990600 h 998806"/>
              <a:gd name="connsiteX9" fmla="*/ 0 w 9144000"/>
              <a:gd name="connsiteY9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10404231"/>
              <a:gd name="connsiteY0" fmla="*/ 0 h 998806"/>
              <a:gd name="connsiteX1" fmla="*/ 9144000 w 10404231"/>
              <a:gd name="connsiteY1" fmla="*/ 0 h 998806"/>
              <a:gd name="connsiteX2" fmla="*/ 7561385 w 10404231"/>
              <a:gd name="connsiteY2" fmla="*/ 291905 h 998806"/>
              <a:gd name="connsiteX3" fmla="*/ 2377440 w 10404231"/>
              <a:gd name="connsiteY3" fmla="*/ 290732 h 998806"/>
              <a:gd name="connsiteX4" fmla="*/ 985911 w 10404231"/>
              <a:gd name="connsiteY4" fmla="*/ 998806 h 998806"/>
              <a:gd name="connsiteX5" fmla="*/ 0 w 10404231"/>
              <a:gd name="connsiteY5" fmla="*/ 990600 h 998806"/>
              <a:gd name="connsiteX6" fmla="*/ 0 w 10404231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1303606"/>
              <a:gd name="connsiteX1" fmla="*/ 9144000 w 9144000"/>
              <a:gd name="connsiteY1" fmla="*/ 0 h 1303606"/>
              <a:gd name="connsiteX2" fmla="*/ 7561385 w 9144000"/>
              <a:gd name="connsiteY2" fmla="*/ 291905 h 1303606"/>
              <a:gd name="connsiteX3" fmla="*/ 2377440 w 9144000"/>
              <a:gd name="connsiteY3" fmla="*/ 290732 h 1303606"/>
              <a:gd name="connsiteX4" fmla="*/ 985911 w 9144000"/>
              <a:gd name="connsiteY4" fmla="*/ 1303606 h 1303606"/>
              <a:gd name="connsiteX5" fmla="*/ 0 w 9144000"/>
              <a:gd name="connsiteY5" fmla="*/ 990600 h 1303606"/>
              <a:gd name="connsiteX6" fmla="*/ 0 w 9144000"/>
              <a:gd name="connsiteY6" fmla="*/ 0 h 13036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1524000"/>
              <a:gd name="connsiteX1" fmla="*/ 9144000 w 9144000"/>
              <a:gd name="connsiteY1" fmla="*/ 0 h 1524000"/>
              <a:gd name="connsiteX2" fmla="*/ 7561385 w 9144000"/>
              <a:gd name="connsiteY2" fmla="*/ 291905 h 1524000"/>
              <a:gd name="connsiteX3" fmla="*/ 2377440 w 9144000"/>
              <a:gd name="connsiteY3" fmla="*/ 290732 h 1524000"/>
              <a:gd name="connsiteX4" fmla="*/ 985911 w 9144000"/>
              <a:gd name="connsiteY4" fmla="*/ 998806 h 1524000"/>
              <a:gd name="connsiteX5" fmla="*/ 0 w 9144000"/>
              <a:gd name="connsiteY5" fmla="*/ 1524000 h 1524000"/>
              <a:gd name="connsiteX6" fmla="*/ 0 w 9144000"/>
              <a:gd name="connsiteY6" fmla="*/ 0 h 1524000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144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22578 w 9144000"/>
              <a:gd name="connsiteY5" fmla="*/ 993422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3422 h 998806"/>
              <a:gd name="connsiteX6" fmla="*/ 0 w 9144000"/>
              <a:gd name="connsiteY6" fmla="*/ 0 h 998806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004961 w 9144000"/>
              <a:gd name="connsiteY4" fmla="*/ 989281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004961 w 9144000"/>
              <a:gd name="connsiteY4" fmla="*/ 989281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138826 w 9144000"/>
              <a:gd name="connsiteY4" fmla="*/ 842505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377440 w 9144000"/>
              <a:gd name="connsiteY3" fmla="*/ 290732 h 843066"/>
              <a:gd name="connsiteX4" fmla="*/ 1138826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377440 w 9144000"/>
              <a:gd name="connsiteY3" fmla="*/ 290732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760500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71326"/>
              <a:gd name="connsiteX1" fmla="*/ 9144000 w 9144000"/>
              <a:gd name="connsiteY1" fmla="*/ 0 h 871326"/>
              <a:gd name="connsiteX2" fmla="*/ 7561385 w 9144000"/>
              <a:gd name="connsiteY2" fmla="*/ 291905 h 871326"/>
              <a:gd name="connsiteX3" fmla="*/ 2846997 w 9144000"/>
              <a:gd name="connsiteY3" fmla="*/ 279993 h 871326"/>
              <a:gd name="connsiteX4" fmla="*/ 1657810 w 9144000"/>
              <a:gd name="connsiteY4" fmla="*/ 842505 h 871326"/>
              <a:gd name="connsiteX5" fmla="*/ 0 w 9144000"/>
              <a:gd name="connsiteY5" fmla="*/ 843066 h 871326"/>
              <a:gd name="connsiteX6" fmla="*/ 0 w 9144000"/>
              <a:gd name="connsiteY6" fmla="*/ 0 h 87132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8381050 w 9144000"/>
              <a:gd name="connsiteY2" fmla="*/ 282956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843066">
                <a:moveTo>
                  <a:pt x="0" y="0"/>
                </a:moveTo>
                <a:lnTo>
                  <a:pt x="9144000" y="0"/>
                </a:lnTo>
                <a:cubicBezTo>
                  <a:pt x="9139875" y="117463"/>
                  <a:pt x="8968316" y="283237"/>
                  <a:pt x="8381050" y="282956"/>
                </a:cubicBezTo>
                <a:lnTo>
                  <a:pt x="2846997" y="279993"/>
                </a:lnTo>
                <a:cubicBezTo>
                  <a:pt x="2336230" y="300566"/>
                  <a:pt x="2408814" y="835164"/>
                  <a:pt x="1657810" y="842505"/>
                </a:cubicBezTo>
                <a:lnTo>
                  <a:pt x="0" y="84306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ABB441"/>
              </a:gs>
              <a:gs pos="65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9324AA7-AE73-45A2-BE47-47230A0889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12" y="-47372"/>
            <a:ext cx="1066800" cy="971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430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Welcome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Welcome back!</a:t>
            </a: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628650" lvl="1" indent="-228600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After Today – 38.95% of Total Budget has been</a:t>
            </a:r>
          </a:p>
          <a:p>
            <a:pPr marL="400050" lvl="1" indent="0">
              <a:buClr>
                <a:schemeClr val="tx1"/>
              </a:buClr>
              <a:buNone/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presented</a:t>
            </a:r>
          </a:p>
          <a:p>
            <a:pPr marL="628650" lvl="1" indent="-228600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Blue Card Ideas/Questions</a:t>
            </a:r>
          </a:p>
          <a:p>
            <a:pPr marL="628650" lvl="1" indent="-228600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“Parking lot” Document</a:t>
            </a:r>
          </a:p>
          <a:p>
            <a:pPr marL="628650" lvl="1" indent="-228600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Exit ticket</a:t>
            </a:r>
          </a:p>
          <a:p>
            <a:pPr marL="400050" lvl="1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28600" indent="-228600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Next Meeting: March 14</a:t>
            </a:r>
            <a:r>
              <a:rPr lang="en-US" altLang="en-US" baseline="300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6:00pm – 7:30pm</a:t>
            </a:r>
          </a:p>
          <a:p>
            <a:pPr marL="628650" lvl="1" indent="-228600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Alternative Format for next 2 meetings</a:t>
            </a:r>
          </a:p>
          <a:p>
            <a:pPr marL="400050" lvl="1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28600" indent="-228600" algn="r">
              <a:buClr>
                <a:schemeClr val="tx1"/>
              </a:buClr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 descr="bigstock_Plant_Growth_-_Business_Concep_1474549.png">
            <a:extLst>
              <a:ext uri="{FF2B5EF4-FFF2-40B4-BE49-F238E27FC236}">
                <a16:creationId xmlns:a16="http://schemas.microsoft.com/office/drawing/2014/main" id="{6EAAC4FE-EC50-42A5-B57E-794FFD5831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338" t="17711" r="10756" b="14826"/>
          <a:stretch>
            <a:fillRect/>
          </a:stretch>
        </p:blipFill>
        <p:spPr>
          <a:xfrm>
            <a:off x="6761328" y="4613553"/>
            <a:ext cx="2611272" cy="234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79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anchor="ctr"/>
          <a:lstStyle/>
          <a:p>
            <a:pPr algn="r"/>
            <a:fld id="{0C3C437F-050E-445F-8204-8D09ECBC1F8A}" type="slidenum">
              <a:rPr lang="en-GB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3</a:t>
            </a:fld>
            <a:endParaRPr lang="en-GB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33" name="Diagram 32"/>
          <p:cNvGraphicFramePr/>
          <p:nvPr>
            <p:extLst>
              <p:ext uri="{D42A27DB-BD31-4B8C-83A1-F6EECF244321}">
                <p14:modId xmlns:p14="http://schemas.microsoft.com/office/powerpoint/2010/main" val="2717221559"/>
              </p:ext>
            </p:extLst>
          </p:nvPr>
        </p:nvGraphicFramePr>
        <p:xfrm>
          <a:off x="304800" y="1382144"/>
          <a:ext cx="8458200" cy="52980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February 28</a:t>
            </a:r>
            <a:r>
              <a:rPr lang="en-US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</a:t>
            </a: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- Agenda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27B67EA-EDEB-44CA-93AB-60641D59D2A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73080"/>
            <a:ext cx="1066800" cy="971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anchor="ctr"/>
          <a:lstStyle/>
          <a:p>
            <a:pPr algn="r"/>
            <a:fld id="{0C3C437F-050E-445F-8204-8D09ECBC1F8A}" type="slidenum">
              <a:rPr lang="en-GB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4</a:t>
            </a:fld>
            <a:endParaRPr lang="en-GB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33" name="Diagram 32"/>
          <p:cNvGraphicFramePr/>
          <p:nvPr>
            <p:extLst>
              <p:ext uri="{D42A27DB-BD31-4B8C-83A1-F6EECF244321}">
                <p14:modId xmlns:p14="http://schemas.microsoft.com/office/powerpoint/2010/main" val="767817554"/>
              </p:ext>
            </p:extLst>
          </p:nvPr>
        </p:nvGraphicFramePr>
        <p:xfrm>
          <a:off x="76200" y="1291512"/>
          <a:ext cx="8458200" cy="53005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Future Meetings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27B67EA-EDEB-44CA-93AB-60641D59D2A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73080"/>
            <a:ext cx="1066800" cy="9715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1A4F25F-92D3-4931-8B30-CB0839F02023}"/>
              </a:ext>
            </a:extLst>
          </p:cNvPr>
          <p:cNvSpPr txBox="1"/>
          <p:nvPr/>
        </p:nvSpPr>
        <p:spPr>
          <a:xfrm>
            <a:off x="1219200" y="4151847"/>
            <a:ext cx="723900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6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April 18</a:t>
            </a:r>
            <a:r>
              <a:rPr lang="en-US" sz="1600" baseline="300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</a:t>
            </a:r>
            <a:endParaRPr lang="en-US" sz="16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>
              <a:spcAft>
                <a:spcPts val="600"/>
              </a:spcAft>
            </a:pPr>
            <a:r>
              <a:rPr lang="en-US" sz="16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What are our priorities?  Enrollment Projections, Current Challenges, Fund Balance, Budget Objectives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82ED6A-42F3-4583-9FEF-4182261B7284}"/>
              </a:ext>
            </a:extLst>
          </p:cNvPr>
          <p:cNvSpPr txBox="1"/>
          <p:nvPr/>
        </p:nvSpPr>
        <p:spPr>
          <a:xfrm>
            <a:off x="2057400" y="5625730"/>
            <a:ext cx="662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6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May 23rd</a:t>
            </a:r>
          </a:p>
          <a:p>
            <a:pPr lvl="0"/>
            <a:r>
              <a:rPr lang="en-US" sz="16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Recommendations &amp; Things to think about.  Committee Continuation??</a:t>
            </a:r>
          </a:p>
        </p:txBody>
      </p:sp>
    </p:spTree>
    <p:extLst>
      <p:ext uri="{BB962C8B-B14F-4D97-AF65-F5344CB8AC3E}">
        <p14:creationId xmlns:p14="http://schemas.microsoft.com/office/powerpoint/2010/main" val="1975390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5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4656846"/>
            <a:chOff x="1066800" y="1524000"/>
            <a:chExt cx="6172200" cy="4498158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Custodial, Maintenance &amp;</a:t>
              </a:r>
            </a:p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Grounds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  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  </a:t>
              </a:r>
              <a:endPara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989498" y="5203780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  </a:t>
              </a:r>
              <a:endPara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3</a:t>
                </a:r>
              </a:p>
            </p:txBody>
          </p:sp>
        </p:grpSp>
        <p:grpSp>
          <p:nvGrpSpPr>
            <p:cNvPr id="20" name="Group 64"/>
            <p:cNvGrpSpPr/>
            <p:nvPr/>
          </p:nvGrpSpPr>
          <p:grpSpPr>
            <a:xfrm>
              <a:off x="1066800" y="4945676"/>
              <a:ext cx="1076482" cy="1076482"/>
              <a:chOff x="1066800" y="4945676"/>
              <a:chExt cx="1076482" cy="1076482"/>
            </a:xfrm>
          </p:grpSpPr>
          <p:grpSp>
            <p:nvGrpSpPr>
              <p:cNvPr id="21" name="Group 19"/>
              <p:cNvGrpSpPr/>
              <p:nvPr/>
            </p:nvGrpSpPr>
            <p:grpSpPr>
              <a:xfrm>
                <a:off x="1066800" y="4945676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24" name="Oval 23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7" name="Oval 26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2" name="TextBox 21"/>
              <p:cNvSpPr txBox="1"/>
              <p:nvPr/>
            </p:nvSpPr>
            <p:spPr>
              <a:xfrm>
                <a:off x="1262744" y="5257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4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4191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id-ID" dirty="0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2022-23 Custodial, Maintenance &amp; Grounds</a:t>
            </a:r>
            <a:endParaRPr lang="id-ID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30C03F7-2F33-4D4D-B56D-8DA7877B9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382142"/>
            <a:ext cx="8915400" cy="447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96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4191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id-ID" dirty="0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2022-23 Custodial, Maintenance &amp; Grounds</a:t>
            </a:r>
            <a:endParaRPr lang="id-ID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BC17298-FD3E-4EA9-B8A6-FF5ABD1D1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299518"/>
            <a:ext cx="8991600" cy="4525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38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8132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4656846"/>
            <a:chOff x="1066800" y="1524000"/>
            <a:chExt cx="6172200" cy="4498158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Custodial, Maintenance &amp;</a:t>
              </a:r>
            </a:p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Grounds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Transportation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  </a:t>
              </a:r>
              <a:endPara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989498" y="5203780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  </a:t>
              </a:r>
              <a:endPara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3</a:t>
                </a:r>
              </a:p>
            </p:txBody>
          </p:sp>
        </p:grpSp>
        <p:grpSp>
          <p:nvGrpSpPr>
            <p:cNvPr id="20" name="Group 64"/>
            <p:cNvGrpSpPr/>
            <p:nvPr/>
          </p:nvGrpSpPr>
          <p:grpSpPr>
            <a:xfrm>
              <a:off x="1066800" y="4945676"/>
              <a:ext cx="1076482" cy="1076482"/>
              <a:chOff x="1066800" y="4945676"/>
              <a:chExt cx="1076482" cy="1076482"/>
            </a:xfrm>
          </p:grpSpPr>
          <p:grpSp>
            <p:nvGrpSpPr>
              <p:cNvPr id="21" name="Group 19"/>
              <p:cNvGrpSpPr/>
              <p:nvPr/>
            </p:nvGrpSpPr>
            <p:grpSpPr>
              <a:xfrm>
                <a:off x="1066800" y="4945676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24" name="Oval 23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7" name="Oval 26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2" name="TextBox 21"/>
              <p:cNvSpPr txBox="1"/>
              <p:nvPr/>
            </p:nvSpPr>
            <p:spPr>
              <a:xfrm>
                <a:off x="1262744" y="5257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4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76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905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id-ID" dirty="0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2022-23 Transportation</a:t>
            </a:r>
            <a:endParaRPr lang="id-ID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1A77A5-97BD-4EF1-A141-5FF666610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382144"/>
            <a:ext cx="8991599" cy="444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06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905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id-ID" dirty="0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2022-23 Transportation</a:t>
            </a:r>
            <a:endParaRPr lang="id-ID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74A7E06-9E58-4455-A2DC-E1FD88391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382143"/>
            <a:ext cx="8915400" cy="433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70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8132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4656846"/>
            <a:chOff x="1066800" y="1524000"/>
            <a:chExt cx="6172200" cy="4498158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Custodial, Maintenance &amp;</a:t>
              </a:r>
            </a:p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Grounds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Transportation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Technology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989498" y="5203780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  </a:t>
              </a:r>
              <a:endPara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3</a:t>
                </a:r>
              </a:p>
            </p:txBody>
          </p:sp>
        </p:grpSp>
        <p:grpSp>
          <p:nvGrpSpPr>
            <p:cNvPr id="20" name="Group 64"/>
            <p:cNvGrpSpPr/>
            <p:nvPr/>
          </p:nvGrpSpPr>
          <p:grpSpPr>
            <a:xfrm>
              <a:off x="1066800" y="4945676"/>
              <a:ext cx="1076482" cy="1076482"/>
              <a:chOff x="1066800" y="4945676"/>
              <a:chExt cx="1076482" cy="1076482"/>
            </a:xfrm>
          </p:grpSpPr>
          <p:grpSp>
            <p:nvGrpSpPr>
              <p:cNvPr id="21" name="Group 19"/>
              <p:cNvGrpSpPr/>
              <p:nvPr/>
            </p:nvGrpSpPr>
            <p:grpSpPr>
              <a:xfrm>
                <a:off x="1066800" y="4945676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24" name="Oval 23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7" name="Oval 26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2" name="TextBox 21"/>
              <p:cNvSpPr txBox="1"/>
              <p:nvPr/>
            </p:nvSpPr>
            <p:spPr>
              <a:xfrm>
                <a:off x="1262744" y="5257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4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54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905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id-ID" dirty="0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2022-23 Technology</a:t>
            </a:r>
            <a:endParaRPr lang="id-ID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7B50D8-CA5A-4653-8930-D955B6CBC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600200"/>
            <a:ext cx="845820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03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8132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13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4656846"/>
            <a:chOff x="1066800" y="1524000"/>
            <a:chExt cx="6172200" cy="4498158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Custodial, Maintenance &amp;</a:t>
              </a:r>
            </a:p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Grounds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Transportation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Technology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989498" y="5203780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 </a:t>
              </a:r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Food Service</a:t>
              </a: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3</a:t>
                </a:r>
              </a:p>
            </p:txBody>
          </p:sp>
        </p:grpSp>
        <p:grpSp>
          <p:nvGrpSpPr>
            <p:cNvPr id="20" name="Group 64"/>
            <p:cNvGrpSpPr/>
            <p:nvPr/>
          </p:nvGrpSpPr>
          <p:grpSpPr>
            <a:xfrm>
              <a:off x="1066800" y="4945676"/>
              <a:ext cx="1076482" cy="1076482"/>
              <a:chOff x="1066800" y="4945676"/>
              <a:chExt cx="1076482" cy="1076482"/>
            </a:xfrm>
          </p:grpSpPr>
          <p:grpSp>
            <p:nvGrpSpPr>
              <p:cNvPr id="21" name="Group 19"/>
              <p:cNvGrpSpPr/>
              <p:nvPr/>
            </p:nvGrpSpPr>
            <p:grpSpPr>
              <a:xfrm>
                <a:off x="1066800" y="4945676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24" name="Oval 23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7" name="Oval 26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2" name="TextBox 21"/>
              <p:cNvSpPr txBox="1"/>
              <p:nvPr/>
            </p:nvSpPr>
            <p:spPr>
              <a:xfrm>
                <a:off x="1262744" y="5257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4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78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905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id-ID" dirty="0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2022-23 Food Service</a:t>
            </a:r>
            <a:endParaRPr lang="id-ID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983F999-8D78-44C5-AEA5-D59A8B593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676400"/>
            <a:ext cx="86106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1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15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4656846"/>
            <a:chOff x="1066800" y="1524000"/>
            <a:chExt cx="6172200" cy="4498158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Risk Management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  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  </a:t>
              </a:r>
              <a:endPara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989498" y="5203780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  </a:t>
              </a:r>
              <a:endPara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5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2400" dirty="0"/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2400" dirty="0"/>
              </a:p>
            </p:txBody>
          </p:sp>
        </p:grpSp>
        <p:grpSp>
          <p:nvGrpSpPr>
            <p:cNvPr id="20" name="Group 64"/>
            <p:cNvGrpSpPr/>
            <p:nvPr/>
          </p:nvGrpSpPr>
          <p:grpSpPr>
            <a:xfrm>
              <a:off x="1066800" y="4945676"/>
              <a:ext cx="1076482" cy="1076482"/>
              <a:chOff x="1066800" y="4945676"/>
              <a:chExt cx="1076482" cy="1076482"/>
            </a:xfrm>
          </p:grpSpPr>
          <p:grpSp>
            <p:nvGrpSpPr>
              <p:cNvPr id="21" name="Group 19"/>
              <p:cNvGrpSpPr/>
              <p:nvPr/>
            </p:nvGrpSpPr>
            <p:grpSpPr>
              <a:xfrm>
                <a:off x="1066800" y="4945676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24" name="Oval 23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7" name="Oval 26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2" name="TextBox 21"/>
              <p:cNvSpPr txBox="1"/>
              <p:nvPr/>
            </p:nvSpPr>
            <p:spPr>
              <a:xfrm>
                <a:off x="1262744" y="5257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2400" dirty="0"/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61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905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id-ID" dirty="0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2022-23 Risk Management</a:t>
            </a:r>
            <a:endParaRPr lang="id-ID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AD33F4-2D61-43BF-8B67-B7AD71495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600200"/>
            <a:ext cx="8839200" cy="422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81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382258" y="97407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First Impressions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First impressions:</a:t>
            </a:r>
          </a:p>
          <a:p>
            <a:pPr marL="628650" lvl="1" indent="-228600">
              <a:spcBef>
                <a:spcPts val="0"/>
              </a:spcBef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What did you hear today (or on the 14</a:t>
            </a:r>
            <a:r>
              <a:rPr lang="en-US" altLang="en-US" baseline="30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) that made</a:t>
            </a:r>
          </a:p>
          <a:p>
            <a:pPr marL="400050" lvl="1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an impression – positive or negative?  Why?</a:t>
            </a:r>
          </a:p>
          <a:p>
            <a:pPr marL="628650" lvl="1" indent="-228600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What information was new to you?</a:t>
            </a:r>
          </a:p>
          <a:p>
            <a:pPr marL="628650" lvl="1" indent="-228600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What questions do you have?</a:t>
            </a:r>
          </a:p>
          <a:p>
            <a:pPr marL="400050" lvl="1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 descr="bigstock_Plant_Growth_-_Business_Concep_1474549.png">
            <a:extLst>
              <a:ext uri="{FF2B5EF4-FFF2-40B4-BE49-F238E27FC236}">
                <a16:creationId xmlns:a16="http://schemas.microsoft.com/office/drawing/2014/main" id="{6EAAC4FE-EC50-42A5-B57E-794FFD5831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338" t="17711" r="10756" b="14826"/>
          <a:stretch>
            <a:fillRect/>
          </a:stretch>
        </p:blipFill>
        <p:spPr>
          <a:xfrm>
            <a:off x="6761328" y="4613553"/>
            <a:ext cx="2611272" cy="234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32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430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Thank you!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Questions/Discussion</a:t>
            </a:r>
          </a:p>
          <a:p>
            <a:pPr marL="628650" lvl="1" indent="-228600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huntb@monroe.wednet.edu</a:t>
            </a: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628650" lvl="1" indent="-228600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360-804-2519</a:t>
            </a:r>
          </a:p>
          <a:p>
            <a:pPr marL="400050" lvl="1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28600" indent="-228600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Next Meeting: March 14</a:t>
            </a:r>
            <a:r>
              <a:rPr lang="en-US" altLang="en-US" baseline="300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6:00pm – 7:30pm</a:t>
            </a:r>
          </a:p>
          <a:p>
            <a:pPr marL="0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28600" indent="-228600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Exit Ticket</a:t>
            </a:r>
          </a:p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 descr="bigstock_Plant_Growth_-_Business_Concep_1474549.png">
            <a:extLst>
              <a:ext uri="{FF2B5EF4-FFF2-40B4-BE49-F238E27FC236}">
                <a16:creationId xmlns:a16="http://schemas.microsoft.com/office/drawing/2014/main" id="{6EAAC4FE-EC50-42A5-B57E-794FFD5831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338" t="17711" r="10756" b="14826"/>
          <a:stretch>
            <a:fillRect/>
          </a:stretch>
        </p:blipFill>
        <p:spPr>
          <a:xfrm>
            <a:off x="6761328" y="4613553"/>
            <a:ext cx="2611272" cy="234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89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4d1cc3c18a159634de48f234fd2e03ddc36e391"/>
</p:tagLst>
</file>

<file path=ppt/theme/theme1.xml><?xml version="1.0" encoding="utf-8"?>
<a:theme xmlns:a="http://schemas.openxmlformats.org/drawingml/2006/main" name="Office Theme">
  <a:themeElements>
    <a:clrScheme name="Custom 13">
      <a:dk1>
        <a:srgbClr val="2E4A63"/>
      </a:dk1>
      <a:lt1>
        <a:srgbClr val="E5E5E5"/>
      </a:lt1>
      <a:dk2>
        <a:srgbClr val="508EAA"/>
      </a:dk2>
      <a:lt2>
        <a:srgbClr val="ABB441"/>
      </a:lt2>
      <a:accent1>
        <a:srgbClr val="CECECE"/>
      </a:accent1>
      <a:accent2>
        <a:srgbClr val="A9946F"/>
      </a:accent2>
      <a:accent3>
        <a:srgbClr val="BFBFBF"/>
      </a:accent3>
      <a:accent4>
        <a:srgbClr val="E6BF8C"/>
      </a:accent4>
      <a:accent5>
        <a:srgbClr val="634215"/>
      </a:accent5>
      <a:accent6>
        <a:srgbClr val="D8D8D8"/>
      </a:accent6>
      <a:hlink>
        <a:srgbClr val="626359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54597</TotalTime>
  <Words>367</Words>
  <Application>Microsoft Office PowerPoint</Application>
  <PresentationFormat>On-screen Show (4:3)</PresentationFormat>
  <Paragraphs>145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Verdana</vt:lpstr>
      <vt:lpstr>Courier New</vt:lpstr>
      <vt:lpstr>Calibri</vt:lpstr>
      <vt:lpstr>Arial</vt:lpstr>
      <vt:lpstr>Office Theme</vt:lpstr>
      <vt:lpstr>Budget Advisory Committee</vt:lpstr>
      <vt:lpstr>Welcome</vt:lpstr>
      <vt:lpstr>February 28th - Agenda</vt:lpstr>
      <vt:lpstr>Future Meetings</vt:lpstr>
      <vt:lpstr>Objectives for Today</vt:lpstr>
      <vt:lpstr>2022-23 Custodial, Maintenance &amp; Grounds</vt:lpstr>
      <vt:lpstr>2022-23 Custodial, Maintenance &amp; Grounds</vt:lpstr>
      <vt:lpstr>Objectives for Today</vt:lpstr>
      <vt:lpstr>2022-23 Transportation</vt:lpstr>
      <vt:lpstr>2022-23 Transportation</vt:lpstr>
      <vt:lpstr>Objectives for Today</vt:lpstr>
      <vt:lpstr>2022-23 Technology</vt:lpstr>
      <vt:lpstr>Objectives for Today</vt:lpstr>
      <vt:lpstr>2022-23 Food Service</vt:lpstr>
      <vt:lpstr>Objectives for Today</vt:lpstr>
      <vt:lpstr>2022-23 Risk Management</vt:lpstr>
      <vt:lpstr>First Impressions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</dc:creator>
  <cp:lastModifiedBy>Hunt, Brenda</cp:lastModifiedBy>
  <cp:revision>696</cp:revision>
  <cp:lastPrinted>2023-02-15T16:35:34Z</cp:lastPrinted>
  <dcterms:created xsi:type="dcterms:W3CDTF">2010-04-23T06:19:39Z</dcterms:created>
  <dcterms:modified xsi:type="dcterms:W3CDTF">2023-02-27T20:16:19Z</dcterms:modified>
</cp:coreProperties>
</file>