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67" r:id="rId4"/>
    <p:sldId id="258" r:id="rId5"/>
    <p:sldId id="270" r:id="rId6"/>
    <p:sldId id="269" r:id="rId7"/>
    <p:sldId id="259" r:id="rId8"/>
    <p:sldId id="260" r:id="rId9"/>
    <p:sldId id="272" r:id="rId10"/>
    <p:sldId id="261" r:id="rId11"/>
    <p:sldId id="268" r:id="rId12"/>
    <p:sldId id="271" r:id="rId13"/>
    <p:sldId id="275" r:id="rId14"/>
    <p:sldId id="277" r:id="rId15"/>
    <p:sldId id="276" r:id="rId16"/>
    <p:sldId id="278" r:id="rId17"/>
    <p:sldId id="262" r:id="rId18"/>
    <p:sldId id="263" r:id="rId19"/>
    <p:sldId id="264" r:id="rId20"/>
    <p:sldId id="273" r:id="rId21"/>
    <p:sldId id="265" r:id="rId22"/>
    <p:sldId id="266" r:id="rId23"/>
    <p:sldId id="27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s, Emory" userId="S::emorydavis@wpcsd.k12.ny.us::9b2d84c1-bd46-4151-ad32-9cdd32293b3d" providerId="AD" clId="Web-{4DBA82C8-950C-2135-F8FE-33446B978B4F}"/>
    <pc:docChg chg="modSld">
      <pc:chgData name="Davis, Emory" userId="S::emorydavis@wpcsd.k12.ny.us::9b2d84c1-bd46-4151-ad32-9cdd32293b3d" providerId="AD" clId="Web-{4DBA82C8-950C-2135-F8FE-33446B978B4F}" dt="2024-01-02T17:19:31.003" v="35" actId="14100"/>
      <pc:docMkLst>
        <pc:docMk/>
      </pc:docMkLst>
      <pc:sldChg chg="modSp">
        <pc:chgData name="Davis, Emory" userId="S::emorydavis@wpcsd.k12.ny.us::9b2d84c1-bd46-4151-ad32-9cdd32293b3d" providerId="AD" clId="Web-{4DBA82C8-950C-2135-F8FE-33446B978B4F}" dt="2024-01-02T17:19:31.003" v="35" actId="14100"/>
        <pc:sldMkLst>
          <pc:docMk/>
          <pc:sldMk cId="1021472" sldId="263"/>
        </pc:sldMkLst>
        <pc:graphicFrameChg chg="mod modGraphic">
          <ac:chgData name="Davis, Emory" userId="S::emorydavis@wpcsd.k12.ny.us::9b2d84c1-bd46-4151-ad32-9cdd32293b3d" providerId="AD" clId="Web-{4DBA82C8-950C-2135-F8FE-33446B978B4F}" dt="2024-01-02T17:19:31.003" v="35" actId="14100"/>
          <ac:graphicFrameMkLst>
            <pc:docMk/>
            <pc:sldMk cId="1021472" sldId="263"/>
            <ac:graphicFrameMk id="5" creationId="{1828F588-4E9F-5C88-AAB0-2E2FF6AC36D8}"/>
          </ac:graphicFrameMkLst>
        </pc:graphicFrameChg>
      </pc:sldChg>
    </pc:docChg>
  </pc:docChgLst>
  <pc:docChgLst>
    <pc:chgData name="Weston, Jawanda" userId="S::jawandaweston@wpcsd.k12.ny.us::25069e31-b078-4fd2-8cbb-4d82f6e14608" providerId="AD" clId="Web-{E692C264-4A76-7B5F-6EB6-FBE61305E349}"/>
    <pc:docChg chg="addSld modSld">
      <pc:chgData name="Weston, Jawanda" userId="S::jawandaweston@wpcsd.k12.ny.us::25069e31-b078-4fd2-8cbb-4d82f6e14608" providerId="AD" clId="Web-{E692C264-4A76-7B5F-6EB6-FBE61305E349}" dt="2024-01-24T14:09:48.422" v="111" actId="1076"/>
      <pc:docMkLst>
        <pc:docMk/>
      </pc:docMkLst>
      <pc:sldChg chg="modSp">
        <pc:chgData name="Weston, Jawanda" userId="S::jawandaweston@wpcsd.k12.ny.us::25069e31-b078-4fd2-8cbb-4d82f6e14608" providerId="AD" clId="Web-{E692C264-4A76-7B5F-6EB6-FBE61305E349}" dt="2024-01-24T13:51:14.283" v="94" actId="20577"/>
        <pc:sldMkLst>
          <pc:docMk/>
          <pc:sldMk cId="627272261" sldId="265"/>
        </pc:sldMkLst>
        <pc:spChg chg="mod">
          <ac:chgData name="Weston, Jawanda" userId="S::jawandaweston@wpcsd.k12.ny.us::25069e31-b078-4fd2-8cbb-4d82f6e14608" providerId="AD" clId="Web-{E692C264-4A76-7B5F-6EB6-FBE61305E349}" dt="2024-01-24T13:51:14.283" v="94" actId="20577"/>
          <ac:spMkLst>
            <pc:docMk/>
            <pc:sldMk cId="627272261" sldId="265"/>
            <ac:spMk id="4" creationId="{3E4612A2-5269-4243-38E6-AC7737C9116B}"/>
          </ac:spMkLst>
        </pc:spChg>
      </pc:sldChg>
      <pc:sldChg chg="modSp">
        <pc:chgData name="Weston, Jawanda" userId="S::jawandaweston@wpcsd.k12.ny.us::25069e31-b078-4fd2-8cbb-4d82f6e14608" providerId="AD" clId="Web-{E692C264-4A76-7B5F-6EB6-FBE61305E349}" dt="2024-01-24T13:44:14.162" v="75" actId="14100"/>
        <pc:sldMkLst>
          <pc:docMk/>
          <pc:sldMk cId="4280084142" sldId="270"/>
        </pc:sldMkLst>
        <pc:spChg chg="mod">
          <ac:chgData name="Weston, Jawanda" userId="S::jawandaweston@wpcsd.k12.ny.us::25069e31-b078-4fd2-8cbb-4d82f6e14608" providerId="AD" clId="Web-{E692C264-4A76-7B5F-6EB6-FBE61305E349}" dt="2024-01-24T13:44:14.162" v="75" actId="14100"/>
          <ac:spMkLst>
            <pc:docMk/>
            <pc:sldMk cId="4280084142" sldId="270"/>
            <ac:spMk id="3" creationId="{3C25EFC3-EE21-90B7-289D-85C235968C07}"/>
          </ac:spMkLst>
        </pc:spChg>
      </pc:sldChg>
      <pc:sldChg chg="addSp delSp modSp new mod modClrScheme chgLayout">
        <pc:chgData name="Weston, Jawanda" userId="S::jawandaweston@wpcsd.k12.ny.us::25069e31-b078-4fd2-8cbb-4d82f6e14608" providerId="AD" clId="Web-{E692C264-4A76-7B5F-6EB6-FBE61305E349}" dt="2024-01-24T14:09:48.422" v="111" actId="1076"/>
        <pc:sldMkLst>
          <pc:docMk/>
          <pc:sldMk cId="4145898210" sldId="275"/>
        </pc:sldMkLst>
        <pc:spChg chg="mod ord">
          <ac:chgData name="Weston, Jawanda" userId="S::jawandaweston@wpcsd.k12.ny.us::25069e31-b078-4fd2-8cbb-4d82f6e14608" providerId="AD" clId="Web-{E692C264-4A76-7B5F-6EB6-FBE61305E349}" dt="2024-01-24T14:08:32.060" v="105" actId="20577"/>
          <ac:spMkLst>
            <pc:docMk/>
            <pc:sldMk cId="4145898210" sldId="275"/>
            <ac:spMk id="2" creationId="{2205AD12-BF8F-00EE-5E6B-C3BC039B0C52}"/>
          </ac:spMkLst>
        </pc:spChg>
        <pc:spChg chg="del">
          <ac:chgData name="Weston, Jawanda" userId="S::jawandaweston@wpcsd.k12.ny.us::25069e31-b078-4fd2-8cbb-4d82f6e14608" providerId="AD" clId="Web-{E692C264-4A76-7B5F-6EB6-FBE61305E349}" dt="2024-01-24T14:08:22.888" v="96"/>
          <ac:spMkLst>
            <pc:docMk/>
            <pc:sldMk cId="4145898210" sldId="275"/>
            <ac:spMk id="3" creationId="{9D05A701-E2AC-8EA8-EB6F-2A27332F83DB}"/>
          </ac:spMkLst>
        </pc:spChg>
        <pc:picChg chg="add mod modCrop">
          <ac:chgData name="Weston, Jawanda" userId="S::jawandaweston@wpcsd.k12.ny.us::25069e31-b078-4fd2-8cbb-4d82f6e14608" providerId="AD" clId="Web-{E692C264-4A76-7B5F-6EB6-FBE61305E349}" dt="2024-01-24T14:09:48.422" v="111" actId="1076"/>
          <ac:picMkLst>
            <pc:docMk/>
            <pc:sldMk cId="4145898210" sldId="275"/>
            <ac:picMk id="4" creationId="{A7F38D8C-5C3C-3BB0-ABDF-4E25D208ACE0}"/>
          </ac:picMkLst>
        </pc:picChg>
      </pc:sldChg>
    </pc:docChg>
  </pc:docChgLst>
  <pc:docChgLst>
    <pc:chgData name="Weston, Jawanda" userId="S::jawandaweston@wpcsd.k12.ny.us::25069e31-b078-4fd2-8cbb-4d82f6e14608" providerId="AD" clId="Web-{B65AD814-268C-63D9-7309-64BEB4E79D77}"/>
    <pc:docChg chg="addSld delSld modSld">
      <pc:chgData name="Weston, Jawanda" userId="S::jawandaweston@wpcsd.k12.ny.us::25069e31-b078-4fd2-8cbb-4d82f6e14608" providerId="AD" clId="Web-{B65AD814-268C-63D9-7309-64BEB4E79D77}" dt="2024-01-24T20:48:04.888" v="83"/>
      <pc:docMkLst>
        <pc:docMk/>
      </pc:docMkLst>
      <pc:sldChg chg="addSp delSp modSp">
        <pc:chgData name="Weston, Jawanda" userId="S::jawandaweston@wpcsd.k12.ny.us::25069e31-b078-4fd2-8cbb-4d82f6e14608" providerId="AD" clId="Web-{B65AD814-268C-63D9-7309-64BEB4E79D77}" dt="2024-01-24T20:27:18.873" v="56" actId="1076"/>
        <pc:sldMkLst>
          <pc:docMk/>
          <pc:sldMk cId="4145898210" sldId="275"/>
        </pc:sldMkLst>
        <pc:spChg chg="mod">
          <ac:chgData name="Weston, Jawanda" userId="S::jawandaweston@wpcsd.k12.ny.us::25069e31-b078-4fd2-8cbb-4d82f6e14608" providerId="AD" clId="Web-{B65AD814-268C-63D9-7309-64BEB4E79D77}" dt="2024-01-24T20:27:09.419" v="53" actId="20577"/>
          <ac:spMkLst>
            <pc:docMk/>
            <pc:sldMk cId="4145898210" sldId="275"/>
            <ac:spMk id="2" creationId="{2205AD12-BF8F-00EE-5E6B-C3BC039B0C52}"/>
          </ac:spMkLst>
        </pc:spChg>
        <pc:picChg chg="add del mod modCrop">
          <ac:chgData name="Weston, Jawanda" userId="S::jawandaweston@wpcsd.k12.ny.us::25069e31-b078-4fd2-8cbb-4d82f6e14608" providerId="AD" clId="Web-{B65AD814-268C-63D9-7309-64BEB4E79D77}" dt="2024-01-24T20:27:13.451" v="54"/>
          <ac:picMkLst>
            <pc:docMk/>
            <pc:sldMk cId="4145898210" sldId="275"/>
            <ac:picMk id="3" creationId="{4F53A73A-1552-E911-42E1-6BF576582EB4}"/>
          </ac:picMkLst>
        </pc:picChg>
        <pc:picChg chg="mod modCrop">
          <ac:chgData name="Weston, Jawanda" userId="S::jawandaweston@wpcsd.k12.ny.us::25069e31-b078-4fd2-8cbb-4d82f6e14608" providerId="AD" clId="Web-{B65AD814-268C-63D9-7309-64BEB4E79D77}" dt="2024-01-24T20:27:18.873" v="56" actId="1076"/>
          <ac:picMkLst>
            <pc:docMk/>
            <pc:sldMk cId="4145898210" sldId="275"/>
            <ac:picMk id="4" creationId="{A7F38D8C-5C3C-3BB0-ABDF-4E25D208ACE0}"/>
          </ac:picMkLst>
        </pc:picChg>
      </pc:sldChg>
      <pc:sldChg chg="addSp delSp modSp new">
        <pc:chgData name="Weston, Jawanda" userId="S::jawandaweston@wpcsd.k12.ny.us::25069e31-b078-4fd2-8cbb-4d82f6e14608" providerId="AD" clId="Web-{B65AD814-268C-63D9-7309-64BEB4E79D77}" dt="2024-01-24T20:48:04.888" v="83"/>
        <pc:sldMkLst>
          <pc:docMk/>
          <pc:sldMk cId="3051548764" sldId="276"/>
        </pc:sldMkLst>
        <pc:spChg chg="mod">
          <ac:chgData name="Weston, Jawanda" userId="S::jawandaweston@wpcsd.k12.ny.us::25069e31-b078-4fd2-8cbb-4d82f6e14608" providerId="AD" clId="Web-{B65AD814-268C-63D9-7309-64BEB4E79D77}" dt="2024-01-24T20:43:58.723" v="72" actId="20577"/>
          <ac:spMkLst>
            <pc:docMk/>
            <pc:sldMk cId="3051548764" sldId="276"/>
            <ac:spMk id="2" creationId="{20F61C8E-0DC9-6AC6-6CF5-2CDD42EBDD88}"/>
          </ac:spMkLst>
        </pc:spChg>
        <pc:spChg chg="add del mod">
          <ac:chgData name="Weston, Jawanda" userId="S::jawandaweston@wpcsd.k12.ny.us::25069e31-b078-4fd2-8cbb-4d82f6e14608" providerId="AD" clId="Web-{B65AD814-268C-63D9-7309-64BEB4E79D77}" dt="2024-01-24T20:19:59.341" v="32"/>
          <ac:spMkLst>
            <pc:docMk/>
            <pc:sldMk cId="3051548764" sldId="276"/>
            <ac:spMk id="3" creationId="{88C76BC0-315A-0687-CD1E-09FA00900E4E}"/>
          </ac:spMkLst>
        </pc:spChg>
        <pc:picChg chg="add del mod modCrop">
          <ac:chgData name="Weston, Jawanda" userId="S::jawandaweston@wpcsd.k12.ny.us::25069e31-b078-4fd2-8cbb-4d82f6e14608" providerId="AD" clId="Web-{B65AD814-268C-63D9-7309-64BEB4E79D77}" dt="2024-01-24T20:33:24.355" v="69"/>
          <ac:picMkLst>
            <pc:docMk/>
            <pc:sldMk cId="3051548764" sldId="276"/>
            <ac:picMk id="4" creationId="{685D71AE-2B7B-2690-BC36-251C74F8DEC3}"/>
          </ac:picMkLst>
        </pc:picChg>
        <pc:picChg chg="add mod modCrop">
          <ac:chgData name="Weston, Jawanda" userId="S::jawandaweston@wpcsd.k12.ny.us::25069e31-b078-4fd2-8cbb-4d82f6e14608" providerId="AD" clId="Web-{B65AD814-268C-63D9-7309-64BEB4E79D77}" dt="2024-01-24T20:48:04.888" v="83"/>
          <ac:picMkLst>
            <pc:docMk/>
            <pc:sldMk cId="3051548764" sldId="276"/>
            <ac:picMk id="5" creationId="{5431C844-E2FB-1FE4-0E40-1C6C6E660CF2}"/>
          </ac:picMkLst>
        </pc:picChg>
      </pc:sldChg>
      <pc:sldChg chg="addSp modSp new">
        <pc:chgData name="Weston, Jawanda" userId="S::jawandaweston@wpcsd.k12.ny.us::25069e31-b078-4fd2-8cbb-4d82f6e14608" providerId="AD" clId="Web-{B65AD814-268C-63D9-7309-64BEB4E79D77}" dt="2024-01-24T20:31:19.413" v="68" actId="1076"/>
        <pc:sldMkLst>
          <pc:docMk/>
          <pc:sldMk cId="107768665" sldId="277"/>
        </pc:sldMkLst>
        <pc:spChg chg="mod">
          <ac:chgData name="Weston, Jawanda" userId="S::jawandaweston@wpcsd.k12.ny.us::25069e31-b078-4fd2-8cbb-4d82f6e14608" providerId="AD" clId="Web-{B65AD814-268C-63D9-7309-64BEB4E79D77}" dt="2024-01-24T20:30:10.161" v="61" actId="20577"/>
          <ac:spMkLst>
            <pc:docMk/>
            <pc:sldMk cId="107768665" sldId="277"/>
            <ac:spMk id="2" creationId="{4F8BC774-AA79-868F-B76B-57749FE19386}"/>
          </ac:spMkLst>
        </pc:spChg>
        <pc:picChg chg="add mod modCrop">
          <ac:chgData name="Weston, Jawanda" userId="S::jawandaweston@wpcsd.k12.ny.us::25069e31-b078-4fd2-8cbb-4d82f6e14608" providerId="AD" clId="Web-{B65AD814-268C-63D9-7309-64BEB4E79D77}" dt="2024-01-24T20:31:19.413" v="68" actId="1076"/>
          <ac:picMkLst>
            <pc:docMk/>
            <pc:sldMk cId="107768665" sldId="277"/>
            <ac:picMk id="3" creationId="{CD276C29-4680-AD5D-2810-730104CFB308}"/>
          </ac:picMkLst>
        </pc:picChg>
      </pc:sldChg>
      <pc:sldChg chg="add del">
        <pc:chgData name="Weston, Jawanda" userId="S::jawandaweston@wpcsd.k12.ny.us::25069e31-b078-4fd2-8cbb-4d82f6e14608" providerId="AD" clId="Web-{B65AD814-268C-63D9-7309-64BEB4E79D77}" dt="2024-01-24T20:26:30.121" v="52"/>
        <pc:sldMkLst>
          <pc:docMk/>
          <pc:sldMk cId="2337899592" sldId="277"/>
        </pc:sldMkLst>
      </pc:sldChg>
    </pc:docChg>
  </pc:docChgLst>
  <pc:docChgLst>
    <pc:chgData name="Davis, Emory" userId="9b2d84c1-bd46-4151-ad32-9cdd32293b3d" providerId="ADAL" clId="{5007F1E1-F8A0-4A82-95D0-16239CA98936}"/>
    <pc:docChg chg="custSel addSld modSld">
      <pc:chgData name="Davis, Emory" userId="9b2d84c1-bd46-4151-ad32-9cdd32293b3d" providerId="ADAL" clId="{5007F1E1-F8A0-4A82-95D0-16239CA98936}" dt="2024-01-05T15:15:59.086" v="1217" actId="20577"/>
      <pc:docMkLst>
        <pc:docMk/>
      </pc:docMkLst>
      <pc:sldChg chg="modSp mod">
        <pc:chgData name="Davis, Emory" userId="9b2d84c1-bd46-4151-ad32-9cdd32293b3d" providerId="ADAL" clId="{5007F1E1-F8A0-4A82-95D0-16239CA98936}" dt="2024-01-05T15:15:59.086" v="1217" actId="20577"/>
        <pc:sldMkLst>
          <pc:docMk/>
          <pc:sldMk cId="2216700912" sldId="261"/>
        </pc:sldMkLst>
        <pc:spChg chg="mod">
          <ac:chgData name="Davis, Emory" userId="9b2d84c1-bd46-4151-ad32-9cdd32293b3d" providerId="ADAL" clId="{5007F1E1-F8A0-4A82-95D0-16239CA98936}" dt="2024-01-05T15:15:59.086" v="1217" actId="20577"/>
          <ac:spMkLst>
            <pc:docMk/>
            <pc:sldMk cId="2216700912" sldId="261"/>
            <ac:spMk id="4" creationId="{EE0CA741-7804-3C1C-4EC9-BA80D7958389}"/>
          </ac:spMkLst>
        </pc:spChg>
      </pc:sldChg>
      <pc:sldChg chg="addSp delSp modSp new mod setBg">
        <pc:chgData name="Davis, Emory" userId="9b2d84c1-bd46-4151-ad32-9cdd32293b3d" providerId="ADAL" clId="{5007F1E1-F8A0-4A82-95D0-16239CA98936}" dt="2023-12-12T13:11:45.095" v="192" actId="20577"/>
        <pc:sldMkLst>
          <pc:docMk/>
          <pc:sldMk cId="1021472" sldId="263"/>
        </pc:sldMkLst>
        <pc:spChg chg="mod">
          <ac:chgData name="Davis, Emory" userId="9b2d84c1-bd46-4151-ad32-9cdd32293b3d" providerId="ADAL" clId="{5007F1E1-F8A0-4A82-95D0-16239CA98936}" dt="2023-12-12T13:11:38.613" v="190" actId="26606"/>
          <ac:spMkLst>
            <pc:docMk/>
            <pc:sldMk cId="1021472" sldId="263"/>
            <ac:spMk id="2" creationId="{50F9EE0D-7881-D9F4-ED62-AEBB79F8D3B8}"/>
          </ac:spMkLst>
        </pc:spChg>
        <pc:spChg chg="del mod">
          <ac:chgData name="Davis, Emory" userId="9b2d84c1-bd46-4151-ad32-9cdd32293b3d" providerId="ADAL" clId="{5007F1E1-F8A0-4A82-95D0-16239CA98936}" dt="2023-12-12T13:11:38.613" v="190" actId="26606"/>
          <ac:spMkLst>
            <pc:docMk/>
            <pc:sldMk cId="1021472" sldId="263"/>
            <ac:spMk id="3" creationId="{F698070F-BD3A-1A69-C75D-49C21E2FEA85}"/>
          </ac:spMkLst>
        </pc:spChg>
        <pc:spChg chg="add">
          <ac:chgData name="Davis, Emory" userId="9b2d84c1-bd46-4151-ad32-9cdd32293b3d" providerId="ADAL" clId="{5007F1E1-F8A0-4A82-95D0-16239CA98936}" dt="2023-12-12T13:11:38.613" v="190" actId="26606"/>
          <ac:spMkLst>
            <pc:docMk/>
            <pc:sldMk cId="1021472" sldId="263"/>
            <ac:spMk id="9" creationId="{F420BC5C-C418-4843-B04B-6918968D0982}"/>
          </ac:spMkLst>
        </pc:spChg>
        <pc:spChg chg="add">
          <ac:chgData name="Davis, Emory" userId="9b2d84c1-bd46-4151-ad32-9cdd32293b3d" providerId="ADAL" clId="{5007F1E1-F8A0-4A82-95D0-16239CA98936}" dt="2023-12-12T13:11:38.613" v="190" actId="26606"/>
          <ac:spMkLst>
            <pc:docMk/>
            <pc:sldMk cId="1021472" sldId="263"/>
            <ac:spMk id="19" creationId="{A2597A8B-414A-4F6D-9710-2F1BE256E74B}"/>
          </ac:spMkLst>
        </pc:spChg>
        <pc:grpChg chg="add">
          <ac:chgData name="Davis, Emory" userId="9b2d84c1-bd46-4151-ad32-9cdd32293b3d" providerId="ADAL" clId="{5007F1E1-F8A0-4A82-95D0-16239CA98936}" dt="2023-12-12T13:11:38.613" v="190" actId="26606"/>
          <ac:grpSpMkLst>
            <pc:docMk/>
            <pc:sldMk cId="1021472" sldId="263"/>
            <ac:grpSpMk id="11" creationId="{D262907E-3263-4F8C-8D5C-69E4915525AD}"/>
          </ac:grpSpMkLst>
        </pc:grpChg>
        <pc:grpChg chg="add">
          <ac:chgData name="Davis, Emory" userId="9b2d84c1-bd46-4151-ad32-9cdd32293b3d" providerId="ADAL" clId="{5007F1E1-F8A0-4A82-95D0-16239CA98936}" dt="2023-12-12T13:11:38.613" v="190" actId="26606"/>
          <ac:grpSpMkLst>
            <pc:docMk/>
            <pc:sldMk cId="1021472" sldId="263"/>
            <ac:grpSpMk id="21" creationId="{09BA142B-E03A-4CCD-8C46-8BDDD96AB334}"/>
          </ac:grpSpMkLst>
        </pc:grpChg>
        <pc:graphicFrameChg chg="add mod">
          <ac:chgData name="Davis, Emory" userId="9b2d84c1-bd46-4151-ad32-9cdd32293b3d" providerId="ADAL" clId="{5007F1E1-F8A0-4A82-95D0-16239CA98936}" dt="2023-12-12T13:11:45.095" v="192" actId="20577"/>
          <ac:graphicFrameMkLst>
            <pc:docMk/>
            <pc:sldMk cId="1021472" sldId="263"/>
            <ac:graphicFrameMk id="5" creationId="{1828F588-4E9F-5C88-AAB0-2E2FF6AC36D8}"/>
          </ac:graphicFrameMkLst>
        </pc:graphicFrameChg>
      </pc:sldChg>
      <pc:sldChg chg="addSp delSp modSp new mod">
        <pc:chgData name="Davis, Emory" userId="9b2d84c1-bd46-4151-ad32-9cdd32293b3d" providerId="ADAL" clId="{5007F1E1-F8A0-4A82-95D0-16239CA98936}" dt="2023-12-12T13:15:13.321" v="680" actId="26606"/>
        <pc:sldMkLst>
          <pc:docMk/>
          <pc:sldMk cId="2596634822" sldId="264"/>
        </pc:sldMkLst>
        <pc:spChg chg="mod">
          <ac:chgData name="Davis, Emory" userId="9b2d84c1-bd46-4151-ad32-9cdd32293b3d" providerId="ADAL" clId="{5007F1E1-F8A0-4A82-95D0-16239CA98936}" dt="2023-12-12T13:12:07.772" v="226" actId="1076"/>
          <ac:spMkLst>
            <pc:docMk/>
            <pc:sldMk cId="2596634822" sldId="264"/>
            <ac:spMk id="2" creationId="{8B97A050-C9FA-5D15-5C6A-763133E57DDA}"/>
          </ac:spMkLst>
        </pc:spChg>
        <pc:spChg chg="del mod">
          <ac:chgData name="Davis, Emory" userId="9b2d84c1-bd46-4151-ad32-9cdd32293b3d" providerId="ADAL" clId="{5007F1E1-F8A0-4A82-95D0-16239CA98936}" dt="2023-12-12T13:15:13.321" v="680" actId="26606"/>
          <ac:spMkLst>
            <pc:docMk/>
            <pc:sldMk cId="2596634822" sldId="264"/>
            <ac:spMk id="3" creationId="{F6055E40-0EBF-CFB4-1A4A-369AF4B649F4}"/>
          </ac:spMkLst>
        </pc:spChg>
        <pc:spChg chg="add mod">
          <ac:chgData name="Davis, Emory" userId="9b2d84c1-bd46-4151-ad32-9cdd32293b3d" providerId="ADAL" clId="{5007F1E1-F8A0-4A82-95D0-16239CA98936}" dt="2023-12-12T13:15:01.219" v="679" actId="20577"/>
          <ac:spMkLst>
            <pc:docMk/>
            <pc:sldMk cId="2596634822" sldId="264"/>
            <ac:spMk id="4" creationId="{BC843820-5E35-86FC-EA5B-013499BA06FD}"/>
          </ac:spMkLst>
        </pc:spChg>
        <pc:graphicFrameChg chg="add">
          <ac:chgData name="Davis, Emory" userId="9b2d84c1-bd46-4151-ad32-9cdd32293b3d" providerId="ADAL" clId="{5007F1E1-F8A0-4A82-95D0-16239CA98936}" dt="2023-12-12T13:15:13.321" v="680" actId="26606"/>
          <ac:graphicFrameMkLst>
            <pc:docMk/>
            <pc:sldMk cId="2596634822" sldId="264"/>
            <ac:graphicFrameMk id="6" creationId="{69DB3A91-0CFD-1E2B-DFB8-B2CE458A963B}"/>
          </ac:graphicFrameMkLst>
        </pc:graphicFrameChg>
      </pc:sldChg>
      <pc:sldChg chg="addSp modSp new mod">
        <pc:chgData name="Davis, Emory" userId="9b2d84c1-bd46-4151-ad32-9cdd32293b3d" providerId="ADAL" clId="{5007F1E1-F8A0-4A82-95D0-16239CA98936}" dt="2024-01-02T13:39:35.397" v="1169" actId="20577"/>
        <pc:sldMkLst>
          <pc:docMk/>
          <pc:sldMk cId="627272261" sldId="265"/>
        </pc:sldMkLst>
        <pc:spChg chg="mod">
          <ac:chgData name="Davis, Emory" userId="9b2d84c1-bd46-4151-ad32-9cdd32293b3d" providerId="ADAL" clId="{5007F1E1-F8A0-4A82-95D0-16239CA98936}" dt="2023-12-12T13:15:46.911" v="701" actId="20577"/>
          <ac:spMkLst>
            <pc:docMk/>
            <pc:sldMk cId="627272261" sldId="265"/>
            <ac:spMk id="2" creationId="{9E15F553-F5D5-7CAB-226E-5906145B9620}"/>
          </ac:spMkLst>
        </pc:spChg>
        <pc:spChg chg="mod">
          <ac:chgData name="Davis, Emory" userId="9b2d84c1-bd46-4151-ad32-9cdd32293b3d" providerId="ADAL" clId="{5007F1E1-F8A0-4A82-95D0-16239CA98936}" dt="2023-12-12T13:16:37.081" v="707" actId="14100"/>
          <ac:spMkLst>
            <pc:docMk/>
            <pc:sldMk cId="627272261" sldId="265"/>
            <ac:spMk id="3" creationId="{550DD4A6-298C-2759-EF49-B624AA5BD862}"/>
          </ac:spMkLst>
        </pc:spChg>
        <pc:spChg chg="add mod">
          <ac:chgData name="Davis, Emory" userId="9b2d84c1-bd46-4151-ad32-9cdd32293b3d" providerId="ADAL" clId="{5007F1E1-F8A0-4A82-95D0-16239CA98936}" dt="2024-01-02T13:39:35.397" v="1169" actId="20577"/>
          <ac:spMkLst>
            <pc:docMk/>
            <pc:sldMk cId="627272261" sldId="265"/>
            <ac:spMk id="4" creationId="{3E4612A2-5269-4243-38E6-AC7737C9116B}"/>
          </ac:spMkLst>
        </pc:spChg>
      </pc:sldChg>
      <pc:sldChg chg="addSp modSp new mod">
        <pc:chgData name="Davis, Emory" userId="9b2d84c1-bd46-4151-ad32-9cdd32293b3d" providerId="ADAL" clId="{5007F1E1-F8A0-4A82-95D0-16239CA98936}" dt="2024-01-02T13:40:08.445" v="1216" actId="20577"/>
        <pc:sldMkLst>
          <pc:docMk/>
          <pc:sldMk cId="667757262" sldId="266"/>
        </pc:sldMkLst>
        <pc:spChg chg="mod">
          <ac:chgData name="Davis, Emory" userId="9b2d84c1-bd46-4151-ad32-9cdd32293b3d" providerId="ADAL" clId="{5007F1E1-F8A0-4A82-95D0-16239CA98936}" dt="2023-12-12T13:21:58.759" v="857" actId="1076"/>
          <ac:spMkLst>
            <pc:docMk/>
            <pc:sldMk cId="667757262" sldId="266"/>
            <ac:spMk id="2" creationId="{D1789381-A495-8AF3-A8F9-71197E5F54AB}"/>
          </ac:spMkLst>
        </pc:spChg>
        <pc:spChg chg="mod">
          <ac:chgData name="Davis, Emory" userId="9b2d84c1-bd46-4151-ad32-9cdd32293b3d" providerId="ADAL" clId="{5007F1E1-F8A0-4A82-95D0-16239CA98936}" dt="2023-12-12T13:22:02.944" v="858" actId="1076"/>
          <ac:spMkLst>
            <pc:docMk/>
            <pc:sldMk cId="667757262" sldId="266"/>
            <ac:spMk id="3" creationId="{8267A700-5426-4EAF-31BB-F68946043DC8}"/>
          </ac:spMkLst>
        </pc:spChg>
        <pc:spChg chg="add mod">
          <ac:chgData name="Davis, Emory" userId="9b2d84c1-bd46-4151-ad32-9cdd32293b3d" providerId="ADAL" clId="{5007F1E1-F8A0-4A82-95D0-16239CA98936}" dt="2024-01-02T13:40:08.445" v="1216" actId="20577"/>
          <ac:spMkLst>
            <pc:docMk/>
            <pc:sldMk cId="667757262" sldId="266"/>
            <ac:spMk id="4" creationId="{D5479DA0-D921-CDA9-7F1D-F39063BA4990}"/>
          </ac:spMkLst>
        </pc:spChg>
      </pc:sldChg>
    </pc:docChg>
  </pc:docChgLst>
  <pc:docChgLst>
    <pc:chgData name="Lo Medico, Danielle" userId="a28b1940-8db3-4bbc-8fb0-60ccac022439" providerId="ADAL" clId="{00AEDA84-DF9A-4A24-B898-66F160939E89}"/>
    <pc:docChg chg="custSel modSld">
      <pc:chgData name="Lo Medico, Danielle" userId="a28b1940-8db3-4bbc-8fb0-60ccac022439" providerId="ADAL" clId="{00AEDA84-DF9A-4A24-B898-66F160939E89}" dt="2024-01-24T19:52:01.512" v="25"/>
      <pc:docMkLst>
        <pc:docMk/>
      </pc:docMkLst>
      <pc:sldChg chg="addSp delSp modSp mod modTransition modAnim">
        <pc:chgData name="Lo Medico, Danielle" userId="a28b1940-8db3-4bbc-8fb0-60ccac022439" providerId="ADAL" clId="{00AEDA84-DF9A-4A24-B898-66F160939E89}" dt="2024-01-24T19:52:01.512" v="25"/>
        <pc:sldMkLst>
          <pc:docMk/>
          <pc:sldMk cId="627272261" sldId="265"/>
        </pc:sldMkLst>
        <pc:spChg chg="mod">
          <ac:chgData name="Lo Medico, Danielle" userId="a28b1940-8db3-4bbc-8fb0-60ccac022439" providerId="ADAL" clId="{00AEDA84-DF9A-4A24-B898-66F160939E89}" dt="2024-01-24T19:48:31.787" v="19" actId="207"/>
          <ac:spMkLst>
            <pc:docMk/>
            <pc:sldMk cId="627272261" sldId="265"/>
            <ac:spMk id="2" creationId="{9E15F553-F5D5-7CAB-226E-5906145B9620}"/>
          </ac:spMkLst>
        </pc:spChg>
        <pc:spChg chg="mod">
          <ac:chgData name="Lo Medico, Danielle" userId="a28b1940-8db3-4bbc-8fb0-60ccac022439" providerId="ADAL" clId="{00AEDA84-DF9A-4A24-B898-66F160939E89}" dt="2024-01-24T19:46:52.354" v="6" actId="1076"/>
          <ac:spMkLst>
            <pc:docMk/>
            <pc:sldMk cId="627272261" sldId="265"/>
            <ac:spMk id="3" creationId="{550DD4A6-298C-2759-EF49-B624AA5BD862}"/>
          </ac:spMkLst>
        </pc:spChg>
        <pc:spChg chg="mod">
          <ac:chgData name="Lo Medico, Danielle" userId="a28b1940-8db3-4bbc-8fb0-60ccac022439" providerId="ADAL" clId="{00AEDA84-DF9A-4A24-B898-66F160939E89}" dt="2024-01-24T19:46:59.171" v="8" actId="1076"/>
          <ac:spMkLst>
            <pc:docMk/>
            <pc:sldMk cId="627272261" sldId="265"/>
            <ac:spMk id="4" creationId="{3E4612A2-5269-4243-38E6-AC7737C9116B}"/>
          </ac:spMkLst>
        </pc:spChg>
        <pc:picChg chg="add del mod">
          <ac:chgData name="Lo Medico, Danielle" userId="a28b1940-8db3-4bbc-8fb0-60ccac022439" providerId="ADAL" clId="{00AEDA84-DF9A-4A24-B898-66F160939E89}" dt="2024-01-24T19:46:42.324" v="4" actId="478"/>
          <ac:picMkLst>
            <pc:docMk/>
            <pc:sldMk cId="627272261" sldId="265"/>
            <ac:picMk id="7" creationId="{8E25F4DE-F9E7-7A54-C0E1-1C3E1E597715}"/>
          </ac:picMkLst>
        </pc:picChg>
        <pc:picChg chg="add mod modCrop">
          <ac:chgData name="Lo Medico, Danielle" userId="a28b1940-8db3-4bbc-8fb0-60ccac022439" providerId="ADAL" clId="{00AEDA84-DF9A-4A24-B898-66F160939E89}" dt="2024-01-24T19:49:15.953" v="21" actId="14100"/>
          <ac:picMkLst>
            <pc:docMk/>
            <pc:sldMk cId="627272261" sldId="265"/>
            <ac:picMk id="9" creationId="{FBC9BFD8-4D17-E0DB-220E-505B8ADD580F}"/>
          </ac:picMkLst>
        </pc:picChg>
        <pc:picChg chg="add del mod">
          <ac:chgData name="Lo Medico, Danielle" userId="a28b1940-8db3-4bbc-8fb0-60ccac022439" providerId="ADAL" clId="{00AEDA84-DF9A-4A24-B898-66F160939E89}" dt="2024-01-24T19:50:11.039" v="24"/>
          <ac:picMkLst>
            <pc:docMk/>
            <pc:sldMk cId="627272261" sldId="265"/>
            <ac:picMk id="15" creationId="{726EF492-213C-6C1E-41AF-8B9FB26EAA32}"/>
          </ac:picMkLst>
        </pc:picChg>
        <pc:picChg chg="add del mod ord">
          <ac:chgData name="Lo Medico, Danielle" userId="a28b1940-8db3-4bbc-8fb0-60ccac022439" providerId="ADAL" clId="{00AEDA84-DF9A-4A24-B898-66F160939E89}" dt="2024-01-24T19:52:01.512" v="25"/>
          <ac:picMkLst>
            <pc:docMk/>
            <pc:sldMk cId="627272261" sldId="265"/>
            <ac:picMk id="18" creationId="{D8E925AC-6500-06BB-F751-054548D9A8A0}"/>
          </ac:picMkLst>
        </pc:picChg>
        <pc:picChg chg="add mod">
          <ac:chgData name="Lo Medico, Danielle" userId="a28b1940-8db3-4bbc-8fb0-60ccac022439" providerId="ADAL" clId="{00AEDA84-DF9A-4A24-B898-66F160939E89}" dt="2024-01-24T19:52:01.512" v="25"/>
          <ac:picMkLst>
            <pc:docMk/>
            <pc:sldMk cId="627272261" sldId="265"/>
            <ac:picMk id="19" creationId="{2957711A-85DF-3756-F54E-436BAC80EED9}"/>
          </ac:picMkLst>
        </pc:picChg>
      </pc:sldChg>
    </pc:docChg>
  </pc:docChgLst>
  <pc:docChgLst>
    <pc:chgData name="Weston, Jawanda" userId="S::jawandaweston@wpcsd.k12.ny.us::25069e31-b078-4fd2-8cbb-4d82f6e14608" providerId="AD" clId="Web-{EED15D64-D4B6-9352-9D9F-592F1F1C81E8}"/>
    <pc:docChg chg="addSld modSld">
      <pc:chgData name="Weston, Jawanda" userId="S::jawandaweston@wpcsd.k12.ny.us::25069e31-b078-4fd2-8cbb-4d82f6e14608" providerId="AD" clId="Web-{EED15D64-D4B6-9352-9D9F-592F1F1C81E8}" dt="2024-01-24T20:58:31.698" v="16"/>
      <pc:docMkLst>
        <pc:docMk/>
      </pc:docMkLst>
      <pc:sldChg chg="addSp modSp new mod setBg">
        <pc:chgData name="Weston, Jawanda" userId="S::jawandaweston@wpcsd.k12.ny.us::25069e31-b078-4fd2-8cbb-4d82f6e14608" providerId="AD" clId="Web-{EED15D64-D4B6-9352-9D9F-592F1F1C81E8}" dt="2024-01-24T20:58:31.698" v="16"/>
        <pc:sldMkLst>
          <pc:docMk/>
          <pc:sldMk cId="3133044636" sldId="278"/>
        </pc:sldMkLst>
        <pc:spChg chg="mod">
          <ac:chgData name="Weston, Jawanda" userId="S::jawandaweston@wpcsd.k12.ny.us::25069e31-b078-4fd2-8cbb-4d82f6e14608" providerId="AD" clId="Web-{EED15D64-D4B6-9352-9D9F-592F1F1C81E8}" dt="2024-01-24T20:58:31.698" v="16"/>
          <ac:spMkLst>
            <pc:docMk/>
            <pc:sldMk cId="3133044636" sldId="278"/>
            <ac:spMk id="2" creationId="{62381858-A525-8C49-6FD9-270ADE0B5026}"/>
          </ac:spMkLst>
        </pc:spChg>
        <pc:grpChg chg="add">
          <ac:chgData name="Weston, Jawanda" userId="S::jawandaweston@wpcsd.k12.ny.us::25069e31-b078-4fd2-8cbb-4d82f6e14608" providerId="AD" clId="Web-{EED15D64-D4B6-9352-9D9F-592F1F1C81E8}" dt="2024-01-24T20:58:31.698" v="16"/>
          <ac:grpSpMkLst>
            <pc:docMk/>
            <pc:sldMk cId="3133044636" sldId="278"/>
            <ac:grpSpMk id="8" creationId="{B4DE830A-B531-4A3B-96F6-0ECE88B08555}"/>
          </ac:grpSpMkLst>
        </pc:grpChg>
        <pc:picChg chg="add mod modCrop">
          <ac:chgData name="Weston, Jawanda" userId="S::jawandaweston@wpcsd.k12.ny.us::25069e31-b078-4fd2-8cbb-4d82f6e14608" providerId="AD" clId="Web-{EED15D64-D4B6-9352-9D9F-592F1F1C81E8}" dt="2024-01-24T20:58:31.698" v="16"/>
          <ac:picMkLst>
            <pc:docMk/>
            <pc:sldMk cId="3133044636" sldId="278"/>
            <ac:picMk id="3" creationId="{AD628DAC-ACE4-61F8-1519-9B6B81925E4A}"/>
          </ac:picMkLst>
        </pc:picChg>
      </pc:sldChg>
    </pc:docChg>
  </pc:docChgLst>
  <pc:docChgLst>
    <pc:chgData name="Davis, Emory" userId="9b2d84c1-bd46-4151-ad32-9cdd32293b3d" providerId="ADAL" clId="{2AAFED29-06B5-45E2-B9E1-60F3BB8625D8}"/>
    <pc:docChg chg="undo custSel addSld modSld">
      <pc:chgData name="Davis, Emory" userId="9b2d84c1-bd46-4151-ad32-9cdd32293b3d" providerId="ADAL" clId="{2AAFED29-06B5-45E2-B9E1-60F3BB8625D8}" dt="2024-01-23T14:35:46.724" v="1713" actId="26606"/>
      <pc:docMkLst>
        <pc:docMk/>
      </pc:docMkLst>
      <pc:sldChg chg="delSp delDesignElem">
        <pc:chgData name="Davis, Emory" userId="9b2d84c1-bd46-4151-ad32-9cdd32293b3d" providerId="ADAL" clId="{2AAFED29-06B5-45E2-B9E1-60F3BB8625D8}" dt="2024-01-23T14:32:36.064" v="1684"/>
        <pc:sldMkLst>
          <pc:docMk/>
          <pc:sldMk cId="2282031816" sldId="256"/>
        </pc:sldMkLst>
        <pc:spChg chg="del">
          <ac:chgData name="Davis, Emory" userId="9b2d84c1-bd46-4151-ad32-9cdd32293b3d" providerId="ADAL" clId="{2AAFED29-06B5-45E2-B9E1-60F3BB8625D8}" dt="2024-01-23T14:32:36.064" v="1684"/>
          <ac:spMkLst>
            <pc:docMk/>
            <pc:sldMk cId="2282031816" sldId="256"/>
            <ac:spMk id="9" creationId="{A5D0B0D3-D735-4619-AA45-B57B791E1744}"/>
          </ac:spMkLst>
        </pc:spChg>
        <pc:spChg chg="del">
          <ac:chgData name="Davis, Emory" userId="9b2d84c1-bd46-4151-ad32-9cdd32293b3d" providerId="ADAL" clId="{2AAFED29-06B5-45E2-B9E1-60F3BB8625D8}" dt="2024-01-23T14:32:36.064" v="1684"/>
          <ac:spMkLst>
            <pc:docMk/>
            <pc:sldMk cId="2282031816" sldId="256"/>
            <ac:spMk id="11" creationId="{25A2CBEC-4F23-437D-9D03-9968C9B79790}"/>
          </ac:spMkLst>
        </pc:spChg>
        <pc:spChg chg="del">
          <ac:chgData name="Davis, Emory" userId="9b2d84c1-bd46-4151-ad32-9cdd32293b3d" providerId="ADAL" clId="{2AAFED29-06B5-45E2-B9E1-60F3BB8625D8}" dt="2024-01-23T14:32:36.064" v="1684"/>
          <ac:spMkLst>
            <pc:docMk/>
            <pc:sldMk cId="2282031816" sldId="256"/>
            <ac:spMk id="21" creationId="{6264A856-A4F6-4068-9AC3-7B38A00DA75A}"/>
          </ac:spMkLst>
        </pc:spChg>
        <pc:grpChg chg="del">
          <ac:chgData name="Davis, Emory" userId="9b2d84c1-bd46-4151-ad32-9cdd32293b3d" providerId="ADAL" clId="{2AAFED29-06B5-45E2-B9E1-60F3BB8625D8}" dt="2024-01-23T14:32:36.064" v="1684"/>
          <ac:grpSpMkLst>
            <pc:docMk/>
            <pc:sldMk cId="2282031816" sldId="256"/>
            <ac:grpSpMk id="13" creationId="{DBBA0A0D-8F6A-400A-9E49-8C008E2C7DB1}"/>
          </ac:grpSpMkLst>
        </pc:grpChg>
        <pc:grpChg chg="del">
          <ac:chgData name="Davis, Emory" userId="9b2d84c1-bd46-4151-ad32-9cdd32293b3d" providerId="ADAL" clId="{2AAFED29-06B5-45E2-B9E1-60F3BB8625D8}" dt="2024-01-23T14:32:36.064" v="1684"/>
          <ac:grpSpMkLst>
            <pc:docMk/>
            <pc:sldMk cId="2282031816" sldId="256"/>
            <ac:grpSpMk id="23" creationId="{C2983E8C-44FB-463B-B6B0-B53E96ACCD72}"/>
          </ac:grpSpMkLst>
        </pc:grpChg>
      </pc:sldChg>
      <pc:sldChg chg="addSp modSp mod setBg">
        <pc:chgData name="Davis, Emory" userId="9b2d84c1-bd46-4151-ad32-9cdd32293b3d" providerId="ADAL" clId="{2AAFED29-06B5-45E2-B9E1-60F3BB8625D8}" dt="2024-01-23T14:32:40.955" v="1687" actId="26606"/>
        <pc:sldMkLst>
          <pc:docMk/>
          <pc:sldMk cId="1421273469" sldId="257"/>
        </pc:sldMkLst>
        <pc:spChg chg="mod">
          <ac:chgData name="Davis, Emory" userId="9b2d84c1-bd46-4151-ad32-9cdd32293b3d" providerId="ADAL" clId="{2AAFED29-06B5-45E2-B9E1-60F3BB8625D8}" dt="2024-01-23T14:32:40.955" v="1687" actId="26606"/>
          <ac:spMkLst>
            <pc:docMk/>
            <pc:sldMk cId="1421273469" sldId="257"/>
            <ac:spMk id="2" creationId="{B82C4016-9C0A-008A-4CDB-616E5CB83768}"/>
          </ac:spMkLst>
        </pc:spChg>
        <pc:spChg chg="mod">
          <ac:chgData name="Davis, Emory" userId="9b2d84c1-bd46-4151-ad32-9cdd32293b3d" providerId="ADAL" clId="{2AAFED29-06B5-45E2-B9E1-60F3BB8625D8}" dt="2024-01-23T14:32:40.955" v="1687" actId="26606"/>
          <ac:spMkLst>
            <pc:docMk/>
            <pc:sldMk cId="1421273469" sldId="257"/>
            <ac:spMk id="3" creationId="{0C4BF2F5-5A80-5CA0-C4E6-F55D9082FB82}"/>
          </ac:spMkLst>
        </pc:spChg>
        <pc:spChg chg="add">
          <ac:chgData name="Davis, Emory" userId="9b2d84c1-bd46-4151-ad32-9cdd32293b3d" providerId="ADAL" clId="{2AAFED29-06B5-45E2-B9E1-60F3BB8625D8}" dt="2024-01-23T14:32:40.955" v="1687" actId="26606"/>
          <ac:spMkLst>
            <pc:docMk/>
            <pc:sldMk cId="1421273469" sldId="257"/>
            <ac:spMk id="9" creationId="{3BCB5F6A-9EB0-40B0-9D13-3023E9A20508}"/>
          </ac:spMkLst>
        </pc:spChg>
        <pc:picChg chg="add">
          <ac:chgData name="Davis, Emory" userId="9b2d84c1-bd46-4151-ad32-9cdd32293b3d" providerId="ADAL" clId="{2AAFED29-06B5-45E2-B9E1-60F3BB8625D8}" dt="2024-01-23T14:32:40.955" v="1687" actId="26606"/>
          <ac:picMkLst>
            <pc:docMk/>
            <pc:sldMk cId="1421273469" sldId="257"/>
            <ac:picMk id="5" creationId="{AE669D73-8107-0C0E-4EB5-E37F52827BC4}"/>
          </ac:picMkLst>
        </pc:picChg>
      </pc:sldChg>
      <pc:sldChg chg="delSp modSp mod delDesignElem">
        <pc:chgData name="Davis, Emory" userId="9b2d84c1-bd46-4151-ad32-9cdd32293b3d" providerId="ADAL" clId="{2AAFED29-06B5-45E2-B9E1-60F3BB8625D8}" dt="2024-01-23T14:32:36.064" v="1684"/>
        <pc:sldMkLst>
          <pc:docMk/>
          <pc:sldMk cId="2979853764" sldId="258"/>
        </pc:sldMkLst>
        <pc:spChg chg="mod">
          <ac:chgData name="Davis, Emory" userId="9b2d84c1-bd46-4151-ad32-9cdd32293b3d" providerId="ADAL" clId="{2AAFED29-06B5-45E2-B9E1-60F3BB8625D8}" dt="2024-01-23T12:58:38.052" v="127" actId="255"/>
          <ac:spMkLst>
            <pc:docMk/>
            <pc:sldMk cId="2979853764" sldId="258"/>
            <ac:spMk id="9" creationId="{28E01CC3-30D3-1CCB-D9D1-EE272A870BA9}"/>
          </ac:spMkLst>
        </pc:spChg>
        <pc:spChg chg="del">
          <ac:chgData name="Davis, Emory" userId="9b2d84c1-bd46-4151-ad32-9cdd32293b3d" providerId="ADAL" clId="{2AAFED29-06B5-45E2-B9E1-60F3BB8625D8}" dt="2024-01-23T14:32:36.064" v="1684"/>
          <ac:spMkLst>
            <pc:docMk/>
            <pc:sldMk cId="2979853764" sldId="258"/>
            <ac:spMk id="12" creationId="{F420BC5C-C418-4843-B04B-6918968D0982}"/>
          </ac:spMkLst>
        </pc:spChg>
        <pc:spChg chg="del">
          <ac:chgData name="Davis, Emory" userId="9b2d84c1-bd46-4151-ad32-9cdd32293b3d" providerId="ADAL" clId="{2AAFED29-06B5-45E2-B9E1-60F3BB8625D8}" dt="2024-01-23T14:32:36.064" v="1684"/>
          <ac:spMkLst>
            <pc:docMk/>
            <pc:sldMk cId="2979853764" sldId="258"/>
            <ac:spMk id="14" creationId="{13E5F285-BD95-4989-B20B-77899015947C}"/>
          </ac:spMkLst>
        </pc:spChg>
        <pc:spChg chg="del">
          <ac:chgData name="Davis, Emory" userId="9b2d84c1-bd46-4151-ad32-9cdd32293b3d" providerId="ADAL" clId="{2AAFED29-06B5-45E2-B9E1-60F3BB8625D8}" dt="2024-01-23T14:32:36.064" v="1684"/>
          <ac:spMkLst>
            <pc:docMk/>
            <pc:sldMk cId="2979853764" sldId="258"/>
            <ac:spMk id="24" creationId="{6B6061A8-D267-4967-AF47-C3CC45138582}"/>
          </ac:spMkLst>
        </pc:spChg>
        <pc:grpChg chg="del">
          <ac:chgData name="Davis, Emory" userId="9b2d84c1-bd46-4151-ad32-9cdd32293b3d" providerId="ADAL" clId="{2AAFED29-06B5-45E2-B9E1-60F3BB8625D8}" dt="2024-01-23T14:32:36.064" v="1684"/>
          <ac:grpSpMkLst>
            <pc:docMk/>
            <pc:sldMk cId="2979853764" sldId="258"/>
            <ac:grpSpMk id="16" creationId="{6C02F4BE-6538-4CAD-B506-5FEB41D378BC}"/>
          </ac:grpSpMkLst>
        </pc:grpChg>
        <pc:grpChg chg="del">
          <ac:chgData name="Davis, Emory" userId="9b2d84c1-bd46-4151-ad32-9cdd32293b3d" providerId="ADAL" clId="{2AAFED29-06B5-45E2-B9E1-60F3BB8625D8}" dt="2024-01-23T14:32:36.064" v="1684"/>
          <ac:grpSpMkLst>
            <pc:docMk/>
            <pc:sldMk cId="2979853764" sldId="258"/>
            <ac:grpSpMk id="26" creationId="{12DB770A-658D-4212-9BF2-236070D5D7A4}"/>
          </ac:grpSpMkLst>
        </pc:grpChg>
        <pc:picChg chg="mod">
          <ac:chgData name="Davis, Emory" userId="9b2d84c1-bd46-4151-ad32-9cdd32293b3d" providerId="ADAL" clId="{2AAFED29-06B5-45E2-B9E1-60F3BB8625D8}" dt="2024-01-23T12:58:17.945" v="125" actId="14100"/>
          <ac:picMkLst>
            <pc:docMk/>
            <pc:sldMk cId="2979853764" sldId="258"/>
            <ac:picMk id="5" creationId="{CE9F1423-8C98-812C-16FD-9EB44A6CCC5D}"/>
          </ac:picMkLst>
        </pc:picChg>
      </pc:sldChg>
      <pc:sldChg chg="modSp mod">
        <pc:chgData name="Davis, Emory" userId="9b2d84c1-bd46-4151-ad32-9cdd32293b3d" providerId="ADAL" clId="{2AAFED29-06B5-45E2-B9E1-60F3BB8625D8}" dt="2024-01-23T14:34:13.235" v="1703" actId="20577"/>
        <pc:sldMkLst>
          <pc:docMk/>
          <pc:sldMk cId="2425559715" sldId="259"/>
        </pc:sldMkLst>
        <pc:spChg chg="mod">
          <ac:chgData name="Davis, Emory" userId="9b2d84c1-bd46-4151-ad32-9cdd32293b3d" providerId="ADAL" clId="{2AAFED29-06B5-45E2-B9E1-60F3BB8625D8}" dt="2024-01-23T14:34:13.235" v="1703" actId="20577"/>
          <ac:spMkLst>
            <pc:docMk/>
            <pc:sldMk cId="2425559715" sldId="259"/>
            <ac:spMk id="3" creationId="{0BD8964F-48C4-D939-71D9-5EC18B8F12A7}"/>
          </ac:spMkLst>
        </pc:spChg>
      </pc:sldChg>
      <pc:sldChg chg="addSp modSp mod setBg">
        <pc:chgData name="Davis, Emory" userId="9b2d84c1-bd46-4151-ad32-9cdd32293b3d" providerId="ADAL" clId="{2AAFED29-06B5-45E2-B9E1-60F3BB8625D8}" dt="2024-01-23T14:34:22.023" v="1704" actId="26606"/>
        <pc:sldMkLst>
          <pc:docMk/>
          <pc:sldMk cId="4211217609" sldId="260"/>
        </pc:sldMkLst>
        <pc:spChg chg="mod">
          <ac:chgData name="Davis, Emory" userId="9b2d84c1-bd46-4151-ad32-9cdd32293b3d" providerId="ADAL" clId="{2AAFED29-06B5-45E2-B9E1-60F3BB8625D8}" dt="2024-01-23T14:34:22.023" v="1704" actId="26606"/>
          <ac:spMkLst>
            <pc:docMk/>
            <pc:sldMk cId="4211217609" sldId="260"/>
            <ac:spMk id="2" creationId="{ACA3A23F-4AC8-33EA-15FD-78120F4C9494}"/>
          </ac:spMkLst>
        </pc:spChg>
        <pc:spChg chg="mod">
          <ac:chgData name="Davis, Emory" userId="9b2d84c1-bd46-4151-ad32-9cdd32293b3d" providerId="ADAL" clId="{2AAFED29-06B5-45E2-B9E1-60F3BB8625D8}" dt="2024-01-23T14:34:22.023" v="1704" actId="26606"/>
          <ac:spMkLst>
            <pc:docMk/>
            <pc:sldMk cId="4211217609" sldId="260"/>
            <ac:spMk id="3" creationId="{F5BDB7EA-E0B1-913E-E538-4AEC9D5F137D}"/>
          </ac:spMkLst>
        </pc:spChg>
        <pc:spChg chg="add">
          <ac:chgData name="Davis, Emory" userId="9b2d84c1-bd46-4151-ad32-9cdd32293b3d" providerId="ADAL" clId="{2AAFED29-06B5-45E2-B9E1-60F3BB8625D8}" dt="2024-01-23T14:34:22.023" v="1704" actId="26606"/>
          <ac:spMkLst>
            <pc:docMk/>
            <pc:sldMk cId="4211217609" sldId="260"/>
            <ac:spMk id="9" creationId="{EB6743CF-E74B-4A3C-A785-599069DB89DF}"/>
          </ac:spMkLst>
        </pc:spChg>
        <pc:picChg chg="add">
          <ac:chgData name="Davis, Emory" userId="9b2d84c1-bd46-4151-ad32-9cdd32293b3d" providerId="ADAL" clId="{2AAFED29-06B5-45E2-B9E1-60F3BB8625D8}" dt="2024-01-23T14:34:22.023" v="1704" actId="26606"/>
          <ac:picMkLst>
            <pc:docMk/>
            <pc:sldMk cId="4211217609" sldId="260"/>
            <ac:picMk id="5" creationId="{BC6610D8-40FE-F2C0-698A-9F993B1CBE28}"/>
          </ac:picMkLst>
        </pc:picChg>
      </pc:sldChg>
      <pc:sldChg chg="addSp delSp modSp mod delDesignElem">
        <pc:chgData name="Davis, Emory" userId="9b2d84c1-bd46-4151-ad32-9cdd32293b3d" providerId="ADAL" clId="{2AAFED29-06B5-45E2-B9E1-60F3BB8625D8}" dt="2024-01-23T14:32:36.064" v="1684"/>
        <pc:sldMkLst>
          <pc:docMk/>
          <pc:sldMk cId="2216700912" sldId="261"/>
        </pc:sldMkLst>
        <pc:spChg chg="add mod">
          <ac:chgData name="Davis, Emory" userId="9b2d84c1-bd46-4151-ad32-9cdd32293b3d" providerId="ADAL" clId="{2AAFED29-06B5-45E2-B9E1-60F3BB8625D8}" dt="2024-01-23T13:05:39.212" v="133" actId="1076"/>
          <ac:spMkLst>
            <pc:docMk/>
            <pc:sldMk cId="2216700912" sldId="261"/>
            <ac:spMk id="5" creationId="{6F4D4735-EAC1-A421-192A-2D9DF092AB46}"/>
          </ac:spMkLst>
        </pc:spChg>
        <pc:spChg chg="del">
          <ac:chgData name="Davis, Emory" userId="9b2d84c1-bd46-4151-ad32-9cdd32293b3d" providerId="ADAL" clId="{2AAFED29-06B5-45E2-B9E1-60F3BB8625D8}" dt="2024-01-23T14:32:36.064" v="1684"/>
          <ac:spMkLst>
            <pc:docMk/>
            <pc:sldMk cId="2216700912" sldId="261"/>
            <ac:spMk id="20" creationId="{2F9C493A-9F03-49B4-B3FB-19CE5AC115BE}"/>
          </ac:spMkLst>
        </pc:spChg>
        <pc:spChg chg="del">
          <ac:chgData name="Davis, Emory" userId="9b2d84c1-bd46-4151-ad32-9cdd32293b3d" providerId="ADAL" clId="{2AAFED29-06B5-45E2-B9E1-60F3BB8625D8}" dt="2024-01-23T14:32:36.064" v="1684"/>
          <ac:spMkLst>
            <pc:docMk/>
            <pc:sldMk cId="2216700912" sldId="261"/>
            <ac:spMk id="21" creationId="{55820E42-2F9D-41EF-B67F-522A133B3373}"/>
          </ac:spMkLst>
        </pc:spChg>
        <pc:spChg chg="del">
          <ac:chgData name="Davis, Emory" userId="9b2d84c1-bd46-4151-ad32-9cdd32293b3d" providerId="ADAL" clId="{2AAFED29-06B5-45E2-B9E1-60F3BB8625D8}" dt="2024-01-23T14:32:36.064" v="1684"/>
          <ac:spMkLst>
            <pc:docMk/>
            <pc:sldMk cId="2216700912" sldId="261"/>
            <ac:spMk id="22" creationId="{90A46C7D-C1BB-49B8-8D37-39742820E964}"/>
          </ac:spMkLst>
        </pc:spChg>
        <pc:spChg chg="mod">
          <ac:chgData name="Davis, Emory" userId="9b2d84c1-bd46-4151-ad32-9cdd32293b3d" providerId="ADAL" clId="{2AAFED29-06B5-45E2-B9E1-60F3BB8625D8}" dt="2024-01-23T13:00:57.217" v="131" actId="113"/>
          <ac:spMkLst>
            <pc:docMk/>
            <pc:sldMk cId="2216700912" sldId="261"/>
            <ac:spMk id="35" creationId="{2ECDB360-5630-6363-E826-08682BB81530}"/>
          </ac:spMkLst>
        </pc:spChg>
        <pc:grpChg chg="del">
          <ac:chgData name="Davis, Emory" userId="9b2d84c1-bd46-4151-ad32-9cdd32293b3d" providerId="ADAL" clId="{2AAFED29-06B5-45E2-B9E1-60F3BB8625D8}" dt="2024-01-23T14:32:36.064" v="1684"/>
          <ac:grpSpMkLst>
            <pc:docMk/>
            <pc:sldMk cId="2216700912" sldId="261"/>
            <ac:grpSpMk id="13" creationId="{61BBAB6F-65E6-4E2B-B363-6AB27C84E0C1}"/>
          </ac:grpSpMkLst>
        </pc:grpChg>
        <pc:grpChg chg="del">
          <ac:chgData name="Davis, Emory" userId="9b2d84c1-bd46-4151-ad32-9cdd32293b3d" providerId="ADAL" clId="{2AAFED29-06B5-45E2-B9E1-60F3BB8625D8}" dt="2024-01-23T14:32:36.064" v="1684"/>
          <ac:grpSpMkLst>
            <pc:docMk/>
            <pc:sldMk cId="2216700912" sldId="261"/>
            <ac:grpSpMk id="23" creationId="{13D9BC31-B57D-4933-AD83-94F462D4C2F9}"/>
          </ac:grpSpMkLst>
        </pc:grpChg>
      </pc:sldChg>
      <pc:sldChg chg="delSp delDesignElem">
        <pc:chgData name="Davis, Emory" userId="9b2d84c1-bd46-4151-ad32-9cdd32293b3d" providerId="ADAL" clId="{2AAFED29-06B5-45E2-B9E1-60F3BB8625D8}" dt="2024-01-23T14:32:36.064" v="1684"/>
        <pc:sldMkLst>
          <pc:docMk/>
          <pc:sldMk cId="1021472" sldId="263"/>
        </pc:sldMkLst>
        <pc:spChg chg="del">
          <ac:chgData name="Davis, Emory" userId="9b2d84c1-bd46-4151-ad32-9cdd32293b3d" providerId="ADAL" clId="{2AAFED29-06B5-45E2-B9E1-60F3BB8625D8}" dt="2024-01-23T14:32:36.064" v="1684"/>
          <ac:spMkLst>
            <pc:docMk/>
            <pc:sldMk cId="1021472" sldId="263"/>
            <ac:spMk id="9" creationId="{F420BC5C-C418-4843-B04B-6918968D0982}"/>
          </ac:spMkLst>
        </pc:spChg>
        <pc:spChg chg="del">
          <ac:chgData name="Davis, Emory" userId="9b2d84c1-bd46-4151-ad32-9cdd32293b3d" providerId="ADAL" clId="{2AAFED29-06B5-45E2-B9E1-60F3BB8625D8}" dt="2024-01-23T14:32:36.064" v="1684"/>
          <ac:spMkLst>
            <pc:docMk/>
            <pc:sldMk cId="1021472" sldId="263"/>
            <ac:spMk id="19" creationId="{A2597A8B-414A-4F6D-9710-2F1BE256E74B}"/>
          </ac:spMkLst>
        </pc:spChg>
        <pc:grpChg chg="del">
          <ac:chgData name="Davis, Emory" userId="9b2d84c1-bd46-4151-ad32-9cdd32293b3d" providerId="ADAL" clId="{2AAFED29-06B5-45E2-B9E1-60F3BB8625D8}" dt="2024-01-23T14:32:36.064" v="1684"/>
          <ac:grpSpMkLst>
            <pc:docMk/>
            <pc:sldMk cId="1021472" sldId="263"/>
            <ac:grpSpMk id="11" creationId="{D262907E-3263-4F8C-8D5C-69E4915525AD}"/>
          </ac:grpSpMkLst>
        </pc:grpChg>
        <pc:grpChg chg="del">
          <ac:chgData name="Davis, Emory" userId="9b2d84c1-bd46-4151-ad32-9cdd32293b3d" providerId="ADAL" clId="{2AAFED29-06B5-45E2-B9E1-60F3BB8625D8}" dt="2024-01-23T14:32:36.064" v="1684"/>
          <ac:grpSpMkLst>
            <pc:docMk/>
            <pc:sldMk cId="1021472" sldId="263"/>
            <ac:grpSpMk id="21" creationId="{09BA142B-E03A-4CCD-8C46-8BDDD96AB334}"/>
          </ac:grpSpMkLst>
        </pc:grpChg>
      </pc:sldChg>
      <pc:sldChg chg="addSp modSp mod setBg">
        <pc:chgData name="Davis, Emory" userId="9b2d84c1-bd46-4151-ad32-9cdd32293b3d" providerId="ADAL" clId="{2AAFED29-06B5-45E2-B9E1-60F3BB8625D8}" dt="2024-01-23T14:35:01.503" v="1710" actId="26606"/>
        <pc:sldMkLst>
          <pc:docMk/>
          <pc:sldMk cId="627272261" sldId="265"/>
        </pc:sldMkLst>
        <pc:spChg chg="mod">
          <ac:chgData name="Davis, Emory" userId="9b2d84c1-bd46-4151-ad32-9cdd32293b3d" providerId="ADAL" clId="{2AAFED29-06B5-45E2-B9E1-60F3BB8625D8}" dt="2024-01-23T14:35:01.503" v="1710" actId="26606"/>
          <ac:spMkLst>
            <pc:docMk/>
            <pc:sldMk cId="627272261" sldId="265"/>
            <ac:spMk id="2" creationId="{9E15F553-F5D5-7CAB-226E-5906145B9620}"/>
          </ac:spMkLst>
        </pc:spChg>
        <pc:spChg chg="mod">
          <ac:chgData name="Davis, Emory" userId="9b2d84c1-bd46-4151-ad32-9cdd32293b3d" providerId="ADAL" clId="{2AAFED29-06B5-45E2-B9E1-60F3BB8625D8}" dt="2024-01-23T14:35:01.503" v="1710" actId="26606"/>
          <ac:spMkLst>
            <pc:docMk/>
            <pc:sldMk cId="627272261" sldId="265"/>
            <ac:spMk id="3" creationId="{550DD4A6-298C-2759-EF49-B624AA5BD862}"/>
          </ac:spMkLst>
        </pc:spChg>
        <pc:spChg chg="mod">
          <ac:chgData name="Davis, Emory" userId="9b2d84c1-bd46-4151-ad32-9cdd32293b3d" providerId="ADAL" clId="{2AAFED29-06B5-45E2-B9E1-60F3BB8625D8}" dt="2024-01-23T14:35:01.503" v="1710" actId="26606"/>
          <ac:spMkLst>
            <pc:docMk/>
            <pc:sldMk cId="627272261" sldId="265"/>
            <ac:spMk id="4" creationId="{3E4612A2-5269-4243-38E6-AC7737C9116B}"/>
          </ac:spMkLst>
        </pc:spChg>
        <pc:spChg chg="add">
          <ac:chgData name="Davis, Emory" userId="9b2d84c1-bd46-4151-ad32-9cdd32293b3d" providerId="ADAL" clId="{2AAFED29-06B5-45E2-B9E1-60F3BB8625D8}" dt="2024-01-23T14:35:01.503" v="1710" actId="26606"/>
          <ac:spMkLst>
            <pc:docMk/>
            <pc:sldMk cId="627272261" sldId="265"/>
            <ac:spMk id="10" creationId="{9F4444CE-BC8D-4D61-B303-4C05614E62AB}"/>
          </ac:spMkLst>
        </pc:spChg>
        <pc:spChg chg="add">
          <ac:chgData name="Davis, Emory" userId="9b2d84c1-bd46-4151-ad32-9cdd32293b3d" providerId="ADAL" clId="{2AAFED29-06B5-45E2-B9E1-60F3BB8625D8}" dt="2024-01-23T14:35:01.503" v="1710" actId="26606"/>
          <ac:spMkLst>
            <pc:docMk/>
            <pc:sldMk cId="627272261" sldId="265"/>
            <ac:spMk id="12" creationId="{73772B81-181F-48B7-8826-4D9686D15DF5}"/>
          </ac:spMkLst>
        </pc:spChg>
        <pc:spChg chg="add">
          <ac:chgData name="Davis, Emory" userId="9b2d84c1-bd46-4151-ad32-9cdd32293b3d" providerId="ADAL" clId="{2AAFED29-06B5-45E2-B9E1-60F3BB8625D8}" dt="2024-01-23T14:35:01.503" v="1710" actId="26606"/>
          <ac:spMkLst>
            <pc:docMk/>
            <pc:sldMk cId="627272261" sldId="265"/>
            <ac:spMk id="14" creationId="{B2205F6E-03C6-4E92-877C-E2482F6599AA}"/>
          </ac:spMkLst>
        </pc:spChg>
      </pc:sldChg>
      <pc:sldChg chg="addSp delSp modSp mod">
        <pc:chgData name="Davis, Emory" userId="9b2d84c1-bd46-4151-ad32-9cdd32293b3d" providerId="ADAL" clId="{2AAFED29-06B5-45E2-B9E1-60F3BB8625D8}" dt="2024-01-23T14:35:32.299" v="1712"/>
        <pc:sldMkLst>
          <pc:docMk/>
          <pc:sldMk cId="667757262" sldId="266"/>
        </pc:sldMkLst>
        <pc:spChg chg="del mod">
          <ac:chgData name="Davis, Emory" userId="9b2d84c1-bd46-4151-ad32-9cdd32293b3d" providerId="ADAL" clId="{2AAFED29-06B5-45E2-B9E1-60F3BB8625D8}" dt="2024-01-23T14:35:27.044" v="1711" actId="26606"/>
          <ac:spMkLst>
            <pc:docMk/>
            <pc:sldMk cId="667757262" sldId="266"/>
            <ac:spMk id="3" creationId="{8267A700-5426-4EAF-31BB-F68946043DC8}"/>
          </ac:spMkLst>
        </pc:spChg>
        <pc:graphicFrameChg chg="add mod">
          <ac:chgData name="Davis, Emory" userId="9b2d84c1-bd46-4151-ad32-9cdd32293b3d" providerId="ADAL" clId="{2AAFED29-06B5-45E2-B9E1-60F3BB8625D8}" dt="2024-01-23T14:35:32.299" v="1712"/>
          <ac:graphicFrameMkLst>
            <pc:docMk/>
            <pc:sldMk cId="667757262" sldId="266"/>
            <ac:graphicFrameMk id="6" creationId="{8F9FA5E0-7DFF-DC63-B685-048D66314733}"/>
          </ac:graphicFrameMkLst>
        </pc:graphicFrameChg>
      </pc:sldChg>
      <pc:sldChg chg="addSp delSp modSp new mod setBg">
        <pc:chgData name="Davis, Emory" userId="9b2d84c1-bd46-4151-ad32-9cdd32293b3d" providerId="ADAL" clId="{2AAFED29-06B5-45E2-B9E1-60F3BB8625D8}" dt="2024-01-23T14:32:50.210" v="1688" actId="26606"/>
        <pc:sldMkLst>
          <pc:docMk/>
          <pc:sldMk cId="3237881091" sldId="267"/>
        </pc:sldMkLst>
        <pc:spChg chg="del">
          <ac:chgData name="Davis, Emory" userId="9b2d84c1-bd46-4151-ad32-9cdd32293b3d" providerId="ADAL" clId="{2AAFED29-06B5-45E2-B9E1-60F3BB8625D8}" dt="2024-01-23T12:56:59.566" v="94" actId="21"/>
          <ac:spMkLst>
            <pc:docMk/>
            <pc:sldMk cId="3237881091" sldId="267"/>
            <ac:spMk id="2" creationId="{BF47A4F4-92F8-B22B-CB53-9CA5FFD7CA13}"/>
          </ac:spMkLst>
        </pc:spChg>
        <pc:spChg chg="del">
          <ac:chgData name="Davis, Emory" userId="9b2d84c1-bd46-4151-ad32-9cdd32293b3d" providerId="ADAL" clId="{2AAFED29-06B5-45E2-B9E1-60F3BB8625D8}" dt="2024-01-23T12:56:44.128" v="90" actId="21"/>
          <ac:spMkLst>
            <pc:docMk/>
            <pc:sldMk cId="3237881091" sldId="267"/>
            <ac:spMk id="3" creationId="{549052D0-F892-3679-612A-AF94A2DB3687}"/>
          </ac:spMkLst>
        </pc:spChg>
        <pc:spChg chg="add del mod">
          <ac:chgData name="Davis, Emory" userId="9b2d84c1-bd46-4151-ad32-9cdd32293b3d" providerId="ADAL" clId="{2AAFED29-06B5-45E2-B9E1-60F3BB8625D8}" dt="2024-01-23T12:56:48.812" v="92" actId="21"/>
          <ac:spMkLst>
            <pc:docMk/>
            <pc:sldMk cId="3237881091" sldId="267"/>
            <ac:spMk id="4" creationId="{549052D0-F892-3679-612A-AF94A2DB3687}"/>
          </ac:spMkLst>
        </pc:spChg>
        <pc:spChg chg="add">
          <ac:chgData name="Davis, Emory" userId="9b2d84c1-bd46-4151-ad32-9cdd32293b3d" providerId="ADAL" clId="{2AAFED29-06B5-45E2-B9E1-60F3BB8625D8}" dt="2024-01-23T14:32:50.210" v="1688" actId="26606"/>
          <ac:spMkLst>
            <pc:docMk/>
            <pc:sldMk cId="3237881091" sldId="267"/>
            <ac:spMk id="23" creationId="{542A1125-BEEF-4B06-B7A6-5C89AFBF8026}"/>
          </ac:spMkLst>
        </pc:spChg>
        <pc:spChg chg="add">
          <ac:chgData name="Davis, Emory" userId="9b2d84c1-bd46-4151-ad32-9cdd32293b3d" providerId="ADAL" clId="{2AAFED29-06B5-45E2-B9E1-60F3BB8625D8}" dt="2024-01-23T14:32:50.210" v="1688" actId="26606"/>
          <ac:spMkLst>
            <pc:docMk/>
            <pc:sldMk cId="3237881091" sldId="267"/>
            <ac:spMk id="25" creationId="{341AF29A-C02E-4F6E-AE31-4D61F939D5C3}"/>
          </ac:spMkLst>
        </pc:spChg>
        <pc:spChg chg="add">
          <ac:chgData name="Davis, Emory" userId="9b2d84c1-bd46-4151-ad32-9cdd32293b3d" providerId="ADAL" clId="{2AAFED29-06B5-45E2-B9E1-60F3BB8625D8}" dt="2024-01-23T14:32:50.210" v="1688" actId="26606"/>
          <ac:spMkLst>
            <pc:docMk/>
            <pc:sldMk cId="3237881091" sldId="267"/>
            <ac:spMk id="27" creationId="{64803267-175B-4586-A120-09F386B975F2}"/>
          </ac:spMkLst>
        </pc:spChg>
        <pc:grpChg chg="add">
          <ac:chgData name="Davis, Emory" userId="9b2d84c1-bd46-4151-ad32-9cdd32293b3d" providerId="ADAL" clId="{2AAFED29-06B5-45E2-B9E1-60F3BB8625D8}" dt="2024-01-23T14:32:50.210" v="1688" actId="26606"/>
          <ac:grpSpMkLst>
            <pc:docMk/>
            <pc:sldMk cId="3237881091" sldId="267"/>
            <ac:grpSpMk id="11" creationId="{609316A9-990D-4EC3-A671-70EE5C1493A4}"/>
          </ac:grpSpMkLst>
        </pc:grpChg>
        <pc:picChg chg="add mod">
          <ac:chgData name="Davis, Emory" userId="9b2d84c1-bd46-4151-ad32-9cdd32293b3d" providerId="ADAL" clId="{2AAFED29-06B5-45E2-B9E1-60F3BB8625D8}" dt="2024-01-23T14:32:50.210" v="1688" actId="26606"/>
          <ac:picMkLst>
            <pc:docMk/>
            <pc:sldMk cId="3237881091" sldId="267"/>
            <ac:picMk id="6" creationId="{B93358C8-67CF-1904-0AFA-F4175F90A1C9}"/>
          </ac:picMkLst>
        </pc:picChg>
      </pc:sldChg>
      <pc:sldChg chg="addSp delSp modSp new mod">
        <pc:chgData name="Davis, Emory" userId="9b2d84c1-bd46-4151-ad32-9cdd32293b3d" providerId="ADAL" clId="{2AAFED29-06B5-45E2-B9E1-60F3BB8625D8}" dt="2024-01-23T13:08:44.792" v="156" actId="14100"/>
        <pc:sldMkLst>
          <pc:docMk/>
          <pc:sldMk cId="1027406725" sldId="268"/>
        </pc:sldMkLst>
        <pc:spChg chg="mod">
          <ac:chgData name="Davis, Emory" userId="9b2d84c1-bd46-4151-ad32-9cdd32293b3d" providerId="ADAL" clId="{2AAFED29-06B5-45E2-B9E1-60F3BB8625D8}" dt="2024-01-23T13:08:26.819" v="150" actId="1076"/>
          <ac:spMkLst>
            <pc:docMk/>
            <pc:sldMk cId="1027406725" sldId="268"/>
            <ac:spMk id="2" creationId="{179F86A0-FFD9-FF57-A44B-79BB2CE2DB92}"/>
          </ac:spMkLst>
        </pc:spChg>
        <pc:spChg chg="del">
          <ac:chgData name="Davis, Emory" userId="9b2d84c1-bd46-4151-ad32-9cdd32293b3d" providerId="ADAL" clId="{2AAFED29-06B5-45E2-B9E1-60F3BB8625D8}" dt="2024-01-23T13:08:38.023" v="154" actId="21"/>
          <ac:spMkLst>
            <pc:docMk/>
            <pc:sldMk cId="1027406725" sldId="268"/>
            <ac:spMk id="3" creationId="{A7730C1D-BD8D-FA31-7538-2D44197A2E1D}"/>
          </ac:spMkLst>
        </pc:spChg>
        <pc:picChg chg="add mod">
          <ac:chgData name="Davis, Emory" userId="9b2d84c1-bd46-4151-ad32-9cdd32293b3d" providerId="ADAL" clId="{2AAFED29-06B5-45E2-B9E1-60F3BB8625D8}" dt="2024-01-23T13:08:44.792" v="156" actId="14100"/>
          <ac:picMkLst>
            <pc:docMk/>
            <pc:sldMk cId="1027406725" sldId="268"/>
            <ac:picMk id="5" creationId="{02250240-C197-CACB-1D04-6788521D0D57}"/>
          </ac:picMkLst>
        </pc:picChg>
      </pc:sldChg>
      <pc:sldChg chg="addSp delSp modSp new mod setBg setClrOvrMap">
        <pc:chgData name="Davis, Emory" userId="9b2d84c1-bd46-4151-ad32-9cdd32293b3d" providerId="ADAL" clId="{2AAFED29-06B5-45E2-B9E1-60F3BB8625D8}" dt="2024-01-23T14:33:53.450" v="1699" actId="14100"/>
        <pc:sldMkLst>
          <pc:docMk/>
          <pc:sldMk cId="3285879355" sldId="269"/>
        </pc:sldMkLst>
        <pc:spChg chg="mod">
          <ac:chgData name="Davis, Emory" userId="9b2d84c1-bd46-4151-ad32-9cdd32293b3d" providerId="ADAL" clId="{2AAFED29-06B5-45E2-B9E1-60F3BB8625D8}" dt="2024-01-23T14:33:47.066" v="1697" actId="26606"/>
          <ac:spMkLst>
            <pc:docMk/>
            <pc:sldMk cId="3285879355" sldId="269"/>
            <ac:spMk id="2" creationId="{843DA19F-9113-A550-2B48-D6482CD231C4}"/>
          </ac:spMkLst>
        </pc:spChg>
        <pc:spChg chg="mod">
          <ac:chgData name="Davis, Emory" userId="9b2d84c1-bd46-4151-ad32-9cdd32293b3d" providerId="ADAL" clId="{2AAFED29-06B5-45E2-B9E1-60F3BB8625D8}" dt="2024-01-23T14:33:53.450" v="1699" actId="14100"/>
          <ac:spMkLst>
            <pc:docMk/>
            <pc:sldMk cId="3285879355" sldId="269"/>
            <ac:spMk id="3" creationId="{A19D863F-4A4B-AC06-2041-83D5FBFD8978}"/>
          </ac:spMkLst>
        </pc:spChg>
        <pc:spChg chg="add del">
          <ac:chgData name="Davis, Emory" userId="9b2d84c1-bd46-4151-ad32-9cdd32293b3d" providerId="ADAL" clId="{2AAFED29-06B5-45E2-B9E1-60F3BB8625D8}" dt="2024-01-23T14:33:44.036" v="1694" actId="26606"/>
          <ac:spMkLst>
            <pc:docMk/>
            <pc:sldMk cId="3285879355" sldId="269"/>
            <ac:spMk id="9" creationId="{518E5A25-92C5-4F27-8E26-0AAAB0CDC85E}"/>
          </ac:spMkLst>
        </pc:spChg>
        <pc:spChg chg="add del">
          <ac:chgData name="Davis, Emory" userId="9b2d84c1-bd46-4151-ad32-9cdd32293b3d" providerId="ADAL" clId="{2AAFED29-06B5-45E2-B9E1-60F3BB8625D8}" dt="2024-01-23T14:33:47.058" v="1696" actId="26606"/>
          <ac:spMkLst>
            <pc:docMk/>
            <pc:sldMk cId="3285879355" sldId="269"/>
            <ac:spMk id="12" creationId="{3BCB5F6A-9EB0-40B0-9D13-3023E9A20508}"/>
          </ac:spMkLst>
        </pc:spChg>
        <pc:spChg chg="add">
          <ac:chgData name="Davis, Emory" userId="9b2d84c1-bd46-4151-ad32-9cdd32293b3d" providerId="ADAL" clId="{2AAFED29-06B5-45E2-B9E1-60F3BB8625D8}" dt="2024-01-23T14:33:47.066" v="1697" actId="26606"/>
          <ac:spMkLst>
            <pc:docMk/>
            <pc:sldMk cId="3285879355" sldId="269"/>
            <ac:spMk id="15" creationId="{3BCB5F6A-9EB0-40B0-9D13-3023E9A20508}"/>
          </ac:spMkLst>
        </pc:spChg>
        <pc:picChg chg="add del">
          <ac:chgData name="Davis, Emory" userId="9b2d84c1-bd46-4151-ad32-9cdd32293b3d" providerId="ADAL" clId="{2AAFED29-06B5-45E2-B9E1-60F3BB8625D8}" dt="2024-01-23T14:33:44.036" v="1694" actId="26606"/>
          <ac:picMkLst>
            <pc:docMk/>
            <pc:sldMk cId="3285879355" sldId="269"/>
            <ac:picMk id="5" creationId="{4D0B67DE-1993-7D2F-7D93-4AB1F3C0B47B}"/>
          </ac:picMkLst>
        </pc:picChg>
        <pc:picChg chg="add del">
          <ac:chgData name="Davis, Emory" userId="9b2d84c1-bd46-4151-ad32-9cdd32293b3d" providerId="ADAL" clId="{2AAFED29-06B5-45E2-B9E1-60F3BB8625D8}" dt="2024-01-23T14:33:47.058" v="1696" actId="26606"/>
          <ac:picMkLst>
            <pc:docMk/>
            <pc:sldMk cId="3285879355" sldId="269"/>
            <ac:picMk id="11" creationId="{58B4C67B-AD35-749E-AB08-79CCA1BC5B9A}"/>
          </ac:picMkLst>
        </pc:picChg>
        <pc:picChg chg="add">
          <ac:chgData name="Davis, Emory" userId="9b2d84c1-bd46-4151-ad32-9cdd32293b3d" providerId="ADAL" clId="{2AAFED29-06B5-45E2-B9E1-60F3BB8625D8}" dt="2024-01-23T14:33:47.066" v="1697" actId="26606"/>
          <ac:picMkLst>
            <pc:docMk/>
            <pc:sldMk cId="3285879355" sldId="269"/>
            <ac:picMk id="14" creationId="{B4CBBAA6-065A-D911-30EB-232EA452B2A9}"/>
          </ac:picMkLst>
        </pc:picChg>
      </pc:sldChg>
      <pc:sldChg chg="addSp modSp new mod setBg setClrOvrMap">
        <pc:chgData name="Davis, Emory" userId="9b2d84c1-bd46-4151-ad32-9cdd32293b3d" providerId="ADAL" clId="{2AAFED29-06B5-45E2-B9E1-60F3BB8625D8}" dt="2024-01-23T14:33:26.577" v="1692" actId="27636"/>
        <pc:sldMkLst>
          <pc:docMk/>
          <pc:sldMk cId="4280084142" sldId="270"/>
        </pc:sldMkLst>
        <pc:spChg chg="mod">
          <ac:chgData name="Davis, Emory" userId="9b2d84c1-bd46-4151-ad32-9cdd32293b3d" providerId="ADAL" clId="{2AAFED29-06B5-45E2-B9E1-60F3BB8625D8}" dt="2024-01-23T14:33:04.137" v="1689" actId="26606"/>
          <ac:spMkLst>
            <pc:docMk/>
            <pc:sldMk cId="4280084142" sldId="270"/>
            <ac:spMk id="2" creationId="{D14170DC-A727-2685-3DF6-F7217E0F0CA5}"/>
          </ac:spMkLst>
        </pc:spChg>
        <pc:spChg chg="mod">
          <ac:chgData name="Davis, Emory" userId="9b2d84c1-bd46-4151-ad32-9cdd32293b3d" providerId="ADAL" clId="{2AAFED29-06B5-45E2-B9E1-60F3BB8625D8}" dt="2024-01-23T14:33:26.577" v="1692" actId="27636"/>
          <ac:spMkLst>
            <pc:docMk/>
            <pc:sldMk cId="4280084142" sldId="270"/>
            <ac:spMk id="3" creationId="{3C25EFC3-EE21-90B7-289D-85C235968C07}"/>
          </ac:spMkLst>
        </pc:spChg>
        <pc:spChg chg="add">
          <ac:chgData name="Davis, Emory" userId="9b2d84c1-bd46-4151-ad32-9cdd32293b3d" providerId="ADAL" clId="{2AAFED29-06B5-45E2-B9E1-60F3BB8625D8}" dt="2024-01-23T14:33:04.137" v="1689" actId="26606"/>
          <ac:spMkLst>
            <pc:docMk/>
            <pc:sldMk cId="4280084142" sldId="270"/>
            <ac:spMk id="9" creationId="{3BCB5F6A-9EB0-40B0-9D13-3023E9A20508}"/>
          </ac:spMkLst>
        </pc:spChg>
        <pc:picChg chg="add">
          <ac:chgData name="Davis, Emory" userId="9b2d84c1-bd46-4151-ad32-9cdd32293b3d" providerId="ADAL" clId="{2AAFED29-06B5-45E2-B9E1-60F3BB8625D8}" dt="2024-01-23T14:33:04.137" v="1689" actId="26606"/>
          <ac:picMkLst>
            <pc:docMk/>
            <pc:sldMk cId="4280084142" sldId="270"/>
            <ac:picMk id="5" creationId="{1D0583D2-C589-07F8-4CAD-217E5EE158CD}"/>
          </ac:picMkLst>
        </pc:picChg>
      </pc:sldChg>
      <pc:sldChg chg="addSp delSp modSp new mod setBg">
        <pc:chgData name="Davis, Emory" userId="9b2d84c1-bd46-4151-ad32-9cdd32293b3d" providerId="ADAL" clId="{2AAFED29-06B5-45E2-B9E1-60F3BB8625D8}" dt="2024-01-23T14:34:40.333" v="1705" actId="26606"/>
        <pc:sldMkLst>
          <pc:docMk/>
          <pc:sldMk cId="3978749452" sldId="271"/>
        </pc:sldMkLst>
        <pc:spChg chg="mod">
          <ac:chgData name="Davis, Emory" userId="9b2d84c1-bd46-4151-ad32-9cdd32293b3d" providerId="ADAL" clId="{2AAFED29-06B5-45E2-B9E1-60F3BB8625D8}" dt="2024-01-23T14:34:40.333" v="1705" actId="26606"/>
          <ac:spMkLst>
            <pc:docMk/>
            <pc:sldMk cId="3978749452" sldId="271"/>
            <ac:spMk id="2" creationId="{7B5394A8-18A0-A0D7-D652-3DAFCBD218B4}"/>
          </ac:spMkLst>
        </pc:spChg>
        <pc:spChg chg="del mod">
          <ac:chgData name="Davis, Emory" userId="9b2d84c1-bd46-4151-ad32-9cdd32293b3d" providerId="ADAL" clId="{2AAFED29-06B5-45E2-B9E1-60F3BB8625D8}" dt="2024-01-23T14:34:40.333" v="1705" actId="26606"/>
          <ac:spMkLst>
            <pc:docMk/>
            <pc:sldMk cId="3978749452" sldId="271"/>
            <ac:spMk id="3" creationId="{1D0AA9B3-C22F-672F-5AD0-A046FFE521A1}"/>
          </ac:spMkLst>
        </pc:spChg>
        <pc:spChg chg="add">
          <ac:chgData name="Davis, Emory" userId="9b2d84c1-bd46-4151-ad32-9cdd32293b3d" providerId="ADAL" clId="{2AAFED29-06B5-45E2-B9E1-60F3BB8625D8}" dt="2024-01-23T14:34:40.333" v="1705" actId="26606"/>
          <ac:spMkLst>
            <pc:docMk/>
            <pc:sldMk cId="3978749452" sldId="271"/>
            <ac:spMk id="9" creationId="{9F4444CE-BC8D-4D61-B303-4C05614E62AB}"/>
          </ac:spMkLst>
        </pc:spChg>
        <pc:spChg chg="add">
          <ac:chgData name="Davis, Emory" userId="9b2d84c1-bd46-4151-ad32-9cdd32293b3d" providerId="ADAL" clId="{2AAFED29-06B5-45E2-B9E1-60F3BB8625D8}" dt="2024-01-23T14:34:40.333" v="1705" actId="26606"/>
          <ac:spMkLst>
            <pc:docMk/>
            <pc:sldMk cId="3978749452" sldId="271"/>
            <ac:spMk id="11" creationId="{73772B81-181F-48B7-8826-4D9686D15DF5}"/>
          </ac:spMkLst>
        </pc:spChg>
        <pc:spChg chg="add">
          <ac:chgData name="Davis, Emory" userId="9b2d84c1-bd46-4151-ad32-9cdd32293b3d" providerId="ADAL" clId="{2AAFED29-06B5-45E2-B9E1-60F3BB8625D8}" dt="2024-01-23T14:34:40.333" v="1705" actId="26606"/>
          <ac:spMkLst>
            <pc:docMk/>
            <pc:sldMk cId="3978749452" sldId="271"/>
            <ac:spMk id="13" creationId="{B2205F6E-03C6-4E92-877C-E2482F6599AA}"/>
          </ac:spMkLst>
        </pc:spChg>
        <pc:graphicFrameChg chg="add">
          <ac:chgData name="Davis, Emory" userId="9b2d84c1-bd46-4151-ad32-9cdd32293b3d" providerId="ADAL" clId="{2AAFED29-06B5-45E2-B9E1-60F3BB8625D8}" dt="2024-01-23T14:34:40.333" v="1705" actId="26606"/>
          <ac:graphicFrameMkLst>
            <pc:docMk/>
            <pc:sldMk cId="3978749452" sldId="271"/>
            <ac:graphicFrameMk id="5" creationId="{AA72EEB3-6FA6-338D-123F-D0994EC5BFFA}"/>
          </ac:graphicFrameMkLst>
        </pc:graphicFrameChg>
      </pc:sldChg>
      <pc:sldChg chg="addSp delSp modSp new mod">
        <pc:chgData name="Davis, Emory" userId="9b2d84c1-bd46-4151-ad32-9cdd32293b3d" providerId="ADAL" clId="{2AAFED29-06B5-45E2-B9E1-60F3BB8625D8}" dt="2024-01-23T13:32:54.525" v="1367" actId="14100"/>
        <pc:sldMkLst>
          <pc:docMk/>
          <pc:sldMk cId="3484913117" sldId="272"/>
        </pc:sldMkLst>
        <pc:spChg chg="del">
          <ac:chgData name="Davis, Emory" userId="9b2d84c1-bd46-4151-ad32-9cdd32293b3d" providerId="ADAL" clId="{2AAFED29-06B5-45E2-B9E1-60F3BB8625D8}" dt="2024-01-23T13:28:38.585" v="1359" actId="21"/>
          <ac:spMkLst>
            <pc:docMk/>
            <pc:sldMk cId="3484913117" sldId="272"/>
            <ac:spMk id="2" creationId="{1A5AA6D1-F3AA-1C5D-4CAD-738A1D4AB9C9}"/>
          </ac:spMkLst>
        </pc:spChg>
        <pc:spChg chg="del">
          <ac:chgData name="Davis, Emory" userId="9b2d84c1-bd46-4151-ad32-9cdd32293b3d" providerId="ADAL" clId="{2AAFED29-06B5-45E2-B9E1-60F3BB8625D8}" dt="2024-01-23T13:28:32.106" v="1356"/>
          <ac:spMkLst>
            <pc:docMk/>
            <pc:sldMk cId="3484913117" sldId="272"/>
            <ac:spMk id="3" creationId="{7213B573-0DF9-581F-EE0F-6F69C890276F}"/>
          </ac:spMkLst>
        </pc:spChg>
        <pc:spChg chg="add del mod">
          <ac:chgData name="Davis, Emory" userId="9b2d84c1-bd46-4151-ad32-9cdd32293b3d" providerId="ADAL" clId="{2AAFED29-06B5-45E2-B9E1-60F3BB8625D8}" dt="2024-01-23T13:32:47.764" v="1364" actId="21"/>
          <ac:spMkLst>
            <pc:docMk/>
            <pc:sldMk cId="3484913117" sldId="272"/>
            <ac:spMk id="6" creationId="{4415158B-AF1A-7ADA-6D6E-A0F70907B2FA}"/>
          </ac:spMkLst>
        </pc:spChg>
        <pc:picChg chg="add del mod">
          <ac:chgData name="Davis, Emory" userId="9b2d84c1-bd46-4151-ad32-9cdd32293b3d" providerId="ADAL" clId="{2AAFED29-06B5-45E2-B9E1-60F3BB8625D8}" dt="2024-01-23T13:28:47.422" v="1362" actId="478"/>
          <ac:picMkLst>
            <pc:docMk/>
            <pc:sldMk cId="3484913117" sldId="272"/>
            <ac:picMk id="4" creationId="{C9D2B3C4-115B-3666-38DE-2C06D804EDAF}"/>
          </ac:picMkLst>
        </pc:picChg>
        <pc:picChg chg="add mod">
          <ac:chgData name="Davis, Emory" userId="9b2d84c1-bd46-4151-ad32-9cdd32293b3d" providerId="ADAL" clId="{2AAFED29-06B5-45E2-B9E1-60F3BB8625D8}" dt="2024-01-23T13:32:54.525" v="1367" actId="14100"/>
          <ac:picMkLst>
            <pc:docMk/>
            <pc:sldMk cId="3484913117" sldId="272"/>
            <ac:picMk id="8" creationId="{BFCA5EAA-B1A0-83B3-20C7-E0BC13C92F19}"/>
          </ac:picMkLst>
        </pc:picChg>
      </pc:sldChg>
      <pc:sldChg chg="addSp delSp modSp new mod">
        <pc:chgData name="Davis, Emory" userId="9b2d84c1-bd46-4151-ad32-9cdd32293b3d" providerId="ADAL" clId="{2AAFED29-06B5-45E2-B9E1-60F3BB8625D8}" dt="2024-01-23T13:42:50.505" v="1385" actId="14100"/>
        <pc:sldMkLst>
          <pc:docMk/>
          <pc:sldMk cId="3800666554" sldId="273"/>
        </pc:sldMkLst>
        <pc:spChg chg="del">
          <ac:chgData name="Davis, Emory" userId="9b2d84c1-bd46-4151-ad32-9cdd32293b3d" providerId="ADAL" clId="{2AAFED29-06B5-45E2-B9E1-60F3BB8625D8}" dt="2024-01-23T13:42:44.322" v="1382" actId="21"/>
          <ac:spMkLst>
            <pc:docMk/>
            <pc:sldMk cId="3800666554" sldId="273"/>
            <ac:spMk id="2" creationId="{50ADE566-0433-D6EA-DC1F-0E7CB2A96BC0}"/>
          </ac:spMkLst>
        </pc:spChg>
        <pc:spChg chg="del">
          <ac:chgData name="Davis, Emory" userId="9b2d84c1-bd46-4151-ad32-9cdd32293b3d" providerId="ADAL" clId="{2AAFED29-06B5-45E2-B9E1-60F3BB8625D8}" dt="2024-01-23T13:42:39.448" v="1381" actId="21"/>
          <ac:spMkLst>
            <pc:docMk/>
            <pc:sldMk cId="3800666554" sldId="273"/>
            <ac:spMk id="3" creationId="{A3EF2372-4197-C1EA-DE5B-B5A797D57BA3}"/>
          </ac:spMkLst>
        </pc:spChg>
        <pc:picChg chg="add mod">
          <ac:chgData name="Davis, Emory" userId="9b2d84c1-bd46-4151-ad32-9cdd32293b3d" providerId="ADAL" clId="{2AAFED29-06B5-45E2-B9E1-60F3BB8625D8}" dt="2024-01-23T13:42:50.505" v="1385" actId="14100"/>
          <ac:picMkLst>
            <pc:docMk/>
            <pc:sldMk cId="3800666554" sldId="273"/>
            <ac:picMk id="5" creationId="{9E866394-4994-3D53-5024-039EF97607AD}"/>
          </ac:picMkLst>
        </pc:picChg>
      </pc:sldChg>
      <pc:sldChg chg="addSp modSp new mod setBg">
        <pc:chgData name="Davis, Emory" userId="9b2d84c1-bd46-4151-ad32-9cdd32293b3d" providerId="ADAL" clId="{2AAFED29-06B5-45E2-B9E1-60F3BB8625D8}" dt="2024-01-23T14:35:46.724" v="1713" actId="26606"/>
        <pc:sldMkLst>
          <pc:docMk/>
          <pc:sldMk cId="269281781" sldId="274"/>
        </pc:sldMkLst>
        <pc:spChg chg="mod">
          <ac:chgData name="Davis, Emory" userId="9b2d84c1-bd46-4151-ad32-9cdd32293b3d" providerId="ADAL" clId="{2AAFED29-06B5-45E2-B9E1-60F3BB8625D8}" dt="2024-01-23T14:35:46.724" v="1713" actId="26606"/>
          <ac:spMkLst>
            <pc:docMk/>
            <pc:sldMk cId="269281781" sldId="274"/>
            <ac:spMk id="2" creationId="{718737DD-7125-F5FD-95F5-38C38820D619}"/>
          </ac:spMkLst>
        </pc:spChg>
        <pc:spChg chg="mod">
          <ac:chgData name="Davis, Emory" userId="9b2d84c1-bd46-4151-ad32-9cdd32293b3d" providerId="ADAL" clId="{2AAFED29-06B5-45E2-B9E1-60F3BB8625D8}" dt="2024-01-23T14:35:46.724" v="1713" actId="26606"/>
          <ac:spMkLst>
            <pc:docMk/>
            <pc:sldMk cId="269281781" sldId="274"/>
            <ac:spMk id="3" creationId="{0191533D-FCC4-DE16-C179-9F8FC2E6FCB4}"/>
          </ac:spMkLst>
        </pc:spChg>
        <pc:spChg chg="add">
          <ac:chgData name="Davis, Emory" userId="9b2d84c1-bd46-4151-ad32-9cdd32293b3d" providerId="ADAL" clId="{2AAFED29-06B5-45E2-B9E1-60F3BB8625D8}" dt="2024-01-23T14:35:46.724" v="1713" actId="26606"/>
          <ac:spMkLst>
            <pc:docMk/>
            <pc:sldMk cId="269281781" sldId="274"/>
            <ac:spMk id="9" creationId="{518E5A25-92C5-4F27-8E26-0AAAB0CDC85E}"/>
          </ac:spMkLst>
        </pc:spChg>
        <pc:picChg chg="add">
          <ac:chgData name="Davis, Emory" userId="9b2d84c1-bd46-4151-ad32-9cdd32293b3d" providerId="ADAL" clId="{2AAFED29-06B5-45E2-B9E1-60F3BB8625D8}" dt="2024-01-23T14:35:46.724" v="1713" actId="26606"/>
          <ac:picMkLst>
            <pc:docMk/>
            <pc:sldMk cId="269281781" sldId="274"/>
            <ac:picMk id="5" creationId="{6ACB92E6-9173-19D8-E6A6-A6F061D5D756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23.png"/><Relationship Id="rId7" Type="http://schemas.openxmlformats.org/officeDocument/2006/relationships/image" Target="../media/image19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2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23.png"/><Relationship Id="rId7" Type="http://schemas.openxmlformats.org/officeDocument/2006/relationships/image" Target="../media/image19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2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8E4C39-18CB-4478-B844-24FFE209059A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A4C66E5-A7B7-42B6-A921-9670BF015F7F}">
      <dgm:prSet/>
      <dgm:spPr/>
      <dgm:t>
        <a:bodyPr/>
        <a:lstStyle/>
        <a:p>
          <a:r>
            <a:rPr lang="en-US"/>
            <a:t>-Celebrating Latinx Cultures</a:t>
          </a:r>
        </a:p>
      </dgm:t>
    </dgm:pt>
    <dgm:pt modelId="{E02219CB-4714-4FAC-AADE-825E65CA21B9}" type="parTrans" cxnId="{7B6E3D9E-D6A6-4E03-82D2-2242248FC6A3}">
      <dgm:prSet/>
      <dgm:spPr/>
      <dgm:t>
        <a:bodyPr/>
        <a:lstStyle/>
        <a:p>
          <a:endParaRPr lang="en-US"/>
        </a:p>
      </dgm:t>
    </dgm:pt>
    <dgm:pt modelId="{750450FC-DC0C-4915-B024-962985E18B28}" type="sibTrans" cxnId="{7B6E3D9E-D6A6-4E03-82D2-2242248FC6A3}">
      <dgm:prSet/>
      <dgm:spPr/>
      <dgm:t>
        <a:bodyPr/>
        <a:lstStyle/>
        <a:p>
          <a:endParaRPr lang="en-US"/>
        </a:p>
      </dgm:t>
    </dgm:pt>
    <dgm:pt modelId="{5A83410A-1AE4-41B4-A782-242FAEDFEEB4}">
      <dgm:prSet/>
      <dgm:spPr/>
      <dgm:t>
        <a:bodyPr/>
        <a:lstStyle/>
        <a:p>
          <a:r>
            <a:rPr lang="en-US"/>
            <a:t>-Climate Change</a:t>
          </a:r>
        </a:p>
      </dgm:t>
    </dgm:pt>
    <dgm:pt modelId="{7662BD3C-AFA2-48C9-999D-39AB4C07D382}" type="parTrans" cxnId="{54DD890B-9F8C-4A35-B42F-479240562900}">
      <dgm:prSet/>
      <dgm:spPr/>
      <dgm:t>
        <a:bodyPr/>
        <a:lstStyle/>
        <a:p>
          <a:endParaRPr lang="en-US"/>
        </a:p>
      </dgm:t>
    </dgm:pt>
    <dgm:pt modelId="{80C64739-0901-49FC-8743-EB91DB6EECCA}" type="sibTrans" cxnId="{54DD890B-9F8C-4A35-B42F-479240562900}">
      <dgm:prSet/>
      <dgm:spPr/>
      <dgm:t>
        <a:bodyPr/>
        <a:lstStyle/>
        <a:p>
          <a:endParaRPr lang="en-US"/>
        </a:p>
      </dgm:t>
    </dgm:pt>
    <dgm:pt modelId="{A65F97C9-37B4-4F6B-9F80-60B392A67D51}">
      <dgm:prSet/>
      <dgm:spPr/>
      <dgm:t>
        <a:bodyPr/>
        <a:lstStyle/>
        <a:p>
          <a:r>
            <a:rPr lang="en-US"/>
            <a:t>-Field Day at White Plains HS</a:t>
          </a:r>
        </a:p>
      </dgm:t>
    </dgm:pt>
    <dgm:pt modelId="{E648FCCA-C49B-4A9F-8E7C-B0F787B37E5B}" type="parTrans" cxnId="{1A52E0D0-642A-4F2A-B389-FBE23ACB8373}">
      <dgm:prSet/>
      <dgm:spPr/>
      <dgm:t>
        <a:bodyPr/>
        <a:lstStyle/>
        <a:p>
          <a:endParaRPr lang="en-US"/>
        </a:p>
      </dgm:t>
    </dgm:pt>
    <dgm:pt modelId="{62B4F7C5-9375-4D9E-B4C6-D13F3F07DA49}" type="sibTrans" cxnId="{1A52E0D0-642A-4F2A-B389-FBE23ACB8373}">
      <dgm:prSet/>
      <dgm:spPr/>
      <dgm:t>
        <a:bodyPr/>
        <a:lstStyle/>
        <a:p>
          <a:endParaRPr lang="en-US"/>
        </a:p>
      </dgm:t>
    </dgm:pt>
    <dgm:pt modelId="{F725444A-C75D-49AE-BEFA-8EF586E999CD}">
      <dgm:prSet/>
      <dgm:spPr/>
      <dgm:t>
        <a:bodyPr/>
        <a:lstStyle/>
        <a:p>
          <a:r>
            <a:rPr lang="en-US"/>
            <a:t>-Language: The Power of Connection</a:t>
          </a:r>
        </a:p>
      </dgm:t>
    </dgm:pt>
    <dgm:pt modelId="{F9EB106B-02D6-4FCA-B4FF-E69F899ECF08}" type="parTrans" cxnId="{514B6F19-24F3-421F-99CE-BA02AAD60B88}">
      <dgm:prSet/>
      <dgm:spPr/>
      <dgm:t>
        <a:bodyPr/>
        <a:lstStyle/>
        <a:p>
          <a:endParaRPr lang="en-US"/>
        </a:p>
      </dgm:t>
    </dgm:pt>
    <dgm:pt modelId="{1FDFD2CA-3794-4F0B-B96F-B4A5C5CE60E8}" type="sibTrans" cxnId="{514B6F19-24F3-421F-99CE-BA02AAD60B88}">
      <dgm:prSet/>
      <dgm:spPr/>
      <dgm:t>
        <a:bodyPr/>
        <a:lstStyle/>
        <a:p>
          <a:endParaRPr lang="en-US"/>
        </a:p>
      </dgm:t>
    </dgm:pt>
    <dgm:pt modelId="{6365B8F9-59D3-414E-A0BC-F8E02E0D1527}">
      <dgm:prSet/>
      <dgm:spPr/>
      <dgm:t>
        <a:bodyPr/>
        <a:lstStyle/>
        <a:p>
          <a:r>
            <a:rPr lang="en-US"/>
            <a:t>-Food Banks</a:t>
          </a:r>
        </a:p>
      </dgm:t>
    </dgm:pt>
    <dgm:pt modelId="{C2CAE192-3D38-436F-B8C5-722D1EF2814D}" type="parTrans" cxnId="{500F5748-0D2A-4355-A0A5-03874CE73966}">
      <dgm:prSet/>
      <dgm:spPr/>
      <dgm:t>
        <a:bodyPr/>
        <a:lstStyle/>
        <a:p>
          <a:endParaRPr lang="en-US"/>
        </a:p>
      </dgm:t>
    </dgm:pt>
    <dgm:pt modelId="{D7D5344B-AE52-41B9-BD21-E695A1D0EA02}" type="sibTrans" cxnId="{500F5748-0D2A-4355-A0A5-03874CE73966}">
      <dgm:prSet/>
      <dgm:spPr/>
      <dgm:t>
        <a:bodyPr/>
        <a:lstStyle/>
        <a:p>
          <a:endParaRPr lang="en-US"/>
        </a:p>
      </dgm:t>
    </dgm:pt>
    <dgm:pt modelId="{5D7CF058-F710-4D80-9DC1-9BD60F1B6263}">
      <dgm:prSet/>
      <dgm:spPr/>
      <dgm:t>
        <a:bodyPr/>
        <a:lstStyle/>
        <a:p>
          <a:r>
            <a:rPr lang="en-US"/>
            <a:t>-Human Rights in White Plains</a:t>
          </a:r>
        </a:p>
      </dgm:t>
    </dgm:pt>
    <dgm:pt modelId="{B2FB031C-0795-4C67-9752-9E12C9CD5AB3}" type="parTrans" cxnId="{25337358-3AA7-448F-97EF-886EC9B714AA}">
      <dgm:prSet/>
      <dgm:spPr/>
      <dgm:t>
        <a:bodyPr/>
        <a:lstStyle/>
        <a:p>
          <a:endParaRPr lang="en-US"/>
        </a:p>
      </dgm:t>
    </dgm:pt>
    <dgm:pt modelId="{F93098BA-EB89-4197-B655-6DA259F2210E}" type="sibTrans" cxnId="{25337358-3AA7-448F-97EF-886EC9B714AA}">
      <dgm:prSet/>
      <dgm:spPr/>
      <dgm:t>
        <a:bodyPr/>
        <a:lstStyle/>
        <a:p>
          <a:endParaRPr lang="en-US"/>
        </a:p>
      </dgm:t>
    </dgm:pt>
    <dgm:pt modelId="{40A716A9-A3C1-4D4D-B3D0-4E239E91D0FD}">
      <dgm:prSet/>
      <dgm:spPr/>
      <dgm:t>
        <a:bodyPr/>
        <a:lstStyle/>
        <a:p>
          <a:r>
            <a:rPr lang="en-US"/>
            <a:t>-Upstanders in White Plains</a:t>
          </a:r>
        </a:p>
      </dgm:t>
    </dgm:pt>
    <dgm:pt modelId="{B9BB26B1-876B-42FA-A725-66E848B29FF4}" type="parTrans" cxnId="{838E6131-48D2-4719-B688-EEC01DBBE266}">
      <dgm:prSet/>
      <dgm:spPr/>
      <dgm:t>
        <a:bodyPr/>
        <a:lstStyle/>
        <a:p>
          <a:endParaRPr lang="en-US"/>
        </a:p>
      </dgm:t>
    </dgm:pt>
    <dgm:pt modelId="{0E5C0080-4B94-4D4E-82CF-51333AE2D8E1}" type="sibTrans" cxnId="{838E6131-48D2-4719-B688-EEC01DBBE266}">
      <dgm:prSet/>
      <dgm:spPr/>
      <dgm:t>
        <a:bodyPr/>
        <a:lstStyle/>
        <a:p>
          <a:endParaRPr lang="en-US"/>
        </a:p>
      </dgm:t>
    </dgm:pt>
    <dgm:pt modelId="{812ED438-DF4F-4F15-A5F6-64056D305257}">
      <dgm:prSet/>
      <dgm:spPr/>
      <dgm:t>
        <a:bodyPr/>
        <a:lstStyle/>
        <a:p>
          <a:r>
            <a:rPr lang="en-US"/>
            <a:t>-Creating Green Spaces in the City of White Plains</a:t>
          </a:r>
        </a:p>
      </dgm:t>
    </dgm:pt>
    <dgm:pt modelId="{C100BA16-A632-4D80-AD53-A6B60E1C3C29}" type="parTrans" cxnId="{5E18A10F-0578-46E7-B3F3-BACF34A5E3A1}">
      <dgm:prSet/>
      <dgm:spPr/>
      <dgm:t>
        <a:bodyPr/>
        <a:lstStyle/>
        <a:p>
          <a:endParaRPr lang="en-US"/>
        </a:p>
      </dgm:t>
    </dgm:pt>
    <dgm:pt modelId="{C93745D7-F7D3-4849-850E-A1F96A69F432}" type="sibTrans" cxnId="{5E18A10F-0578-46E7-B3F3-BACF34A5E3A1}">
      <dgm:prSet/>
      <dgm:spPr/>
      <dgm:t>
        <a:bodyPr/>
        <a:lstStyle/>
        <a:p>
          <a:endParaRPr lang="en-US"/>
        </a:p>
      </dgm:t>
    </dgm:pt>
    <dgm:pt modelId="{863290B2-06C4-4685-83C5-AEED693BBB47}" type="pres">
      <dgm:prSet presAssocID="{758E4C39-18CB-4478-B844-24FFE209059A}" presName="diagram" presStyleCnt="0">
        <dgm:presLayoutVars>
          <dgm:dir/>
          <dgm:resizeHandles val="exact"/>
        </dgm:presLayoutVars>
      </dgm:prSet>
      <dgm:spPr/>
    </dgm:pt>
    <dgm:pt modelId="{B24E9B49-0075-4707-BD85-90E06C8784BF}" type="pres">
      <dgm:prSet presAssocID="{BA4C66E5-A7B7-42B6-A921-9670BF015F7F}" presName="node" presStyleLbl="node1" presStyleIdx="0" presStyleCnt="8">
        <dgm:presLayoutVars>
          <dgm:bulletEnabled val="1"/>
        </dgm:presLayoutVars>
      </dgm:prSet>
      <dgm:spPr/>
    </dgm:pt>
    <dgm:pt modelId="{BA26F6F6-CACC-4974-A730-B728BF4FA079}" type="pres">
      <dgm:prSet presAssocID="{750450FC-DC0C-4915-B024-962985E18B28}" presName="sibTrans" presStyleCnt="0"/>
      <dgm:spPr/>
    </dgm:pt>
    <dgm:pt modelId="{CCA95335-F307-4E5D-8C54-AE4B45AD26BD}" type="pres">
      <dgm:prSet presAssocID="{5A83410A-1AE4-41B4-A782-242FAEDFEEB4}" presName="node" presStyleLbl="node1" presStyleIdx="1" presStyleCnt="8">
        <dgm:presLayoutVars>
          <dgm:bulletEnabled val="1"/>
        </dgm:presLayoutVars>
      </dgm:prSet>
      <dgm:spPr/>
    </dgm:pt>
    <dgm:pt modelId="{79593B90-C2C3-4FB1-95EE-63C266E34B8C}" type="pres">
      <dgm:prSet presAssocID="{80C64739-0901-49FC-8743-EB91DB6EECCA}" presName="sibTrans" presStyleCnt="0"/>
      <dgm:spPr/>
    </dgm:pt>
    <dgm:pt modelId="{9375217F-346D-4D65-9F4F-FFF04781BB63}" type="pres">
      <dgm:prSet presAssocID="{A65F97C9-37B4-4F6B-9F80-60B392A67D51}" presName="node" presStyleLbl="node1" presStyleIdx="2" presStyleCnt="8">
        <dgm:presLayoutVars>
          <dgm:bulletEnabled val="1"/>
        </dgm:presLayoutVars>
      </dgm:prSet>
      <dgm:spPr/>
    </dgm:pt>
    <dgm:pt modelId="{A76FFAA8-AAFE-4B93-953F-5D3C81D9B971}" type="pres">
      <dgm:prSet presAssocID="{62B4F7C5-9375-4D9E-B4C6-D13F3F07DA49}" presName="sibTrans" presStyleCnt="0"/>
      <dgm:spPr/>
    </dgm:pt>
    <dgm:pt modelId="{97F048ED-644B-4DD0-87D9-B946CA5563D2}" type="pres">
      <dgm:prSet presAssocID="{F725444A-C75D-49AE-BEFA-8EF586E999CD}" presName="node" presStyleLbl="node1" presStyleIdx="3" presStyleCnt="8">
        <dgm:presLayoutVars>
          <dgm:bulletEnabled val="1"/>
        </dgm:presLayoutVars>
      </dgm:prSet>
      <dgm:spPr/>
    </dgm:pt>
    <dgm:pt modelId="{C9D86242-2A23-474B-98C9-8A8B7EBCB51C}" type="pres">
      <dgm:prSet presAssocID="{1FDFD2CA-3794-4F0B-B96F-B4A5C5CE60E8}" presName="sibTrans" presStyleCnt="0"/>
      <dgm:spPr/>
    </dgm:pt>
    <dgm:pt modelId="{3CE5B6E0-4003-4E53-A7A9-6FFACF82AEFE}" type="pres">
      <dgm:prSet presAssocID="{6365B8F9-59D3-414E-A0BC-F8E02E0D1527}" presName="node" presStyleLbl="node1" presStyleIdx="4" presStyleCnt="8">
        <dgm:presLayoutVars>
          <dgm:bulletEnabled val="1"/>
        </dgm:presLayoutVars>
      </dgm:prSet>
      <dgm:spPr/>
    </dgm:pt>
    <dgm:pt modelId="{EF3C66D3-6F3C-43DA-B7A6-A4ADB032CD69}" type="pres">
      <dgm:prSet presAssocID="{D7D5344B-AE52-41B9-BD21-E695A1D0EA02}" presName="sibTrans" presStyleCnt="0"/>
      <dgm:spPr/>
    </dgm:pt>
    <dgm:pt modelId="{AB7751DB-6E88-4641-BBD3-8E7D80885F9C}" type="pres">
      <dgm:prSet presAssocID="{5D7CF058-F710-4D80-9DC1-9BD60F1B6263}" presName="node" presStyleLbl="node1" presStyleIdx="5" presStyleCnt="8">
        <dgm:presLayoutVars>
          <dgm:bulletEnabled val="1"/>
        </dgm:presLayoutVars>
      </dgm:prSet>
      <dgm:spPr/>
    </dgm:pt>
    <dgm:pt modelId="{B4C99BE6-E67E-48DE-9C32-1A471CE8F7A2}" type="pres">
      <dgm:prSet presAssocID="{F93098BA-EB89-4197-B655-6DA259F2210E}" presName="sibTrans" presStyleCnt="0"/>
      <dgm:spPr/>
    </dgm:pt>
    <dgm:pt modelId="{977EBE6C-C0F8-4A6E-A0B3-364B8B86F6F2}" type="pres">
      <dgm:prSet presAssocID="{40A716A9-A3C1-4D4D-B3D0-4E239E91D0FD}" presName="node" presStyleLbl="node1" presStyleIdx="6" presStyleCnt="8">
        <dgm:presLayoutVars>
          <dgm:bulletEnabled val="1"/>
        </dgm:presLayoutVars>
      </dgm:prSet>
      <dgm:spPr/>
    </dgm:pt>
    <dgm:pt modelId="{730C3CC5-CCBE-4952-8B8E-78A938984326}" type="pres">
      <dgm:prSet presAssocID="{0E5C0080-4B94-4D4E-82CF-51333AE2D8E1}" presName="sibTrans" presStyleCnt="0"/>
      <dgm:spPr/>
    </dgm:pt>
    <dgm:pt modelId="{D20501FC-28AC-4338-BCBF-A99E44A6AFEF}" type="pres">
      <dgm:prSet presAssocID="{812ED438-DF4F-4F15-A5F6-64056D305257}" presName="node" presStyleLbl="node1" presStyleIdx="7" presStyleCnt="8">
        <dgm:presLayoutVars>
          <dgm:bulletEnabled val="1"/>
        </dgm:presLayoutVars>
      </dgm:prSet>
      <dgm:spPr/>
    </dgm:pt>
  </dgm:ptLst>
  <dgm:cxnLst>
    <dgm:cxn modelId="{54DD890B-9F8C-4A35-B42F-479240562900}" srcId="{758E4C39-18CB-4478-B844-24FFE209059A}" destId="{5A83410A-1AE4-41B4-A782-242FAEDFEEB4}" srcOrd="1" destOrd="0" parTransId="{7662BD3C-AFA2-48C9-999D-39AB4C07D382}" sibTransId="{80C64739-0901-49FC-8743-EB91DB6EECCA}"/>
    <dgm:cxn modelId="{89B5B90B-C047-46DD-809F-13E20F6377EC}" type="presOf" srcId="{BA4C66E5-A7B7-42B6-A921-9670BF015F7F}" destId="{B24E9B49-0075-4707-BD85-90E06C8784BF}" srcOrd="0" destOrd="0" presId="urn:microsoft.com/office/officeart/2005/8/layout/default"/>
    <dgm:cxn modelId="{5E18A10F-0578-46E7-B3F3-BACF34A5E3A1}" srcId="{758E4C39-18CB-4478-B844-24FFE209059A}" destId="{812ED438-DF4F-4F15-A5F6-64056D305257}" srcOrd="7" destOrd="0" parTransId="{C100BA16-A632-4D80-AD53-A6B60E1C3C29}" sibTransId="{C93745D7-F7D3-4849-850E-A1F96A69F432}"/>
    <dgm:cxn modelId="{1ADEA214-BCF3-46E1-B571-FC67D693E82A}" type="presOf" srcId="{6365B8F9-59D3-414E-A0BC-F8E02E0D1527}" destId="{3CE5B6E0-4003-4E53-A7A9-6FFACF82AEFE}" srcOrd="0" destOrd="0" presId="urn:microsoft.com/office/officeart/2005/8/layout/default"/>
    <dgm:cxn modelId="{75350518-69DD-49A7-8E8A-2350EC6C61D4}" type="presOf" srcId="{5D7CF058-F710-4D80-9DC1-9BD60F1B6263}" destId="{AB7751DB-6E88-4641-BBD3-8E7D80885F9C}" srcOrd="0" destOrd="0" presId="urn:microsoft.com/office/officeart/2005/8/layout/default"/>
    <dgm:cxn modelId="{514B6F19-24F3-421F-99CE-BA02AAD60B88}" srcId="{758E4C39-18CB-4478-B844-24FFE209059A}" destId="{F725444A-C75D-49AE-BEFA-8EF586E999CD}" srcOrd="3" destOrd="0" parTransId="{F9EB106B-02D6-4FCA-B4FF-E69F899ECF08}" sibTransId="{1FDFD2CA-3794-4F0B-B96F-B4A5C5CE60E8}"/>
    <dgm:cxn modelId="{D410D31B-F751-4640-9A6E-F5E6E3146374}" type="presOf" srcId="{812ED438-DF4F-4F15-A5F6-64056D305257}" destId="{D20501FC-28AC-4338-BCBF-A99E44A6AFEF}" srcOrd="0" destOrd="0" presId="urn:microsoft.com/office/officeart/2005/8/layout/default"/>
    <dgm:cxn modelId="{CE85A025-8200-4BEC-8903-81C5B71D06AF}" type="presOf" srcId="{F725444A-C75D-49AE-BEFA-8EF586E999CD}" destId="{97F048ED-644B-4DD0-87D9-B946CA5563D2}" srcOrd="0" destOrd="0" presId="urn:microsoft.com/office/officeart/2005/8/layout/default"/>
    <dgm:cxn modelId="{838E6131-48D2-4719-B688-EEC01DBBE266}" srcId="{758E4C39-18CB-4478-B844-24FFE209059A}" destId="{40A716A9-A3C1-4D4D-B3D0-4E239E91D0FD}" srcOrd="6" destOrd="0" parTransId="{B9BB26B1-876B-42FA-A725-66E848B29FF4}" sibTransId="{0E5C0080-4B94-4D4E-82CF-51333AE2D8E1}"/>
    <dgm:cxn modelId="{500F5748-0D2A-4355-A0A5-03874CE73966}" srcId="{758E4C39-18CB-4478-B844-24FFE209059A}" destId="{6365B8F9-59D3-414E-A0BC-F8E02E0D1527}" srcOrd="4" destOrd="0" parTransId="{C2CAE192-3D38-436F-B8C5-722D1EF2814D}" sibTransId="{D7D5344B-AE52-41B9-BD21-E695A1D0EA02}"/>
    <dgm:cxn modelId="{25337358-3AA7-448F-97EF-886EC9B714AA}" srcId="{758E4C39-18CB-4478-B844-24FFE209059A}" destId="{5D7CF058-F710-4D80-9DC1-9BD60F1B6263}" srcOrd="5" destOrd="0" parTransId="{B2FB031C-0795-4C67-9752-9E12C9CD5AB3}" sibTransId="{F93098BA-EB89-4197-B655-6DA259F2210E}"/>
    <dgm:cxn modelId="{1B378378-5931-4CA5-86D6-F712F5C744CA}" type="presOf" srcId="{758E4C39-18CB-4478-B844-24FFE209059A}" destId="{863290B2-06C4-4685-83C5-AEED693BBB47}" srcOrd="0" destOrd="0" presId="urn:microsoft.com/office/officeart/2005/8/layout/default"/>
    <dgm:cxn modelId="{F5944C7F-0E74-4745-9963-153DFA622C87}" type="presOf" srcId="{A65F97C9-37B4-4F6B-9F80-60B392A67D51}" destId="{9375217F-346D-4D65-9F4F-FFF04781BB63}" srcOrd="0" destOrd="0" presId="urn:microsoft.com/office/officeart/2005/8/layout/default"/>
    <dgm:cxn modelId="{7B6E3D9E-D6A6-4E03-82D2-2242248FC6A3}" srcId="{758E4C39-18CB-4478-B844-24FFE209059A}" destId="{BA4C66E5-A7B7-42B6-A921-9670BF015F7F}" srcOrd="0" destOrd="0" parTransId="{E02219CB-4714-4FAC-AADE-825E65CA21B9}" sibTransId="{750450FC-DC0C-4915-B024-962985E18B28}"/>
    <dgm:cxn modelId="{1A52E0D0-642A-4F2A-B389-FBE23ACB8373}" srcId="{758E4C39-18CB-4478-B844-24FFE209059A}" destId="{A65F97C9-37B4-4F6B-9F80-60B392A67D51}" srcOrd="2" destOrd="0" parTransId="{E648FCCA-C49B-4A9F-8E7C-B0F787B37E5B}" sibTransId="{62B4F7C5-9375-4D9E-B4C6-D13F3F07DA49}"/>
    <dgm:cxn modelId="{7F7CCCE8-6B6D-4B7D-83B7-517C0C56FA68}" type="presOf" srcId="{40A716A9-A3C1-4D4D-B3D0-4E239E91D0FD}" destId="{977EBE6C-C0F8-4A6E-A0B3-364B8B86F6F2}" srcOrd="0" destOrd="0" presId="urn:microsoft.com/office/officeart/2005/8/layout/default"/>
    <dgm:cxn modelId="{989F10FD-061B-4DB1-9469-C3CE74F1C2CF}" type="presOf" srcId="{5A83410A-1AE4-41B4-A782-242FAEDFEEB4}" destId="{CCA95335-F307-4E5D-8C54-AE4B45AD26BD}" srcOrd="0" destOrd="0" presId="urn:microsoft.com/office/officeart/2005/8/layout/default"/>
    <dgm:cxn modelId="{147E00EE-6889-4B22-9785-B0BAA4944693}" type="presParOf" srcId="{863290B2-06C4-4685-83C5-AEED693BBB47}" destId="{B24E9B49-0075-4707-BD85-90E06C8784BF}" srcOrd="0" destOrd="0" presId="urn:microsoft.com/office/officeart/2005/8/layout/default"/>
    <dgm:cxn modelId="{414CAC27-B531-4E86-BB24-F3CDEE86EB19}" type="presParOf" srcId="{863290B2-06C4-4685-83C5-AEED693BBB47}" destId="{BA26F6F6-CACC-4974-A730-B728BF4FA079}" srcOrd="1" destOrd="0" presId="urn:microsoft.com/office/officeart/2005/8/layout/default"/>
    <dgm:cxn modelId="{5CC55146-6EC0-48D6-80F0-2CEAC28EE477}" type="presParOf" srcId="{863290B2-06C4-4685-83C5-AEED693BBB47}" destId="{CCA95335-F307-4E5D-8C54-AE4B45AD26BD}" srcOrd="2" destOrd="0" presId="urn:microsoft.com/office/officeart/2005/8/layout/default"/>
    <dgm:cxn modelId="{823B5CB8-D215-4091-A8F2-4552622A3FA5}" type="presParOf" srcId="{863290B2-06C4-4685-83C5-AEED693BBB47}" destId="{79593B90-C2C3-4FB1-95EE-63C266E34B8C}" srcOrd="3" destOrd="0" presId="urn:microsoft.com/office/officeart/2005/8/layout/default"/>
    <dgm:cxn modelId="{0C7D729F-8D34-445C-8DF0-C759847CFEBA}" type="presParOf" srcId="{863290B2-06C4-4685-83C5-AEED693BBB47}" destId="{9375217F-346D-4D65-9F4F-FFF04781BB63}" srcOrd="4" destOrd="0" presId="urn:microsoft.com/office/officeart/2005/8/layout/default"/>
    <dgm:cxn modelId="{D648CCAE-A4D8-434F-A891-D9C77471B7D2}" type="presParOf" srcId="{863290B2-06C4-4685-83C5-AEED693BBB47}" destId="{A76FFAA8-AAFE-4B93-953F-5D3C81D9B971}" srcOrd="5" destOrd="0" presId="urn:microsoft.com/office/officeart/2005/8/layout/default"/>
    <dgm:cxn modelId="{BF6D6EEB-969B-435E-A0AC-2D7CBC363B57}" type="presParOf" srcId="{863290B2-06C4-4685-83C5-AEED693BBB47}" destId="{97F048ED-644B-4DD0-87D9-B946CA5563D2}" srcOrd="6" destOrd="0" presId="urn:microsoft.com/office/officeart/2005/8/layout/default"/>
    <dgm:cxn modelId="{CAA12093-7F98-443E-8C94-BA8F1D37A04A}" type="presParOf" srcId="{863290B2-06C4-4685-83C5-AEED693BBB47}" destId="{C9D86242-2A23-474B-98C9-8A8B7EBCB51C}" srcOrd="7" destOrd="0" presId="urn:microsoft.com/office/officeart/2005/8/layout/default"/>
    <dgm:cxn modelId="{21EBDA48-9028-43B6-8901-237A8BC40212}" type="presParOf" srcId="{863290B2-06C4-4685-83C5-AEED693BBB47}" destId="{3CE5B6E0-4003-4E53-A7A9-6FFACF82AEFE}" srcOrd="8" destOrd="0" presId="urn:microsoft.com/office/officeart/2005/8/layout/default"/>
    <dgm:cxn modelId="{DC3C0682-E658-4AC6-B6C2-A62139EA76BB}" type="presParOf" srcId="{863290B2-06C4-4685-83C5-AEED693BBB47}" destId="{EF3C66D3-6F3C-43DA-B7A6-A4ADB032CD69}" srcOrd="9" destOrd="0" presId="urn:microsoft.com/office/officeart/2005/8/layout/default"/>
    <dgm:cxn modelId="{40BCD1DD-2DBB-4059-9EFB-30614ABF65DA}" type="presParOf" srcId="{863290B2-06C4-4685-83C5-AEED693BBB47}" destId="{AB7751DB-6E88-4641-BBD3-8E7D80885F9C}" srcOrd="10" destOrd="0" presId="urn:microsoft.com/office/officeart/2005/8/layout/default"/>
    <dgm:cxn modelId="{3AA8B4C3-535E-4713-BAE3-7BFD07C34964}" type="presParOf" srcId="{863290B2-06C4-4685-83C5-AEED693BBB47}" destId="{B4C99BE6-E67E-48DE-9C32-1A471CE8F7A2}" srcOrd="11" destOrd="0" presId="urn:microsoft.com/office/officeart/2005/8/layout/default"/>
    <dgm:cxn modelId="{A9910C19-5808-4868-A082-843D67FD47D1}" type="presParOf" srcId="{863290B2-06C4-4685-83C5-AEED693BBB47}" destId="{977EBE6C-C0F8-4A6E-A0B3-364B8B86F6F2}" srcOrd="12" destOrd="0" presId="urn:microsoft.com/office/officeart/2005/8/layout/default"/>
    <dgm:cxn modelId="{70931049-AAFE-438B-8D0C-F5866E6243DF}" type="presParOf" srcId="{863290B2-06C4-4685-83C5-AEED693BBB47}" destId="{730C3CC5-CCBE-4952-8B8E-78A938984326}" srcOrd="13" destOrd="0" presId="urn:microsoft.com/office/officeart/2005/8/layout/default"/>
    <dgm:cxn modelId="{869B1B56-5F5C-442F-B16A-863492B49E43}" type="presParOf" srcId="{863290B2-06C4-4685-83C5-AEED693BBB47}" destId="{D20501FC-28AC-4338-BCBF-A99E44A6AFEF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8E6360-7FB6-4405-A4A3-3761EFE7D88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BF778B-E1BD-4DDD-8E4D-41D748CBA0D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● Complete a minimum of 25 hours of demonstrated service to the community </a:t>
          </a:r>
        </a:p>
      </dgm:t>
    </dgm:pt>
    <dgm:pt modelId="{98248C74-7FB5-4E33-A1F3-B6F8F8994C7B}" type="parTrans" cxnId="{22E9E509-840F-4F40-9C0C-63FD4685D35A}">
      <dgm:prSet/>
      <dgm:spPr/>
      <dgm:t>
        <a:bodyPr/>
        <a:lstStyle/>
        <a:p>
          <a:endParaRPr lang="en-US"/>
        </a:p>
      </dgm:t>
    </dgm:pt>
    <dgm:pt modelId="{2D85788C-464F-4CFF-B4FA-5D647824D540}" type="sibTrans" cxnId="{22E9E509-840F-4F40-9C0C-63FD4685D35A}">
      <dgm:prSet/>
      <dgm:spPr/>
      <dgm:t>
        <a:bodyPr/>
        <a:lstStyle/>
        <a:p>
          <a:endParaRPr lang="en-US"/>
        </a:p>
      </dgm:t>
    </dgm:pt>
    <dgm:pt modelId="{A0A91363-C764-421E-940F-04C00BE7204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● Write and submit a reflective essay </a:t>
          </a:r>
        </a:p>
      </dgm:t>
    </dgm:pt>
    <dgm:pt modelId="{EFE3E6F0-0A7B-4EA5-80FF-122E2EF609FA}" type="parTrans" cxnId="{C5F5C998-CF1F-44C9-B787-A1FF7AF1649F}">
      <dgm:prSet/>
      <dgm:spPr/>
      <dgm:t>
        <a:bodyPr/>
        <a:lstStyle/>
        <a:p>
          <a:endParaRPr lang="en-US"/>
        </a:p>
      </dgm:t>
    </dgm:pt>
    <dgm:pt modelId="{53CD7A69-C044-4B67-BE8B-93252E32EE1D}" type="sibTrans" cxnId="{C5F5C998-CF1F-44C9-B787-A1FF7AF1649F}">
      <dgm:prSet/>
      <dgm:spPr/>
      <dgm:t>
        <a:bodyPr/>
        <a:lstStyle/>
        <a:p>
          <a:endParaRPr lang="en-US"/>
        </a:p>
      </dgm:t>
    </dgm:pt>
    <dgm:pt modelId="{19E1E4E4-97FB-455C-A664-21611ED25C2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● Present their project to others</a:t>
          </a:r>
        </a:p>
      </dgm:t>
    </dgm:pt>
    <dgm:pt modelId="{09FBC4AE-4E12-4134-98E9-2E022ED3D91D}" type="parTrans" cxnId="{AF8221A2-2AC0-4BAA-9B91-555AAF46EC01}">
      <dgm:prSet/>
      <dgm:spPr/>
      <dgm:t>
        <a:bodyPr/>
        <a:lstStyle/>
        <a:p>
          <a:endParaRPr lang="en-US"/>
        </a:p>
      </dgm:t>
    </dgm:pt>
    <dgm:pt modelId="{196C1CDE-0992-4037-B08A-B9D559393C6D}" type="sibTrans" cxnId="{AF8221A2-2AC0-4BAA-9B91-555AAF46EC01}">
      <dgm:prSet/>
      <dgm:spPr/>
      <dgm:t>
        <a:bodyPr/>
        <a:lstStyle/>
        <a:p>
          <a:endParaRPr lang="en-US"/>
        </a:p>
      </dgm:t>
    </dgm:pt>
    <dgm:pt modelId="{3F3CBD2B-C0E5-4326-83CE-167E5E2CF6A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CCBD019-AA3B-4536-B6CC-A7D065C5C05C}" type="parTrans" cxnId="{DF92FDAE-DE0D-4400-A0D0-4759BFF1A72F}">
      <dgm:prSet/>
      <dgm:spPr/>
      <dgm:t>
        <a:bodyPr/>
        <a:lstStyle/>
        <a:p>
          <a:endParaRPr lang="en-US"/>
        </a:p>
      </dgm:t>
    </dgm:pt>
    <dgm:pt modelId="{95D19A6A-0CC8-4542-ACF3-B08F46AF737D}" type="sibTrans" cxnId="{DF92FDAE-DE0D-4400-A0D0-4759BFF1A72F}">
      <dgm:prSet/>
      <dgm:spPr/>
      <dgm:t>
        <a:bodyPr/>
        <a:lstStyle/>
        <a:p>
          <a:endParaRPr lang="en-US"/>
        </a:p>
      </dgm:t>
    </dgm:pt>
    <dgm:pt modelId="{F15305F6-8D8D-4A7B-9A4A-1FEEDE03C7AE}" type="pres">
      <dgm:prSet presAssocID="{9F8E6360-7FB6-4405-A4A3-3761EFE7D88F}" presName="root" presStyleCnt="0">
        <dgm:presLayoutVars>
          <dgm:dir/>
          <dgm:resizeHandles val="exact"/>
        </dgm:presLayoutVars>
      </dgm:prSet>
      <dgm:spPr/>
    </dgm:pt>
    <dgm:pt modelId="{007F504E-338B-4D38-8121-DA01F6970A6D}" type="pres">
      <dgm:prSet presAssocID="{94BF778B-E1BD-4DDD-8E4D-41D748CBA0DD}" presName="compNode" presStyleCnt="0"/>
      <dgm:spPr/>
    </dgm:pt>
    <dgm:pt modelId="{D21EEDC5-1373-40B1-9C9B-EE2A808FF66A}" type="pres">
      <dgm:prSet presAssocID="{94BF778B-E1BD-4DDD-8E4D-41D748CBA0DD}" presName="bgRect" presStyleLbl="bgShp" presStyleIdx="0" presStyleCnt="3"/>
      <dgm:spPr/>
    </dgm:pt>
    <dgm:pt modelId="{220FD144-81AA-4343-87C8-05AACBA4A784}" type="pres">
      <dgm:prSet presAssocID="{94BF778B-E1BD-4DDD-8E4D-41D748CBA0D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2A9A6C83-E8C9-41D5-BD80-AA42144D5B1F}" type="pres">
      <dgm:prSet presAssocID="{94BF778B-E1BD-4DDD-8E4D-41D748CBA0DD}" presName="spaceRect" presStyleCnt="0"/>
      <dgm:spPr/>
    </dgm:pt>
    <dgm:pt modelId="{064073E4-1D35-498A-8D32-E674EB14399D}" type="pres">
      <dgm:prSet presAssocID="{94BF778B-E1BD-4DDD-8E4D-41D748CBA0DD}" presName="parTx" presStyleLbl="revTx" presStyleIdx="0" presStyleCnt="4">
        <dgm:presLayoutVars>
          <dgm:chMax val="0"/>
          <dgm:chPref val="0"/>
        </dgm:presLayoutVars>
      </dgm:prSet>
      <dgm:spPr/>
    </dgm:pt>
    <dgm:pt modelId="{E31A0EFF-2831-4F13-ABBC-85E68A5921C3}" type="pres">
      <dgm:prSet presAssocID="{2D85788C-464F-4CFF-B4FA-5D647824D540}" presName="sibTrans" presStyleCnt="0"/>
      <dgm:spPr/>
    </dgm:pt>
    <dgm:pt modelId="{2334E853-4553-41BE-8385-C4BA19E4E966}" type="pres">
      <dgm:prSet presAssocID="{A0A91363-C764-421E-940F-04C00BE72046}" presName="compNode" presStyleCnt="0"/>
      <dgm:spPr/>
    </dgm:pt>
    <dgm:pt modelId="{EE8F69F0-78F1-49DE-A5B8-EB9228795B63}" type="pres">
      <dgm:prSet presAssocID="{A0A91363-C764-421E-940F-04C00BE72046}" presName="bgRect" presStyleLbl="bgShp" presStyleIdx="1" presStyleCnt="3"/>
      <dgm:spPr/>
    </dgm:pt>
    <dgm:pt modelId="{B7C42E28-4678-48CD-9D04-0A541A46DE6D}" type="pres">
      <dgm:prSet presAssocID="{A0A91363-C764-421E-940F-04C00BE7204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69C91653-719A-43A8-92E8-0E893D37822B}" type="pres">
      <dgm:prSet presAssocID="{A0A91363-C764-421E-940F-04C00BE72046}" presName="spaceRect" presStyleCnt="0"/>
      <dgm:spPr/>
    </dgm:pt>
    <dgm:pt modelId="{A915A20E-54B8-4319-87A0-1E0897C97412}" type="pres">
      <dgm:prSet presAssocID="{A0A91363-C764-421E-940F-04C00BE72046}" presName="parTx" presStyleLbl="revTx" presStyleIdx="1" presStyleCnt="4">
        <dgm:presLayoutVars>
          <dgm:chMax val="0"/>
          <dgm:chPref val="0"/>
        </dgm:presLayoutVars>
      </dgm:prSet>
      <dgm:spPr/>
    </dgm:pt>
    <dgm:pt modelId="{FACC487C-5E1B-4365-A0F8-5FF7273271D5}" type="pres">
      <dgm:prSet presAssocID="{53CD7A69-C044-4B67-BE8B-93252E32EE1D}" presName="sibTrans" presStyleCnt="0"/>
      <dgm:spPr/>
    </dgm:pt>
    <dgm:pt modelId="{5F88C809-112E-48A9-BA15-4ACC438233C1}" type="pres">
      <dgm:prSet presAssocID="{19E1E4E4-97FB-455C-A664-21611ED25C26}" presName="compNode" presStyleCnt="0"/>
      <dgm:spPr/>
    </dgm:pt>
    <dgm:pt modelId="{2F942BA1-3D28-4757-94BB-E55B9F3F7774}" type="pres">
      <dgm:prSet presAssocID="{19E1E4E4-97FB-455C-A664-21611ED25C26}" presName="bgRect" presStyleLbl="bgShp" presStyleIdx="2" presStyleCnt="3"/>
      <dgm:spPr/>
    </dgm:pt>
    <dgm:pt modelId="{D8158C6A-4737-4EAE-B4A1-3B52696726BF}" type="pres">
      <dgm:prSet presAssocID="{19E1E4E4-97FB-455C-A664-21611ED25C2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48741C9D-EC38-4028-BE66-2875801572E2}" type="pres">
      <dgm:prSet presAssocID="{19E1E4E4-97FB-455C-A664-21611ED25C26}" presName="spaceRect" presStyleCnt="0"/>
      <dgm:spPr/>
    </dgm:pt>
    <dgm:pt modelId="{A324BB36-8099-474E-B5C7-F5C947FDBDC0}" type="pres">
      <dgm:prSet presAssocID="{19E1E4E4-97FB-455C-A664-21611ED25C26}" presName="parTx" presStyleLbl="revTx" presStyleIdx="2" presStyleCnt="4">
        <dgm:presLayoutVars>
          <dgm:chMax val="0"/>
          <dgm:chPref val="0"/>
        </dgm:presLayoutVars>
      </dgm:prSet>
      <dgm:spPr/>
    </dgm:pt>
    <dgm:pt modelId="{C8956E5B-532C-4508-933A-FEDE29292940}" type="pres">
      <dgm:prSet presAssocID="{19E1E4E4-97FB-455C-A664-21611ED25C26}" presName="desTx" presStyleLbl="revTx" presStyleIdx="3" presStyleCnt="4">
        <dgm:presLayoutVars/>
      </dgm:prSet>
      <dgm:spPr/>
    </dgm:pt>
  </dgm:ptLst>
  <dgm:cxnLst>
    <dgm:cxn modelId="{22E9E509-840F-4F40-9C0C-63FD4685D35A}" srcId="{9F8E6360-7FB6-4405-A4A3-3761EFE7D88F}" destId="{94BF778B-E1BD-4DDD-8E4D-41D748CBA0DD}" srcOrd="0" destOrd="0" parTransId="{98248C74-7FB5-4E33-A1F3-B6F8F8994C7B}" sibTransId="{2D85788C-464F-4CFF-B4FA-5D647824D540}"/>
    <dgm:cxn modelId="{A9ADBE61-125A-439F-A43D-5EFF522C27CE}" type="presOf" srcId="{94BF778B-E1BD-4DDD-8E4D-41D748CBA0DD}" destId="{064073E4-1D35-498A-8D32-E674EB14399D}" srcOrd="0" destOrd="0" presId="urn:microsoft.com/office/officeart/2018/2/layout/IconVerticalSolidList"/>
    <dgm:cxn modelId="{71688655-FB9F-44CA-BFE9-B6C2628EABFF}" type="presOf" srcId="{19E1E4E4-97FB-455C-A664-21611ED25C26}" destId="{A324BB36-8099-474E-B5C7-F5C947FDBDC0}" srcOrd="0" destOrd="0" presId="urn:microsoft.com/office/officeart/2018/2/layout/IconVerticalSolidList"/>
    <dgm:cxn modelId="{7719DC57-CCE3-42E4-97A6-0628FDDFEAAA}" type="presOf" srcId="{A0A91363-C764-421E-940F-04C00BE72046}" destId="{A915A20E-54B8-4319-87A0-1E0897C97412}" srcOrd="0" destOrd="0" presId="urn:microsoft.com/office/officeart/2018/2/layout/IconVerticalSolidList"/>
    <dgm:cxn modelId="{A0FEDE95-F9F8-4245-9850-5B1EE08E941C}" type="presOf" srcId="{3F3CBD2B-C0E5-4326-83CE-167E5E2CF6A6}" destId="{C8956E5B-532C-4508-933A-FEDE29292940}" srcOrd="0" destOrd="0" presId="urn:microsoft.com/office/officeart/2018/2/layout/IconVerticalSolidList"/>
    <dgm:cxn modelId="{C5F5C998-CF1F-44C9-B787-A1FF7AF1649F}" srcId="{9F8E6360-7FB6-4405-A4A3-3761EFE7D88F}" destId="{A0A91363-C764-421E-940F-04C00BE72046}" srcOrd="1" destOrd="0" parTransId="{EFE3E6F0-0A7B-4EA5-80FF-122E2EF609FA}" sibTransId="{53CD7A69-C044-4B67-BE8B-93252E32EE1D}"/>
    <dgm:cxn modelId="{AF8221A2-2AC0-4BAA-9B91-555AAF46EC01}" srcId="{9F8E6360-7FB6-4405-A4A3-3761EFE7D88F}" destId="{19E1E4E4-97FB-455C-A664-21611ED25C26}" srcOrd="2" destOrd="0" parTransId="{09FBC4AE-4E12-4134-98E9-2E022ED3D91D}" sibTransId="{196C1CDE-0992-4037-B08A-B9D559393C6D}"/>
    <dgm:cxn modelId="{DF92FDAE-DE0D-4400-A0D0-4759BFF1A72F}" srcId="{19E1E4E4-97FB-455C-A664-21611ED25C26}" destId="{3F3CBD2B-C0E5-4326-83CE-167E5E2CF6A6}" srcOrd="0" destOrd="0" parTransId="{9CCBD019-AA3B-4536-B6CC-A7D065C5C05C}" sibTransId="{95D19A6A-0CC8-4542-ACF3-B08F46AF737D}"/>
    <dgm:cxn modelId="{F20491F5-94CF-48B9-BDEC-6328C8452E37}" type="presOf" srcId="{9F8E6360-7FB6-4405-A4A3-3761EFE7D88F}" destId="{F15305F6-8D8D-4A7B-9A4A-1FEEDE03C7AE}" srcOrd="0" destOrd="0" presId="urn:microsoft.com/office/officeart/2018/2/layout/IconVerticalSolidList"/>
    <dgm:cxn modelId="{B023169F-AA9E-41E9-B603-218FA3ECAEC6}" type="presParOf" srcId="{F15305F6-8D8D-4A7B-9A4A-1FEEDE03C7AE}" destId="{007F504E-338B-4D38-8121-DA01F6970A6D}" srcOrd="0" destOrd="0" presId="urn:microsoft.com/office/officeart/2018/2/layout/IconVerticalSolidList"/>
    <dgm:cxn modelId="{6BF9E746-2194-4D5F-A266-D5E411991875}" type="presParOf" srcId="{007F504E-338B-4D38-8121-DA01F6970A6D}" destId="{D21EEDC5-1373-40B1-9C9B-EE2A808FF66A}" srcOrd="0" destOrd="0" presId="urn:microsoft.com/office/officeart/2018/2/layout/IconVerticalSolidList"/>
    <dgm:cxn modelId="{48A57D5B-BAD1-4F76-AF4D-C47E328DBE0D}" type="presParOf" srcId="{007F504E-338B-4D38-8121-DA01F6970A6D}" destId="{220FD144-81AA-4343-87C8-05AACBA4A784}" srcOrd="1" destOrd="0" presId="urn:microsoft.com/office/officeart/2018/2/layout/IconVerticalSolidList"/>
    <dgm:cxn modelId="{D3B0A034-2C74-4E52-9779-D05132155DA6}" type="presParOf" srcId="{007F504E-338B-4D38-8121-DA01F6970A6D}" destId="{2A9A6C83-E8C9-41D5-BD80-AA42144D5B1F}" srcOrd="2" destOrd="0" presId="urn:microsoft.com/office/officeart/2018/2/layout/IconVerticalSolidList"/>
    <dgm:cxn modelId="{7CFC5FC1-C0D5-4152-A202-DA67A51C9BE7}" type="presParOf" srcId="{007F504E-338B-4D38-8121-DA01F6970A6D}" destId="{064073E4-1D35-498A-8D32-E674EB14399D}" srcOrd="3" destOrd="0" presId="urn:microsoft.com/office/officeart/2018/2/layout/IconVerticalSolidList"/>
    <dgm:cxn modelId="{3EBEE413-984D-40D7-BBB5-56FC2973FC56}" type="presParOf" srcId="{F15305F6-8D8D-4A7B-9A4A-1FEEDE03C7AE}" destId="{E31A0EFF-2831-4F13-ABBC-85E68A5921C3}" srcOrd="1" destOrd="0" presId="urn:microsoft.com/office/officeart/2018/2/layout/IconVerticalSolidList"/>
    <dgm:cxn modelId="{222BDB8F-2A30-42CA-8C45-CAD069FD667F}" type="presParOf" srcId="{F15305F6-8D8D-4A7B-9A4A-1FEEDE03C7AE}" destId="{2334E853-4553-41BE-8385-C4BA19E4E966}" srcOrd="2" destOrd="0" presId="urn:microsoft.com/office/officeart/2018/2/layout/IconVerticalSolidList"/>
    <dgm:cxn modelId="{0AA4E297-8F49-4F60-9236-C6C15F9D3FA9}" type="presParOf" srcId="{2334E853-4553-41BE-8385-C4BA19E4E966}" destId="{EE8F69F0-78F1-49DE-A5B8-EB9228795B63}" srcOrd="0" destOrd="0" presId="urn:microsoft.com/office/officeart/2018/2/layout/IconVerticalSolidList"/>
    <dgm:cxn modelId="{4594AD1B-88A0-438D-9B77-5D108A2CA976}" type="presParOf" srcId="{2334E853-4553-41BE-8385-C4BA19E4E966}" destId="{B7C42E28-4678-48CD-9D04-0A541A46DE6D}" srcOrd="1" destOrd="0" presId="urn:microsoft.com/office/officeart/2018/2/layout/IconVerticalSolidList"/>
    <dgm:cxn modelId="{56A38EF4-9212-4333-97BD-6AE4875A5BD2}" type="presParOf" srcId="{2334E853-4553-41BE-8385-C4BA19E4E966}" destId="{69C91653-719A-43A8-92E8-0E893D37822B}" srcOrd="2" destOrd="0" presId="urn:microsoft.com/office/officeart/2018/2/layout/IconVerticalSolidList"/>
    <dgm:cxn modelId="{FBFB1BD1-1F25-47A4-A70F-0E9BBCC1D901}" type="presParOf" srcId="{2334E853-4553-41BE-8385-C4BA19E4E966}" destId="{A915A20E-54B8-4319-87A0-1E0897C97412}" srcOrd="3" destOrd="0" presId="urn:microsoft.com/office/officeart/2018/2/layout/IconVerticalSolidList"/>
    <dgm:cxn modelId="{F5969EF1-1AA0-43A0-986D-81E3B25EDE9A}" type="presParOf" srcId="{F15305F6-8D8D-4A7B-9A4A-1FEEDE03C7AE}" destId="{FACC487C-5E1B-4365-A0F8-5FF7273271D5}" srcOrd="3" destOrd="0" presId="urn:microsoft.com/office/officeart/2018/2/layout/IconVerticalSolidList"/>
    <dgm:cxn modelId="{621356FD-C3AC-49A3-88AB-E78144906573}" type="presParOf" srcId="{F15305F6-8D8D-4A7B-9A4A-1FEEDE03C7AE}" destId="{5F88C809-112E-48A9-BA15-4ACC438233C1}" srcOrd="4" destOrd="0" presId="urn:microsoft.com/office/officeart/2018/2/layout/IconVerticalSolidList"/>
    <dgm:cxn modelId="{3367FCB0-46C0-4E80-8F5A-F6D5C5CDA2D8}" type="presParOf" srcId="{5F88C809-112E-48A9-BA15-4ACC438233C1}" destId="{2F942BA1-3D28-4757-94BB-E55B9F3F7774}" srcOrd="0" destOrd="0" presId="urn:microsoft.com/office/officeart/2018/2/layout/IconVerticalSolidList"/>
    <dgm:cxn modelId="{AAADC782-C870-47F5-9195-A0E1827EFD8B}" type="presParOf" srcId="{5F88C809-112E-48A9-BA15-4ACC438233C1}" destId="{D8158C6A-4737-4EAE-B4A1-3B52696726BF}" srcOrd="1" destOrd="0" presId="urn:microsoft.com/office/officeart/2018/2/layout/IconVerticalSolidList"/>
    <dgm:cxn modelId="{0109D820-9079-40EE-A2E8-4ED45E6949B7}" type="presParOf" srcId="{5F88C809-112E-48A9-BA15-4ACC438233C1}" destId="{48741C9D-EC38-4028-BE66-2875801572E2}" srcOrd="2" destOrd="0" presId="urn:microsoft.com/office/officeart/2018/2/layout/IconVerticalSolidList"/>
    <dgm:cxn modelId="{217A21E2-703A-47CD-85EC-65134C7F7BD4}" type="presParOf" srcId="{5F88C809-112E-48A9-BA15-4ACC438233C1}" destId="{A324BB36-8099-474E-B5C7-F5C947FDBDC0}" srcOrd="3" destOrd="0" presId="urn:microsoft.com/office/officeart/2018/2/layout/IconVerticalSolidList"/>
    <dgm:cxn modelId="{02B464E3-A02C-42BA-A408-B5BBBA77D631}" type="presParOf" srcId="{5F88C809-112E-48A9-BA15-4ACC438233C1}" destId="{C8956E5B-532C-4508-933A-FEDE29292940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0FF6B4-41D1-41CA-8F6B-B118884E91D4}" type="doc">
      <dgm:prSet loTypeId="urn:microsoft.com/office/officeart/2005/8/layout/bProcess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6DA4435-8ECB-4738-96B5-1C109ADDFA51}">
      <dgm:prSet/>
      <dgm:spPr/>
      <dgm:t>
        <a:bodyPr/>
        <a:lstStyle/>
        <a:p>
          <a:r>
            <a:rPr lang="en-US"/>
            <a:t>Service Learning Elective</a:t>
          </a:r>
        </a:p>
      </dgm:t>
    </dgm:pt>
    <dgm:pt modelId="{292DC623-89B6-4B17-8A70-64740AAECB21}" type="parTrans" cxnId="{8FB73333-ED26-492D-B594-D245ACCF2CC4}">
      <dgm:prSet/>
      <dgm:spPr/>
      <dgm:t>
        <a:bodyPr/>
        <a:lstStyle/>
        <a:p>
          <a:endParaRPr lang="en-US"/>
        </a:p>
      </dgm:t>
    </dgm:pt>
    <dgm:pt modelId="{FC694287-FB9B-4A4A-9E96-E1590F16891C}" type="sibTrans" cxnId="{8FB73333-ED26-492D-B594-D245ACCF2CC4}">
      <dgm:prSet/>
      <dgm:spPr/>
      <dgm:t>
        <a:bodyPr/>
        <a:lstStyle/>
        <a:p>
          <a:endParaRPr lang="en-US"/>
        </a:p>
      </dgm:t>
    </dgm:pt>
    <dgm:pt modelId="{8739E7B6-08EE-493F-85AC-85DA804DE92F}">
      <dgm:prSet/>
      <dgm:spPr/>
      <dgm:t>
        <a:bodyPr/>
        <a:lstStyle/>
        <a:p>
          <a:r>
            <a:rPr lang="en-US"/>
            <a:t>Action Civics Elective (starting Fall 2024)</a:t>
          </a:r>
        </a:p>
      </dgm:t>
    </dgm:pt>
    <dgm:pt modelId="{CD2735D9-FB68-4EBA-96DD-63A1A705EB71}" type="parTrans" cxnId="{DF499374-C346-4654-A782-93B858CEA802}">
      <dgm:prSet/>
      <dgm:spPr/>
      <dgm:t>
        <a:bodyPr/>
        <a:lstStyle/>
        <a:p>
          <a:endParaRPr lang="en-US"/>
        </a:p>
      </dgm:t>
    </dgm:pt>
    <dgm:pt modelId="{BFFB5452-3545-47AF-A61A-50D5F5D33A7C}" type="sibTrans" cxnId="{DF499374-C346-4654-A782-93B858CEA802}">
      <dgm:prSet/>
      <dgm:spPr/>
      <dgm:t>
        <a:bodyPr/>
        <a:lstStyle/>
        <a:p>
          <a:endParaRPr lang="en-US"/>
        </a:p>
      </dgm:t>
    </dgm:pt>
    <dgm:pt modelId="{079C5369-1635-44D2-B29D-C2C352D5A6E3}">
      <dgm:prSet phldr="0"/>
      <dgm:spPr/>
      <dgm:t>
        <a:bodyPr/>
        <a:lstStyle/>
        <a:p>
          <a:pPr rtl="0"/>
          <a:r>
            <a:rPr lang="en-US">
              <a:latin typeface="Georgia Pro Semibold"/>
            </a:rPr>
            <a:t>Criminal Law</a:t>
          </a:r>
        </a:p>
      </dgm:t>
    </dgm:pt>
    <dgm:pt modelId="{2D1DCABB-3183-4490-8EB2-3591B1134F64}" type="parTrans" cxnId="{94EFFE42-6093-4E81-A992-ECD82A62B92A}">
      <dgm:prSet/>
      <dgm:spPr/>
    </dgm:pt>
    <dgm:pt modelId="{BDC94DF5-14DA-4B18-80F9-59AEB5F9E265}" type="sibTrans" cxnId="{94EFFE42-6093-4E81-A992-ECD82A62B92A}">
      <dgm:prSet/>
      <dgm:spPr/>
    </dgm:pt>
    <dgm:pt modelId="{975DEBB4-A0B8-4F61-96D6-644A036ED51B}">
      <dgm:prSet phldr="0"/>
      <dgm:spPr/>
      <dgm:t>
        <a:bodyPr/>
        <a:lstStyle/>
        <a:p>
          <a:pPr rtl="0"/>
          <a:r>
            <a:rPr lang="en-US">
              <a:latin typeface="Georgia Pro Semibold"/>
            </a:rPr>
            <a:t>Human Rights</a:t>
          </a:r>
        </a:p>
      </dgm:t>
    </dgm:pt>
    <dgm:pt modelId="{E2E40874-35CE-4127-B4A8-B11EEAAC86CB}" type="parTrans" cxnId="{B89EA7AE-CABD-47FB-8B41-6FEDCA7493FD}">
      <dgm:prSet/>
      <dgm:spPr/>
    </dgm:pt>
    <dgm:pt modelId="{7A1F106A-EE7A-47FA-819F-2D1F0DA58222}" type="sibTrans" cxnId="{B89EA7AE-CABD-47FB-8B41-6FEDCA7493FD}">
      <dgm:prSet/>
      <dgm:spPr/>
    </dgm:pt>
    <dgm:pt modelId="{5AA4DC4E-777B-43DD-8FD3-991D19BED6A9}" type="pres">
      <dgm:prSet presAssocID="{D00FF6B4-41D1-41CA-8F6B-B118884E91D4}" presName="diagram" presStyleCnt="0">
        <dgm:presLayoutVars>
          <dgm:dir/>
          <dgm:resizeHandles/>
        </dgm:presLayoutVars>
      </dgm:prSet>
      <dgm:spPr/>
    </dgm:pt>
    <dgm:pt modelId="{BE24DD57-1309-4264-811C-569CE698253F}" type="pres">
      <dgm:prSet presAssocID="{36DA4435-8ECB-4738-96B5-1C109ADDFA51}" presName="firstNode" presStyleLbl="node1" presStyleIdx="0" presStyleCnt="4">
        <dgm:presLayoutVars>
          <dgm:bulletEnabled val="1"/>
        </dgm:presLayoutVars>
      </dgm:prSet>
      <dgm:spPr/>
    </dgm:pt>
    <dgm:pt modelId="{43028159-5889-4A21-B512-FF1316A7F8F9}" type="pres">
      <dgm:prSet presAssocID="{FC694287-FB9B-4A4A-9E96-E1590F16891C}" presName="sibTrans" presStyleLbl="sibTrans2D1" presStyleIdx="0" presStyleCnt="3"/>
      <dgm:spPr/>
    </dgm:pt>
    <dgm:pt modelId="{7B5EACA3-27B8-4093-B53D-5430163FFBD4}" type="pres">
      <dgm:prSet presAssocID="{079C5369-1635-44D2-B29D-C2C352D5A6E3}" presName="middleNode" presStyleCnt="0"/>
      <dgm:spPr/>
    </dgm:pt>
    <dgm:pt modelId="{4B718CA6-8926-4AC4-BC9B-AD0EE9378C9D}" type="pres">
      <dgm:prSet presAssocID="{079C5369-1635-44D2-B29D-C2C352D5A6E3}" presName="padding" presStyleLbl="node1" presStyleIdx="0" presStyleCnt="4"/>
      <dgm:spPr/>
    </dgm:pt>
    <dgm:pt modelId="{122A404E-43E0-4E30-9551-642A2CDFD33D}" type="pres">
      <dgm:prSet presAssocID="{079C5369-1635-44D2-B29D-C2C352D5A6E3}" presName="shape" presStyleLbl="node1" presStyleIdx="1" presStyleCnt="4">
        <dgm:presLayoutVars>
          <dgm:bulletEnabled val="1"/>
        </dgm:presLayoutVars>
      </dgm:prSet>
      <dgm:spPr/>
    </dgm:pt>
    <dgm:pt modelId="{1319BD51-C6C5-47CA-A734-D08134A181A5}" type="pres">
      <dgm:prSet presAssocID="{BDC94DF5-14DA-4B18-80F9-59AEB5F9E265}" presName="sibTrans" presStyleLbl="sibTrans2D1" presStyleIdx="1" presStyleCnt="3"/>
      <dgm:spPr/>
    </dgm:pt>
    <dgm:pt modelId="{CFF3EFCD-8865-4F14-8CB0-766EEA46125D}" type="pres">
      <dgm:prSet presAssocID="{975DEBB4-A0B8-4F61-96D6-644A036ED51B}" presName="middleNode" presStyleCnt="0"/>
      <dgm:spPr/>
    </dgm:pt>
    <dgm:pt modelId="{E44C9152-B97A-4F8E-90EB-9E26EC86C3F2}" type="pres">
      <dgm:prSet presAssocID="{975DEBB4-A0B8-4F61-96D6-644A036ED51B}" presName="padding" presStyleLbl="node1" presStyleIdx="1" presStyleCnt="4"/>
      <dgm:spPr/>
    </dgm:pt>
    <dgm:pt modelId="{C3285758-32AA-4B9F-8018-9CD56B676BC5}" type="pres">
      <dgm:prSet presAssocID="{975DEBB4-A0B8-4F61-96D6-644A036ED51B}" presName="shape" presStyleLbl="node1" presStyleIdx="2" presStyleCnt="4">
        <dgm:presLayoutVars>
          <dgm:bulletEnabled val="1"/>
        </dgm:presLayoutVars>
      </dgm:prSet>
      <dgm:spPr/>
    </dgm:pt>
    <dgm:pt modelId="{2FA36138-9A0D-4A7E-B641-95009061763C}" type="pres">
      <dgm:prSet presAssocID="{7A1F106A-EE7A-47FA-819F-2D1F0DA58222}" presName="sibTrans" presStyleLbl="sibTrans2D1" presStyleIdx="2" presStyleCnt="3"/>
      <dgm:spPr/>
    </dgm:pt>
    <dgm:pt modelId="{4FB4C56C-0CB2-4CF3-B117-79D57327932E}" type="pres">
      <dgm:prSet presAssocID="{8739E7B6-08EE-493F-85AC-85DA804DE92F}" presName="lastNode" presStyleLbl="node1" presStyleIdx="3" presStyleCnt="4">
        <dgm:presLayoutVars>
          <dgm:bulletEnabled val="1"/>
        </dgm:presLayoutVars>
      </dgm:prSet>
      <dgm:spPr/>
    </dgm:pt>
  </dgm:ptLst>
  <dgm:cxnLst>
    <dgm:cxn modelId="{4DADE50F-8514-4918-9628-84CFF2B0F8AE}" type="presOf" srcId="{D00FF6B4-41D1-41CA-8F6B-B118884E91D4}" destId="{5AA4DC4E-777B-43DD-8FD3-991D19BED6A9}" srcOrd="0" destOrd="0" presId="urn:microsoft.com/office/officeart/2005/8/layout/bProcess2"/>
    <dgm:cxn modelId="{8FB73333-ED26-492D-B594-D245ACCF2CC4}" srcId="{D00FF6B4-41D1-41CA-8F6B-B118884E91D4}" destId="{36DA4435-8ECB-4738-96B5-1C109ADDFA51}" srcOrd="0" destOrd="0" parTransId="{292DC623-89B6-4B17-8A70-64740AAECB21}" sibTransId="{FC694287-FB9B-4A4A-9E96-E1590F16891C}"/>
    <dgm:cxn modelId="{95E38E37-D709-4159-80BE-B84C67390F06}" type="presOf" srcId="{975DEBB4-A0B8-4F61-96D6-644A036ED51B}" destId="{C3285758-32AA-4B9F-8018-9CD56B676BC5}" srcOrd="0" destOrd="0" presId="urn:microsoft.com/office/officeart/2005/8/layout/bProcess2"/>
    <dgm:cxn modelId="{94EFFE42-6093-4E81-A992-ECD82A62B92A}" srcId="{D00FF6B4-41D1-41CA-8F6B-B118884E91D4}" destId="{079C5369-1635-44D2-B29D-C2C352D5A6E3}" srcOrd="1" destOrd="0" parTransId="{2D1DCABB-3183-4490-8EB2-3591B1134F64}" sibTransId="{BDC94DF5-14DA-4B18-80F9-59AEB5F9E265}"/>
    <dgm:cxn modelId="{F7A36068-4639-4EF4-9253-4A1825C19E39}" type="presOf" srcId="{8739E7B6-08EE-493F-85AC-85DA804DE92F}" destId="{4FB4C56C-0CB2-4CF3-B117-79D57327932E}" srcOrd="0" destOrd="0" presId="urn:microsoft.com/office/officeart/2005/8/layout/bProcess2"/>
    <dgm:cxn modelId="{DF499374-C346-4654-A782-93B858CEA802}" srcId="{D00FF6B4-41D1-41CA-8F6B-B118884E91D4}" destId="{8739E7B6-08EE-493F-85AC-85DA804DE92F}" srcOrd="3" destOrd="0" parTransId="{CD2735D9-FB68-4EBA-96DD-63A1A705EB71}" sibTransId="{BFFB5452-3545-47AF-A61A-50D5F5D33A7C}"/>
    <dgm:cxn modelId="{B8D23A97-4047-4672-95D1-5E45EFCF33CD}" type="presOf" srcId="{FC694287-FB9B-4A4A-9E96-E1590F16891C}" destId="{43028159-5889-4A21-B512-FF1316A7F8F9}" srcOrd="0" destOrd="0" presId="urn:microsoft.com/office/officeart/2005/8/layout/bProcess2"/>
    <dgm:cxn modelId="{B89EA7AE-CABD-47FB-8B41-6FEDCA7493FD}" srcId="{D00FF6B4-41D1-41CA-8F6B-B118884E91D4}" destId="{975DEBB4-A0B8-4F61-96D6-644A036ED51B}" srcOrd="2" destOrd="0" parTransId="{E2E40874-35CE-4127-B4A8-B11EEAAC86CB}" sibTransId="{7A1F106A-EE7A-47FA-819F-2D1F0DA58222}"/>
    <dgm:cxn modelId="{65CD26BF-118C-4204-8C51-96D33E83275A}" type="presOf" srcId="{36DA4435-8ECB-4738-96B5-1C109ADDFA51}" destId="{BE24DD57-1309-4264-811C-569CE698253F}" srcOrd="0" destOrd="0" presId="urn:microsoft.com/office/officeart/2005/8/layout/bProcess2"/>
    <dgm:cxn modelId="{FD1CF1EC-AB12-4EDA-AA85-1918F0604903}" type="presOf" srcId="{7A1F106A-EE7A-47FA-819F-2D1F0DA58222}" destId="{2FA36138-9A0D-4A7E-B641-95009061763C}" srcOrd="0" destOrd="0" presId="urn:microsoft.com/office/officeart/2005/8/layout/bProcess2"/>
    <dgm:cxn modelId="{E79C08FB-53E9-46EC-8579-18CAA7D10539}" type="presOf" srcId="{BDC94DF5-14DA-4B18-80F9-59AEB5F9E265}" destId="{1319BD51-C6C5-47CA-A734-D08134A181A5}" srcOrd="0" destOrd="0" presId="urn:microsoft.com/office/officeart/2005/8/layout/bProcess2"/>
    <dgm:cxn modelId="{53EA21FC-60C1-4296-AAB7-0FBDCF2F1728}" type="presOf" srcId="{079C5369-1635-44D2-B29D-C2C352D5A6E3}" destId="{122A404E-43E0-4E30-9551-642A2CDFD33D}" srcOrd="0" destOrd="0" presId="urn:microsoft.com/office/officeart/2005/8/layout/bProcess2"/>
    <dgm:cxn modelId="{D675BFB4-BDBC-481E-A4CA-B3C92A1F926F}" type="presParOf" srcId="{5AA4DC4E-777B-43DD-8FD3-991D19BED6A9}" destId="{BE24DD57-1309-4264-811C-569CE698253F}" srcOrd="0" destOrd="0" presId="urn:microsoft.com/office/officeart/2005/8/layout/bProcess2"/>
    <dgm:cxn modelId="{F7FFC854-F91B-47A7-9C52-A400397E0C03}" type="presParOf" srcId="{5AA4DC4E-777B-43DD-8FD3-991D19BED6A9}" destId="{43028159-5889-4A21-B512-FF1316A7F8F9}" srcOrd="1" destOrd="0" presId="urn:microsoft.com/office/officeart/2005/8/layout/bProcess2"/>
    <dgm:cxn modelId="{BA88D9A2-C0A7-40D2-87E3-98BEC5377CCA}" type="presParOf" srcId="{5AA4DC4E-777B-43DD-8FD3-991D19BED6A9}" destId="{7B5EACA3-27B8-4093-B53D-5430163FFBD4}" srcOrd="2" destOrd="0" presId="urn:microsoft.com/office/officeart/2005/8/layout/bProcess2"/>
    <dgm:cxn modelId="{3D3DCA0E-00AC-4114-80CE-AF82832C7E59}" type="presParOf" srcId="{7B5EACA3-27B8-4093-B53D-5430163FFBD4}" destId="{4B718CA6-8926-4AC4-BC9B-AD0EE9378C9D}" srcOrd="0" destOrd="0" presId="urn:microsoft.com/office/officeart/2005/8/layout/bProcess2"/>
    <dgm:cxn modelId="{1E2E920D-6468-436B-9C35-1D7F0E4773A5}" type="presParOf" srcId="{7B5EACA3-27B8-4093-B53D-5430163FFBD4}" destId="{122A404E-43E0-4E30-9551-642A2CDFD33D}" srcOrd="1" destOrd="0" presId="urn:microsoft.com/office/officeart/2005/8/layout/bProcess2"/>
    <dgm:cxn modelId="{1505F621-7386-41E3-B87B-35754D06C4AD}" type="presParOf" srcId="{5AA4DC4E-777B-43DD-8FD3-991D19BED6A9}" destId="{1319BD51-C6C5-47CA-A734-D08134A181A5}" srcOrd="3" destOrd="0" presId="urn:microsoft.com/office/officeart/2005/8/layout/bProcess2"/>
    <dgm:cxn modelId="{73F082B9-C8EC-489B-9107-0248B430B5E5}" type="presParOf" srcId="{5AA4DC4E-777B-43DD-8FD3-991D19BED6A9}" destId="{CFF3EFCD-8865-4F14-8CB0-766EEA46125D}" srcOrd="4" destOrd="0" presId="urn:microsoft.com/office/officeart/2005/8/layout/bProcess2"/>
    <dgm:cxn modelId="{5AAB80CA-2898-4D62-B110-B8BD92FCBF0B}" type="presParOf" srcId="{CFF3EFCD-8865-4F14-8CB0-766EEA46125D}" destId="{E44C9152-B97A-4F8E-90EB-9E26EC86C3F2}" srcOrd="0" destOrd="0" presId="urn:microsoft.com/office/officeart/2005/8/layout/bProcess2"/>
    <dgm:cxn modelId="{22FF0874-8468-4910-8CF2-1A26306AD8DA}" type="presParOf" srcId="{CFF3EFCD-8865-4F14-8CB0-766EEA46125D}" destId="{C3285758-32AA-4B9F-8018-9CD56B676BC5}" srcOrd="1" destOrd="0" presId="urn:microsoft.com/office/officeart/2005/8/layout/bProcess2"/>
    <dgm:cxn modelId="{F3FF82BE-1271-444A-B97F-7595FCEFC981}" type="presParOf" srcId="{5AA4DC4E-777B-43DD-8FD3-991D19BED6A9}" destId="{2FA36138-9A0D-4A7E-B641-95009061763C}" srcOrd="5" destOrd="0" presId="urn:microsoft.com/office/officeart/2005/8/layout/bProcess2"/>
    <dgm:cxn modelId="{8336007B-FD03-4CFC-BA61-BDA2CA8BB56F}" type="presParOf" srcId="{5AA4DC4E-777B-43DD-8FD3-991D19BED6A9}" destId="{4FB4C56C-0CB2-4CF3-B117-79D57327932E}" srcOrd="6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5FE93F-469A-491C-BE3E-131E02059A0F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82B18E-7025-4965-A628-2D8516F6BF0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● Identify an issue (local, state, national or global) </a:t>
          </a:r>
        </a:p>
      </dgm:t>
    </dgm:pt>
    <dgm:pt modelId="{3D3362DB-46AE-4D59-B3A3-6856C190E70C}" type="parTrans" cxnId="{A37C179F-2EB1-4DAE-9641-607237E6B6DA}">
      <dgm:prSet/>
      <dgm:spPr/>
      <dgm:t>
        <a:bodyPr/>
        <a:lstStyle/>
        <a:p>
          <a:endParaRPr lang="en-US"/>
        </a:p>
      </dgm:t>
    </dgm:pt>
    <dgm:pt modelId="{1D1A7199-007D-48C4-AC05-9EB9895BA741}" type="sibTrans" cxnId="{A37C179F-2EB1-4DAE-9641-607237E6B6DA}">
      <dgm:prSet/>
      <dgm:spPr/>
      <dgm:t>
        <a:bodyPr/>
        <a:lstStyle/>
        <a:p>
          <a:endParaRPr lang="en-US"/>
        </a:p>
      </dgm:t>
    </dgm:pt>
    <dgm:pt modelId="{3258D212-77EC-4E32-964D-3EDA780C099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● Apply civic knowledge, skills, actions, and mindsets to the issue </a:t>
          </a:r>
        </a:p>
      </dgm:t>
    </dgm:pt>
    <dgm:pt modelId="{B5149C53-DD60-436C-8583-3DC264ED36AA}" type="parTrans" cxnId="{730661EB-6F4A-42CD-BE7A-E41231F05268}">
      <dgm:prSet/>
      <dgm:spPr/>
      <dgm:t>
        <a:bodyPr/>
        <a:lstStyle/>
        <a:p>
          <a:endParaRPr lang="en-US"/>
        </a:p>
      </dgm:t>
    </dgm:pt>
    <dgm:pt modelId="{B636376D-5741-4478-9CA9-B21A25A07B41}" type="sibTrans" cxnId="{730661EB-6F4A-42CD-BE7A-E41231F05268}">
      <dgm:prSet/>
      <dgm:spPr/>
      <dgm:t>
        <a:bodyPr/>
        <a:lstStyle/>
        <a:p>
          <a:endParaRPr lang="en-US"/>
        </a:p>
      </dgm:t>
    </dgm:pt>
    <dgm:pt modelId="{78B2E7C0-5AE0-41B0-A0CB-369162C232E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● Reflect on learning </a:t>
          </a:r>
        </a:p>
      </dgm:t>
    </dgm:pt>
    <dgm:pt modelId="{7CA3A3BA-91EC-4018-92C4-F1C7ADC0CD32}" type="parTrans" cxnId="{CE528DD1-7277-4A8E-B1FE-E9F76B3D6A1A}">
      <dgm:prSet/>
      <dgm:spPr/>
      <dgm:t>
        <a:bodyPr/>
        <a:lstStyle/>
        <a:p>
          <a:endParaRPr lang="en-US"/>
        </a:p>
      </dgm:t>
    </dgm:pt>
    <dgm:pt modelId="{AB712B3E-D692-4E1E-9649-A667E2916649}" type="sibTrans" cxnId="{CE528DD1-7277-4A8E-B1FE-E9F76B3D6A1A}">
      <dgm:prSet/>
      <dgm:spPr/>
      <dgm:t>
        <a:bodyPr/>
        <a:lstStyle/>
        <a:p>
          <a:endParaRPr lang="en-US"/>
        </a:p>
      </dgm:t>
    </dgm:pt>
    <dgm:pt modelId="{52E7D9A1-9F0C-41BB-B6DB-62684C43612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● Present the project to a wider audience (advisor/teacher and a group of classmates)</a:t>
          </a:r>
        </a:p>
      </dgm:t>
    </dgm:pt>
    <dgm:pt modelId="{8B2C6044-FB09-4FE9-9B97-A0A3E9D82A2B}" type="parTrans" cxnId="{2E1A7480-BC0C-49FB-B05B-96A996559530}">
      <dgm:prSet/>
      <dgm:spPr/>
      <dgm:t>
        <a:bodyPr/>
        <a:lstStyle/>
        <a:p>
          <a:endParaRPr lang="en-US"/>
        </a:p>
      </dgm:t>
    </dgm:pt>
    <dgm:pt modelId="{D3C04D59-03A8-4CA6-92D3-D714591C08E7}" type="sibTrans" cxnId="{2E1A7480-BC0C-49FB-B05B-96A996559530}">
      <dgm:prSet/>
      <dgm:spPr/>
      <dgm:t>
        <a:bodyPr/>
        <a:lstStyle/>
        <a:p>
          <a:endParaRPr lang="en-US"/>
        </a:p>
      </dgm:t>
    </dgm:pt>
    <dgm:pt modelId="{B2396DB2-E5CE-4F77-A7B5-C977EE6CEBF9}" type="pres">
      <dgm:prSet presAssocID="{485FE93F-469A-491C-BE3E-131E02059A0F}" presName="root" presStyleCnt="0">
        <dgm:presLayoutVars>
          <dgm:dir/>
          <dgm:resizeHandles val="exact"/>
        </dgm:presLayoutVars>
      </dgm:prSet>
      <dgm:spPr/>
    </dgm:pt>
    <dgm:pt modelId="{4748A5DF-A4CF-42D9-A708-DF1CB882E3A2}" type="pres">
      <dgm:prSet presAssocID="{AB82B18E-7025-4965-A628-2D8516F6BF00}" presName="compNode" presStyleCnt="0"/>
      <dgm:spPr/>
    </dgm:pt>
    <dgm:pt modelId="{1A4A073B-1504-43BC-800A-E0BAF1FBD557}" type="pres">
      <dgm:prSet presAssocID="{AB82B18E-7025-4965-A628-2D8516F6BF0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57578ACB-FAF0-4DD9-9A2C-080F1683EF9D}" type="pres">
      <dgm:prSet presAssocID="{AB82B18E-7025-4965-A628-2D8516F6BF00}" presName="spaceRect" presStyleCnt="0"/>
      <dgm:spPr/>
    </dgm:pt>
    <dgm:pt modelId="{57402D7E-F81E-46B4-98D9-B43B5A76FAE1}" type="pres">
      <dgm:prSet presAssocID="{AB82B18E-7025-4965-A628-2D8516F6BF00}" presName="textRect" presStyleLbl="revTx" presStyleIdx="0" presStyleCnt="4">
        <dgm:presLayoutVars>
          <dgm:chMax val="1"/>
          <dgm:chPref val="1"/>
        </dgm:presLayoutVars>
      </dgm:prSet>
      <dgm:spPr/>
    </dgm:pt>
    <dgm:pt modelId="{DC42D0FA-FFA5-4928-9E56-082EE4CC69D0}" type="pres">
      <dgm:prSet presAssocID="{1D1A7199-007D-48C4-AC05-9EB9895BA741}" presName="sibTrans" presStyleCnt="0"/>
      <dgm:spPr/>
    </dgm:pt>
    <dgm:pt modelId="{45E60D44-AB43-422C-B8E1-00ADD2514070}" type="pres">
      <dgm:prSet presAssocID="{3258D212-77EC-4E32-964D-3EDA780C0996}" presName="compNode" presStyleCnt="0"/>
      <dgm:spPr/>
    </dgm:pt>
    <dgm:pt modelId="{65EC5C1A-AA0A-4231-BA77-A1A38580643E}" type="pres">
      <dgm:prSet presAssocID="{3258D212-77EC-4E32-964D-3EDA780C099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D29E6CE0-789A-431C-8987-55BD3A874B60}" type="pres">
      <dgm:prSet presAssocID="{3258D212-77EC-4E32-964D-3EDA780C0996}" presName="spaceRect" presStyleCnt="0"/>
      <dgm:spPr/>
    </dgm:pt>
    <dgm:pt modelId="{46A85E41-5D91-45E4-BFE7-1E54E245A543}" type="pres">
      <dgm:prSet presAssocID="{3258D212-77EC-4E32-964D-3EDA780C0996}" presName="textRect" presStyleLbl="revTx" presStyleIdx="1" presStyleCnt="4">
        <dgm:presLayoutVars>
          <dgm:chMax val="1"/>
          <dgm:chPref val="1"/>
        </dgm:presLayoutVars>
      </dgm:prSet>
      <dgm:spPr/>
    </dgm:pt>
    <dgm:pt modelId="{28FBA4CF-F178-4A60-85A4-1291F5E0B732}" type="pres">
      <dgm:prSet presAssocID="{B636376D-5741-4478-9CA9-B21A25A07B41}" presName="sibTrans" presStyleCnt="0"/>
      <dgm:spPr/>
    </dgm:pt>
    <dgm:pt modelId="{C740FA98-016D-457D-BAE6-0A151DDD7873}" type="pres">
      <dgm:prSet presAssocID="{78B2E7C0-5AE0-41B0-A0CB-369162C232E4}" presName="compNode" presStyleCnt="0"/>
      <dgm:spPr/>
    </dgm:pt>
    <dgm:pt modelId="{15C723D4-8F92-47A3-88CE-A8F8A5025464}" type="pres">
      <dgm:prSet presAssocID="{78B2E7C0-5AE0-41B0-A0CB-369162C232E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1BEB2A3-1E53-4489-964F-2A131DBB327E}" type="pres">
      <dgm:prSet presAssocID="{78B2E7C0-5AE0-41B0-A0CB-369162C232E4}" presName="spaceRect" presStyleCnt="0"/>
      <dgm:spPr/>
    </dgm:pt>
    <dgm:pt modelId="{D28375CE-D44D-41B7-9E1F-12B52304528D}" type="pres">
      <dgm:prSet presAssocID="{78B2E7C0-5AE0-41B0-A0CB-369162C232E4}" presName="textRect" presStyleLbl="revTx" presStyleIdx="2" presStyleCnt="4">
        <dgm:presLayoutVars>
          <dgm:chMax val="1"/>
          <dgm:chPref val="1"/>
        </dgm:presLayoutVars>
      </dgm:prSet>
      <dgm:spPr/>
    </dgm:pt>
    <dgm:pt modelId="{CFDF1311-8FBE-4C43-B2ED-ED5E5F533424}" type="pres">
      <dgm:prSet presAssocID="{AB712B3E-D692-4E1E-9649-A667E2916649}" presName="sibTrans" presStyleCnt="0"/>
      <dgm:spPr/>
    </dgm:pt>
    <dgm:pt modelId="{6FDDCF42-2310-4FB6-897F-1DFEB3D7C956}" type="pres">
      <dgm:prSet presAssocID="{52E7D9A1-9F0C-41BB-B6DB-62684C436127}" presName="compNode" presStyleCnt="0"/>
      <dgm:spPr/>
    </dgm:pt>
    <dgm:pt modelId="{09EFAD58-3145-4709-B4F2-52F50C571DB8}" type="pres">
      <dgm:prSet presAssocID="{52E7D9A1-9F0C-41BB-B6DB-62684C43612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768D18BA-5F47-4997-A3D6-13181544B5DE}" type="pres">
      <dgm:prSet presAssocID="{52E7D9A1-9F0C-41BB-B6DB-62684C436127}" presName="spaceRect" presStyleCnt="0"/>
      <dgm:spPr/>
    </dgm:pt>
    <dgm:pt modelId="{4D818AF1-E121-43A5-BF31-7244783DBBD9}" type="pres">
      <dgm:prSet presAssocID="{52E7D9A1-9F0C-41BB-B6DB-62684C436127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0EFF3E14-5AE3-4AD1-A968-A3E5CE4042EF}" type="presOf" srcId="{52E7D9A1-9F0C-41BB-B6DB-62684C436127}" destId="{4D818AF1-E121-43A5-BF31-7244783DBBD9}" srcOrd="0" destOrd="0" presId="urn:microsoft.com/office/officeart/2018/2/layout/IconLabelList"/>
    <dgm:cxn modelId="{0A4E336E-E7D4-4AEE-A035-2CA71700C6B6}" type="presOf" srcId="{485FE93F-469A-491C-BE3E-131E02059A0F}" destId="{B2396DB2-E5CE-4F77-A7B5-C977EE6CEBF9}" srcOrd="0" destOrd="0" presId="urn:microsoft.com/office/officeart/2018/2/layout/IconLabelList"/>
    <dgm:cxn modelId="{2E1A7480-BC0C-49FB-B05B-96A996559530}" srcId="{485FE93F-469A-491C-BE3E-131E02059A0F}" destId="{52E7D9A1-9F0C-41BB-B6DB-62684C436127}" srcOrd="3" destOrd="0" parTransId="{8B2C6044-FB09-4FE9-9B97-A0A3E9D82A2B}" sibTransId="{D3C04D59-03A8-4CA6-92D3-D714591C08E7}"/>
    <dgm:cxn modelId="{2403899E-5FB1-4FB7-82A7-710FAE8552E2}" type="presOf" srcId="{AB82B18E-7025-4965-A628-2D8516F6BF00}" destId="{57402D7E-F81E-46B4-98D9-B43B5A76FAE1}" srcOrd="0" destOrd="0" presId="urn:microsoft.com/office/officeart/2018/2/layout/IconLabelList"/>
    <dgm:cxn modelId="{A37C179F-2EB1-4DAE-9641-607237E6B6DA}" srcId="{485FE93F-469A-491C-BE3E-131E02059A0F}" destId="{AB82B18E-7025-4965-A628-2D8516F6BF00}" srcOrd="0" destOrd="0" parTransId="{3D3362DB-46AE-4D59-B3A3-6856C190E70C}" sibTransId="{1D1A7199-007D-48C4-AC05-9EB9895BA741}"/>
    <dgm:cxn modelId="{86FBF9B8-9C82-4F84-B3E8-3124B2FF0648}" type="presOf" srcId="{78B2E7C0-5AE0-41B0-A0CB-369162C232E4}" destId="{D28375CE-D44D-41B7-9E1F-12B52304528D}" srcOrd="0" destOrd="0" presId="urn:microsoft.com/office/officeart/2018/2/layout/IconLabelList"/>
    <dgm:cxn modelId="{CE528DD1-7277-4A8E-B1FE-E9F76B3D6A1A}" srcId="{485FE93F-469A-491C-BE3E-131E02059A0F}" destId="{78B2E7C0-5AE0-41B0-A0CB-369162C232E4}" srcOrd="2" destOrd="0" parTransId="{7CA3A3BA-91EC-4018-92C4-F1C7ADC0CD32}" sibTransId="{AB712B3E-D692-4E1E-9649-A667E2916649}"/>
    <dgm:cxn modelId="{730661EB-6F4A-42CD-BE7A-E41231F05268}" srcId="{485FE93F-469A-491C-BE3E-131E02059A0F}" destId="{3258D212-77EC-4E32-964D-3EDA780C0996}" srcOrd="1" destOrd="0" parTransId="{B5149C53-DD60-436C-8583-3DC264ED36AA}" sibTransId="{B636376D-5741-4478-9CA9-B21A25A07B41}"/>
    <dgm:cxn modelId="{28C411F4-2741-4044-A6DC-F267AFBA618A}" type="presOf" srcId="{3258D212-77EC-4E32-964D-3EDA780C0996}" destId="{46A85E41-5D91-45E4-BFE7-1E54E245A543}" srcOrd="0" destOrd="0" presId="urn:microsoft.com/office/officeart/2018/2/layout/IconLabelList"/>
    <dgm:cxn modelId="{9F8D4DB2-F66E-45DA-A8A5-861C9903A213}" type="presParOf" srcId="{B2396DB2-E5CE-4F77-A7B5-C977EE6CEBF9}" destId="{4748A5DF-A4CF-42D9-A708-DF1CB882E3A2}" srcOrd="0" destOrd="0" presId="urn:microsoft.com/office/officeart/2018/2/layout/IconLabelList"/>
    <dgm:cxn modelId="{16E2FCC2-E28C-42CE-A183-FE6D0DC689AF}" type="presParOf" srcId="{4748A5DF-A4CF-42D9-A708-DF1CB882E3A2}" destId="{1A4A073B-1504-43BC-800A-E0BAF1FBD557}" srcOrd="0" destOrd="0" presId="urn:microsoft.com/office/officeart/2018/2/layout/IconLabelList"/>
    <dgm:cxn modelId="{A5605A38-C367-4B10-A553-1850A5EB3F5A}" type="presParOf" srcId="{4748A5DF-A4CF-42D9-A708-DF1CB882E3A2}" destId="{57578ACB-FAF0-4DD9-9A2C-080F1683EF9D}" srcOrd="1" destOrd="0" presId="urn:microsoft.com/office/officeart/2018/2/layout/IconLabelList"/>
    <dgm:cxn modelId="{90AE0B2B-C3E8-49C5-90F9-F40A7E21B25A}" type="presParOf" srcId="{4748A5DF-A4CF-42D9-A708-DF1CB882E3A2}" destId="{57402D7E-F81E-46B4-98D9-B43B5A76FAE1}" srcOrd="2" destOrd="0" presId="urn:microsoft.com/office/officeart/2018/2/layout/IconLabelList"/>
    <dgm:cxn modelId="{B6591D59-7ED4-454A-8A27-5111B675DD74}" type="presParOf" srcId="{B2396DB2-E5CE-4F77-A7B5-C977EE6CEBF9}" destId="{DC42D0FA-FFA5-4928-9E56-082EE4CC69D0}" srcOrd="1" destOrd="0" presId="urn:microsoft.com/office/officeart/2018/2/layout/IconLabelList"/>
    <dgm:cxn modelId="{AADB70FC-32F7-40BB-B0E9-83F4BB1AC92E}" type="presParOf" srcId="{B2396DB2-E5CE-4F77-A7B5-C977EE6CEBF9}" destId="{45E60D44-AB43-422C-B8E1-00ADD2514070}" srcOrd="2" destOrd="0" presId="urn:microsoft.com/office/officeart/2018/2/layout/IconLabelList"/>
    <dgm:cxn modelId="{F7563C99-AD65-42CE-8196-7920E89C47C4}" type="presParOf" srcId="{45E60D44-AB43-422C-B8E1-00ADD2514070}" destId="{65EC5C1A-AA0A-4231-BA77-A1A38580643E}" srcOrd="0" destOrd="0" presId="urn:microsoft.com/office/officeart/2018/2/layout/IconLabelList"/>
    <dgm:cxn modelId="{2B3B6D74-66FF-4B1D-9066-D0C8A2A9A5D3}" type="presParOf" srcId="{45E60D44-AB43-422C-B8E1-00ADD2514070}" destId="{D29E6CE0-789A-431C-8987-55BD3A874B60}" srcOrd="1" destOrd="0" presId="urn:microsoft.com/office/officeart/2018/2/layout/IconLabelList"/>
    <dgm:cxn modelId="{3116C222-A3CB-4651-A2D2-F666D66DB752}" type="presParOf" srcId="{45E60D44-AB43-422C-B8E1-00ADD2514070}" destId="{46A85E41-5D91-45E4-BFE7-1E54E245A543}" srcOrd="2" destOrd="0" presId="urn:microsoft.com/office/officeart/2018/2/layout/IconLabelList"/>
    <dgm:cxn modelId="{C9EFBA2C-6B0A-4C8D-AB2E-741A618A916C}" type="presParOf" srcId="{B2396DB2-E5CE-4F77-A7B5-C977EE6CEBF9}" destId="{28FBA4CF-F178-4A60-85A4-1291F5E0B732}" srcOrd="3" destOrd="0" presId="urn:microsoft.com/office/officeart/2018/2/layout/IconLabelList"/>
    <dgm:cxn modelId="{91AEDF32-27EB-4ADE-B840-46F90310624C}" type="presParOf" srcId="{B2396DB2-E5CE-4F77-A7B5-C977EE6CEBF9}" destId="{C740FA98-016D-457D-BAE6-0A151DDD7873}" srcOrd="4" destOrd="0" presId="urn:microsoft.com/office/officeart/2018/2/layout/IconLabelList"/>
    <dgm:cxn modelId="{0431659C-327F-462C-A61B-90D68B929E5A}" type="presParOf" srcId="{C740FA98-016D-457D-BAE6-0A151DDD7873}" destId="{15C723D4-8F92-47A3-88CE-A8F8A5025464}" srcOrd="0" destOrd="0" presId="urn:microsoft.com/office/officeart/2018/2/layout/IconLabelList"/>
    <dgm:cxn modelId="{CB7BD2FF-0877-48AB-8BB0-3409EAA97EFE}" type="presParOf" srcId="{C740FA98-016D-457D-BAE6-0A151DDD7873}" destId="{01BEB2A3-1E53-4489-964F-2A131DBB327E}" srcOrd="1" destOrd="0" presId="urn:microsoft.com/office/officeart/2018/2/layout/IconLabelList"/>
    <dgm:cxn modelId="{DAE2E192-1C0F-4EC8-B778-3CDED9E036C5}" type="presParOf" srcId="{C740FA98-016D-457D-BAE6-0A151DDD7873}" destId="{D28375CE-D44D-41B7-9E1F-12B52304528D}" srcOrd="2" destOrd="0" presId="urn:microsoft.com/office/officeart/2018/2/layout/IconLabelList"/>
    <dgm:cxn modelId="{AA99DFB1-0800-42A8-908E-7EAAD2E5437E}" type="presParOf" srcId="{B2396DB2-E5CE-4F77-A7B5-C977EE6CEBF9}" destId="{CFDF1311-8FBE-4C43-B2ED-ED5E5F533424}" srcOrd="5" destOrd="0" presId="urn:microsoft.com/office/officeart/2018/2/layout/IconLabelList"/>
    <dgm:cxn modelId="{BE3F65A8-817B-4303-B816-50F6B67A9E38}" type="presParOf" srcId="{B2396DB2-E5CE-4F77-A7B5-C977EE6CEBF9}" destId="{6FDDCF42-2310-4FB6-897F-1DFEB3D7C956}" srcOrd="6" destOrd="0" presId="urn:microsoft.com/office/officeart/2018/2/layout/IconLabelList"/>
    <dgm:cxn modelId="{1C6DCA6C-7197-48A2-B5B8-8099875DF767}" type="presParOf" srcId="{6FDDCF42-2310-4FB6-897F-1DFEB3D7C956}" destId="{09EFAD58-3145-4709-B4F2-52F50C571DB8}" srcOrd="0" destOrd="0" presId="urn:microsoft.com/office/officeart/2018/2/layout/IconLabelList"/>
    <dgm:cxn modelId="{AD3D9EAA-540C-4914-9A8B-EC80CC3B869D}" type="presParOf" srcId="{6FDDCF42-2310-4FB6-897F-1DFEB3D7C956}" destId="{768D18BA-5F47-4997-A3D6-13181544B5DE}" srcOrd="1" destOrd="0" presId="urn:microsoft.com/office/officeart/2018/2/layout/IconLabelList"/>
    <dgm:cxn modelId="{DDC1D2CE-B6C5-4754-9FED-009DF20B4303}" type="presParOf" srcId="{6FDDCF42-2310-4FB6-897F-1DFEB3D7C956}" destId="{4D818AF1-E121-43A5-BF31-7244783DBBD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70BF74-4C78-4696-B075-71851A0895FC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255A12-A872-40C6-B320-89B17B1AF95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● Take informed action to address the civic issue. (EX: Organizing students to meet with the school principal to present petitions about changing school rules; meeting with local legislators to lobby for a change in local laws; organizing and participating in a debate; writing editorials or creating social media campaigns to raise awareness) </a:t>
          </a:r>
        </a:p>
      </dgm:t>
    </dgm:pt>
    <dgm:pt modelId="{E90586A2-723B-455C-9288-B7D59FD1E153}" type="parTrans" cxnId="{B0BF78A3-2068-4BB0-8907-8C8E9DEDFE5D}">
      <dgm:prSet/>
      <dgm:spPr/>
      <dgm:t>
        <a:bodyPr/>
        <a:lstStyle/>
        <a:p>
          <a:endParaRPr lang="en-US"/>
        </a:p>
      </dgm:t>
    </dgm:pt>
    <dgm:pt modelId="{ECF75F27-6B8D-4EE6-90C5-073D70CE8E97}" type="sibTrans" cxnId="{B0BF78A3-2068-4BB0-8907-8C8E9DEDFE5D}">
      <dgm:prSet/>
      <dgm:spPr/>
      <dgm:t>
        <a:bodyPr/>
        <a:lstStyle/>
        <a:p>
          <a:endParaRPr lang="en-US"/>
        </a:p>
      </dgm:t>
    </dgm:pt>
    <dgm:pt modelId="{0304BFDE-AB2D-4D1A-B55C-6C9AF1A694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● Reflection what they have learned about their school or community from the Capstone project. </a:t>
          </a:r>
        </a:p>
      </dgm:t>
    </dgm:pt>
    <dgm:pt modelId="{9F58AE96-D6A4-48B1-965A-AAA4CBC60DFD}" type="parTrans" cxnId="{6AF53D51-0164-4A98-B773-2D4F0EDEE001}">
      <dgm:prSet/>
      <dgm:spPr/>
      <dgm:t>
        <a:bodyPr/>
        <a:lstStyle/>
        <a:p>
          <a:endParaRPr lang="en-US"/>
        </a:p>
      </dgm:t>
    </dgm:pt>
    <dgm:pt modelId="{6FC55F0E-00E1-4A4F-875B-D024A7E0BD17}" type="sibTrans" cxnId="{6AF53D51-0164-4A98-B773-2D4F0EDEE001}">
      <dgm:prSet/>
      <dgm:spPr/>
      <dgm:t>
        <a:bodyPr/>
        <a:lstStyle/>
        <a:p>
          <a:endParaRPr lang="en-US"/>
        </a:p>
      </dgm:t>
    </dgm:pt>
    <dgm:pt modelId="{0B757E02-C835-45FB-ADEE-134385A53A3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● Make a presentation about their Civic Readiness Capstone project to a panel of stakeholders determined by the Seal of Civic Readiness Committee.</a:t>
          </a:r>
        </a:p>
      </dgm:t>
    </dgm:pt>
    <dgm:pt modelId="{468D8DF8-E9D3-40F8-9E5E-97F889AB8CCD}" type="parTrans" cxnId="{3995F7AF-7409-4E1E-9EAE-2EADB6614B88}">
      <dgm:prSet/>
      <dgm:spPr/>
      <dgm:t>
        <a:bodyPr/>
        <a:lstStyle/>
        <a:p>
          <a:endParaRPr lang="en-US"/>
        </a:p>
      </dgm:t>
    </dgm:pt>
    <dgm:pt modelId="{B57B3EB7-F934-4514-8C3D-0A44B96382D3}" type="sibTrans" cxnId="{3995F7AF-7409-4E1E-9EAE-2EADB6614B88}">
      <dgm:prSet/>
      <dgm:spPr/>
      <dgm:t>
        <a:bodyPr/>
        <a:lstStyle/>
        <a:p>
          <a:endParaRPr lang="en-US"/>
        </a:p>
      </dgm:t>
    </dgm:pt>
    <dgm:pt modelId="{8476132E-5FF4-4894-AFF3-A4D7BA185370}" type="pres">
      <dgm:prSet presAssocID="{A270BF74-4C78-4696-B075-71851A0895FC}" presName="root" presStyleCnt="0">
        <dgm:presLayoutVars>
          <dgm:dir/>
          <dgm:resizeHandles val="exact"/>
        </dgm:presLayoutVars>
      </dgm:prSet>
      <dgm:spPr/>
    </dgm:pt>
    <dgm:pt modelId="{BAF932EF-6A52-407D-8A27-313832A0529B}" type="pres">
      <dgm:prSet presAssocID="{5D255A12-A872-40C6-B320-89B17B1AF951}" presName="compNode" presStyleCnt="0"/>
      <dgm:spPr/>
    </dgm:pt>
    <dgm:pt modelId="{121E9AA3-28CE-4D1D-AB43-D83F32C3EA8E}" type="pres">
      <dgm:prSet presAssocID="{5D255A12-A872-40C6-B320-89B17B1AF95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eting"/>
        </a:ext>
      </dgm:extLst>
    </dgm:pt>
    <dgm:pt modelId="{29BAD84C-D11B-476F-BCAD-0228AF844764}" type="pres">
      <dgm:prSet presAssocID="{5D255A12-A872-40C6-B320-89B17B1AF951}" presName="spaceRect" presStyleCnt="0"/>
      <dgm:spPr/>
    </dgm:pt>
    <dgm:pt modelId="{03954FB2-B9B3-4500-9B8C-D9DEFAEE3726}" type="pres">
      <dgm:prSet presAssocID="{5D255A12-A872-40C6-B320-89B17B1AF951}" presName="textRect" presStyleLbl="revTx" presStyleIdx="0" presStyleCnt="3" custLinFactNeighborX="-601" custLinFactNeighborY="-11895">
        <dgm:presLayoutVars>
          <dgm:chMax val="1"/>
          <dgm:chPref val="1"/>
        </dgm:presLayoutVars>
      </dgm:prSet>
      <dgm:spPr/>
    </dgm:pt>
    <dgm:pt modelId="{F0495822-884D-420F-B8DC-1BD89C5A6F7A}" type="pres">
      <dgm:prSet presAssocID="{ECF75F27-6B8D-4EE6-90C5-073D70CE8E97}" presName="sibTrans" presStyleCnt="0"/>
      <dgm:spPr/>
    </dgm:pt>
    <dgm:pt modelId="{46CD3B10-A1A4-4BA8-8BAA-0D829F812FF9}" type="pres">
      <dgm:prSet presAssocID="{0304BFDE-AB2D-4D1A-B55C-6C9AF1A6946D}" presName="compNode" presStyleCnt="0"/>
      <dgm:spPr/>
    </dgm:pt>
    <dgm:pt modelId="{DC338B43-2765-4360-AD20-131DE8F2C1CA}" type="pres">
      <dgm:prSet presAssocID="{0304BFDE-AB2D-4D1A-B55C-6C9AF1A6946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25D386D2-59A8-4160-9209-9B2C8BE34B61}" type="pres">
      <dgm:prSet presAssocID="{0304BFDE-AB2D-4D1A-B55C-6C9AF1A6946D}" presName="spaceRect" presStyleCnt="0"/>
      <dgm:spPr/>
    </dgm:pt>
    <dgm:pt modelId="{A43D4B7E-713D-4E71-93B1-264A5060E511}" type="pres">
      <dgm:prSet presAssocID="{0304BFDE-AB2D-4D1A-B55C-6C9AF1A6946D}" presName="textRect" presStyleLbl="revTx" presStyleIdx="1" presStyleCnt="3">
        <dgm:presLayoutVars>
          <dgm:chMax val="1"/>
          <dgm:chPref val="1"/>
        </dgm:presLayoutVars>
      </dgm:prSet>
      <dgm:spPr/>
    </dgm:pt>
    <dgm:pt modelId="{BF11AF7B-1E94-4F3C-954D-A5D86E4C8CA7}" type="pres">
      <dgm:prSet presAssocID="{6FC55F0E-00E1-4A4F-875B-D024A7E0BD17}" presName="sibTrans" presStyleCnt="0"/>
      <dgm:spPr/>
    </dgm:pt>
    <dgm:pt modelId="{DE64538E-8D30-4456-A3F1-3EABF7FA9A83}" type="pres">
      <dgm:prSet presAssocID="{0B757E02-C835-45FB-ADEE-134385A53A34}" presName="compNode" presStyleCnt="0"/>
      <dgm:spPr/>
    </dgm:pt>
    <dgm:pt modelId="{579B428D-DAF7-44C6-ADA5-7E7628DFCF6E}" type="pres">
      <dgm:prSet presAssocID="{0B757E02-C835-45FB-ADEE-134385A53A34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ADACDE24-7582-4478-AC89-7F992B7C8EBA}" type="pres">
      <dgm:prSet presAssocID="{0B757E02-C835-45FB-ADEE-134385A53A34}" presName="spaceRect" presStyleCnt="0"/>
      <dgm:spPr/>
    </dgm:pt>
    <dgm:pt modelId="{4A787112-731B-4BDC-94B7-20DEC24C3566}" type="pres">
      <dgm:prSet presAssocID="{0B757E02-C835-45FB-ADEE-134385A53A34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502FAB4D-F5BF-4271-AB8E-872AEA8AB344}" type="presOf" srcId="{0B757E02-C835-45FB-ADEE-134385A53A34}" destId="{4A787112-731B-4BDC-94B7-20DEC24C3566}" srcOrd="0" destOrd="0" presId="urn:microsoft.com/office/officeart/2018/2/layout/IconLabelList"/>
    <dgm:cxn modelId="{6AF53D51-0164-4A98-B773-2D4F0EDEE001}" srcId="{A270BF74-4C78-4696-B075-71851A0895FC}" destId="{0304BFDE-AB2D-4D1A-B55C-6C9AF1A6946D}" srcOrd="1" destOrd="0" parTransId="{9F58AE96-D6A4-48B1-965A-AAA4CBC60DFD}" sibTransId="{6FC55F0E-00E1-4A4F-875B-D024A7E0BD17}"/>
    <dgm:cxn modelId="{B0BF78A3-2068-4BB0-8907-8C8E9DEDFE5D}" srcId="{A270BF74-4C78-4696-B075-71851A0895FC}" destId="{5D255A12-A872-40C6-B320-89B17B1AF951}" srcOrd="0" destOrd="0" parTransId="{E90586A2-723B-455C-9288-B7D59FD1E153}" sibTransId="{ECF75F27-6B8D-4EE6-90C5-073D70CE8E97}"/>
    <dgm:cxn modelId="{58F648AD-2F97-4C2E-BE4C-51D93BCA7F74}" type="presOf" srcId="{0304BFDE-AB2D-4D1A-B55C-6C9AF1A6946D}" destId="{A43D4B7E-713D-4E71-93B1-264A5060E511}" srcOrd="0" destOrd="0" presId="urn:microsoft.com/office/officeart/2018/2/layout/IconLabelList"/>
    <dgm:cxn modelId="{BE88ABAF-7230-4D07-9EDE-7CA206A86EFA}" type="presOf" srcId="{A270BF74-4C78-4696-B075-71851A0895FC}" destId="{8476132E-5FF4-4894-AFF3-A4D7BA185370}" srcOrd="0" destOrd="0" presId="urn:microsoft.com/office/officeart/2018/2/layout/IconLabelList"/>
    <dgm:cxn modelId="{3995F7AF-7409-4E1E-9EAE-2EADB6614B88}" srcId="{A270BF74-4C78-4696-B075-71851A0895FC}" destId="{0B757E02-C835-45FB-ADEE-134385A53A34}" srcOrd="2" destOrd="0" parTransId="{468D8DF8-E9D3-40F8-9E5E-97F889AB8CCD}" sibTransId="{B57B3EB7-F934-4514-8C3D-0A44B96382D3}"/>
    <dgm:cxn modelId="{4D6924F8-C877-4E6D-B29D-23A98F25D408}" type="presOf" srcId="{5D255A12-A872-40C6-B320-89B17B1AF951}" destId="{03954FB2-B9B3-4500-9B8C-D9DEFAEE3726}" srcOrd="0" destOrd="0" presId="urn:microsoft.com/office/officeart/2018/2/layout/IconLabelList"/>
    <dgm:cxn modelId="{E9982F11-D09F-41C9-9D72-DE5BDC5E05D3}" type="presParOf" srcId="{8476132E-5FF4-4894-AFF3-A4D7BA185370}" destId="{BAF932EF-6A52-407D-8A27-313832A0529B}" srcOrd="0" destOrd="0" presId="urn:microsoft.com/office/officeart/2018/2/layout/IconLabelList"/>
    <dgm:cxn modelId="{27A25780-11E6-4574-BC99-2197B83B71F3}" type="presParOf" srcId="{BAF932EF-6A52-407D-8A27-313832A0529B}" destId="{121E9AA3-28CE-4D1D-AB43-D83F32C3EA8E}" srcOrd="0" destOrd="0" presId="urn:microsoft.com/office/officeart/2018/2/layout/IconLabelList"/>
    <dgm:cxn modelId="{3B5F2161-E853-4B82-85FD-A6E77A08BB31}" type="presParOf" srcId="{BAF932EF-6A52-407D-8A27-313832A0529B}" destId="{29BAD84C-D11B-476F-BCAD-0228AF844764}" srcOrd="1" destOrd="0" presId="urn:microsoft.com/office/officeart/2018/2/layout/IconLabelList"/>
    <dgm:cxn modelId="{161FBD8D-6A71-465D-9BB5-52FB51BE2CD7}" type="presParOf" srcId="{BAF932EF-6A52-407D-8A27-313832A0529B}" destId="{03954FB2-B9B3-4500-9B8C-D9DEFAEE3726}" srcOrd="2" destOrd="0" presId="urn:microsoft.com/office/officeart/2018/2/layout/IconLabelList"/>
    <dgm:cxn modelId="{0B82E153-5662-4831-AF06-A2D4BE15B413}" type="presParOf" srcId="{8476132E-5FF4-4894-AFF3-A4D7BA185370}" destId="{F0495822-884D-420F-B8DC-1BD89C5A6F7A}" srcOrd="1" destOrd="0" presId="urn:microsoft.com/office/officeart/2018/2/layout/IconLabelList"/>
    <dgm:cxn modelId="{FF6F71C8-73FF-4900-98F5-D22ABAE8AB67}" type="presParOf" srcId="{8476132E-5FF4-4894-AFF3-A4D7BA185370}" destId="{46CD3B10-A1A4-4BA8-8BAA-0D829F812FF9}" srcOrd="2" destOrd="0" presId="urn:microsoft.com/office/officeart/2018/2/layout/IconLabelList"/>
    <dgm:cxn modelId="{8BFF5A27-4F1A-4230-81F6-A27B0881F8EB}" type="presParOf" srcId="{46CD3B10-A1A4-4BA8-8BAA-0D829F812FF9}" destId="{DC338B43-2765-4360-AD20-131DE8F2C1CA}" srcOrd="0" destOrd="0" presId="urn:microsoft.com/office/officeart/2018/2/layout/IconLabelList"/>
    <dgm:cxn modelId="{CC966D8C-99B5-4B80-B16F-EEC643EDE411}" type="presParOf" srcId="{46CD3B10-A1A4-4BA8-8BAA-0D829F812FF9}" destId="{25D386D2-59A8-4160-9209-9B2C8BE34B61}" srcOrd="1" destOrd="0" presId="urn:microsoft.com/office/officeart/2018/2/layout/IconLabelList"/>
    <dgm:cxn modelId="{1DF7BBFB-1F86-4BC2-BAB9-558F10F2CE8D}" type="presParOf" srcId="{46CD3B10-A1A4-4BA8-8BAA-0D829F812FF9}" destId="{A43D4B7E-713D-4E71-93B1-264A5060E511}" srcOrd="2" destOrd="0" presId="urn:microsoft.com/office/officeart/2018/2/layout/IconLabelList"/>
    <dgm:cxn modelId="{2CE8AC9F-B1A1-479F-A74D-3F87FB9B868E}" type="presParOf" srcId="{8476132E-5FF4-4894-AFF3-A4D7BA185370}" destId="{BF11AF7B-1E94-4F3C-954D-A5D86E4C8CA7}" srcOrd="3" destOrd="0" presId="urn:microsoft.com/office/officeart/2018/2/layout/IconLabelList"/>
    <dgm:cxn modelId="{37C97A55-A6F9-417F-8EDF-5C70E1739001}" type="presParOf" srcId="{8476132E-5FF4-4894-AFF3-A4D7BA185370}" destId="{DE64538E-8D30-4456-A3F1-3EABF7FA9A83}" srcOrd="4" destOrd="0" presId="urn:microsoft.com/office/officeart/2018/2/layout/IconLabelList"/>
    <dgm:cxn modelId="{A4D4F4E9-C6F9-48FB-91D4-E4344F79316E}" type="presParOf" srcId="{DE64538E-8D30-4456-A3F1-3EABF7FA9A83}" destId="{579B428D-DAF7-44C6-ADA5-7E7628DFCF6E}" srcOrd="0" destOrd="0" presId="urn:microsoft.com/office/officeart/2018/2/layout/IconLabelList"/>
    <dgm:cxn modelId="{C6B2F398-EBDF-45A7-BE1F-095B88459F48}" type="presParOf" srcId="{DE64538E-8D30-4456-A3F1-3EABF7FA9A83}" destId="{ADACDE24-7582-4478-AC89-7F992B7C8EBA}" srcOrd="1" destOrd="0" presId="urn:microsoft.com/office/officeart/2018/2/layout/IconLabelList"/>
    <dgm:cxn modelId="{A1E5C274-D7DC-423C-A889-5A48382C6056}" type="presParOf" srcId="{DE64538E-8D30-4456-A3F1-3EABF7FA9A83}" destId="{4A787112-731B-4BDC-94B7-20DEC24C3566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4E9B49-0075-4707-BD85-90E06C8784BF}">
      <dsp:nvSpPr>
        <dsp:cNvPr id="0" name=""/>
        <dsp:cNvSpPr/>
      </dsp:nvSpPr>
      <dsp:spPr>
        <a:xfrm>
          <a:off x="2817" y="593689"/>
          <a:ext cx="2235464" cy="13412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-Celebrating Latinx Cultures</a:t>
          </a:r>
        </a:p>
      </dsp:txBody>
      <dsp:txXfrm>
        <a:off x="2817" y="593689"/>
        <a:ext cx="2235464" cy="1341278"/>
      </dsp:txXfrm>
    </dsp:sp>
    <dsp:sp modelId="{CCA95335-F307-4E5D-8C54-AE4B45AD26BD}">
      <dsp:nvSpPr>
        <dsp:cNvPr id="0" name=""/>
        <dsp:cNvSpPr/>
      </dsp:nvSpPr>
      <dsp:spPr>
        <a:xfrm>
          <a:off x="2461828" y="593689"/>
          <a:ext cx="2235464" cy="13412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-Climate Change</a:t>
          </a:r>
        </a:p>
      </dsp:txBody>
      <dsp:txXfrm>
        <a:off x="2461828" y="593689"/>
        <a:ext cx="2235464" cy="1341278"/>
      </dsp:txXfrm>
    </dsp:sp>
    <dsp:sp modelId="{9375217F-346D-4D65-9F4F-FFF04781BB63}">
      <dsp:nvSpPr>
        <dsp:cNvPr id="0" name=""/>
        <dsp:cNvSpPr/>
      </dsp:nvSpPr>
      <dsp:spPr>
        <a:xfrm>
          <a:off x="4920839" y="593689"/>
          <a:ext cx="2235464" cy="134127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-Field Day at White Plains HS</a:t>
          </a:r>
        </a:p>
      </dsp:txBody>
      <dsp:txXfrm>
        <a:off x="4920839" y="593689"/>
        <a:ext cx="2235464" cy="1341278"/>
      </dsp:txXfrm>
    </dsp:sp>
    <dsp:sp modelId="{97F048ED-644B-4DD0-87D9-B946CA5563D2}">
      <dsp:nvSpPr>
        <dsp:cNvPr id="0" name=""/>
        <dsp:cNvSpPr/>
      </dsp:nvSpPr>
      <dsp:spPr>
        <a:xfrm>
          <a:off x="7379850" y="593689"/>
          <a:ext cx="2235464" cy="134127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-Language: The Power of Connection</a:t>
          </a:r>
        </a:p>
      </dsp:txBody>
      <dsp:txXfrm>
        <a:off x="7379850" y="593689"/>
        <a:ext cx="2235464" cy="1341278"/>
      </dsp:txXfrm>
    </dsp:sp>
    <dsp:sp modelId="{3CE5B6E0-4003-4E53-A7A9-6FFACF82AEFE}">
      <dsp:nvSpPr>
        <dsp:cNvPr id="0" name=""/>
        <dsp:cNvSpPr/>
      </dsp:nvSpPr>
      <dsp:spPr>
        <a:xfrm>
          <a:off x="2817" y="2158514"/>
          <a:ext cx="2235464" cy="13412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-Food Banks</a:t>
          </a:r>
        </a:p>
      </dsp:txBody>
      <dsp:txXfrm>
        <a:off x="2817" y="2158514"/>
        <a:ext cx="2235464" cy="1341278"/>
      </dsp:txXfrm>
    </dsp:sp>
    <dsp:sp modelId="{AB7751DB-6E88-4641-BBD3-8E7D80885F9C}">
      <dsp:nvSpPr>
        <dsp:cNvPr id="0" name=""/>
        <dsp:cNvSpPr/>
      </dsp:nvSpPr>
      <dsp:spPr>
        <a:xfrm>
          <a:off x="2461828" y="2158514"/>
          <a:ext cx="2235464" cy="13412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-Human Rights in White Plains</a:t>
          </a:r>
        </a:p>
      </dsp:txBody>
      <dsp:txXfrm>
        <a:off x="2461828" y="2158514"/>
        <a:ext cx="2235464" cy="1341278"/>
      </dsp:txXfrm>
    </dsp:sp>
    <dsp:sp modelId="{977EBE6C-C0F8-4A6E-A0B3-364B8B86F6F2}">
      <dsp:nvSpPr>
        <dsp:cNvPr id="0" name=""/>
        <dsp:cNvSpPr/>
      </dsp:nvSpPr>
      <dsp:spPr>
        <a:xfrm>
          <a:off x="4920839" y="2158514"/>
          <a:ext cx="2235464" cy="13412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-Upstanders in White Plains</a:t>
          </a:r>
        </a:p>
      </dsp:txBody>
      <dsp:txXfrm>
        <a:off x="4920839" y="2158514"/>
        <a:ext cx="2235464" cy="1341278"/>
      </dsp:txXfrm>
    </dsp:sp>
    <dsp:sp modelId="{D20501FC-28AC-4338-BCBF-A99E44A6AFEF}">
      <dsp:nvSpPr>
        <dsp:cNvPr id="0" name=""/>
        <dsp:cNvSpPr/>
      </dsp:nvSpPr>
      <dsp:spPr>
        <a:xfrm>
          <a:off x="7379850" y="2158514"/>
          <a:ext cx="2235464" cy="134127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-Creating Green Spaces in the City of White Plains</a:t>
          </a:r>
        </a:p>
      </dsp:txBody>
      <dsp:txXfrm>
        <a:off x="7379850" y="2158514"/>
        <a:ext cx="2235464" cy="13412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1EEDC5-1373-40B1-9C9B-EE2A808FF66A}">
      <dsp:nvSpPr>
        <dsp:cNvPr id="0" name=""/>
        <dsp:cNvSpPr/>
      </dsp:nvSpPr>
      <dsp:spPr>
        <a:xfrm>
          <a:off x="0" y="433"/>
          <a:ext cx="10077557" cy="101376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0FD144-81AA-4343-87C8-05AACBA4A784}">
      <dsp:nvSpPr>
        <dsp:cNvPr id="0" name=""/>
        <dsp:cNvSpPr/>
      </dsp:nvSpPr>
      <dsp:spPr>
        <a:xfrm>
          <a:off x="306664" y="228530"/>
          <a:ext cx="557570" cy="5575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4073E4-1D35-498A-8D32-E674EB14399D}">
      <dsp:nvSpPr>
        <dsp:cNvPr id="0" name=""/>
        <dsp:cNvSpPr/>
      </dsp:nvSpPr>
      <dsp:spPr>
        <a:xfrm>
          <a:off x="1170898" y="433"/>
          <a:ext cx="8906658" cy="1013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290" tIns="107290" rIns="107290" bIns="10729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● Complete a minimum of 25 hours of demonstrated service to the community </a:t>
          </a:r>
        </a:p>
      </dsp:txBody>
      <dsp:txXfrm>
        <a:off x="1170898" y="433"/>
        <a:ext cx="8906658" cy="1013765"/>
      </dsp:txXfrm>
    </dsp:sp>
    <dsp:sp modelId="{EE8F69F0-78F1-49DE-A5B8-EB9228795B63}">
      <dsp:nvSpPr>
        <dsp:cNvPr id="0" name=""/>
        <dsp:cNvSpPr/>
      </dsp:nvSpPr>
      <dsp:spPr>
        <a:xfrm>
          <a:off x="0" y="1267639"/>
          <a:ext cx="10077557" cy="101376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C42E28-4678-48CD-9D04-0A541A46DE6D}">
      <dsp:nvSpPr>
        <dsp:cNvPr id="0" name=""/>
        <dsp:cNvSpPr/>
      </dsp:nvSpPr>
      <dsp:spPr>
        <a:xfrm>
          <a:off x="306664" y="1495737"/>
          <a:ext cx="557570" cy="5575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15A20E-54B8-4319-87A0-1E0897C97412}">
      <dsp:nvSpPr>
        <dsp:cNvPr id="0" name=""/>
        <dsp:cNvSpPr/>
      </dsp:nvSpPr>
      <dsp:spPr>
        <a:xfrm>
          <a:off x="1170898" y="1267639"/>
          <a:ext cx="8906658" cy="1013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290" tIns="107290" rIns="107290" bIns="10729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● Write and submit a reflective essay </a:t>
          </a:r>
        </a:p>
      </dsp:txBody>
      <dsp:txXfrm>
        <a:off x="1170898" y="1267639"/>
        <a:ext cx="8906658" cy="1013765"/>
      </dsp:txXfrm>
    </dsp:sp>
    <dsp:sp modelId="{2F942BA1-3D28-4757-94BB-E55B9F3F7774}">
      <dsp:nvSpPr>
        <dsp:cNvPr id="0" name=""/>
        <dsp:cNvSpPr/>
      </dsp:nvSpPr>
      <dsp:spPr>
        <a:xfrm>
          <a:off x="0" y="2534846"/>
          <a:ext cx="10077557" cy="101376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158C6A-4737-4EAE-B4A1-3B52696726BF}">
      <dsp:nvSpPr>
        <dsp:cNvPr id="0" name=""/>
        <dsp:cNvSpPr/>
      </dsp:nvSpPr>
      <dsp:spPr>
        <a:xfrm>
          <a:off x="306664" y="2762943"/>
          <a:ext cx="557570" cy="55757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24BB36-8099-474E-B5C7-F5C947FDBDC0}">
      <dsp:nvSpPr>
        <dsp:cNvPr id="0" name=""/>
        <dsp:cNvSpPr/>
      </dsp:nvSpPr>
      <dsp:spPr>
        <a:xfrm>
          <a:off x="1170898" y="2534846"/>
          <a:ext cx="4534900" cy="1013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290" tIns="107290" rIns="107290" bIns="107290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● Present their project to others</a:t>
          </a:r>
        </a:p>
      </dsp:txBody>
      <dsp:txXfrm>
        <a:off x="1170898" y="2534846"/>
        <a:ext cx="4534900" cy="1013765"/>
      </dsp:txXfrm>
    </dsp:sp>
    <dsp:sp modelId="{C8956E5B-532C-4508-933A-FEDE29292940}">
      <dsp:nvSpPr>
        <dsp:cNvPr id="0" name=""/>
        <dsp:cNvSpPr/>
      </dsp:nvSpPr>
      <dsp:spPr>
        <a:xfrm>
          <a:off x="5705799" y="2534846"/>
          <a:ext cx="4371757" cy="1013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290" tIns="107290" rIns="107290" bIns="10729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5705799" y="2534846"/>
        <a:ext cx="4371757" cy="10137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24DD57-1309-4264-811C-569CE698253F}">
      <dsp:nvSpPr>
        <dsp:cNvPr id="0" name=""/>
        <dsp:cNvSpPr/>
      </dsp:nvSpPr>
      <dsp:spPr>
        <a:xfrm>
          <a:off x="5393" y="770929"/>
          <a:ext cx="2006202" cy="200620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Service Learning Elective</a:t>
          </a:r>
        </a:p>
      </dsp:txBody>
      <dsp:txXfrm>
        <a:off x="299194" y="1064730"/>
        <a:ext cx="1418600" cy="1418600"/>
      </dsp:txXfrm>
    </dsp:sp>
    <dsp:sp modelId="{43028159-5889-4A21-B512-FF1316A7F8F9}">
      <dsp:nvSpPr>
        <dsp:cNvPr id="0" name=""/>
        <dsp:cNvSpPr/>
      </dsp:nvSpPr>
      <dsp:spPr>
        <a:xfrm rot="5400000">
          <a:off x="2349133" y="1419690"/>
          <a:ext cx="702170" cy="708680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2A404E-43E0-4E30-9551-642A2CDFD33D}">
      <dsp:nvSpPr>
        <dsp:cNvPr id="0" name=""/>
        <dsp:cNvSpPr/>
      </dsp:nvSpPr>
      <dsp:spPr>
        <a:xfrm>
          <a:off x="3348729" y="1104962"/>
          <a:ext cx="1338136" cy="13381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Georgia Pro Semibold"/>
            </a:rPr>
            <a:t>Criminal Law</a:t>
          </a:r>
        </a:p>
      </dsp:txBody>
      <dsp:txXfrm>
        <a:off x="3544694" y="1300927"/>
        <a:ext cx="946206" cy="946206"/>
      </dsp:txXfrm>
    </dsp:sp>
    <dsp:sp modelId="{1319BD51-C6C5-47CA-A734-D08134A181A5}">
      <dsp:nvSpPr>
        <dsp:cNvPr id="0" name=""/>
        <dsp:cNvSpPr/>
      </dsp:nvSpPr>
      <dsp:spPr>
        <a:xfrm rot="5400000">
          <a:off x="5191421" y="1419690"/>
          <a:ext cx="702170" cy="708680"/>
        </a:xfrm>
        <a:prstGeom prst="triangl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285758-32AA-4B9F-8018-9CD56B676BC5}">
      <dsp:nvSpPr>
        <dsp:cNvPr id="0" name=""/>
        <dsp:cNvSpPr/>
      </dsp:nvSpPr>
      <dsp:spPr>
        <a:xfrm>
          <a:off x="6358032" y="1104962"/>
          <a:ext cx="1338136" cy="133813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latin typeface="Georgia Pro Semibold"/>
            </a:rPr>
            <a:t>Human Rights</a:t>
          </a:r>
        </a:p>
      </dsp:txBody>
      <dsp:txXfrm>
        <a:off x="6553997" y="1300927"/>
        <a:ext cx="946206" cy="946206"/>
      </dsp:txXfrm>
    </dsp:sp>
    <dsp:sp modelId="{2FA36138-9A0D-4A7E-B641-95009061763C}">
      <dsp:nvSpPr>
        <dsp:cNvPr id="0" name=""/>
        <dsp:cNvSpPr/>
      </dsp:nvSpPr>
      <dsp:spPr>
        <a:xfrm rot="5400000">
          <a:off x="8033708" y="1419690"/>
          <a:ext cx="702170" cy="708680"/>
        </a:xfrm>
        <a:prstGeom prst="triangl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B4C56C-0CB2-4CF3-B117-79D57327932E}">
      <dsp:nvSpPr>
        <dsp:cNvPr id="0" name=""/>
        <dsp:cNvSpPr/>
      </dsp:nvSpPr>
      <dsp:spPr>
        <a:xfrm>
          <a:off x="9033303" y="770929"/>
          <a:ext cx="2006202" cy="200620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Action Civics Elective (starting Fall 2024)</a:t>
          </a:r>
        </a:p>
      </dsp:txBody>
      <dsp:txXfrm>
        <a:off x="9327104" y="1064730"/>
        <a:ext cx="1418600" cy="14186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4A073B-1504-43BC-800A-E0BAF1FBD557}">
      <dsp:nvSpPr>
        <dsp:cNvPr id="0" name=""/>
        <dsp:cNvSpPr/>
      </dsp:nvSpPr>
      <dsp:spPr>
        <a:xfrm>
          <a:off x="1835099" y="294584"/>
          <a:ext cx="725361" cy="72536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402D7E-F81E-46B4-98D9-B43B5A76FAE1}">
      <dsp:nvSpPr>
        <dsp:cNvPr id="0" name=""/>
        <dsp:cNvSpPr/>
      </dsp:nvSpPr>
      <dsp:spPr>
        <a:xfrm>
          <a:off x="1391822" y="1261767"/>
          <a:ext cx="1611914" cy="644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● Identify an issue (local, state, national or global) </a:t>
          </a:r>
        </a:p>
      </dsp:txBody>
      <dsp:txXfrm>
        <a:off x="1391822" y="1261767"/>
        <a:ext cx="1611914" cy="644765"/>
      </dsp:txXfrm>
    </dsp:sp>
    <dsp:sp modelId="{65EC5C1A-AA0A-4231-BA77-A1A38580643E}">
      <dsp:nvSpPr>
        <dsp:cNvPr id="0" name=""/>
        <dsp:cNvSpPr/>
      </dsp:nvSpPr>
      <dsp:spPr>
        <a:xfrm>
          <a:off x="3729098" y="294584"/>
          <a:ext cx="725361" cy="72536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A85E41-5D91-45E4-BFE7-1E54E245A543}">
      <dsp:nvSpPr>
        <dsp:cNvPr id="0" name=""/>
        <dsp:cNvSpPr/>
      </dsp:nvSpPr>
      <dsp:spPr>
        <a:xfrm>
          <a:off x="3285821" y="1261767"/>
          <a:ext cx="1611914" cy="644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● Apply civic knowledge, skills, actions, and mindsets to the issue </a:t>
          </a:r>
        </a:p>
      </dsp:txBody>
      <dsp:txXfrm>
        <a:off x="3285821" y="1261767"/>
        <a:ext cx="1611914" cy="644765"/>
      </dsp:txXfrm>
    </dsp:sp>
    <dsp:sp modelId="{15C723D4-8F92-47A3-88CE-A8F8A5025464}">
      <dsp:nvSpPr>
        <dsp:cNvPr id="0" name=""/>
        <dsp:cNvSpPr/>
      </dsp:nvSpPr>
      <dsp:spPr>
        <a:xfrm>
          <a:off x="5623097" y="294584"/>
          <a:ext cx="725361" cy="72536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8375CE-D44D-41B7-9E1F-12B52304528D}">
      <dsp:nvSpPr>
        <dsp:cNvPr id="0" name=""/>
        <dsp:cNvSpPr/>
      </dsp:nvSpPr>
      <dsp:spPr>
        <a:xfrm>
          <a:off x="5179820" y="1261767"/>
          <a:ext cx="1611914" cy="644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● Reflect on learning </a:t>
          </a:r>
        </a:p>
      </dsp:txBody>
      <dsp:txXfrm>
        <a:off x="5179820" y="1261767"/>
        <a:ext cx="1611914" cy="644765"/>
      </dsp:txXfrm>
    </dsp:sp>
    <dsp:sp modelId="{09EFAD58-3145-4709-B4F2-52F50C571DB8}">
      <dsp:nvSpPr>
        <dsp:cNvPr id="0" name=""/>
        <dsp:cNvSpPr/>
      </dsp:nvSpPr>
      <dsp:spPr>
        <a:xfrm>
          <a:off x="7517096" y="294584"/>
          <a:ext cx="725361" cy="72536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818AF1-E121-43A5-BF31-7244783DBBD9}">
      <dsp:nvSpPr>
        <dsp:cNvPr id="0" name=""/>
        <dsp:cNvSpPr/>
      </dsp:nvSpPr>
      <dsp:spPr>
        <a:xfrm>
          <a:off x="7073820" y="1261767"/>
          <a:ext cx="1611914" cy="644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● Present the project to a wider audience (advisor/teacher and a group of classmates)</a:t>
          </a:r>
        </a:p>
      </dsp:txBody>
      <dsp:txXfrm>
        <a:off x="7073820" y="1261767"/>
        <a:ext cx="1611914" cy="6447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E9AA3-28CE-4D1D-AB43-D83F32C3EA8E}">
      <dsp:nvSpPr>
        <dsp:cNvPr id="0" name=""/>
        <dsp:cNvSpPr/>
      </dsp:nvSpPr>
      <dsp:spPr>
        <a:xfrm>
          <a:off x="2821473" y="167280"/>
          <a:ext cx="712705" cy="7127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954FB2-B9B3-4500-9B8C-D9DEFAEE3726}">
      <dsp:nvSpPr>
        <dsp:cNvPr id="0" name=""/>
        <dsp:cNvSpPr/>
      </dsp:nvSpPr>
      <dsp:spPr>
        <a:xfrm>
          <a:off x="2376413" y="1122234"/>
          <a:ext cx="1583789" cy="2019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● Take informed action to address the civic issue. (EX: Organizing students to meet with the school principal to present petitions about changing school rules; meeting with local legislators to lobby for a change in local laws; organizing and participating in a debate; writing editorials or creating social media campaigns to raise awareness) </a:t>
          </a:r>
        </a:p>
      </dsp:txBody>
      <dsp:txXfrm>
        <a:off x="2376413" y="1122234"/>
        <a:ext cx="1583789" cy="2019331"/>
      </dsp:txXfrm>
    </dsp:sp>
    <dsp:sp modelId="{DC338B43-2765-4360-AD20-131DE8F2C1CA}">
      <dsp:nvSpPr>
        <dsp:cNvPr id="0" name=""/>
        <dsp:cNvSpPr/>
      </dsp:nvSpPr>
      <dsp:spPr>
        <a:xfrm>
          <a:off x="4682425" y="167280"/>
          <a:ext cx="712705" cy="7127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3D4B7E-713D-4E71-93B1-264A5060E511}">
      <dsp:nvSpPr>
        <dsp:cNvPr id="0" name=""/>
        <dsp:cNvSpPr/>
      </dsp:nvSpPr>
      <dsp:spPr>
        <a:xfrm>
          <a:off x="4246883" y="1362433"/>
          <a:ext cx="1583789" cy="2019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● Reflection what they have learned about their school or community from the Capstone project. </a:t>
          </a:r>
        </a:p>
      </dsp:txBody>
      <dsp:txXfrm>
        <a:off x="4246883" y="1362433"/>
        <a:ext cx="1583789" cy="2019331"/>
      </dsp:txXfrm>
    </dsp:sp>
    <dsp:sp modelId="{579B428D-DAF7-44C6-ADA5-7E7628DFCF6E}">
      <dsp:nvSpPr>
        <dsp:cNvPr id="0" name=""/>
        <dsp:cNvSpPr/>
      </dsp:nvSpPr>
      <dsp:spPr>
        <a:xfrm>
          <a:off x="6543378" y="167280"/>
          <a:ext cx="712705" cy="71270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787112-731B-4BDC-94B7-20DEC24C3566}">
      <dsp:nvSpPr>
        <dsp:cNvPr id="0" name=""/>
        <dsp:cNvSpPr/>
      </dsp:nvSpPr>
      <dsp:spPr>
        <a:xfrm>
          <a:off x="6107836" y="1362433"/>
          <a:ext cx="1583789" cy="2019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● Make a presentation about their Civic Readiness Capstone project to a panel of stakeholders determined by the Seal of Civic Readiness Committee.</a:t>
          </a:r>
        </a:p>
      </dsp:txBody>
      <dsp:txXfrm>
        <a:off x="6107836" y="1362433"/>
        <a:ext cx="1583789" cy="20193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C6359-9BB8-4148-8114-537E698DA205}" type="datetime1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900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6191F-481E-48E9-BB9A-369A67A7362D}" type="datetime1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951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428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326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402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33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69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66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4149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45134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7995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136060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9D389-4C4C-4FD7-9E6B-9F44477F0EB8}" type="datetime1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3343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30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23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35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ivewpcsdk12ny-my.sharepoint.com/:w:/g/personal/fredrickles_wpcsd_k12_ny_us/EQTwmd39x8JOhw_scltaVxsBx3GVaQA86xZ7y6d7ELComQ?e=dTnDzA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livewpcsdk12ny-my.sharepoint.com/:p:/g/personal/dc46306_live_wpcsd_k12_ny_us/ERTe7wuxe4lIh3Z-HGQatq0Bzneux3-F5BX1MP44i3l6yQ?e=hDVvT4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livewpcsdk12ny-my.sharepoint.com/:p:/g/personal/pb500633_live_wpcsd_k12_ny_us/EYCVxlz9r3hKsnKXMRgELaIBGMuZJrtqyc0ZFK5cwdOmUw?e=k0SAzh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livewpcsdk12ny-my.sharepoint.com/:p:/g/personal/jawandaweston_wpcsd_k12_ny_us/Eb0x788uyltCrOtDL9X9lZMB-P3T-fC2wZjwXCT0FJYusw?e=MoNhh7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livewpcsdk12ny-my.sharepoint.com/:p:/g/personal/mj501816_live_wpcsd_k12_ny_us/ESKLMrgwDMxBkLEbP8N6BVMBtF5ocP9WnoHPySmN-yyRQg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EmoryDavis@wpcsd.k12.ny.us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3A60C5-B2BD-C999-6ADD-8773D7C01F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r="-1" b="6226"/>
          <a:stretch/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962F06-6428-CD15-824E-4ED58FC752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9238" y="1145080"/>
            <a:ext cx="9090476" cy="2179601"/>
          </a:xfrm>
        </p:spPr>
        <p:txBody>
          <a:bodyPr anchor="b"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Seal of Civic Readiness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7F80BC-588B-D983-81FF-3B0622F2DB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99029" y="3774105"/>
            <a:ext cx="6190895" cy="1633040"/>
          </a:xfrm>
        </p:spPr>
        <p:txBody>
          <a:bodyPr anchor="t"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White Plains Social Studies Department</a:t>
            </a:r>
          </a:p>
        </p:txBody>
      </p:sp>
    </p:spTree>
    <p:extLst>
      <p:ext uri="{BB962C8B-B14F-4D97-AF65-F5344CB8AC3E}">
        <p14:creationId xmlns:p14="http://schemas.microsoft.com/office/powerpoint/2010/main" val="2282031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C4016-9C0A-008A-4CDB-616E5CB83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US"/>
              <a:t>What is the Seal?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BF2F5-5A80-5CA0-C4E6-F55D9082F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064439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0" i="0">
                <a:effectLst/>
                <a:latin typeface="Open Sans" panose="020B0606030504020204" pitchFamily="34" charset="0"/>
              </a:rPr>
              <a:t>The Seal of Civic Readiness is a </a:t>
            </a:r>
            <a:r>
              <a:rPr lang="en-US" b="1" i="0">
                <a:effectLst/>
                <a:latin typeface="Open Sans" panose="020B0606030504020204" pitchFamily="34" charset="0"/>
              </a:rPr>
              <a:t>formal recognition </a:t>
            </a:r>
            <a:r>
              <a:rPr lang="en-US" b="0" i="0">
                <a:effectLst/>
                <a:latin typeface="Open Sans" panose="020B0606030504020204" pitchFamily="34" charset="0"/>
              </a:rPr>
              <a:t>that a student has attained a high level of proficiency in terms of civic knowledge, civic skills, civic mindset, and civic experiences. The Seal of Civic Readiness distinction on a high school transcript and diploma: 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Counts as a New York State approved 4+1 Pathway to Graduation (see next slide)</a:t>
            </a:r>
          </a:p>
        </p:txBody>
      </p:sp>
      <p:pic>
        <p:nvPicPr>
          <p:cNvPr id="5" name="Picture 4" descr="High angle view of a rolled paper, brown notebook, and black notepad on a wooden table">
            <a:extLst>
              <a:ext uri="{FF2B5EF4-FFF2-40B4-BE49-F238E27FC236}">
                <a16:creationId xmlns:a16="http://schemas.microsoft.com/office/drawing/2014/main" id="{AE669D73-8107-0C0E-4EB5-E37F52827B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7489" b="-2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273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542A1125-BEEF-4B06-B7A6-5C89AFBF8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F31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41AF29A-C02E-4F6E-AE31-4D61F939D5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4803267-175B-4586-A120-09F386B975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3358C8-67CF-1904-0AFA-F4175F90A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477" y="1920832"/>
            <a:ext cx="9951041" cy="301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81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24712-6A5F-853A-BF73-D52D294FD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981" y="-21648"/>
            <a:ext cx="4767930" cy="1848734"/>
          </a:xfrm>
        </p:spPr>
        <p:txBody>
          <a:bodyPr>
            <a:normAutofit/>
          </a:bodyPr>
          <a:lstStyle/>
          <a:p>
            <a:r>
              <a:rPr lang="en-US"/>
              <a:t>How do I earn the Seal?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8E01CC3-30D3-1CCB-D9D1-EE272A870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71" y="1944210"/>
            <a:ext cx="4767930" cy="4100944"/>
          </a:xfrm>
        </p:spPr>
        <p:txBody>
          <a:bodyPr>
            <a:normAutofit/>
          </a:bodyPr>
          <a:lstStyle/>
          <a:p>
            <a:r>
              <a:rPr lang="en-US" sz="2800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-</a:t>
            </a:r>
            <a:r>
              <a:rPr lang="en-US" sz="2800">
                <a:solidFill>
                  <a:srgbClr val="000000"/>
                </a:solidFill>
                <a:latin typeface="Open Sans" panose="020B0606030504020204" pitchFamily="34" charset="0"/>
              </a:rPr>
              <a:t>M</a:t>
            </a:r>
            <a:r>
              <a:rPr lang="en-US" sz="2800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ust complete all requirements for a Regents diploma.</a:t>
            </a:r>
          </a:p>
          <a:p>
            <a:r>
              <a:rPr lang="en-US" sz="2800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-Must earn a total of </a:t>
            </a:r>
            <a:r>
              <a:rPr lang="en-US" sz="2800" b="1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six</a:t>
            </a:r>
            <a:r>
              <a:rPr lang="en-US" sz="2800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points with at least </a:t>
            </a:r>
            <a:r>
              <a:rPr lang="en-US" sz="2800" b="1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two</a:t>
            </a:r>
            <a:r>
              <a:rPr lang="en-US" sz="2800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points in Civic Knowledge and at least </a:t>
            </a:r>
            <a:r>
              <a:rPr lang="en-US" sz="2800" b="1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two</a:t>
            </a:r>
            <a:r>
              <a:rPr lang="en-US" sz="2800" b="0" i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points in Civic Participation. </a:t>
            </a:r>
          </a:p>
        </p:txBody>
      </p:sp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CE9F1423-8C98-812C-16FD-9EB44A6CC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0742" y="1098958"/>
            <a:ext cx="5654663" cy="52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53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170DC-A727-2685-3DF6-F7217E0F0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/>
              <a:t>Who is on the Civics Seal Committee?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5EFC3-EE21-90B7-289D-85C235968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6203654" cy="444023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/>
              <a:t>-Ms. Gena Archer, Parent Representative </a:t>
            </a:r>
          </a:p>
          <a:p>
            <a:pPr>
              <a:lnSpc>
                <a:spcPct val="90000"/>
              </a:lnSpc>
            </a:pPr>
            <a:r>
              <a:rPr lang="en-US"/>
              <a:t>-Ms. Susan Brumer, High School Social Studies Teacher </a:t>
            </a:r>
          </a:p>
          <a:p>
            <a:pPr>
              <a:lnSpc>
                <a:spcPct val="90000"/>
              </a:lnSpc>
            </a:pPr>
            <a:r>
              <a:rPr lang="en-US"/>
              <a:t>-Ms. Lauren Crowley, High School Social Studies Teacher</a:t>
            </a:r>
          </a:p>
          <a:p>
            <a:pPr>
              <a:lnSpc>
                <a:spcPct val="90000"/>
              </a:lnSpc>
            </a:pPr>
            <a:r>
              <a:rPr lang="en-US"/>
              <a:t>-Mr. Emory Davis, Social Studies Coordinator Grades 7-12</a:t>
            </a:r>
          </a:p>
          <a:p>
            <a:pPr>
              <a:lnSpc>
                <a:spcPct val="90000"/>
              </a:lnSpc>
            </a:pPr>
            <a:r>
              <a:rPr lang="en-US"/>
              <a:t>-Mrs. Kelly Fiscella, Eastview Middle School Social Studies Teacher </a:t>
            </a:r>
          </a:p>
          <a:p>
            <a:pPr>
              <a:lnSpc>
                <a:spcPct val="90000"/>
              </a:lnSpc>
            </a:pPr>
            <a:r>
              <a:rPr lang="en-US"/>
              <a:t>-Mr. Kevin Hurley, High School Social Studies Teacher</a:t>
            </a:r>
          </a:p>
          <a:p>
            <a:pPr>
              <a:lnSpc>
                <a:spcPct val="90000"/>
              </a:lnSpc>
            </a:pPr>
            <a:r>
              <a:rPr lang="en-US"/>
              <a:t>-Mr. Fred Rickles, High School Social Studies Teacher</a:t>
            </a:r>
          </a:p>
          <a:p>
            <a:pPr>
              <a:lnSpc>
                <a:spcPct val="90000"/>
              </a:lnSpc>
            </a:pPr>
            <a:r>
              <a:rPr lang="en-US"/>
              <a:t>-Mrs. Kara Ross, High School Librarian</a:t>
            </a:r>
          </a:p>
          <a:p>
            <a:pPr>
              <a:lnSpc>
                <a:spcPct val="90000"/>
              </a:lnSpc>
            </a:pPr>
            <a:r>
              <a:rPr lang="en-US"/>
              <a:t>-Mrs. Samantha </a:t>
            </a:r>
            <a:r>
              <a:rPr lang="en-US" err="1"/>
              <a:t>Tinampay</a:t>
            </a:r>
            <a:r>
              <a:rPr lang="en-US"/>
              <a:t>, High School Social Studies Teacher</a:t>
            </a:r>
          </a:p>
          <a:p>
            <a:pPr>
              <a:lnSpc>
                <a:spcPct val="90000"/>
              </a:lnSpc>
            </a:pPr>
            <a:r>
              <a:rPr lang="en-US"/>
              <a:t>-Mrs. Jawanda Weston, Civics Seal Facilitator/High School Social Studies Teacher</a:t>
            </a:r>
          </a:p>
          <a:p>
            <a:pPr>
              <a:lnSpc>
                <a:spcPct val="90000"/>
              </a:lnSpc>
            </a:pPr>
            <a:endParaRPr lang="en-US" sz="1300"/>
          </a:p>
          <a:p>
            <a:pPr>
              <a:lnSpc>
                <a:spcPct val="90000"/>
              </a:lnSpc>
            </a:pPr>
            <a:endParaRPr lang="en-US" sz="1300"/>
          </a:p>
        </p:txBody>
      </p:sp>
      <p:pic>
        <p:nvPicPr>
          <p:cNvPr id="5" name="Picture 4" descr="Toy plastic numbers">
            <a:extLst>
              <a:ext uri="{FF2B5EF4-FFF2-40B4-BE49-F238E27FC236}">
                <a16:creationId xmlns:a16="http://schemas.microsoft.com/office/drawing/2014/main" id="{1D0583D2-C589-07F8-4CAD-217E5EE158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65" r="26824" b="-2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0841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DA19F-9113-A550-2B48-D6482CD23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3737268" cy="1320800"/>
          </a:xfrm>
        </p:spPr>
        <p:txBody>
          <a:bodyPr>
            <a:normAutofit/>
          </a:bodyPr>
          <a:lstStyle/>
          <a:p>
            <a:r>
              <a:rPr lang="en-US"/>
              <a:t>How Do We Track Your Progress?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D863F-4A4B-AC06-2041-83D5FBFD8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63" y="2160589"/>
            <a:ext cx="4305912" cy="388077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Please join the Schoology pages to submit your work</a:t>
            </a:r>
          </a:p>
          <a:p>
            <a:pPr>
              <a:lnSpc>
                <a:spcPct val="90000"/>
              </a:lnSpc>
            </a:pPr>
            <a:r>
              <a:rPr lang="en-US"/>
              <a:t>Class of 2024 (current 12</a:t>
            </a:r>
            <a:r>
              <a:rPr lang="en-US" baseline="30000"/>
              <a:t>th</a:t>
            </a:r>
            <a:r>
              <a:rPr lang="en-US"/>
              <a:t> graders) RZ64-FGMX-GWSNK</a:t>
            </a:r>
          </a:p>
          <a:p>
            <a:pPr>
              <a:lnSpc>
                <a:spcPct val="90000"/>
              </a:lnSpc>
            </a:pPr>
            <a:r>
              <a:rPr lang="en-US"/>
              <a:t>Class of 2025 (current 11</a:t>
            </a:r>
            <a:r>
              <a:rPr lang="en-US" baseline="30000"/>
              <a:t>th</a:t>
            </a:r>
            <a:r>
              <a:rPr lang="en-US"/>
              <a:t> graders) F9F9-QVFH-SWQJG</a:t>
            </a:r>
          </a:p>
          <a:p>
            <a:pPr>
              <a:lnSpc>
                <a:spcPct val="90000"/>
              </a:lnSpc>
            </a:pPr>
            <a:r>
              <a:rPr lang="en-US"/>
              <a:t>Class of 2026 (current 10</a:t>
            </a:r>
            <a:r>
              <a:rPr lang="en-US" baseline="30000"/>
              <a:t>th</a:t>
            </a:r>
            <a:r>
              <a:rPr lang="en-US"/>
              <a:t> graders) BWDF-4MM3-SWQ5B</a:t>
            </a:r>
          </a:p>
          <a:p>
            <a:pPr>
              <a:lnSpc>
                <a:spcPct val="90000"/>
              </a:lnSpc>
            </a:pPr>
            <a:r>
              <a:rPr lang="en-US"/>
              <a:t>Class of 2027 (current 9</a:t>
            </a:r>
            <a:r>
              <a:rPr lang="en-US" baseline="30000"/>
              <a:t>th</a:t>
            </a:r>
            <a:r>
              <a:rPr lang="en-US"/>
              <a:t> graders) 9T7R-BZTG-FDB84</a:t>
            </a:r>
          </a:p>
          <a:p>
            <a:pPr>
              <a:lnSpc>
                <a:spcPct val="90000"/>
              </a:lnSpc>
            </a:pPr>
            <a:r>
              <a:rPr lang="en-US"/>
              <a:t>Class of 2028 (current 8</a:t>
            </a:r>
            <a:r>
              <a:rPr lang="en-US" baseline="30000"/>
              <a:t>th</a:t>
            </a:r>
            <a:r>
              <a:rPr lang="en-US"/>
              <a:t> graders) 9ST9-NQJM-334WT</a:t>
            </a:r>
          </a:p>
        </p:txBody>
      </p:sp>
      <p:pic>
        <p:nvPicPr>
          <p:cNvPr id="14" name="Picture 13" descr="Conference room table">
            <a:extLst>
              <a:ext uri="{FF2B5EF4-FFF2-40B4-BE49-F238E27FC236}">
                <a16:creationId xmlns:a16="http://schemas.microsoft.com/office/drawing/2014/main" id="{B4CBBAA6-065A-D911-30EB-232EA452B2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90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879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6157C-71FF-5AF5-6BF4-2EB26172D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385" y="233395"/>
            <a:ext cx="10077557" cy="1325563"/>
          </a:xfrm>
        </p:spPr>
        <p:txBody>
          <a:bodyPr/>
          <a:lstStyle/>
          <a:p>
            <a:r>
              <a:rPr lang="en-US"/>
              <a:t>Advanced Social Studies Courses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8964F-48C4-D939-71D9-5EC18B8F1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-Global History 1H				-AP Comparative Politics</a:t>
            </a:r>
          </a:p>
          <a:p>
            <a:r>
              <a:rPr lang="en-US"/>
              <a:t>-AP World History				-AP US Government and Politics</a:t>
            </a:r>
          </a:p>
          <a:p>
            <a:r>
              <a:rPr lang="en-US"/>
              <a:t>-AP United States History		-African American History Honors</a:t>
            </a:r>
          </a:p>
          <a:p>
            <a:r>
              <a:rPr lang="en-US"/>
              <a:t>-SUPA US History				-Latinx Studies Honors</a:t>
            </a:r>
          </a:p>
          <a:p>
            <a:r>
              <a:rPr lang="en-US"/>
              <a:t>-Criminal Law/Justice Honors	-Economics: Farm to Table Honors</a:t>
            </a:r>
          </a:p>
          <a:p>
            <a:r>
              <a:rPr lang="en-US"/>
              <a:t>-SUPA Personal Finance			-Economics of Sports Honors</a:t>
            </a:r>
          </a:p>
          <a:p>
            <a:r>
              <a:rPr lang="en-US"/>
              <a:t>-SUPA Public Policy				-Action Civics Honors</a:t>
            </a:r>
          </a:p>
          <a:p>
            <a:r>
              <a:rPr lang="en-US"/>
              <a:t>-AP Psychology</a:t>
            </a:r>
          </a:p>
        </p:txBody>
      </p:sp>
    </p:spTree>
    <p:extLst>
      <p:ext uri="{BB962C8B-B14F-4D97-AF65-F5344CB8AC3E}">
        <p14:creationId xmlns:p14="http://schemas.microsoft.com/office/powerpoint/2010/main" val="2425559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3A23F-4AC8-33EA-15FD-78120F4C9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9562" y="609600"/>
            <a:ext cx="6424440" cy="1320800"/>
          </a:xfrm>
        </p:spPr>
        <p:txBody>
          <a:bodyPr>
            <a:normAutofit/>
          </a:bodyPr>
          <a:lstStyle/>
          <a:p>
            <a:r>
              <a:rPr lang="en-US"/>
              <a:t>Research Project</a:t>
            </a:r>
          </a:p>
        </p:txBody>
      </p:sp>
      <p:pic>
        <p:nvPicPr>
          <p:cNvPr id="5" name="Picture 4" descr="Magnifying glass and question mark">
            <a:extLst>
              <a:ext uri="{FF2B5EF4-FFF2-40B4-BE49-F238E27FC236}">
                <a16:creationId xmlns:a16="http://schemas.microsoft.com/office/drawing/2014/main" id="{BC6610D8-40FE-F2C0-698A-9F993B1CBE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073" r="31534" b="-1"/>
          <a:stretch/>
        </p:blipFill>
        <p:spPr>
          <a:xfrm>
            <a:off x="20" y="10"/>
            <a:ext cx="2734036" cy="6867719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461457" y="6858000"/>
                </a:lnTo>
                <a:lnTo>
                  <a:pt x="0" y="4134118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EB6743CF-E74B-4A3C-A785-599069DB89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DB7EA-E0B1-913E-E538-4AEC9D5F1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9562" y="2160589"/>
            <a:ext cx="6424440" cy="388077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Examine a question (constitutional, historical, political, economic, and/or social) through the lens of civics.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Use a variety of sources (i.e., quantitative, qualitative, primary, secondary) to fully investigate the research question and support the research thesis (argument or perspective on the topic).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/>
              <a:t>Present their research using written, audio/visual, oral, and/or multimodal formats.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/>
          </a:p>
          <a:p>
            <a:r>
              <a:rPr lang="en-US" b="1"/>
              <a:t>-This project will be done in all Global 1 courses</a:t>
            </a:r>
          </a:p>
        </p:txBody>
      </p:sp>
    </p:spTree>
    <p:extLst>
      <p:ext uri="{BB962C8B-B14F-4D97-AF65-F5344CB8AC3E}">
        <p14:creationId xmlns:p14="http://schemas.microsoft.com/office/powerpoint/2010/main" val="4211217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CA5EAA-B1A0-83B3-20C7-E0BC13C92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018" y="199453"/>
            <a:ext cx="7098149" cy="622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913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695F9-5F59-7124-4FEE-2704D59F8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85" y="59524"/>
            <a:ext cx="5566263" cy="1455091"/>
          </a:xfrm>
        </p:spPr>
        <p:txBody>
          <a:bodyPr>
            <a:normAutofit/>
          </a:bodyPr>
          <a:lstStyle/>
          <a:p>
            <a:r>
              <a:rPr lang="en-US"/>
              <a:t>High School Civics Project (limit 2 times)</a:t>
            </a: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2ECDB360-5630-6363-E826-08682BB81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549" y="1601109"/>
            <a:ext cx="5566263" cy="391555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/>
              <a:t>In a High School Civic Project, students will: </a:t>
            </a:r>
          </a:p>
          <a:p>
            <a:pPr>
              <a:lnSpc>
                <a:spcPct val="100000"/>
              </a:lnSpc>
            </a:pPr>
            <a:r>
              <a:rPr lang="en-US" sz="2400"/>
              <a:t>The </a:t>
            </a:r>
            <a:r>
              <a:rPr lang="en-US" sz="2400" b="1"/>
              <a:t>Civic Project </a:t>
            </a:r>
            <a:r>
              <a:rPr lang="en-US" sz="2400"/>
              <a:t>is focused on a civic issue or problem that can be interpreted in a variety of ways by a broad array of citizens holding various viewpoints. </a:t>
            </a:r>
          </a:p>
        </p:txBody>
      </p:sp>
      <p:pic>
        <p:nvPicPr>
          <p:cNvPr id="36" name="Picture 35" descr="Abstract blurred public library with bookshelves">
            <a:extLst>
              <a:ext uri="{FF2B5EF4-FFF2-40B4-BE49-F238E27FC236}">
                <a16:creationId xmlns:a16="http://schemas.microsoft.com/office/drawing/2014/main" id="{73ED3CA2-A986-B3EF-3ACA-EF822228EF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84" r="33623" b="-1"/>
          <a:stretch/>
        </p:blipFill>
        <p:spPr>
          <a:xfrm>
            <a:off x="6531790" y="10"/>
            <a:ext cx="2490912" cy="30180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E0CA741-7804-3C1C-4EC9-BA80D7958389}"/>
              </a:ext>
            </a:extLst>
          </p:cNvPr>
          <p:cNvSpPr txBox="1"/>
          <p:nvPr/>
        </p:nvSpPr>
        <p:spPr>
          <a:xfrm>
            <a:off x="6222190" y="3359020"/>
            <a:ext cx="580496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-Students will complete both of these in their </a:t>
            </a:r>
            <a:r>
              <a:rPr lang="en-US" b="1"/>
              <a:t>12</a:t>
            </a:r>
            <a:r>
              <a:rPr lang="en-US" b="1" baseline="30000"/>
              <a:t>th</a:t>
            </a:r>
            <a:r>
              <a:rPr lang="en-US" b="1"/>
              <a:t> grade Social Studies classes</a:t>
            </a:r>
            <a:r>
              <a:rPr lang="en-US"/>
              <a:t>.  One per half year course.</a:t>
            </a:r>
          </a:p>
          <a:p>
            <a:endParaRPr lang="en-US"/>
          </a:p>
          <a:p>
            <a:r>
              <a:rPr lang="en-US"/>
              <a:t>Exceptions: Full year AP 12</a:t>
            </a:r>
            <a:r>
              <a:rPr lang="en-US" baseline="30000"/>
              <a:t>th</a:t>
            </a:r>
            <a:r>
              <a:rPr lang="en-US"/>
              <a:t> grade classes will complete only one in the Fall not Spring.</a:t>
            </a:r>
          </a:p>
          <a:p>
            <a:endParaRPr lang="en-US"/>
          </a:p>
          <a:p>
            <a:r>
              <a:rPr lang="en-US"/>
              <a:t>AP US History classes will complete one after the AP exam in May.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4D4735-EAC1-A421-192A-2D9DF092AB46}"/>
              </a:ext>
            </a:extLst>
          </p:cNvPr>
          <p:cNvSpPr txBox="1"/>
          <p:nvPr/>
        </p:nvSpPr>
        <p:spPr>
          <a:xfrm>
            <a:off x="61616" y="4996717"/>
            <a:ext cx="60989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hlinkClick r:id="rId3"/>
              </a:rPr>
              <a:t>Civic Seal Action Plan project.docx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00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F86A0-FFD9-FF57-A44B-79BB2CE2D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803" y="94611"/>
            <a:ext cx="10077557" cy="881934"/>
          </a:xfrm>
        </p:spPr>
        <p:txBody>
          <a:bodyPr/>
          <a:lstStyle/>
          <a:p>
            <a:r>
              <a:rPr lang="en-US"/>
              <a:t>Civics Project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250240-C197-CACB-1D04-6788521D0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864" y="976545"/>
            <a:ext cx="7705818" cy="589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06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5394A8-18A0-A0D7-D652-3DAFCBD21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n-US"/>
              <a:t>Other examples of Civics Projects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A72EEB3-6FA6-338D-123F-D0994EC5BF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4241668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8749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5AD12-BF8F-00EE-5E6B-C3BC039B0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260" y="393230"/>
            <a:ext cx="8596668" cy="1320800"/>
          </a:xfrm>
        </p:spPr>
        <p:txBody>
          <a:bodyPr/>
          <a:lstStyle/>
          <a:p>
            <a:r>
              <a:rPr lang="en-US">
                <a:hlinkClick r:id="rId2"/>
              </a:rPr>
              <a:t>Student Research</a:t>
            </a:r>
            <a:r>
              <a:rPr lang="en-US"/>
              <a:t> </a:t>
            </a:r>
          </a:p>
        </p:txBody>
      </p:sp>
      <p:pic>
        <p:nvPicPr>
          <p:cNvPr id="4" name="Picture 3" descr="A blue ribbon on a black surface&#10;&#10;Description automatically generated">
            <a:extLst>
              <a:ext uri="{FF2B5EF4-FFF2-40B4-BE49-F238E27FC236}">
                <a16:creationId xmlns:a16="http://schemas.microsoft.com/office/drawing/2014/main" id="{A7F38D8C-5C3C-3BB0-ABDF-4E25D208AC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278" t="22926" r="7764" b="9050"/>
          <a:stretch/>
        </p:blipFill>
        <p:spPr>
          <a:xfrm>
            <a:off x="966275" y="1261264"/>
            <a:ext cx="7917918" cy="432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98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BC774-AA79-868F-B76B-57749FE19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Student Work</a:t>
            </a:r>
            <a:r>
              <a:rPr lang="en-US"/>
              <a:t> </a:t>
            </a: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CD276C29-4680-AD5D-2810-730104CFB3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085" t="22527" r="8494" b="7555"/>
          <a:stretch/>
        </p:blipFill>
        <p:spPr>
          <a:xfrm>
            <a:off x="752593" y="1298222"/>
            <a:ext cx="7918168" cy="448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68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61C8E-0DC9-6AC6-6CF5-2CDD42EBD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  <a:hlinkClick r:id="rId2"/>
              </a:rPr>
              <a:t>Student Research</a:t>
            </a:r>
            <a:r>
              <a:rPr lang="en-US">
                <a:ea typeface="+mj-lt"/>
                <a:cs typeface="+mj-lt"/>
              </a:rPr>
              <a:t> 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5431C844-E2FB-1FE4-0E40-1C6C6E660C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32" t="20845" r="5305" b="12113"/>
          <a:stretch/>
        </p:blipFill>
        <p:spPr>
          <a:xfrm>
            <a:off x="605526" y="1244278"/>
            <a:ext cx="8639498" cy="459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548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2381858-A525-8C49-6FD9-270ADE0B5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969" y="4553712"/>
            <a:ext cx="8288032" cy="10963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chemeClr val="accent1"/>
                </a:solidFill>
                <a:latin typeface="+mj-lt"/>
                <a:ea typeface="+mj-ea"/>
                <a:cs typeface="+mj-cs"/>
                <a:hlinkClick r:id="rId2"/>
              </a:rPr>
              <a:t>Student Research</a:t>
            </a:r>
            <a:r>
              <a:rPr lang="en-US" sz="4800" kern="12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 </a:t>
            </a:r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AD628DAC-ACE4-61F8-1519-9B6B81925E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62" t="22802" r="7722" b="7280"/>
          <a:stretch/>
        </p:blipFill>
        <p:spPr>
          <a:xfrm>
            <a:off x="2188835" y="934222"/>
            <a:ext cx="5882299" cy="329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044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7D65F-B2E0-A5EE-DE73-B5ED51926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925" y="410547"/>
            <a:ext cx="10077557" cy="1076933"/>
          </a:xfrm>
        </p:spPr>
        <p:txBody>
          <a:bodyPr/>
          <a:lstStyle/>
          <a:p>
            <a:r>
              <a:rPr lang="en-US"/>
              <a:t>Service Learning Project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85EAF3A-EFBA-ABD8-8A8B-7A42564004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8960433"/>
              </p:ext>
            </p:extLst>
          </p:nvPr>
        </p:nvGraphicFramePr>
        <p:xfrm>
          <a:off x="341159" y="1654477"/>
          <a:ext cx="10077557" cy="3549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B7B8F22-AE53-2F33-2D78-72166672911C}"/>
              </a:ext>
            </a:extLst>
          </p:cNvPr>
          <p:cNvSpPr txBox="1"/>
          <p:nvPr/>
        </p:nvSpPr>
        <p:spPr>
          <a:xfrm>
            <a:off x="511728" y="5268286"/>
            <a:ext cx="92698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-A Service Learning course will be offered every year for Social Studies/English</a:t>
            </a:r>
          </a:p>
          <a:p>
            <a:r>
              <a:rPr lang="en-US"/>
              <a:t>-We will work with clubs/organizations at the school to identify students who are involved in the community.</a:t>
            </a:r>
          </a:p>
        </p:txBody>
      </p:sp>
    </p:spTree>
    <p:extLst>
      <p:ext uri="{BB962C8B-B14F-4D97-AF65-F5344CB8AC3E}">
        <p14:creationId xmlns:p14="http://schemas.microsoft.com/office/powerpoint/2010/main" val="1596285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9EE0D-7881-D9F4-ED62-AEBB79F8D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735307"/>
            <a:ext cx="10915158" cy="1432559"/>
          </a:xfrm>
        </p:spPr>
        <p:txBody>
          <a:bodyPr>
            <a:normAutofit/>
          </a:bodyPr>
          <a:lstStyle/>
          <a:p>
            <a:r>
              <a:rPr lang="en-US"/>
              <a:t>Earned Credit in an Elective Course that Promotes Civic Engagement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828F588-4E9F-5C88-AAB0-2E2FF6AC36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0364499"/>
              </p:ext>
            </p:extLst>
          </p:nvPr>
        </p:nvGraphicFramePr>
        <p:xfrm>
          <a:off x="534427" y="2522538"/>
          <a:ext cx="11044899" cy="35480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1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7A050-C9FA-5D15-5C6A-763133E57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933" y="367190"/>
            <a:ext cx="10077557" cy="1325563"/>
          </a:xfrm>
        </p:spPr>
        <p:txBody>
          <a:bodyPr/>
          <a:lstStyle/>
          <a:p>
            <a:r>
              <a:rPr lang="en-US"/>
              <a:t>Middle School Capstone Project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69DB3A91-0CFD-1E2B-DFB8-B2CE458A963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6994" y="1859155"/>
          <a:ext cx="10077557" cy="2201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C843820-5E35-86FC-EA5B-013499BA06FD}"/>
              </a:ext>
            </a:extLst>
          </p:cNvPr>
          <p:cNvSpPr txBox="1"/>
          <p:nvPr/>
        </p:nvSpPr>
        <p:spPr>
          <a:xfrm>
            <a:off x="570451" y="4572000"/>
            <a:ext cx="89091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All 8</a:t>
            </a:r>
            <a:r>
              <a:rPr lang="en-US" baseline="30000"/>
              <a:t>th</a:t>
            </a:r>
            <a:r>
              <a:rPr lang="en-US"/>
              <a:t> grade students during their unit on the Progressive Era will complete a “modern muckraker” project and present them to their classes.</a:t>
            </a:r>
          </a:p>
          <a:p>
            <a:endParaRPr lang="en-US"/>
          </a:p>
          <a:p>
            <a:r>
              <a:rPr lang="en-US"/>
              <a:t>7</a:t>
            </a:r>
            <a:r>
              <a:rPr lang="en-US" baseline="30000"/>
              <a:t>th</a:t>
            </a:r>
            <a:r>
              <a:rPr lang="en-US"/>
              <a:t> grade students have the option of completing a Capstone project after school.  Possibility of integration into the Current Events club or creating an extra after school club for middle school students.</a:t>
            </a:r>
          </a:p>
        </p:txBody>
      </p:sp>
    </p:spTree>
    <p:extLst>
      <p:ext uri="{BB962C8B-B14F-4D97-AF65-F5344CB8AC3E}">
        <p14:creationId xmlns:p14="http://schemas.microsoft.com/office/powerpoint/2010/main" val="2596634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866394-4994-3D53-5024-039EF9760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69" y="82296"/>
            <a:ext cx="74114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66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15F553-F5D5-7CAB-226E-5906145B9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77" y="493776"/>
            <a:ext cx="10197494" cy="1099457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Work Based Learning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DD4A6-298C-2759-EF49-B624AA5BD862}"/>
              </a:ext>
            </a:extLst>
          </p:cNvPr>
          <p:cNvSpPr>
            <a:spLocks/>
          </p:cNvSpPr>
          <p:nvPr/>
        </p:nvSpPr>
        <p:spPr>
          <a:xfrm>
            <a:off x="707573" y="1572520"/>
            <a:ext cx="3010747" cy="1492274"/>
          </a:xfrm>
          <a:prstGeom prst="rect">
            <a:avLst/>
          </a:prstGeom>
        </p:spPr>
        <p:txBody>
          <a:bodyPr/>
          <a:lstStyle/>
          <a:p>
            <a:pPr defTabSz="434340">
              <a:spcAft>
                <a:spcPts val="600"/>
              </a:spcAft>
            </a:pPr>
            <a:r>
              <a:rPr lang="en-US" sz="171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Students must participate a minimum of 40 hours </a:t>
            </a:r>
          </a:p>
          <a:p>
            <a:pPr defTabSz="434340">
              <a:spcAft>
                <a:spcPts val="600"/>
              </a:spcAft>
            </a:pPr>
            <a:r>
              <a:rPr lang="en-US" sz="171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Write an Application of Knowledge (AOK) essay/presentation </a:t>
            </a:r>
          </a:p>
          <a:p>
            <a:pPr defTabSz="434340">
              <a:spcAft>
                <a:spcPts val="600"/>
              </a:spcAft>
            </a:pPr>
            <a:r>
              <a:rPr lang="en-US" sz="171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● This may be accomplished over four years of high school (9-12)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4612A2-5269-4243-38E6-AC7737C9116B}"/>
              </a:ext>
            </a:extLst>
          </p:cNvPr>
          <p:cNvSpPr txBox="1"/>
          <p:nvPr/>
        </p:nvSpPr>
        <p:spPr>
          <a:xfrm>
            <a:off x="564557" y="4580729"/>
            <a:ext cx="4089739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defTabSz="434340">
              <a:spcAft>
                <a:spcPts val="600"/>
              </a:spcAft>
            </a:pPr>
            <a:r>
              <a:rPr lang="en-US" sz="1700" kern="1200">
                <a:latin typeface="+mn-lt"/>
                <a:ea typeface="+mn-ea"/>
                <a:cs typeface="+mn-cs"/>
              </a:rPr>
              <a:t>Options: SITE program and Ms. Lo Medico will help identify students who are on track to complete </a:t>
            </a:r>
            <a:r>
              <a:rPr lang="en-US" sz="1700"/>
              <a:t>SITE program hours</a:t>
            </a:r>
            <a:r>
              <a:rPr lang="en-US" sz="1700" kern="1200">
                <a:latin typeface="+mn-lt"/>
                <a:ea typeface="+mn-ea"/>
                <a:cs typeface="+mn-cs"/>
              </a:rPr>
              <a:t>.</a:t>
            </a:r>
            <a:endParaRPr lang="en-US" sz="1700"/>
          </a:p>
        </p:txBody>
      </p:sp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FBC9BFD8-4D17-E0DB-220E-505B8ADD580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8" t="30666" r="12409" b="3882"/>
          <a:stretch/>
        </p:blipFill>
        <p:spPr>
          <a:xfrm>
            <a:off x="5189105" y="183968"/>
            <a:ext cx="6265521" cy="4717216"/>
          </a:xfrm>
          <a:prstGeom prst="rect">
            <a:avLst/>
          </a:prstGeom>
        </p:spPr>
      </p:pic>
      <p:pic>
        <p:nvPicPr>
          <p:cNvPr id="19" name="Video 18">
            <a:hlinkClick r:id="" action="ppaction://media"/>
            <a:extLst>
              <a:ext uri="{FF2B5EF4-FFF2-40B4-BE49-F238E27FC236}">
                <a16:creationId xmlns:a16="http://schemas.microsoft.com/office/drawing/2014/main" id="{2957711A-85DF-3756-F54E-436BAC80EE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27272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874"/>
    </mc:Choice>
    <mc:Fallback>
      <p:transition spd="slow" advTm="1078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89381-A495-8AF3-A8F9-71197E5F5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221" y="327171"/>
            <a:ext cx="10077557" cy="669725"/>
          </a:xfrm>
        </p:spPr>
        <p:txBody>
          <a:bodyPr/>
          <a:lstStyle/>
          <a:p>
            <a:r>
              <a:rPr lang="en-US"/>
              <a:t>High School Capstone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8F9FA5E0-7DFF-DC63-B685-048D663147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9715977"/>
              </p:ext>
            </p:extLst>
          </p:nvPr>
        </p:nvGraphicFramePr>
        <p:xfrm>
          <a:off x="483772" y="1297093"/>
          <a:ext cx="10077557" cy="3549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5479DA0-D921-CDA9-7F1D-F39063BA4990}"/>
              </a:ext>
            </a:extLst>
          </p:cNvPr>
          <p:cNvSpPr txBox="1"/>
          <p:nvPr/>
        </p:nvSpPr>
        <p:spPr>
          <a:xfrm>
            <a:off x="704675" y="5125673"/>
            <a:ext cx="100775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Students will complete this project either independently* or in the Action Civics elective course offered next year.</a:t>
            </a:r>
          </a:p>
          <a:p>
            <a:endParaRPr lang="en-US"/>
          </a:p>
          <a:p>
            <a:r>
              <a:rPr lang="en-US"/>
              <a:t>*Students will also be able to work with a teacher of their choosing and attend the weekly after school meetings for support.</a:t>
            </a:r>
          </a:p>
        </p:txBody>
      </p:sp>
    </p:spTree>
    <p:extLst>
      <p:ext uri="{BB962C8B-B14F-4D97-AF65-F5344CB8AC3E}">
        <p14:creationId xmlns:p14="http://schemas.microsoft.com/office/powerpoint/2010/main" val="667757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737DD-7125-F5FD-95F5-38C38820D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47" y="609600"/>
            <a:ext cx="6487955" cy="1320800"/>
          </a:xfrm>
        </p:spPr>
        <p:txBody>
          <a:bodyPr>
            <a:normAutofit/>
          </a:bodyPr>
          <a:lstStyle/>
          <a:p>
            <a:r>
              <a:rPr lang="en-US"/>
              <a:t>Do you still have questions?</a:t>
            </a:r>
          </a:p>
        </p:txBody>
      </p:sp>
      <p:pic>
        <p:nvPicPr>
          <p:cNvPr id="5" name="Picture 4" descr="Working space background">
            <a:extLst>
              <a:ext uri="{FF2B5EF4-FFF2-40B4-BE49-F238E27FC236}">
                <a16:creationId xmlns:a16="http://schemas.microsoft.com/office/drawing/2014/main" id="{6ACB92E6-9173-19D8-E6A6-A6F061D5D7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67849" r="5611" b="1"/>
          <a:stretch/>
        </p:blipFill>
        <p:spPr>
          <a:xfrm>
            <a:off x="20" y="10"/>
            <a:ext cx="2734036" cy="6876278"/>
          </a:xfrm>
          <a:custGeom>
            <a:avLst/>
            <a:gdLst/>
            <a:ahLst/>
            <a:cxnLst/>
            <a:rect l="l" t="t" r="r" b="b"/>
            <a:pathLst>
              <a:path w="2734056" h="6858000">
                <a:moveTo>
                  <a:pt x="0" y="0"/>
                </a:moveTo>
                <a:lnTo>
                  <a:pt x="1674254" y="0"/>
                </a:lnTo>
                <a:lnTo>
                  <a:pt x="2734056" y="6850199"/>
                </a:lnTo>
                <a:lnTo>
                  <a:pt x="2734056" y="6858000"/>
                </a:lnTo>
                <a:lnTo>
                  <a:pt x="842596" y="6858000"/>
                </a:lnTo>
                <a:lnTo>
                  <a:pt x="0" y="1191846"/>
                </a:lnTo>
                <a:close/>
              </a:path>
            </a:pathLst>
          </a:cu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18E5A25-92C5-4F27-8E26-0AAAB0CDC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119184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1533D-FCC4-DE16-C179-9F8FC2E6F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6047" y="2160589"/>
            <a:ext cx="6487955" cy="3880773"/>
          </a:xfrm>
        </p:spPr>
        <p:txBody>
          <a:bodyPr>
            <a:normAutofit/>
          </a:bodyPr>
          <a:lstStyle/>
          <a:p>
            <a:r>
              <a:rPr lang="en-US" b="1"/>
              <a:t>Please contact us</a:t>
            </a:r>
          </a:p>
          <a:p>
            <a:r>
              <a:rPr lang="en-US" b="1"/>
              <a:t>Emory Davis – Social Studies Coordinator  </a:t>
            </a:r>
          </a:p>
          <a:p>
            <a:r>
              <a:rPr lang="en-US"/>
              <a:t>	Phone: 914-422-2172		E-mail: </a:t>
            </a:r>
            <a:r>
              <a:rPr lang="en-US">
                <a:hlinkClick r:id="rId3"/>
              </a:rPr>
              <a:t>EmoryDavis@wpcsd.k12.ny.us</a:t>
            </a:r>
            <a:endParaRPr lang="en-US"/>
          </a:p>
          <a:p>
            <a:endParaRPr lang="en-US"/>
          </a:p>
          <a:p>
            <a:r>
              <a:rPr lang="en-US" b="1"/>
              <a:t>Jawanda Weston – Civics Seal Facilitator</a:t>
            </a:r>
          </a:p>
          <a:p>
            <a:r>
              <a:rPr lang="en-US" b="1"/>
              <a:t>	</a:t>
            </a:r>
            <a:r>
              <a:rPr lang="en-US"/>
              <a:t>E-mail jawandaweston@wpcsd.k12.ny.us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6928178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1114</Words>
  <Application>Microsoft Office PowerPoint</Application>
  <PresentationFormat>Widescreen</PresentationFormat>
  <Paragraphs>106</Paragraphs>
  <Slides>23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Georgia Pro Semibold</vt:lpstr>
      <vt:lpstr>Open Sans</vt:lpstr>
      <vt:lpstr>Trebuchet MS</vt:lpstr>
      <vt:lpstr>Wingdings 3</vt:lpstr>
      <vt:lpstr>Facet</vt:lpstr>
      <vt:lpstr>Seal of Civic Readiness</vt:lpstr>
      <vt:lpstr>What is the Seal?</vt:lpstr>
      <vt:lpstr>PowerPoint Presentation</vt:lpstr>
      <vt:lpstr>How do I earn the Seal?</vt:lpstr>
      <vt:lpstr>Who is on the Civics Seal Committee?</vt:lpstr>
      <vt:lpstr>How Do We Track Your Progress?</vt:lpstr>
      <vt:lpstr>Advanced Social Studies Courses</vt:lpstr>
      <vt:lpstr>Research Project</vt:lpstr>
      <vt:lpstr>PowerPoint Presentation</vt:lpstr>
      <vt:lpstr>High School Civics Project (limit 2 times)</vt:lpstr>
      <vt:lpstr>Civics Project</vt:lpstr>
      <vt:lpstr>Other examples of Civics Projects</vt:lpstr>
      <vt:lpstr>Student Research </vt:lpstr>
      <vt:lpstr>Student Work </vt:lpstr>
      <vt:lpstr>Student Research </vt:lpstr>
      <vt:lpstr>Student Research </vt:lpstr>
      <vt:lpstr>Service Learning Project</vt:lpstr>
      <vt:lpstr>Earned Credit in an Elective Course that Promotes Civic Engagement</vt:lpstr>
      <vt:lpstr>Middle School Capstone Project</vt:lpstr>
      <vt:lpstr>PowerPoint Presentation</vt:lpstr>
      <vt:lpstr>Work Based Learning</vt:lpstr>
      <vt:lpstr>High School Capstone</vt:lpstr>
      <vt:lpstr>Do you still have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Seal of Civic Readiness</dc:title>
  <dc:creator>Davis, Emory</dc:creator>
  <cp:lastModifiedBy>Davis, Emory</cp:lastModifiedBy>
  <cp:revision>1</cp:revision>
  <dcterms:created xsi:type="dcterms:W3CDTF">2023-12-12T12:46:18Z</dcterms:created>
  <dcterms:modified xsi:type="dcterms:W3CDTF">2024-02-12T19:27:51Z</dcterms:modified>
</cp:coreProperties>
</file>