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54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6/3/2020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6/3/2020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6/3/2020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6/3/2020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6/3/2020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6/3/2020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v.ca.gov/2020/04/23/governor-newsom-issues-executive-order-empowering-schools-to-focus-on-covid-19-response-and-transparency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cde.ca.gov/re/lc/lcapfaq.asp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LCAP</a:t>
            </a:r>
            <a:br>
              <a:rPr lang="en-US" dirty="0"/>
            </a:br>
            <a:r>
              <a:rPr lang="en-US" dirty="0"/>
              <a:t>COVID-19 Report</a:t>
            </a:r>
            <a:br>
              <a:rPr lang="en-US" dirty="0"/>
            </a:b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Executive Order – May, 2020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236208"/>
            <a:ext cx="12192000" cy="5486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Marin County Office of Education  - LCAP Executive Order</a:t>
            </a:r>
          </a:p>
        </p:txBody>
      </p:sp>
    </p:spTree>
    <p:extLst>
      <p:ext uri="{BB962C8B-B14F-4D97-AF65-F5344CB8AC3E}">
        <p14:creationId xmlns:p14="http://schemas.microsoft.com/office/powerpoint/2010/main" val="9918428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December 15 flat daily calendar icon date Vector Imag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3" t="9301" r="4324" b="17640"/>
          <a:stretch/>
        </p:blipFill>
        <p:spPr bwMode="auto">
          <a:xfrm>
            <a:off x="1155533" y="538998"/>
            <a:ext cx="2219281" cy="1911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LCAP Executive Order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57016" y="838962"/>
            <a:ext cx="8330184" cy="5170932"/>
          </a:xfrm>
        </p:spPr>
        <p:txBody>
          <a:bodyPr>
            <a:noAutofit/>
          </a:bodyPr>
          <a:lstStyle/>
          <a:p>
            <a:r>
              <a:rPr lang="en-US" sz="2800" dirty="0"/>
              <a:t>Deadline for adoption of 2020-2021 LCAP from         July 1, 2020 to December 15, 2021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Link to Executive Order N56-20: </a:t>
            </a:r>
            <a:r>
              <a:rPr lang="en-US" sz="2800" dirty="0">
                <a:hlinkClick r:id="rId3"/>
              </a:rPr>
              <a:t>https://www.gov.ca.gov/2020/04/23/governor-newsom-issues-executive-order-empowering-schools-to-focus-on-covid-19-response-and-transparency/</a:t>
            </a: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Link to LCAP Executive Order FAQs:  </a:t>
            </a:r>
            <a:r>
              <a:rPr lang="en-US" sz="2800" dirty="0">
                <a:hlinkClick r:id="rId4"/>
              </a:rPr>
              <a:t>https://www.cde.ca.gov/re/lc/lcapfaq.asp</a:t>
            </a:r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C0973D-22BB-41E4-B342-9D8AA45A6F79}"/>
              </a:ext>
            </a:extLst>
          </p:cNvPr>
          <p:cNvSpPr/>
          <p:nvPr/>
        </p:nvSpPr>
        <p:spPr>
          <a:xfrm>
            <a:off x="0" y="6236208"/>
            <a:ext cx="12192000" cy="5486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Marin County Office of Education  - LCAP Executive Order</a:t>
            </a:r>
          </a:p>
        </p:txBody>
      </p:sp>
    </p:spTree>
    <p:extLst>
      <p:ext uri="{BB962C8B-B14F-4D97-AF65-F5344CB8AC3E}">
        <p14:creationId xmlns:p14="http://schemas.microsoft.com/office/powerpoint/2010/main" val="1569858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Due by: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Districts must still adopt a 2020-2021 budget</a:t>
            </a:r>
          </a:p>
          <a:p>
            <a:r>
              <a:rPr lang="en-US" sz="2800" dirty="0"/>
              <a:t>Charters submit a budget to chartering authority.</a:t>
            </a:r>
          </a:p>
          <a:p>
            <a:r>
              <a:rPr lang="en-US" sz="2800" b="1" dirty="0"/>
              <a:t>COVID-19</a:t>
            </a:r>
            <a:r>
              <a:rPr lang="en-US" sz="2800" dirty="0"/>
              <a:t> Operations report</a:t>
            </a:r>
          </a:p>
        </p:txBody>
      </p:sp>
      <p:pic>
        <p:nvPicPr>
          <p:cNvPr id="2052" name="Picture 4" descr="Payroll-Based Journal Resource Page - WiHCA/WiC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910" y="2796857"/>
            <a:ext cx="2857500" cy="2847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FE7C2AE-EE71-485B-A03F-4AAE190CFF6B}"/>
              </a:ext>
            </a:extLst>
          </p:cNvPr>
          <p:cNvSpPr/>
          <p:nvPr/>
        </p:nvSpPr>
        <p:spPr>
          <a:xfrm>
            <a:off x="0" y="6236208"/>
            <a:ext cx="12192000" cy="5486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Marin County Office of Education  - LCAP Executive Order</a:t>
            </a:r>
          </a:p>
        </p:txBody>
      </p:sp>
    </p:spTree>
    <p:extLst>
      <p:ext uri="{BB962C8B-B14F-4D97-AF65-F5344CB8AC3E}">
        <p14:creationId xmlns:p14="http://schemas.microsoft.com/office/powerpoint/2010/main" val="9768199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Due by</a:t>
            </a:r>
            <a:br>
              <a:rPr lang="en-US" dirty="0"/>
            </a:br>
            <a:br>
              <a:rPr lang="en-US" dirty="0"/>
            </a:br>
            <a:r>
              <a:rPr lang="en-US" dirty="0"/>
              <a:t> 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64501" y="864108"/>
            <a:ext cx="8156444" cy="5120640"/>
          </a:xfrm>
        </p:spPr>
        <p:txBody>
          <a:bodyPr>
            <a:normAutofit/>
          </a:bodyPr>
          <a:lstStyle/>
          <a:p>
            <a:r>
              <a:rPr lang="en-US" sz="3200" dirty="0"/>
              <a:t>2020-2021 LCAP with First Interims*</a:t>
            </a:r>
          </a:p>
          <a:p>
            <a:pPr lvl="1"/>
            <a:r>
              <a:rPr lang="en-US" sz="2800" dirty="0"/>
              <a:t>Adopted by local governing board</a:t>
            </a:r>
          </a:p>
          <a:p>
            <a:pPr lvl="1"/>
            <a:r>
              <a:rPr lang="en-US" sz="2800" dirty="0"/>
              <a:t>Also includes Budget Overview for Parents</a:t>
            </a:r>
          </a:p>
          <a:p>
            <a:pPr lvl="1"/>
            <a:endParaRPr lang="en-US" sz="2800" dirty="0"/>
          </a:p>
          <a:p>
            <a:r>
              <a:rPr lang="en-US" sz="3000" i="1" dirty="0"/>
              <a:t>Template is in process and will be in DTS.</a:t>
            </a:r>
          </a:p>
          <a:p>
            <a:pPr lvl="1"/>
            <a:r>
              <a:rPr lang="en-US" sz="2800" i="1" dirty="0"/>
              <a:t>Anticipated by September 30, 2020</a:t>
            </a:r>
          </a:p>
          <a:p>
            <a:endParaRPr lang="en-US" sz="3000" i="1" dirty="0"/>
          </a:p>
          <a:p>
            <a:endParaRPr lang="en-US" sz="3000" i="1" dirty="0"/>
          </a:p>
          <a:p>
            <a:pPr marL="0" indent="0">
              <a:buNone/>
            </a:pPr>
            <a:r>
              <a:rPr lang="en-US" sz="3000" i="1" dirty="0"/>
              <a:t>*</a:t>
            </a:r>
            <a:r>
              <a:rPr lang="en-US" sz="2400" i="1" dirty="0">
                <a:solidFill>
                  <a:srgbClr val="FF0000"/>
                </a:solidFill>
              </a:rPr>
              <a:t>LCAPs may still require a public hearing prior to board approval on or </a:t>
            </a:r>
            <a:r>
              <a:rPr lang="en-US" sz="2400" i="1">
                <a:solidFill>
                  <a:srgbClr val="FF0000"/>
                </a:solidFill>
              </a:rPr>
              <a:t>before December 15, 2020.</a:t>
            </a:r>
            <a:endParaRPr lang="en-US" sz="3000" i="1" dirty="0">
              <a:solidFill>
                <a:srgbClr val="FF0000"/>
              </a:solidFill>
            </a:endParaRPr>
          </a:p>
        </p:txBody>
      </p:sp>
      <p:pic>
        <p:nvPicPr>
          <p:cNvPr id="4" name="Picture 4" descr="December 15 flat daily calendar icon date Vector Imag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3" t="9301" r="4324" b="17640"/>
          <a:stretch/>
        </p:blipFill>
        <p:spPr bwMode="auto">
          <a:xfrm>
            <a:off x="617019" y="2614686"/>
            <a:ext cx="2219281" cy="1911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944489" y="4293215"/>
            <a:ext cx="15643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2020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7B5BB85-5BF0-497E-9AC6-AC35093A9C07}"/>
              </a:ext>
            </a:extLst>
          </p:cNvPr>
          <p:cNvSpPr/>
          <p:nvPr/>
        </p:nvSpPr>
        <p:spPr>
          <a:xfrm>
            <a:off x="0" y="6236208"/>
            <a:ext cx="12192000" cy="5486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Marin County Office of Education  - LCAP Executive Order</a:t>
            </a:r>
          </a:p>
        </p:txBody>
      </p:sp>
    </p:spTree>
    <p:extLst>
      <p:ext uri="{BB962C8B-B14F-4D97-AF65-F5344CB8AC3E}">
        <p14:creationId xmlns:p14="http://schemas.microsoft.com/office/powerpoint/2010/main" val="41717433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1123950"/>
            <a:ext cx="2947988" cy="4600575"/>
          </a:xfrm>
        </p:spPr>
        <p:txBody>
          <a:bodyPr/>
          <a:lstStyle/>
          <a:p>
            <a:r>
              <a:rPr lang="en-US" dirty="0"/>
              <a:t>Marin County Office of Education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BF4583D-6513-4737-914E-852FA88C48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DC0779F-06CF-4CC4-88DF-6B2667A8B945}"/>
              </a:ext>
            </a:extLst>
          </p:cNvPr>
          <p:cNvSpPr/>
          <p:nvPr/>
        </p:nvSpPr>
        <p:spPr>
          <a:xfrm>
            <a:off x="0" y="6236208"/>
            <a:ext cx="12192000" cy="5486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Marin County Office of Education  - ILT-M: May 1, 2020</a:t>
            </a:r>
          </a:p>
        </p:txBody>
      </p:sp>
    </p:spTree>
    <p:extLst>
      <p:ext uri="{BB962C8B-B14F-4D97-AF65-F5344CB8AC3E}">
        <p14:creationId xmlns:p14="http://schemas.microsoft.com/office/powerpoint/2010/main" val="37079375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COVID-19</a:t>
            </a:r>
            <a:br>
              <a:rPr lang="en-US" dirty="0"/>
            </a:br>
            <a:r>
              <a:rPr lang="en-US" dirty="0"/>
              <a:t>Operations Written Report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64992" y="182880"/>
            <a:ext cx="8439912" cy="6583680"/>
          </a:xfrm>
        </p:spPr>
        <p:txBody>
          <a:bodyPr>
            <a:noAutofit/>
          </a:bodyPr>
          <a:lstStyle/>
          <a:p>
            <a:r>
              <a:rPr lang="en-US" sz="3600" dirty="0"/>
              <a:t>Executive Order:</a:t>
            </a:r>
          </a:p>
          <a:p>
            <a:pPr lvl="1"/>
            <a:r>
              <a:rPr lang="en-US" sz="3200" i="1" dirty="0"/>
              <a:t>LEAs report explaining changes to program offerings mad in response to school closure</a:t>
            </a:r>
          </a:p>
          <a:p>
            <a:pPr lvl="2"/>
            <a:r>
              <a:rPr lang="en-US" sz="2800" dirty="0"/>
              <a:t>Impact of school closures on students/families</a:t>
            </a:r>
          </a:p>
          <a:p>
            <a:pPr lvl="2"/>
            <a:r>
              <a:rPr lang="en-US" sz="2800" dirty="0"/>
              <a:t>How is LEA meeting needs of unduplicated students</a:t>
            </a:r>
          </a:p>
          <a:p>
            <a:pPr lvl="2"/>
            <a:r>
              <a:rPr lang="en-US" sz="2800" dirty="0"/>
              <a:t>Steps taken during closure to address:</a:t>
            </a:r>
          </a:p>
          <a:p>
            <a:pPr lvl="3"/>
            <a:r>
              <a:rPr lang="en-US" sz="2400" dirty="0"/>
              <a:t>Delivering high quality distance learning</a:t>
            </a:r>
          </a:p>
          <a:p>
            <a:pPr lvl="3"/>
            <a:r>
              <a:rPr lang="en-US" sz="2400" dirty="0"/>
              <a:t>Providing school meals – non-congregate settings</a:t>
            </a:r>
          </a:p>
          <a:p>
            <a:pPr lvl="3"/>
            <a:r>
              <a:rPr lang="en-US" sz="2400" dirty="0"/>
              <a:t>Arranging for supervision of students during ordinary school hours</a:t>
            </a:r>
          </a:p>
        </p:txBody>
      </p:sp>
      <p:pic>
        <p:nvPicPr>
          <p:cNvPr id="3078" name="Picture 6" descr="Full list of K-12 school closures due to COVID-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919" y="3968496"/>
            <a:ext cx="3713592" cy="2088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84920E3-1FFC-4B48-B3DB-D15ED9E21F03}"/>
              </a:ext>
            </a:extLst>
          </p:cNvPr>
          <p:cNvSpPr/>
          <p:nvPr/>
        </p:nvSpPr>
        <p:spPr>
          <a:xfrm>
            <a:off x="0" y="6236208"/>
            <a:ext cx="12192000" cy="5486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Marin County Office of Education  - LCAP Executive Order</a:t>
            </a:r>
          </a:p>
        </p:txBody>
      </p:sp>
    </p:spTree>
    <p:extLst>
      <p:ext uri="{BB962C8B-B14F-4D97-AF65-F5344CB8AC3E}">
        <p14:creationId xmlns:p14="http://schemas.microsoft.com/office/powerpoint/2010/main" val="10159206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FAQs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9268" y="502920"/>
            <a:ext cx="7315200" cy="5481828"/>
          </a:xfrm>
        </p:spPr>
        <p:txBody>
          <a:bodyPr/>
          <a:lstStyle/>
          <a:p>
            <a:r>
              <a:rPr lang="en-US" b="1" dirty="0"/>
              <a:t>Who approves the COVID 19 Operations Written Report?</a:t>
            </a:r>
          </a:p>
          <a:p>
            <a:pPr lvl="1"/>
            <a:r>
              <a:rPr lang="en-US" dirty="0"/>
              <a:t>LEA Governing Board – along with </a:t>
            </a:r>
            <a:r>
              <a:rPr lang="en-US" b="1" dirty="0"/>
              <a:t>submission</a:t>
            </a:r>
            <a:r>
              <a:rPr lang="en-US" dirty="0"/>
              <a:t> to MCOE.</a:t>
            </a:r>
          </a:p>
          <a:p>
            <a:pPr lvl="1"/>
            <a:r>
              <a:rPr lang="en-US" dirty="0"/>
              <a:t>Operations Written Report does NOT require a separate hearing prior to the approval by the local board.</a:t>
            </a:r>
          </a:p>
          <a:p>
            <a:r>
              <a:rPr lang="en-US" b="1" dirty="0"/>
              <a:t>Local Indicators?</a:t>
            </a:r>
          </a:p>
          <a:p>
            <a:pPr lvl="1"/>
            <a:r>
              <a:rPr lang="en-US" dirty="0"/>
              <a:t>The requirement to bring Local Indicators to Governing Board is waived.</a:t>
            </a:r>
          </a:p>
          <a:p>
            <a:pPr lvl="1"/>
            <a:r>
              <a:rPr lang="en-US" dirty="0"/>
              <a:t>More detail/guidance Fall, 2020.</a:t>
            </a:r>
          </a:p>
          <a:p>
            <a:r>
              <a:rPr lang="en-US" b="1" dirty="0"/>
              <a:t>Can districts use the 3 year LCAP template for the 2020-21 LCAP due December 15?</a:t>
            </a:r>
          </a:p>
          <a:p>
            <a:pPr lvl="1"/>
            <a:r>
              <a:rPr lang="en-US" dirty="0"/>
              <a:t>CDE guidance = no.</a:t>
            </a:r>
          </a:p>
          <a:p>
            <a:r>
              <a:rPr lang="en-US" b="1" dirty="0"/>
              <a:t>Annual Update for 2020-21 LCAP?</a:t>
            </a:r>
          </a:p>
          <a:p>
            <a:pPr lvl="1"/>
            <a:r>
              <a:rPr lang="en-US" dirty="0"/>
              <a:t>Part of the 2020-21 LCAP</a:t>
            </a:r>
          </a:p>
          <a:p>
            <a:pPr lvl="1"/>
            <a:r>
              <a:rPr lang="en-US" dirty="0"/>
              <a:t>Not expected to use Annual Update template approved in 2020.</a:t>
            </a:r>
          </a:p>
          <a:p>
            <a:pPr lvl="1"/>
            <a:endParaRPr lang="en-US" dirty="0"/>
          </a:p>
        </p:txBody>
      </p:sp>
      <p:pic>
        <p:nvPicPr>
          <p:cNvPr id="6146" name="Picture 2" descr="World University Rankings – Frequently Asked Questions | Top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35" y="2695765"/>
            <a:ext cx="3143250" cy="1457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830166D-D9BE-4FF3-A31C-14CC8FE2487E}"/>
              </a:ext>
            </a:extLst>
          </p:cNvPr>
          <p:cNvSpPr/>
          <p:nvPr/>
        </p:nvSpPr>
        <p:spPr>
          <a:xfrm>
            <a:off x="0" y="6236208"/>
            <a:ext cx="12192000" cy="5486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Marin County Office of Education  - LCAP Executive Order</a:t>
            </a:r>
          </a:p>
        </p:txBody>
      </p:sp>
    </p:spTree>
    <p:extLst>
      <p:ext uri="{BB962C8B-B14F-4D97-AF65-F5344CB8AC3E}">
        <p14:creationId xmlns:p14="http://schemas.microsoft.com/office/powerpoint/2010/main" val="2848469188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Frame</Template>
  <TotalTime>1438</TotalTime>
  <Words>404</Words>
  <Application>Microsoft Office PowerPoint</Application>
  <PresentationFormat>Widescreen</PresentationFormat>
  <Paragraphs>52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Corbel</vt:lpstr>
      <vt:lpstr>Wingdings 2</vt:lpstr>
      <vt:lpstr>Frame</vt:lpstr>
      <vt:lpstr>LCAP COVID-19 Report </vt:lpstr>
      <vt:lpstr>LCAP Executive Order</vt:lpstr>
      <vt:lpstr>Due by:    </vt:lpstr>
      <vt:lpstr>Due by       </vt:lpstr>
      <vt:lpstr>Marin County Office of Education</vt:lpstr>
      <vt:lpstr>COVID-19 Operations Written Report   </vt:lpstr>
      <vt:lpstr>FAQs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Road to Re-Opening</dc:title>
  <dc:creator>Laura Trahan</dc:creator>
  <cp:lastModifiedBy>Laura Trahan</cp:lastModifiedBy>
  <cp:revision>31</cp:revision>
  <dcterms:created xsi:type="dcterms:W3CDTF">2020-04-29T22:13:37Z</dcterms:created>
  <dcterms:modified xsi:type="dcterms:W3CDTF">2020-06-03T16:50:53Z</dcterms:modified>
</cp:coreProperties>
</file>