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21" r:id="rId4"/>
    <p:sldMasterId id="2147483722" r:id="rId5"/>
    <p:sldMasterId id="214748372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5143500" cx="9144000"/>
  <p:notesSz cx="6858000" cy="9144000"/>
  <p:embeddedFontLst>
    <p:embeddedFont>
      <p:font typeface="Roboto Slab"/>
      <p:regular r:id="rId20"/>
      <p:bold r:id="rId21"/>
    </p:embeddedFont>
    <p:embeddedFont>
      <p:font typeface="Roboto"/>
      <p:regular r:id="rId22"/>
      <p:bold r:id="rId23"/>
      <p:italic r:id="rId24"/>
      <p:boldItalic r:id="rId25"/>
    </p:embeddedFont>
    <p:embeddedFont>
      <p:font typeface="Nunito"/>
      <p:regular r:id="rId26"/>
      <p:bold r:id="rId27"/>
      <p:italic r:id="rId28"/>
      <p:boldItalic r:id="rId29"/>
    </p:embeddedFont>
    <p:embeddedFont>
      <p:font typeface="Lato Light"/>
      <p:regular r:id="rId30"/>
      <p:bold r:id="rId31"/>
      <p:italic r:id="rId32"/>
      <p:boldItalic r:id="rId33"/>
    </p:embeddedFont>
    <p:embeddedFont>
      <p:font typeface="Barlow Condensed"/>
      <p:regular r:id="rId34"/>
      <p:bold r:id="rId35"/>
      <p:italic r:id="rId36"/>
      <p:boldItalic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font" Target="fonts/RobotoSlab-regular.fntdata"/><Relationship Id="rId41" Type="http://schemas.openxmlformats.org/officeDocument/2006/relationships/font" Target="fonts/CenturyGothic-boldItalic.fntdata"/><Relationship Id="rId22" Type="http://schemas.openxmlformats.org/officeDocument/2006/relationships/font" Target="fonts/Roboto-regular.fntdata"/><Relationship Id="rId21" Type="http://schemas.openxmlformats.org/officeDocument/2006/relationships/font" Target="fonts/RobotoSlab-bold.fntdata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Nunito-regular.fntdata"/><Relationship Id="rId25" Type="http://schemas.openxmlformats.org/officeDocument/2006/relationships/font" Target="fonts/Roboto-boldItalic.fntdata"/><Relationship Id="rId28" Type="http://schemas.openxmlformats.org/officeDocument/2006/relationships/font" Target="fonts/Nunito-italic.fntdata"/><Relationship Id="rId27" Type="http://schemas.openxmlformats.org/officeDocument/2006/relationships/font" Target="fonts/Nunito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Nunito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LatoLight-bold.fntdata"/><Relationship Id="rId30" Type="http://schemas.openxmlformats.org/officeDocument/2006/relationships/font" Target="fonts/LatoLight-regular.fntdata"/><Relationship Id="rId11" Type="http://schemas.openxmlformats.org/officeDocument/2006/relationships/slide" Target="slides/slide4.xml"/><Relationship Id="rId33" Type="http://schemas.openxmlformats.org/officeDocument/2006/relationships/font" Target="fonts/LatoLight-boldItalic.fntdata"/><Relationship Id="rId10" Type="http://schemas.openxmlformats.org/officeDocument/2006/relationships/slide" Target="slides/slide3.xml"/><Relationship Id="rId32" Type="http://schemas.openxmlformats.org/officeDocument/2006/relationships/font" Target="fonts/LatoLight-italic.fntdata"/><Relationship Id="rId13" Type="http://schemas.openxmlformats.org/officeDocument/2006/relationships/slide" Target="slides/slide6.xml"/><Relationship Id="rId35" Type="http://schemas.openxmlformats.org/officeDocument/2006/relationships/font" Target="fonts/BarlowCondensed-bold.fntdata"/><Relationship Id="rId12" Type="http://schemas.openxmlformats.org/officeDocument/2006/relationships/slide" Target="slides/slide5.xml"/><Relationship Id="rId34" Type="http://schemas.openxmlformats.org/officeDocument/2006/relationships/font" Target="fonts/BarlowCondensed-regular.fntdata"/><Relationship Id="rId15" Type="http://schemas.openxmlformats.org/officeDocument/2006/relationships/slide" Target="slides/slide8.xml"/><Relationship Id="rId37" Type="http://schemas.openxmlformats.org/officeDocument/2006/relationships/font" Target="fonts/BarlowCondensed-boldItalic.fntdata"/><Relationship Id="rId14" Type="http://schemas.openxmlformats.org/officeDocument/2006/relationships/slide" Target="slides/slide7.xml"/><Relationship Id="rId36" Type="http://schemas.openxmlformats.org/officeDocument/2006/relationships/font" Target="fonts/BarlowCondensed-italic.fntdata"/><Relationship Id="rId17" Type="http://schemas.openxmlformats.org/officeDocument/2006/relationships/slide" Target="slides/slide10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9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p12.nysed.gov/dignityact/documents/Transg_GNCGuidanceFINAL.pdf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120b19d561f_0_7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g120b19d561f_0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lang="en"/>
              <a:t>Share: </a:t>
            </a:r>
            <a:r>
              <a:rPr i="1" lang="en"/>
              <a:t>“</a:t>
            </a:r>
            <a:r>
              <a:rPr i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we move to the end of the session, we will share resources and explain how you can continue your learning.” </a:t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/>
              <a:t>Note: Allow 10 minutes for closing and next steps.</a:t>
            </a:r>
            <a:endParaRPr/>
          </a:p>
        </p:txBody>
      </p:sp>
      <p:sp>
        <p:nvSpPr>
          <p:cNvPr id="499" name="Google Shape;499;g120b19d561f_0_75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1eff5f911ac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g1eff5f911a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response afte break-out rooms: Highlight for participants that each of them have likely have shifted their understanding of LGBTQ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people and identities over the course of their lifetimes and that this workshop may or may not also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shift their understanding of LGBTQ people and identities.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Often there is a mention of language or vocabulary that has shifted over the course of someone’s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exposure to the LGBTQ community and you can call back to this mention in order to create 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seamless transition into vocabulary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1eff5f911a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1eff5f911a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1eff5f911a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1eff5f911a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9c1969bd61_0_6:notes"/>
          <p:cNvSpPr/>
          <p:nvPr>
            <p:ph idx="2" type="sldImg"/>
          </p:nvPr>
        </p:nvSpPr>
        <p:spPr>
          <a:xfrm>
            <a:off x="341963" y="685488"/>
            <a:ext cx="617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25" name="Google Shape;525;g29c1969bd61_0_6:notes"/>
          <p:cNvSpPr txBox="1"/>
          <p:nvPr>
            <p:ph idx="1" type="body"/>
          </p:nvPr>
        </p:nvSpPr>
        <p:spPr>
          <a:xfrm>
            <a:off x="686423" y="4344025"/>
            <a:ext cx="5485200" cy="4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0725" lIns="90725" spcFirstLastPara="1" rIns="90725" wrap="square" tIns="90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Ryan</a:t>
            </a:r>
            <a:endParaRPr/>
          </a:p>
        </p:txBody>
      </p:sp>
      <p:sp>
        <p:nvSpPr>
          <p:cNvPr id="526" name="Google Shape;526;g29c1969bd61_0_6:notes"/>
          <p:cNvSpPr txBox="1"/>
          <p:nvPr>
            <p:ph idx="12" type="sldNum"/>
          </p:nvPr>
        </p:nvSpPr>
        <p:spPr>
          <a:xfrm>
            <a:off x="3884033" y="8684927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225" lIns="92450" spcFirstLastPara="1" rIns="92450" wrap="square" tIns="462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b5d31825f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2" name="Google Shape;532;g2b5d31825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http://www.p12.nysed.gov/dignityact/documents/Transg_GNCGuidanceFINAL.pdf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2b5d31825f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2b5d31825f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eff5f911a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1eff5f911a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5216c9bbe59b3b3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5216c9bbe59b3b3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8c14e6cf70_0_304:notes"/>
          <p:cNvSpPr/>
          <p:nvPr>
            <p:ph idx="2" type="sldImg"/>
          </p:nvPr>
        </p:nvSpPr>
        <p:spPr>
          <a:xfrm>
            <a:off x="380994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g28c14e6cf70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b5d31825f5_0_14:notes"/>
          <p:cNvSpPr/>
          <p:nvPr>
            <p:ph idx="2" type="sldImg"/>
          </p:nvPr>
        </p:nvSpPr>
        <p:spPr>
          <a:xfrm>
            <a:off x="380994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0" name="Google Shape;570;g2b5d31825f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28c14e6cf70_0_5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9" name="Google Shape;579;g28c14e6cf70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"/>
              <a:t>Please introduce yourself!</a:t>
            </a:r>
            <a:r>
              <a:rPr lang="en"/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i="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1" i="0" lang="en"/>
              <a:t>Share</a:t>
            </a:r>
            <a:r>
              <a:rPr i="0" lang="en"/>
              <a:t>: </a:t>
            </a:r>
            <a:r>
              <a:rPr i="1" lang="en"/>
              <a:t>“After we review the agenda and objectives, we will do more introductions.”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</p:txBody>
      </p:sp>
      <p:sp>
        <p:nvSpPr>
          <p:cNvPr id="580" name="Google Shape;580;g28c14e6cf70_0_5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12239" y="394482"/>
            <a:ext cx="4050615" cy="474280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 txBox="1"/>
          <p:nvPr>
            <p:ph type="ctrTitle"/>
          </p:nvPr>
        </p:nvSpPr>
        <p:spPr>
          <a:xfrm>
            <a:off x="520727" y="1129638"/>
            <a:ext cx="44577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i="0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520727" y="2686999"/>
            <a:ext cx="44577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1C4578"/>
              </a:buClr>
              <a:buSzPts val="2000"/>
              <a:buNone/>
              <a:defRPr sz="20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992A7"/>
                </a:solidFill>
              </a:defRPr>
            </a:lvl2pPr>
            <a:lvl3pPr lvl="2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992A7"/>
                </a:solidFill>
              </a:defRPr>
            </a:lvl3pPr>
            <a:lvl4pPr lvl="3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4pPr>
            <a:lvl5pPr lvl="4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9pPr>
          </a:lstStyle>
          <a:p/>
        </p:txBody>
      </p:sp>
      <p:sp>
        <p:nvSpPr>
          <p:cNvPr id="59" name="Google Shape;59;p14"/>
          <p:cNvSpPr/>
          <p:nvPr/>
        </p:nvSpPr>
        <p:spPr>
          <a:xfrm>
            <a:off x="0" y="-11379"/>
            <a:ext cx="9144000" cy="1830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0" y="4992421"/>
            <a:ext cx="9144000" cy="1830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">
  <p:cSld name="Section Slid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463747" y="1364631"/>
            <a:ext cx="74820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1C4578"/>
              </a:buClr>
              <a:buSzPts val="2000"/>
              <a:buNone/>
              <a:defRPr sz="20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992A7"/>
                </a:solidFill>
              </a:defRPr>
            </a:lvl2pPr>
            <a:lvl3pPr lvl="2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992A7"/>
                </a:solidFill>
              </a:defRPr>
            </a:lvl3pPr>
            <a:lvl4pPr lvl="3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4pPr>
            <a:lvl5pPr lvl="4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9pPr>
          </a:lstStyle>
          <a:p/>
        </p:txBody>
      </p:sp>
      <p:sp>
        <p:nvSpPr>
          <p:cNvPr id="63" name="Google Shape;63;p15"/>
          <p:cNvSpPr/>
          <p:nvPr/>
        </p:nvSpPr>
        <p:spPr>
          <a:xfrm>
            <a:off x="-3769" y="1158160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5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5"/>
          <p:cNvSpPr txBox="1"/>
          <p:nvPr>
            <p:ph idx="2" type="body"/>
          </p:nvPr>
        </p:nvSpPr>
        <p:spPr>
          <a:xfrm>
            <a:off x="463747" y="2094614"/>
            <a:ext cx="7482000" cy="23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3C4F59"/>
              </a:buClr>
              <a:buSzPts val="1400"/>
              <a:buNone/>
              <a:defRPr b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00AEE4"/>
              </a:buClr>
              <a:buSzPts val="1400"/>
              <a:buFont typeface="Arial"/>
              <a:buChar char="•"/>
              <a:defRPr b="0" i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1939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00AEE4"/>
              </a:buClr>
              <a:buSzPts val="840"/>
              <a:buFont typeface="Courier New"/>
              <a:buChar char="o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rgbClr val="00AEE4"/>
              </a:buClr>
              <a:buSzPts val="1200"/>
              <a:buChar char="–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1939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Clr>
                <a:srgbClr val="00AEE4"/>
              </a:buClr>
              <a:buSzPts val="840"/>
              <a:buChar char="»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type="title"/>
          </p:nvPr>
        </p:nvSpPr>
        <p:spPr>
          <a:xfrm>
            <a:off x="463747" y="82223"/>
            <a:ext cx="74820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484710" y="339539"/>
            <a:ext cx="70554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827700" y="1539694"/>
            <a:ext cx="6711600" cy="3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Char char="▶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Char char="▶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Char char="▶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0" type="dt"/>
          </p:nvPr>
        </p:nvSpPr>
        <p:spPr>
          <a:xfrm rot="5400000">
            <a:off x="7618918" y="1342951"/>
            <a:ext cx="742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1" type="ftr"/>
          </p:nvPr>
        </p:nvSpPr>
        <p:spPr>
          <a:xfrm rot="5400000">
            <a:off x="6715913" y="2418903"/>
            <a:ext cx="28947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4" name="Google Shape;74;p16"/>
          <p:cNvSpPr txBox="1"/>
          <p:nvPr>
            <p:ph idx="12" type="sldNum"/>
          </p:nvPr>
        </p:nvSpPr>
        <p:spPr>
          <a:xfrm>
            <a:off x="7766431" y="221802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>
  <p:cSld name="Blank Slide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/>
          <p:nvPr/>
        </p:nvSpPr>
        <p:spPr>
          <a:xfrm>
            <a:off x="0" y="4538768"/>
            <a:ext cx="9144000" cy="601800"/>
          </a:xfrm>
          <a:prstGeom prst="rect">
            <a:avLst/>
          </a:prstGeom>
          <a:solidFill>
            <a:srgbClr val="38599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7"/>
          <p:cNvSpPr/>
          <p:nvPr/>
        </p:nvSpPr>
        <p:spPr>
          <a:xfrm>
            <a:off x="2152324" y="4678175"/>
            <a:ext cx="1208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6931625" y="4715041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17"/>
          <p:cNvSpPr/>
          <p:nvPr/>
        </p:nvSpPr>
        <p:spPr>
          <a:xfrm>
            <a:off x="3665474" y="4665720"/>
            <a:ext cx="1689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 Slide Single Column NO FRAME">
  <p:cSld name="2_Content Slide Single Column NO FRAM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378366" y="1371932"/>
            <a:ext cx="4691400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3C4F59"/>
              </a:buClr>
              <a:buSzPts val="1400"/>
              <a:buNone/>
              <a:defRPr b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type="title"/>
          </p:nvPr>
        </p:nvSpPr>
        <p:spPr>
          <a:xfrm>
            <a:off x="378366" y="96826"/>
            <a:ext cx="4691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" name="Google Shape;85;p18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5218788" y="1088062"/>
            <a:ext cx="30735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rgbClr val="1C4578"/>
              </a:buClr>
              <a:buSzPts val="1800"/>
              <a:buFont typeface="Arial"/>
              <a:buNone/>
              <a:defRPr>
                <a:solidFill>
                  <a:srgbClr val="1C4578"/>
                </a:solidFill>
              </a:defRPr>
            </a:lvl1pPr>
            <a:lvl2pPr indent="-342900" lvl="1" marL="9144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20039" lvl="2" marL="13716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440"/>
              <a:buChar char="o"/>
              <a:defRPr/>
            </a:lvl3pPr>
            <a:lvl4pPr indent="-342900" lvl="3" marL="18288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/>
          <p:nvPr/>
        </p:nvSpPr>
        <p:spPr>
          <a:xfrm>
            <a:off x="0" y="1145953"/>
            <a:ext cx="50697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 Slide Single Column">
  <p:cSld name="2_Content Slide Single Colum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33119" y="154406"/>
            <a:ext cx="77196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200"/>
              <a:buFont typeface="Arial"/>
              <a:buNone/>
              <a:defRPr b="1" sz="32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57113" y="1446028"/>
            <a:ext cx="4315500" cy="30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9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9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" name="Google Shape;93;p19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9"/>
          <p:cNvSpPr/>
          <p:nvPr/>
        </p:nvSpPr>
        <p:spPr>
          <a:xfrm>
            <a:off x="0" y="1129650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9"/>
          <p:cNvSpPr txBox="1"/>
          <p:nvPr>
            <p:ph idx="2" type="body"/>
          </p:nvPr>
        </p:nvSpPr>
        <p:spPr>
          <a:xfrm>
            <a:off x="5081514" y="1268147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3" type="body"/>
          </p:nvPr>
        </p:nvSpPr>
        <p:spPr>
          <a:xfrm>
            <a:off x="5081514" y="2079881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4" type="body"/>
          </p:nvPr>
        </p:nvSpPr>
        <p:spPr>
          <a:xfrm>
            <a:off x="5081514" y="2891616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5" type="body"/>
          </p:nvPr>
        </p:nvSpPr>
        <p:spPr>
          <a:xfrm>
            <a:off x="5081514" y="3707647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9"/>
          <p:cNvSpPr txBox="1"/>
          <p:nvPr>
            <p:ph idx="6" type="body"/>
          </p:nvPr>
        </p:nvSpPr>
        <p:spPr>
          <a:xfrm>
            <a:off x="6111738" y="1268147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9"/>
          <p:cNvSpPr txBox="1"/>
          <p:nvPr>
            <p:ph idx="7" type="body"/>
          </p:nvPr>
        </p:nvSpPr>
        <p:spPr>
          <a:xfrm>
            <a:off x="6111738" y="2077378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9"/>
          <p:cNvSpPr txBox="1"/>
          <p:nvPr>
            <p:ph idx="8" type="body"/>
          </p:nvPr>
        </p:nvSpPr>
        <p:spPr>
          <a:xfrm>
            <a:off x="6111738" y="2886609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9" type="body"/>
          </p:nvPr>
        </p:nvSpPr>
        <p:spPr>
          <a:xfrm>
            <a:off x="6111738" y="3714944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Slide Two Column">
  <p:cSld name="1_Content Slide Two Column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694268" y="119879"/>
            <a:ext cx="73329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685801" y="1373492"/>
            <a:ext cx="3564600" cy="29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1C4578"/>
              </a:buClr>
              <a:buSzPts val="1800"/>
              <a:buNone/>
              <a:defRPr b="1" sz="18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00AEE4"/>
              </a:buClr>
              <a:buSzPts val="1400"/>
              <a:buFont typeface="Arial"/>
              <a:buChar char="•"/>
              <a:defRPr b="0" i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1939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00AEE4"/>
              </a:buClr>
              <a:buSzPts val="840"/>
              <a:buFont typeface="Courier New"/>
              <a:buChar char="o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rgbClr val="00AEE4"/>
              </a:buClr>
              <a:buSzPts val="1200"/>
              <a:buChar char="–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1939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Clr>
                <a:srgbClr val="00AEE4"/>
              </a:buClr>
              <a:buSzPts val="840"/>
              <a:buChar char="»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2" type="body"/>
          </p:nvPr>
        </p:nvSpPr>
        <p:spPr>
          <a:xfrm>
            <a:off x="4478867" y="1373492"/>
            <a:ext cx="3564600" cy="29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1C4578"/>
              </a:buClr>
              <a:buSzPts val="1800"/>
              <a:buNone/>
              <a:defRPr b="1" sz="18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00AEE4"/>
              </a:buClr>
              <a:buSzPts val="1400"/>
              <a:buFont typeface="Arial"/>
              <a:buChar char="•"/>
              <a:defRPr b="0" i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1939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00AEE4"/>
              </a:buClr>
              <a:buSzPts val="840"/>
              <a:buFont typeface="Courier New"/>
              <a:buChar char="o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rgbClr val="00AEE4"/>
              </a:buClr>
              <a:buSzPts val="1200"/>
              <a:buChar char="–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1939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Clr>
                <a:srgbClr val="00AEE4"/>
              </a:buClr>
              <a:buSzPts val="840"/>
              <a:buChar char="»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20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0"/>
          <p:cNvSpPr/>
          <p:nvPr/>
        </p:nvSpPr>
        <p:spPr>
          <a:xfrm>
            <a:off x="0" y="1147514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/>
          <p:nvPr/>
        </p:nvSpPr>
        <p:spPr>
          <a:xfrm rot="10800000">
            <a:off x="0" y="802199"/>
            <a:ext cx="9144000" cy="4341300"/>
          </a:xfrm>
          <a:prstGeom prst="rect">
            <a:avLst/>
          </a:prstGeom>
          <a:gradFill>
            <a:gsLst>
              <a:gs pos="0">
                <a:srgbClr val="00AEE4"/>
              </a:gs>
              <a:gs pos="25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71067" y="1094638"/>
            <a:ext cx="3457945" cy="404886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 txBox="1"/>
          <p:nvPr>
            <p:ph type="ctrTitle"/>
          </p:nvPr>
        </p:nvSpPr>
        <p:spPr>
          <a:xfrm>
            <a:off x="520726" y="1703186"/>
            <a:ext cx="47709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b="1" i="0"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" type="subTitle"/>
          </p:nvPr>
        </p:nvSpPr>
        <p:spPr>
          <a:xfrm>
            <a:off x="520726" y="3039393"/>
            <a:ext cx="47709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992A7"/>
                </a:solidFill>
              </a:defRPr>
            </a:lvl2pPr>
            <a:lvl3pPr lvl="2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992A7"/>
                </a:solidFill>
              </a:defRPr>
            </a:lvl3pPr>
            <a:lvl4pPr lvl="3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4pPr>
            <a:lvl5pPr lvl="4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Single Column">
  <p:cSld name="Content Slide Single Column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33119" y="154406"/>
            <a:ext cx="77196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200"/>
              <a:buFont typeface="Arial"/>
              <a:buNone/>
              <a:defRPr b="1" sz="32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57113" y="1446028"/>
            <a:ext cx="7695900" cy="30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2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22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2"/>
          <p:cNvSpPr/>
          <p:nvPr/>
        </p:nvSpPr>
        <p:spPr>
          <a:xfrm>
            <a:off x="0" y="1129650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ing &amp; Text">
  <p:cSld name="Heading &amp; 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idx="12" type="sldNum"/>
          </p:nvPr>
        </p:nvSpPr>
        <p:spPr>
          <a:xfrm>
            <a:off x="8731526" y="4882274"/>
            <a:ext cx="259800" cy="1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5" name="Google Shape;125;p23"/>
          <p:cNvSpPr txBox="1"/>
          <p:nvPr>
            <p:ph type="title"/>
          </p:nvPr>
        </p:nvSpPr>
        <p:spPr>
          <a:xfrm>
            <a:off x="0" y="237235"/>
            <a:ext cx="4621800" cy="617700"/>
          </a:xfrm>
          <a:prstGeom prst="rect">
            <a:avLst/>
          </a:prstGeom>
          <a:solidFill>
            <a:srgbClr val="224A8D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168522" y="1146338"/>
            <a:ext cx="8637600" cy="28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810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o"/>
              <a:defRPr sz="2400"/>
            </a:lvl3pPr>
            <a:lvl4pPr indent="-3810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indent="-3810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 Gray">
  <p:cSld name="Dark Gray">
    <p:bg>
      <p:bgPr>
        <a:solidFill>
          <a:srgbClr val="81848A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457201" y="834135"/>
            <a:ext cx="82296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Arial"/>
              <a:buNone/>
              <a:defRPr b="1" i="0" sz="6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None/>
              <a:defRPr b="0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6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129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129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129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i="0" sz="129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 Slide Single Column NO FRAME">
  <p:cSld name="3_Content Slide Single Column NO FRAM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idx="1" type="body"/>
          </p:nvPr>
        </p:nvSpPr>
        <p:spPr>
          <a:xfrm>
            <a:off x="378366" y="1371932"/>
            <a:ext cx="4691400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3C4F59"/>
              </a:buClr>
              <a:buSzPts val="1400"/>
              <a:buNone/>
              <a:defRPr b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25"/>
          <p:cNvSpPr txBox="1"/>
          <p:nvPr>
            <p:ph type="title"/>
          </p:nvPr>
        </p:nvSpPr>
        <p:spPr>
          <a:xfrm>
            <a:off x="378366" y="96826"/>
            <a:ext cx="4691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5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5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25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5"/>
          <p:cNvSpPr txBox="1"/>
          <p:nvPr>
            <p:ph idx="2" type="body"/>
          </p:nvPr>
        </p:nvSpPr>
        <p:spPr>
          <a:xfrm>
            <a:off x="5218788" y="1088062"/>
            <a:ext cx="30735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rgbClr val="1C4578"/>
              </a:buClr>
              <a:buSzPts val="1800"/>
              <a:buFont typeface="Arial"/>
              <a:buNone/>
              <a:defRPr>
                <a:solidFill>
                  <a:srgbClr val="1C4578"/>
                </a:solidFill>
              </a:defRPr>
            </a:lvl1pPr>
            <a:lvl2pPr indent="-342900" lvl="1" marL="9144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20039" lvl="2" marL="13716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440"/>
              <a:buChar char="o"/>
              <a:defRPr/>
            </a:lvl3pPr>
            <a:lvl4pPr indent="-342900" lvl="3" marL="18288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p25"/>
          <p:cNvSpPr/>
          <p:nvPr/>
        </p:nvSpPr>
        <p:spPr>
          <a:xfrm>
            <a:off x="0" y="1145953"/>
            <a:ext cx="50697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t Slide Single Column">
  <p:cSld name="3_Content Slide Single Column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333119" y="154406"/>
            <a:ext cx="77196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200"/>
              <a:buFont typeface="Arial"/>
              <a:buNone/>
              <a:defRPr b="1" sz="32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357113" y="1446029"/>
            <a:ext cx="4315500" cy="11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26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6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2" name="Google Shape;142;p26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6"/>
          <p:cNvSpPr/>
          <p:nvPr/>
        </p:nvSpPr>
        <p:spPr>
          <a:xfrm>
            <a:off x="0" y="1129650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6"/>
          <p:cNvSpPr txBox="1"/>
          <p:nvPr>
            <p:ph idx="2" type="body"/>
          </p:nvPr>
        </p:nvSpPr>
        <p:spPr>
          <a:xfrm>
            <a:off x="5081514" y="1268147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26"/>
          <p:cNvSpPr txBox="1"/>
          <p:nvPr>
            <p:ph idx="3" type="body"/>
          </p:nvPr>
        </p:nvSpPr>
        <p:spPr>
          <a:xfrm>
            <a:off x="5081514" y="2079881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6"/>
          <p:cNvSpPr txBox="1"/>
          <p:nvPr>
            <p:ph idx="4" type="body"/>
          </p:nvPr>
        </p:nvSpPr>
        <p:spPr>
          <a:xfrm>
            <a:off x="5081514" y="2891616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26"/>
          <p:cNvSpPr txBox="1"/>
          <p:nvPr>
            <p:ph idx="5" type="body"/>
          </p:nvPr>
        </p:nvSpPr>
        <p:spPr>
          <a:xfrm>
            <a:off x="5081514" y="3707647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6"/>
          <p:cNvSpPr txBox="1"/>
          <p:nvPr>
            <p:ph idx="6" type="body"/>
          </p:nvPr>
        </p:nvSpPr>
        <p:spPr>
          <a:xfrm>
            <a:off x="6111738" y="1268147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9" name="Google Shape;149;p26"/>
          <p:cNvSpPr txBox="1"/>
          <p:nvPr>
            <p:ph idx="7" type="body"/>
          </p:nvPr>
        </p:nvSpPr>
        <p:spPr>
          <a:xfrm>
            <a:off x="6111738" y="2077378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6"/>
          <p:cNvSpPr txBox="1"/>
          <p:nvPr>
            <p:ph idx="8" type="body"/>
          </p:nvPr>
        </p:nvSpPr>
        <p:spPr>
          <a:xfrm>
            <a:off x="6111738" y="2886609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26"/>
          <p:cNvSpPr txBox="1"/>
          <p:nvPr>
            <p:ph idx="9" type="body"/>
          </p:nvPr>
        </p:nvSpPr>
        <p:spPr>
          <a:xfrm>
            <a:off x="6111738" y="3714944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6"/>
          <p:cNvSpPr txBox="1"/>
          <p:nvPr>
            <p:ph idx="13" type="body"/>
          </p:nvPr>
        </p:nvSpPr>
        <p:spPr>
          <a:xfrm>
            <a:off x="398498" y="2886609"/>
            <a:ext cx="4315500" cy="11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ontent Slide Single Column NO FRAME">
  <p:cSld name="4_Content Slide Single Column NO FRAME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idx="1" type="body"/>
          </p:nvPr>
        </p:nvSpPr>
        <p:spPr>
          <a:xfrm>
            <a:off x="378366" y="1371932"/>
            <a:ext cx="4691400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3C4F59"/>
              </a:buClr>
              <a:buSzPts val="1400"/>
              <a:buNone/>
              <a:defRPr b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27"/>
          <p:cNvSpPr txBox="1"/>
          <p:nvPr>
            <p:ph type="title"/>
          </p:nvPr>
        </p:nvSpPr>
        <p:spPr>
          <a:xfrm>
            <a:off x="378366" y="96826"/>
            <a:ext cx="4691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7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7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8" name="Google Shape;158;p27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7"/>
          <p:cNvSpPr/>
          <p:nvPr/>
        </p:nvSpPr>
        <p:spPr>
          <a:xfrm>
            <a:off x="0" y="1145953"/>
            <a:ext cx="50697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7"/>
          <p:cNvSpPr txBox="1"/>
          <p:nvPr>
            <p:ph idx="2" type="body"/>
          </p:nvPr>
        </p:nvSpPr>
        <p:spPr>
          <a:xfrm>
            <a:off x="5292372" y="1420883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27"/>
          <p:cNvSpPr txBox="1"/>
          <p:nvPr>
            <p:ph idx="3" type="body"/>
          </p:nvPr>
        </p:nvSpPr>
        <p:spPr>
          <a:xfrm>
            <a:off x="5278725" y="2274911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2" name="Google Shape;162;p27"/>
          <p:cNvSpPr txBox="1"/>
          <p:nvPr>
            <p:ph idx="4" type="body"/>
          </p:nvPr>
        </p:nvSpPr>
        <p:spPr>
          <a:xfrm>
            <a:off x="5276677" y="3057588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p27"/>
          <p:cNvSpPr txBox="1"/>
          <p:nvPr>
            <p:ph idx="5" type="body"/>
          </p:nvPr>
        </p:nvSpPr>
        <p:spPr>
          <a:xfrm>
            <a:off x="5274630" y="3843524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27"/>
          <p:cNvSpPr txBox="1"/>
          <p:nvPr>
            <p:ph idx="6" type="body"/>
          </p:nvPr>
        </p:nvSpPr>
        <p:spPr>
          <a:xfrm>
            <a:off x="6259053" y="1419496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27"/>
          <p:cNvSpPr txBox="1"/>
          <p:nvPr>
            <p:ph idx="7" type="body"/>
          </p:nvPr>
        </p:nvSpPr>
        <p:spPr>
          <a:xfrm>
            <a:off x="6259053" y="2201230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27"/>
          <p:cNvSpPr txBox="1"/>
          <p:nvPr>
            <p:ph idx="8" type="body"/>
          </p:nvPr>
        </p:nvSpPr>
        <p:spPr>
          <a:xfrm>
            <a:off x="6259053" y="2999658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p27"/>
          <p:cNvSpPr txBox="1"/>
          <p:nvPr>
            <p:ph idx="9" type="body"/>
          </p:nvPr>
        </p:nvSpPr>
        <p:spPr>
          <a:xfrm>
            <a:off x="6259053" y="3838378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8" name="Google Shape;168;p27"/>
          <p:cNvSpPr txBox="1"/>
          <p:nvPr>
            <p:ph idx="13" type="body"/>
          </p:nvPr>
        </p:nvSpPr>
        <p:spPr>
          <a:xfrm>
            <a:off x="5275263" y="760413"/>
            <a:ext cx="38688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rgbClr val="1C4578"/>
              </a:buClr>
              <a:buSzPts val="1800"/>
              <a:buNone/>
              <a:defRPr/>
            </a:lvl1pPr>
            <a:lvl2pPr indent="-342900" lvl="1" marL="9144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20039" lvl="2" marL="13716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440"/>
              <a:buChar char="o"/>
              <a:defRPr/>
            </a:lvl3pPr>
            <a:lvl4pPr indent="-342900" lvl="3" marL="18288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Slide Single Column NO FRAME">
  <p:cSld name="1_Content Slide Single Column NO FRAM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>
            <p:ph idx="1" type="body"/>
          </p:nvPr>
        </p:nvSpPr>
        <p:spPr>
          <a:xfrm>
            <a:off x="378366" y="1371932"/>
            <a:ext cx="4691400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3C4F59"/>
              </a:buClr>
              <a:buSzPts val="1400"/>
              <a:buNone/>
              <a:defRPr b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 Symbol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28"/>
          <p:cNvSpPr txBox="1"/>
          <p:nvPr>
            <p:ph type="title"/>
          </p:nvPr>
        </p:nvSpPr>
        <p:spPr>
          <a:xfrm>
            <a:off x="378366" y="96826"/>
            <a:ext cx="4691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8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8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4" name="Google Shape;174;p28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8"/>
          <p:cNvSpPr txBox="1"/>
          <p:nvPr>
            <p:ph idx="2" type="body"/>
          </p:nvPr>
        </p:nvSpPr>
        <p:spPr>
          <a:xfrm>
            <a:off x="5218788" y="1088062"/>
            <a:ext cx="30735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rgbClr val="1C4578"/>
              </a:buClr>
              <a:buSzPts val="1800"/>
              <a:buFont typeface="Arial"/>
              <a:buNone/>
              <a:defRPr>
                <a:solidFill>
                  <a:srgbClr val="1C4578"/>
                </a:solidFill>
              </a:defRPr>
            </a:lvl1pPr>
            <a:lvl2pPr indent="-342900" lvl="1" marL="9144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20039" lvl="2" marL="13716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440"/>
              <a:buChar char="o"/>
              <a:defRPr/>
            </a:lvl3pPr>
            <a:lvl4pPr indent="-342900" lvl="3" marL="18288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" name="Google Shape;176;p28"/>
          <p:cNvSpPr/>
          <p:nvPr/>
        </p:nvSpPr>
        <p:spPr>
          <a:xfrm>
            <a:off x="0" y="1145953"/>
            <a:ext cx="50697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2-column with Object">
  <p:cSld name="Content Slide 2-column with Objec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type="title"/>
          </p:nvPr>
        </p:nvSpPr>
        <p:spPr>
          <a:xfrm>
            <a:off x="4835190" y="1106867"/>
            <a:ext cx="3707700" cy="10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578"/>
              </a:buClr>
              <a:buSzPts val="3200"/>
              <a:buFont typeface="Arial"/>
              <a:buNone/>
              <a:defRPr b="1" sz="32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9"/>
          <p:cNvSpPr txBox="1"/>
          <p:nvPr>
            <p:ph idx="1" type="body"/>
          </p:nvPr>
        </p:nvSpPr>
        <p:spPr>
          <a:xfrm>
            <a:off x="378366" y="220133"/>
            <a:ext cx="4257900" cy="42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1C4578"/>
              </a:buClr>
              <a:buSzPts val="2700"/>
              <a:buNone/>
              <a:defRPr b="1" sz="27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rtl="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Noto Sans Symbols"/>
              <a:buChar char="▪"/>
              <a:defRPr b="0" i="0" sz="2200">
                <a:solidFill>
                  <a:srgbClr val="BC7A1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Arial"/>
              <a:buChar char="•"/>
              <a:defRPr sz="2000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0" name="Google Shape;180;p29"/>
          <p:cNvSpPr txBox="1"/>
          <p:nvPr>
            <p:ph idx="2" type="body"/>
          </p:nvPr>
        </p:nvSpPr>
        <p:spPr>
          <a:xfrm>
            <a:off x="4834461" y="2255959"/>
            <a:ext cx="3708300" cy="22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3E535F"/>
              </a:buClr>
              <a:buSzPts val="1400"/>
              <a:buNone/>
              <a:defRPr b="0" sz="1400">
                <a:solidFill>
                  <a:srgbClr val="3E535F"/>
                </a:solidFill>
              </a:defRPr>
            </a:lvl1pPr>
            <a:lvl2pPr indent="-2286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>
                <a:solidFill>
                  <a:srgbClr val="3E535F"/>
                </a:solidFill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Char char="o"/>
              <a:defRPr>
                <a:solidFill>
                  <a:srgbClr val="3E535F"/>
                </a:solidFill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3E535F"/>
                </a:solidFill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3E535F"/>
                </a:solidFill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29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9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3" name="Google Shape;183;p29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/>
          <p:nvPr/>
        </p:nvSpPr>
        <p:spPr>
          <a:xfrm rot="10800000"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AEE4"/>
              </a:gs>
              <a:gs pos="25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0"/>
          <p:cNvSpPr txBox="1"/>
          <p:nvPr>
            <p:ph type="ctrTitle"/>
          </p:nvPr>
        </p:nvSpPr>
        <p:spPr>
          <a:xfrm>
            <a:off x="520726" y="1943725"/>
            <a:ext cx="47709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b="1" i="0"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30"/>
          <p:cNvSpPr txBox="1"/>
          <p:nvPr>
            <p:ph idx="1" type="subTitle"/>
          </p:nvPr>
        </p:nvSpPr>
        <p:spPr>
          <a:xfrm>
            <a:off x="520726" y="3234126"/>
            <a:ext cx="47709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992A7"/>
                </a:solidFill>
              </a:defRPr>
            </a:lvl2pPr>
            <a:lvl3pPr lvl="2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992A7"/>
                </a:solidFill>
              </a:defRPr>
            </a:lvl3pPr>
            <a:lvl4pPr lvl="3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4pPr>
            <a:lvl5pPr lvl="4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9pPr>
          </a:lstStyle>
          <a:p/>
        </p:txBody>
      </p:sp>
      <p:sp>
        <p:nvSpPr>
          <p:cNvPr id="188" name="Google Shape;188;p30"/>
          <p:cNvSpPr txBox="1"/>
          <p:nvPr/>
        </p:nvSpPr>
        <p:spPr>
          <a:xfrm>
            <a:off x="520726" y="1566194"/>
            <a:ext cx="4770900" cy="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Section divider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0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0" name="Google Shape;190;p30"/>
          <p:cNvSpPr/>
          <p:nvPr/>
        </p:nvSpPr>
        <p:spPr>
          <a:xfrm>
            <a:off x="0" y="1107830"/>
            <a:ext cx="9144000" cy="4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81799" y="2553182"/>
            <a:ext cx="2226734" cy="2607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 rot="10800000">
            <a:off x="0" y="973799"/>
            <a:ext cx="9144000" cy="41697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1"/>
          <p:cNvSpPr txBox="1"/>
          <p:nvPr>
            <p:ph type="ctrTitle"/>
          </p:nvPr>
        </p:nvSpPr>
        <p:spPr>
          <a:xfrm>
            <a:off x="520726" y="1748992"/>
            <a:ext cx="47709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b="1" i="0"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31"/>
          <p:cNvSpPr txBox="1"/>
          <p:nvPr>
            <p:ph idx="1" type="subTitle"/>
          </p:nvPr>
        </p:nvSpPr>
        <p:spPr>
          <a:xfrm>
            <a:off x="520726" y="3039393"/>
            <a:ext cx="47709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992A7"/>
                </a:solidFill>
              </a:defRPr>
            </a:lvl2pPr>
            <a:lvl3pPr lvl="2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992A7"/>
                </a:solidFill>
              </a:defRPr>
            </a:lvl3pPr>
            <a:lvl4pPr lvl="3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4pPr>
            <a:lvl5pPr lvl="4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9pPr>
          </a:lstStyle>
          <a:p/>
        </p:txBody>
      </p:sp>
      <p:sp>
        <p:nvSpPr>
          <p:cNvPr id="196" name="Google Shape;196;p31"/>
          <p:cNvSpPr txBox="1"/>
          <p:nvPr/>
        </p:nvSpPr>
        <p:spPr>
          <a:xfrm>
            <a:off x="520726" y="1371461"/>
            <a:ext cx="4770900" cy="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Section divider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/>
          <p:nvPr/>
        </p:nvSpPr>
        <p:spPr>
          <a:xfrm rot="10800000">
            <a:off x="0" y="973799"/>
            <a:ext cx="9144000" cy="4169700"/>
          </a:xfrm>
          <a:prstGeom prst="rect">
            <a:avLst/>
          </a:prstGeom>
          <a:solidFill>
            <a:srgbClr val="0073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2"/>
          <p:cNvSpPr txBox="1"/>
          <p:nvPr>
            <p:ph type="ctrTitle"/>
          </p:nvPr>
        </p:nvSpPr>
        <p:spPr>
          <a:xfrm>
            <a:off x="520726" y="1748992"/>
            <a:ext cx="47709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b="1" i="0" sz="3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2"/>
          <p:cNvSpPr txBox="1"/>
          <p:nvPr>
            <p:ph idx="1" type="subTitle"/>
          </p:nvPr>
        </p:nvSpPr>
        <p:spPr>
          <a:xfrm>
            <a:off x="520726" y="3039393"/>
            <a:ext cx="47709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992A7"/>
                </a:solidFill>
              </a:defRPr>
            </a:lvl2pPr>
            <a:lvl3pPr lvl="2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992A7"/>
                </a:solidFill>
              </a:defRPr>
            </a:lvl3pPr>
            <a:lvl4pPr lvl="3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4pPr>
            <a:lvl5pPr lvl="4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9pPr>
          </a:lstStyle>
          <a:p/>
        </p:txBody>
      </p:sp>
      <p:sp>
        <p:nvSpPr>
          <p:cNvPr id="202" name="Google Shape;202;p32"/>
          <p:cNvSpPr txBox="1"/>
          <p:nvPr/>
        </p:nvSpPr>
        <p:spPr>
          <a:xfrm>
            <a:off x="520726" y="1371461"/>
            <a:ext cx="4770900" cy="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Section divider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2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Two Column">
  <p:cSld name="Content Slide Two Column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>
            <p:ph idx="1" type="body"/>
          </p:nvPr>
        </p:nvSpPr>
        <p:spPr>
          <a:xfrm>
            <a:off x="329635" y="1370215"/>
            <a:ext cx="8187900" cy="31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1C4578"/>
              </a:buClr>
              <a:buSzPts val="1800"/>
              <a:buNone/>
              <a:defRPr b="1" sz="18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00AEE4"/>
              </a:buClr>
              <a:buSzPts val="1400"/>
              <a:buFont typeface="Arial"/>
              <a:buChar char="•"/>
              <a:defRPr b="0" i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1939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00AEE4"/>
              </a:buClr>
              <a:buSzPts val="840"/>
              <a:buFont typeface="Courier New"/>
              <a:buChar char="o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rgbClr val="00AEE4"/>
              </a:buClr>
              <a:buSzPts val="1200"/>
              <a:buChar char="–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1939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Clr>
                <a:srgbClr val="00AEE4"/>
              </a:buClr>
              <a:buSzPts val="840"/>
              <a:buChar char="»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3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3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8" name="Google Shape;208;p33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3"/>
          <p:cNvSpPr/>
          <p:nvPr/>
        </p:nvSpPr>
        <p:spPr>
          <a:xfrm>
            <a:off x="0" y="1144236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3"/>
          <p:cNvSpPr txBox="1"/>
          <p:nvPr>
            <p:ph type="title"/>
          </p:nvPr>
        </p:nvSpPr>
        <p:spPr>
          <a:xfrm>
            <a:off x="329635" y="159193"/>
            <a:ext cx="55332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 Slide Two Column">
  <p:cSld name="2_Content Slide Two Column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/>
          <p:nvPr>
            <p:ph idx="1" type="body"/>
          </p:nvPr>
        </p:nvSpPr>
        <p:spPr>
          <a:xfrm>
            <a:off x="329635" y="1370215"/>
            <a:ext cx="8187900" cy="31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1C4578"/>
              </a:buClr>
              <a:buSzPts val="1800"/>
              <a:buNone/>
              <a:defRPr b="1" sz="18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00AEE4"/>
              </a:buClr>
              <a:buSzPts val="1400"/>
              <a:buFont typeface="Arial"/>
              <a:buChar char="•"/>
              <a:defRPr b="0" i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1939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00AEE4"/>
              </a:buClr>
              <a:buSzPts val="840"/>
              <a:buFont typeface="Courier New"/>
              <a:buChar char="o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rgbClr val="00AEE4"/>
              </a:buClr>
              <a:buSzPts val="1200"/>
              <a:buChar char="–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1939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Clr>
                <a:srgbClr val="00AEE4"/>
              </a:buClr>
              <a:buSzPts val="840"/>
              <a:buChar char="»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3" name="Google Shape;213;p34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4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5" name="Google Shape;215;p34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4"/>
          <p:cNvSpPr/>
          <p:nvPr/>
        </p:nvSpPr>
        <p:spPr>
          <a:xfrm>
            <a:off x="0" y="1144236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4"/>
          <p:cNvSpPr txBox="1"/>
          <p:nvPr>
            <p:ph type="title"/>
          </p:nvPr>
        </p:nvSpPr>
        <p:spPr>
          <a:xfrm>
            <a:off x="329635" y="159193"/>
            <a:ext cx="55332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Slide 2-column with Object">
  <p:cSld name="1_Content Slide 2-column with Objec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/>
          <p:nvPr>
            <p:ph idx="1" type="body"/>
          </p:nvPr>
        </p:nvSpPr>
        <p:spPr>
          <a:xfrm>
            <a:off x="648586" y="760607"/>
            <a:ext cx="7643700" cy="37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1C4578"/>
              </a:buClr>
              <a:buSzPts val="2700"/>
              <a:buNone/>
              <a:defRPr b="1" sz="27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rtl="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Noto Sans Symbols"/>
              <a:buChar char="▪"/>
              <a:defRPr b="0" i="0" sz="2200">
                <a:solidFill>
                  <a:srgbClr val="BC7A1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Arial"/>
              <a:buChar char="•"/>
              <a:defRPr sz="2000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0" name="Google Shape;220;p35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5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35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93387" y="400692"/>
            <a:ext cx="4050615" cy="474280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6"/>
          <p:cNvSpPr/>
          <p:nvPr/>
        </p:nvSpPr>
        <p:spPr>
          <a:xfrm>
            <a:off x="0" y="4992421"/>
            <a:ext cx="9144000" cy="1830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6"/>
          <p:cNvSpPr txBox="1"/>
          <p:nvPr>
            <p:ph type="title"/>
          </p:nvPr>
        </p:nvSpPr>
        <p:spPr>
          <a:xfrm>
            <a:off x="520726" y="2286001"/>
            <a:ext cx="4572600" cy="17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rm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C4578"/>
              </a:buClr>
              <a:buSzPts val="1600"/>
              <a:buFont typeface="Arial"/>
              <a:buNone/>
              <a:defRPr b="1" sz="1600" cap="non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29" name="Google Shape;229;p37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230" name="Google Shape;230;p37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1" name="Google Shape;231;p37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32" name="Google Shape;232;p37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233" name="Google Shape;233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AUTOLAYOUT_3">
    <p:bg>
      <p:bgPr>
        <a:solidFill>
          <a:srgbClr val="FFFFFF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" name="Google Shape;236;p38"/>
          <p:cNvCxnSpPr/>
          <p:nvPr/>
        </p:nvCxnSpPr>
        <p:spPr>
          <a:xfrm>
            <a:off x="694275" y="759163"/>
            <a:ext cx="959400" cy="959400"/>
          </a:xfrm>
          <a:prstGeom prst="straightConnector1">
            <a:avLst/>
          </a:prstGeom>
          <a:noFill/>
          <a:ln cap="flat" cmpd="sng" w="9525">
            <a:solidFill>
              <a:srgbClr val="F6F2D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p38"/>
          <p:cNvCxnSpPr/>
          <p:nvPr/>
        </p:nvCxnSpPr>
        <p:spPr>
          <a:xfrm>
            <a:off x="7490325" y="759163"/>
            <a:ext cx="959400" cy="959400"/>
          </a:xfrm>
          <a:prstGeom prst="straightConnector1">
            <a:avLst/>
          </a:prstGeom>
          <a:noFill/>
          <a:ln cap="flat" cmpd="sng" w="9525">
            <a:solidFill>
              <a:srgbClr val="F6F2D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8" name="Google Shape;238;p38"/>
          <p:cNvSpPr txBox="1"/>
          <p:nvPr>
            <p:ph type="title"/>
          </p:nvPr>
        </p:nvSpPr>
        <p:spPr>
          <a:xfrm>
            <a:off x="1841500" y="759174"/>
            <a:ext cx="54609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39" name="Google Shape;239;p38"/>
          <p:cNvSpPr txBox="1"/>
          <p:nvPr>
            <p:ph idx="1" type="body"/>
          </p:nvPr>
        </p:nvSpPr>
        <p:spPr>
          <a:xfrm>
            <a:off x="694275" y="2358750"/>
            <a:ext cx="3640800" cy="24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1pPr>
            <a:lvl2pPr indent="-2921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2pPr>
            <a:lvl3pPr indent="-2921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3pPr>
            <a:lvl4pPr indent="-2921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4pPr>
            <a:lvl5pPr indent="-2921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5pPr>
            <a:lvl6pPr indent="-2921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6pPr>
            <a:lvl7pPr indent="-2921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7pPr>
            <a:lvl8pPr indent="-2921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8pPr>
            <a:lvl9pPr indent="-2921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9pPr>
          </a:lstStyle>
          <a:p/>
        </p:txBody>
      </p:sp>
      <p:sp>
        <p:nvSpPr>
          <p:cNvPr id="240" name="Google Shape;240;p38"/>
          <p:cNvSpPr txBox="1"/>
          <p:nvPr>
            <p:ph idx="2" type="body"/>
          </p:nvPr>
        </p:nvSpPr>
        <p:spPr>
          <a:xfrm>
            <a:off x="4808925" y="2358750"/>
            <a:ext cx="3640800" cy="24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1pPr>
            <a:lvl2pPr indent="-2921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2pPr>
            <a:lvl3pPr indent="-2921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3pPr>
            <a:lvl4pPr indent="-2921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4pPr>
            <a:lvl5pPr indent="-2921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5pPr>
            <a:lvl6pPr indent="-2921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6pPr>
            <a:lvl7pPr indent="-2921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7pPr>
            <a:lvl8pPr indent="-2921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8pPr>
            <a:lvl9pPr indent="-2921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9pPr>
          </a:lstStyle>
          <a:p/>
        </p:txBody>
      </p:sp>
      <p:sp>
        <p:nvSpPr>
          <p:cNvPr id="241" name="Google Shape;241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4" name="Google Shape;244;p39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5" name="Google Shape;245;p39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6" name="Google Shape;246;p3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247" name="Google Shape;247;p3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8" name="Google Shape;248;p3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" name="Google Shape;250;p40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1" name="Google Shape;251;p4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2" name="Google Shape;252;p40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3" name="Google Shape;253;p40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4" name="Google Shape;25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9" name="Google Shape;259;p42"/>
          <p:cNvGrpSpPr/>
          <p:nvPr/>
        </p:nvGrpSpPr>
        <p:grpSpPr>
          <a:xfrm>
            <a:off x="830393" y="1191303"/>
            <a:ext cx="745764" cy="45826"/>
            <a:chOff x="4580561" y="2589004"/>
            <a:chExt cx="1064464" cy="25200"/>
          </a:xfrm>
        </p:grpSpPr>
        <p:sp>
          <p:nvSpPr>
            <p:cNvPr id="260" name="Google Shape;260;p4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4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4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i="0" sz="3466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3466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3466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3466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3466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3466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3466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3466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sz="3466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63" name="Google Shape;263;p42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31115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 marR="0" rtl="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○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■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○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 marR="0" rtl="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■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 marR="0" rtl="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 marR="0" rtl="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○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 marR="0" rtl="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100"/>
              <a:buFont typeface="Arial"/>
              <a:buChar char="■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4" name="Google Shape;264;p4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3"/>
          <p:cNvSpPr txBox="1"/>
          <p:nvPr>
            <p:ph type="title"/>
          </p:nvPr>
        </p:nvSpPr>
        <p:spPr>
          <a:xfrm>
            <a:off x="866443" y="2146300"/>
            <a:ext cx="6621000" cy="143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67" name="Google Shape;267;p43"/>
          <p:cNvSpPr txBox="1"/>
          <p:nvPr>
            <p:ph idx="1" type="body"/>
          </p:nvPr>
        </p:nvSpPr>
        <p:spPr>
          <a:xfrm>
            <a:off x="866442" y="3583036"/>
            <a:ext cx="66210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None/>
              <a:defRPr b="0" i="0" sz="2000" u="none" cap="none" strike="noStrike">
                <a:solidFill>
                  <a:srgbClr val="86D1D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68" name="Google Shape;268;p43"/>
          <p:cNvSpPr txBox="1"/>
          <p:nvPr>
            <p:ph idx="10" type="dt"/>
          </p:nvPr>
        </p:nvSpPr>
        <p:spPr>
          <a:xfrm rot="5400000">
            <a:off x="7618768" y="1343101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69" name="Google Shape;269;p43"/>
          <p:cNvSpPr txBox="1"/>
          <p:nvPr>
            <p:ph idx="11" type="ftr"/>
          </p:nvPr>
        </p:nvSpPr>
        <p:spPr>
          <a:xfrm rot="5400000">
            <a:off x="6715763" y="2419053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70" name="Google Shape;270;p43"/>
          <p:cNvSpPr txBox="1"/>
          <p:nvPr>
            <p:ph idx="12" type="sldNum"/>
          </p:nvPr>
        </p:nvSpPr>
        <p:spPr>
          <a:xfrm>
            <a:off x="7766431" y="221802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45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78" name="Google Shape;278;p4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4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4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4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4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3" name="Google Shape;283;p45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4" name="Google Shape;284;p45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5" name="Google Shape;285;p4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7"/>
          <p:cNvSpPr txBox="1"/>
          <p:nvPr>
            <p:ph type="title"/>
          </p:nvPr>
        </p:nvSpPr>
        <p:spPr>
          <a:xfrm>
            <a:off x="311700" y="23927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0" name="Google Shape;290;p47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1" name="Google Shape;291;p47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2" name="Google Shape;292;p4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8"/>
          <p:cNvSpPr txBox="1"/>
          <p:nvPr>
            <p:ph type="title"/>
          </p:nvPr>
        </p:nvSpPr>
        <p:spPr>
          <a:xfrm>
            <a:off x="484710" y="339539"/>
            <a:ext cx="70554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95" name="Google Shape;295;p48"/>
          <p:cNvSpPr txBox="1"/>
          <p:nvPr>
            <p:ph idx="1" type="body"/>
          </p:nvPr>
        </p:nvSpPr>
        <p:spPr>
          <a:xfrm>
            <a:off x="827700" y="1539694"/>
            <a:ext cx="6711600" cy="31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"/>
              <a:buChar char="▶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"/>
              <a:buChar char="▶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"/>
              <a:buChar char="▶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96" name="Google Shape;296;p48"/>
          <p:cNvSpPr txBox="1"/>
          <p:nvPr>
            <p:ph idx="10" type="dt"/>
          </p:nvPr>
        </p:nvSpPr>
        <p:spPr>
          <a:xfrm rot="5400000">
            <a:off x="7618918" y="1342951"/>
            <a:ext cx="742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97" name="Google Shape;297;p48"/>
          <p:cNvSpPr txBox="1"/>
          <p:nvPr>
            <p:ph idx="11" type="ftr"/>
          </p:nvPr>
        </p:nvSpPr>
        <p:spPr>
          <a:xfrm rot="5400000">
            <a:off x="6715913" y="2418903"/>
            <a:ext cx="28947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98" name="Google Shape;298;p48"/>
          <p:cNvSpPr txBox="1"/>
          <p:nvPr>
            <p:ph idx="12" type="sldNum"/>
          </p:nvPr>
        </p:nvSpPr>
        <p:spPr>
          <a:xfrm>
            <a:off x="7766431" y="221802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>
  <p:cSld name="Blank Slide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9"/>
          <p:cNvSpPr/>
          <p:nvPr/>
        </p:nvSpPr>
        <p:spPr>
          <a:xfrm>
            <a:off x="0" y="4538768"/>
            <a:ext cx="9144000" cy="601800"/>
          </a:xfrm>
          <a:prstGeom prst="rect">
            <a:avLst/>
          </a:prstGeom>
          <a:solidFill>
            <a:srgbClr val="38599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49"/>
          <p:cNvSpPr/>
          <p:nvPr/>
        </p:nvSpPr>
        <p:spPr>
          <a:xfrm>
            <a:off x="2152324" y="4678175"/>
            <a:ext cx="1208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49"/>
          <p:cNvSpPr txBox="1"/>
          <p:nvPr>
            <p:ph idx="12" type="sldNum"/>
          </p:nvPr>
        </p:nvSpPr>
        <p:spPr>
          <a:xfrm>
            <a:off x="6931625" y="471504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3" name="Google Shape;303;p49"/>
          <p:cNvSpPr/>
          <p:nvPr/>
        </p:nvSpPr>
        <p:spPr>
          <a:xfrm>
            <a:off x="3665474" y="4665720"/>
            <a:ext cx="1689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y Theme: Section Header Photo Plain">
  <p:cSld name="SECTION_HEADER_2_1_2_1_1_1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50"/>
          <p:cNvPicPr preferRelativeResize="0"/>
          <p:nvPr/>
        </p:nvPicPr>
        <p:blipFill rotWithShape="1">
          <a:blip r:embed="rId2">
            <a:alphaModFix/>
          </a:blip>
          <a:srcRect b="7813" l="0" r="0" t="7813"/>
          <a:stretch/>
        </p:blipFill>
        <p:spPr>
          <a:xfrm>
            <a:off x="0" y="0"/>
            <a:ext cx="91439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5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arlow Condensed"/>
              <a:buNone/>
              <a:defRPr sz="36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07" name="Google Shape;307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8" name="Google Shape;30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75" y="4764074"/>
            <a:ext cx="542069" cy="1350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9" name="Google Shape;309;p50"/>
          <p:cNvGrpSpPr/>
          <p:nvPr/>
        </p:nvGrpSpPr>
        <p:grpSpPr>
          <a:xfrm>
            <a:off x="2316719" y="2237939"/>
            <a:ext cx="745763" cy="45826"/>
            <a:chOff x="4580561" y="2589004"/>
            <a:chExt cx="1064464" cy="25200"/>
          </a:xfrm>
        </p:grpSpPr>
        <p:sp>
          <p:nvSpPr>
            <p:cNvPr id="310" name="Google Shape;310;p5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050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5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3662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2" name="Google Shape;312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027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1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5" name="Google Shape;315;p5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6" name="Google Shape;316;p51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17" name="Google Shape;317;p51"/>
          <p:cNvSpPr txBox="1"/>
          <p:nvPr>
            <p:ph idx="1" type="subTitle"/>
          </p:nvPr>
        </p:nvSpPr>
        <p:spPr>
          <a:xfrm>
            <a:off x="265500" y="2769002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18" name="Google Shape;318;p5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9" name="Google Shape;319;p5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0" name="Google Shape;320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263575"/>
            <a:ext cx="1502663" cy="716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Main point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2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Garamond"/>
              <a:buNone/>
              <a:defRPr sz="4800"/>
            </a:lvl9pPr>
          </a:lstStyle>
          <a:p/>
        </p:txBody>
      </p:sp>
      <p:sp>
        <p:nvSpPr>
          <p:cNvPr id="323" name="Google Shape;323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 Slide Single Column">
  <p:cSld name="2_Content Slide Single Column"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3"/>
          <p:cNvSpPr txBox="1"/>
          <p:nvPr>
            <p:ph type="title"/>
          </p:nvPr>
        </p:nvSpPr>
        <p:spPr>
          <a:xfrm>
            <a:off x="333119" y="154406"/>
            <a:ext cx="77196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200"/>
              <a:buFont typeface="Arial"/>
              <a:buNone/>
              <a:defRPr b="1" sz="32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6" name="Google Shape;326;p53"/>
          <p:cNvSpPr txBox="1"/>
          <p:nvPr>
            <p:ph idx="1" type="body"/>
          </p:nvPr>
        </p:nvSpPr>
        <p:spPr>
          <a:xfrm>
            <a:off x="357113" y="1446028"/>
            <a:ext cx="4315500" cy="30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27" name="Google Shape;327;p53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53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9" name="Google Shape;329;p53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53"/>
          <p:cNvSpPr/>
          <p:nvPr/>
        </p:nvSpPr>
        <p:spPr>
          <a:xfrm>
            <a:off x="0" y="1129650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53"/>
          <p:cNvSpPr txBox="1"/>
          <p:nvPr>
            <p:ph idx="2" type="body"/>
          </p:nvPr>
        </p:nvSpPr>
        <p:spPr>
          <a:xfrm>
            <a:off x="5081514" y="1268147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32" name="Google Shape;332;p53"/>
          <p:cNvSpPr txBox="1"/>
          <p:nvPr>
            <p:ph idx="3" type="body"/>
          </p:nvPr>
        </p:nvSpPr>
        <p:spPr>
          <a:xfrm>
            <a:off x="5081514" y="2079881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33" name="Google Shape;333;p53"/>
          <p:cNvSpPr txBox="1"/>
          <p:nvPr>
            <p:ph idx="4" type="body"/>
          </p:nvPr>
        </p:nvSpPr>
        <p:spPr>
          <a:xfrm>
            <a:off x="5081514" y="2891616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34" name="Google Shape;334;p53"/>
          <p:cNvSpPr txBox="1"/>
          <p:nvPr>
            <p:ph idx="5" type="body"/>
          </p:nvPr>
        </p:nvSpPr>
        <p:spPr>
          <a:xfrm>
            <a:off x="5081514" y="3707647"/>
            <a:ext cx="8163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35" name="Google Shape;335;p53"/>
          <p:cNvSpPr txBox="1"/>
          <p:nvPr>
            <p:ph idx="6" type="body"/>
          </p:nvPr>
        </p:nvSpPr>
        <p:spPr>
          <a:xfrm>
            <a:off x="6111738" y="1268147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36" name="Google Shape;336;p53"/>
          <p:cNvSpPr txBox="1"/>
          <p:nvPr>
            <p:ph idx="7" type="body"/>
          </p:nvPr>
        </p:nvSpPr>
        <p:spPr>
          <a:xfrm>
            <a:off x="6111738" y="2077378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37" name="Google Shape;337;p53"/>
          <p:cNvSpPr txBox="1"/>
          <p:nvPr>
            <p:ph idx="8" type="body"/>
          </p:nvPr>
        </p:nvSpPr>
        <p:spPr>
          <a:xfrm>
            <a:off x="6111738" y="2886609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38" name="Google Shape;338;p53"/>
          <p:cNvSpPr txBox="1"/>
          <p:nvPr>
            <p:ph idx="9" type="body"/>
          </p:nvPr>
        </p:nvSpPr>
        <p:spPr>
          <a:xfrm>
            <a:off x="6111738" y="3714944"/>
            <a:ext cx="3032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○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 Slide Single Column NO FRAME">
  <p:cSld name="2_Content Slide Single Column NO FRAME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4"/>
          <p:cNvSpPr txBox="1"/>
          <p:nvPr>
            <p:ph idx="1" type="body"/>
          </p:nvPr>
        </p:nvSpPr>
        <p:spPr>
          <a:xfrm>
            <a:off x="378366" y="1371932"/>
            <a:ext cx="4691400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3C4F59"/>
              </a:buClr>
              <a:buSzPts val="1400"/>
              <a:buNone/>
              <a:defRPr b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1" name="Google Shape;341;p54"/>
          <p:cNvSpPr txBox="1"/>
          <p:nvPr>
            <p:ph type="title"/>
          </p:nvPr>
        </p:nvSpPr>
        <p:spPr>
          <a:xfrm>
            <a:off x="378366" y="96826"/>
            <a:ext cx="46914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54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54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4" name="Google Shape;344;p54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54"/>
          <p:cNvSpPr txBox="1"/>
          <p:nvPr>
            <p:ph idx="2" type="body"/>
          </p:nvPr>
        </p:nvSpPr>
        <p:spPr>
          <a:xfrm>
            <a:off x="5218788" y="1088062"/>
            <a:ext cx="3073500" cy="32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rgbClr val="1C4578"/>
              </a:buClr>
              <a:buSzPts val="1800"/>
              <a:buFont typeface="Arial"/>
              <a:buNone/>
              <a:defRPr>
                <a:solidFill>
                  <a:srgbClr val="1C4578"/>
                </a:solidFill>
              </a:defRPr>
            </a:lvl1pPr>
            <a:lvl2pPr indent="-342900" lvl="1" marL="9144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20039" lvl="2" marL="13716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440"/>
              <a:buChar char="o"/>
              <a:defRPr/>
            </a:lvl3pPr>
            <a:lvl4pPr indent="-342900" lvl="3" marL="18288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6" name="Google Shape;346;p54"/>
          <p:cNvSpPr/>
          <p:nvPr/>
        </p:nvSpPr>
        <p:spPr>
          <a:xfrm>
            <a:off x="0" y="1145953"/>
            <a:ext cx="50697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Slide 2-column with Object">
  <p:cSld name="1_Content Slide 2-column with Object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5"/>
          <p:cNvSpPr txBox="1"/>
          <p:nvPr>
            <p:ph idx="1" type="body"/>
          </p:nvPr>
        </p:nvSpPr>
        <p:spPr>
          <a:xfrm>
            <a:off x="648586" y="760607"/>
            <a:ext cx="7643700" cy="37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1C4578"/>
              </a:buClr>
              <a:buSzPts val="2700"/>
              <a:buNone/>
              <a:defRPr b="1" sz="27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rtl="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Noto Sans"/>
              <a:buChar char="▪"/>
              <a:defRPr b="0" i="0" sz="2200">
                <a:solidFill>
                  <a:srgbClr val="BC7A1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Arial"/>
              <a:buChar char="•"/>
              <a:defRPr sz="2000"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>
                <a:solidFill>
                  <a:srgbClr val="5C5C5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9" name="Google Shape;349;p55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55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1" name="Google Shape;351;p55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I Style" type="titleOnly">
  <p:cSld name="TITLE_ONLY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4" name="Google Shape;354;p5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7"/>
          <p:cNvSpPr txBox="1"/>
          <p:nvPr>
            <p:ph type="title"/>
          </p:nvPr>
        </p:nvSpPr>
        <p:spPr>
          <a:xfrm>
            <a:off x="866441" y="1085850"/>
            <a:ext cx="2551500" cy="10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i="0" sz="24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57" name="Google Shape;357;p57"/>
          <p:cNvSpPr txBox="1"/>
          <p:nvPr>
            <p:ph idx="1" type="body"/>
          </p:nvPr>
        </p:nvSpPr>
        <p:spPr>
          <a:xfrm>
            <a:off x="3589397" y="1085850"/>
            <a:ext cx="38979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"/>
              <a:buChar char="▶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"/>
              <a:buChar char="▶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"/>
              <a:buChar char="▶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8" name="Google Shape;358;p57"/>
          <p:cNvSpPr txBox="1"/>
          <p:nvPr>
            <p:ph idx="2" type="body"/>
          </p:nvPr>
        </p:nvSpPr>
        <p:spPr>
          <a:xfrm>
            <a:off x="866441" y="2346961"/>
            <a:ext cx="2551500" cy="2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None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800"/>
              <a:buFont typeface="Noto Sans"/>
              <a:buNone/>
              <a:defRPr b="0" i="0" sz="1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720"/>
              <a:buFont typeface="Noto Sans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720"/>
              <a:buFont typeface="Noto Sans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720"/>
              <a:buFont typeface="Noto Sans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720"/>
              <a:buFont typeface="Noto Sans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720"/>
              <a:buFont typeface="Noto Sans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720"/>
              <a:buFont typeface="Noto Sans"/>
              <a:buNone/>
              <a:defRPr b="0" i="0" sz="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9" name="Google Shape;359;p57"/>
          <p:cNvSpPr txBox="1"/>
          <p:nvPr>
            <p:ph idx="10" type="dt"/>
          </p:nvPr>
        </p:nvSpPr>
        <p:spPr>
          <a:xfrm rot="5400000">
            <a:off x="7618768" y="1343101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0" name="Google Shape;360;p57"/>
          <p:cNvSpPr txBox="1"/>
          <p:nvPr>
            <p:ph idx="11" type="ftr"/>
          </p:nvPr>
        </p:nvSpPr>
        <p:spPr>
          <a:xfrm rot="5400000">
            <a:off x="6715763" y="2419053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1" name="Google Shape;361;p57"/>
          <p:cNvSpPr txBox="1"/>
          <p:nvPr>
            <p:ph idx="12" type="sldNum"/>
          </p:nvPr>
        </p:nvSpPr>
        <p:spPr>
          <a:xfrm>
            <a:off x="7766431" y="221802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250">
        <p:push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9"/>
          <p:cNvSpPr txBox="1"/>
          <p:nvPr>
            <p:ph type="title"/>
          </p:nvPr>
        </p:nvSpPr>
        <p:spPr>
          <a:xfrm>
            <a:off x="866443" y="2146300"/>
            <a:ext cx="6621000" cy="143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65" name="Google Shape;365;p59"/>
          <p:cNvSpPr txBox="1"/>
          <p:nvPr>
            <p:ph idx="1" type="body"/>
          </p:nvPr>
        </p:nvSpPr>
        <p:spPr>
          <a:xfrm>
            <a:off x="866442" y="3583036"/>
            <a:ext cx="66210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"/>
              <a:buNone/>
              <a:defRPr b="0" i="0" sz="2000" u="none" cap="none" strike="noStrike">
                <a:solidFill>
                  <a:srgbClr val="86D1D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6" name="Google Shape;366;p59"/>
          <p:cNvSpPr txBox="1"/>
          <p:nvPr>
            <p:ph idx="10" type="dt"/>
          </p:nvPr>
        </p:nvSpPr>
        <p:spPr>
          <a:xfrm rot="5400000">
            <a:off x="7618768" y="1343101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7" name="Google Shape;367;p59"/>
          <p:cNvSpPr txBox="1"/>
          <p:nvPr>
            <p:ph idx="11" type="ftr"/>
          </p:nvPr>
        </p:nvSpPr>
        <p:spPr>
          <a:xfrm rot="5400000">
            <a:off x="6715763" y="2419053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8" name="Google Shape;368;p59"/>
          <p:cNvSpPr txBox="1"/>
          <p:nvPr>
            <p:ph idx="12" type="sldNum"/>
          </p:nvPr>
        </p:nvSpPr>
        <p:spPr>
          <a:xfrm>
            <a:off x="7766431" y="221802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oogle Shape;370;p6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371" name="Google Shape;371;p6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6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6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6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6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6" name="Google Shape;376;p60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7" name="Google Shape;377;p6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p6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380" name="Google Shape;380;p6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6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6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6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6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5" name="Google Shape;385;p61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6" name="Google Shape;386;p6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2"/>
          <p:cNvSpPr txBox="1"/>
          <p:nvPr>
            <p:ph type="title"/>
          </p:nvPr>
        </p:nvSpPr>
        <p:spPr>
          <a:xfrm>
            <a:off x="484710" y="339539"/>
            <a:ext cx="70554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89" name="Google Shape;389;p62"/>
          <p:cNvSpPr txBox="1"/>
          <p:nvPr>
            <p:ph idx="1" type="body"/>
          </p:nvPr>
        </p:nvSpPr>
        <p:spPr>
          <a:xfrm rot="5400000">
            <a:off x="2610204" y="-242756"/>
            <a:ext cx="3146700" cy="6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"/>
              <a:buChar char="▶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"/>
              <a:buChar char="▶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"/>
              <a:buChar char="▶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0" name="Google Shape;390;p62"/>
          <p:cNvSpPr txBox="1"/>
          <p:nvPr>
            <p:ph idx="10" type="dt"/>
          </p:nvPr>
        </p:nvSpPr>
        <p:spPr>
          <a:xfrm rot="5400000">
            <a:off x="7618918" y="1342951"/>
            <a:ext cx="742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1" name="Google Shape;391;p62"/>
          <p:cNvSpPr txBox="1"/>
          <p:nvPr>
            <p:ph idx="11" type="ftr"/>
          </p:nvPr>
        </p:nvSpPr>
        <p:spPr>
          <a:xfrm rot="5400000">
            <a:off x="6715913" y="2418903"/>
            <a:ext cx="28947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2" name="Google Shape;392;p62"/>
          <p:cNvSpPr txBox="1"/>
          <p:nvPr>
            <p:ph idx="12" type="sldNum"/>
          </p:nvPr>
        </p:nvSpPr>
        <p:spPr>
          <a:xfrm>
            <a:off x="7766431" y="221802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10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AUTOLAYOUT_3">
    <p:bg>
      <p:bgPr>
        <a:solidFill>
          <a:srgbClr val="FFFFFF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5" name="Google Shape;395;p63"/>
          <p:cNvCxnSpPr/>
          <p:nvPr/>
        </p:nvCxnSpPr>
        <p:spPr>
          <a:xfrm>
            <a:off x="694275" y="759163"/>
            <a:ext cx="959400" cy="959400"/>
          </a:xfrm>
          <a:prstGeom prst="straightConnector1">
            <a:avLst/>
          </a:prstGeom>
          <a:noFill/>
          <a:ln cap="flat" cmpd="sng" w="9525">
            <a:solidFill>
              <a:srgbClr val="F6F2D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96" name="Google Shape;396;p63"/>
          <p:cNvCxnSpPr/>
          <p:nvPr/>
        </p:nvCxnSpPr>
        <p:spPr>
          <a:xfrm>
            <a:off x="7490325" y="759163"/>
            <a:ext cx="959400" cy="959400"/>
          </a:xfrm>
          <a:prstGeom prst="straightConnector1">
            <a:avLst/>
          </a:prstGeom>
          <a:noFill/>
          <a:ln cap="flat" cmpd="sng" w="9525">
            <a:solidFill>
              <a:srgbClr val="F6F2D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7" name="Google Shape;397;p63"/>
          <p:cNvSpPr txBox="1"/>
          <p:nvPr>
            <p:ph type="title"/>
          </p:nvPr>
        </p:nvSpPr>
        <p:spPr>
          <a:xfrm>
            <a:off x="1841500" y="759174"/>
            <a:ext cx="54609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98" name="Google Shape;398;p63"/>
          <p:cNvSpPr txBox="1"/>
          <p:nvPr>
            <p:ph idx="1" type="body"/>
          </p:nvPr>
        </p:nvSpPr>
        <p:spPr>
          <a:xfrm>
            <a:off x="694275" y="2358750"/>
            <a:ext cx="3640800" cy="24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1pPr>
            <a:lvl2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2pPr>
            <a:lvl3pPr indent="-2921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3pPr>
            <a:lvl4pPr indent="-2921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4pPr>
            <a:lvl5pPr indent="-2921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5pPr>
            <a:lvl6pPr indent="-2921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6pPr>
            <a:lvl7pPr indent="-2921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7pPr>
            <a:lvl8pPr indent="-2921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8pPr>
            <a:lvl9pPr indent="-2921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9pPr>
          </a:lstStyle>
          <a:p/>
        </p:txBody>
      </p:sp>
      <p:sp>
        <p:nvSpPr>
          <p:cNvPr id="399" name="Google Shape;399;p63"/>
          <p:cNvSpPr txBox="1"/>
          <p:nvPr>
            <p:ph idx="2" type="body"/>
          </p:nvPr>
        </p:nvSpPr>
        <p:spPr>
          <a:xfrm>
            <a:off x="4808925" y="2358750"/>
            <a:ext cx="3640800" cy="24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1pPr>
            <a:lvl2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2pPr>
            <a:lvl3pPr indent="-2921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3pPr>
            <a:lvl4pPr indent="-2921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4pPr>
            <a:lvl5pPr indent="-2921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5pPr>
            <a:lvl6pPr indent="-2921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6pPr>
            <a:lvl7pPr indent="-2921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●"/>
              <a:defRPr sz="1000">
                <a:solidFill>
                  <a:srgbClr val="F6F2D2"/>
                </a:solidFill>
              </a:defRPr>
            </a:lvl7pPr>
            <a:lvl8pPr indent="-2921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○"/>
              <a:defRPr sz="1000">
                <a:solidFill>
                  <a:srgbClr val="F6F2D2"/>
                </a:solidFill>
              </a:defRPr>
            </a:lvl8pPr>
            <a:lvl9pPr indent="-2921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F2D2"/>
              </a:buClr>
              <a:buSzPts val="1000"/>
              <a:buChar char="■"/>
              <a:defRPr sz="1000">
                <a:solidFill>
                  <a:srgbClr val="F6F2D2"/>
                </a:solidFill>
              </a:defRPr>
            </a:lvl9pPr>
          </a:lstStyle>
          <a:p/>
        </p:txBody>
      </p:sp>
      <p:sp>
        <p:nvSpPr>
          <p:cNvPr id="400" name="Google Shape;400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6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403" name="Google Shape;403;p6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6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6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6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6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8" name="Google Shape;408;p6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9" name="Google Shape;409;p6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0" name="Google Shape;410;p6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3" name="Google Shape;413;p65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4" name="Google Shape;414;p6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6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17" name="Google Shape;417;p6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Google Shape;419;p67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420" name="Google Shape;420;p67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67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67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67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67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5" name="Google Shape;425;p67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6" name="Google Shape;426;p67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7" name="Google Shape;427;p6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112239" y="394482"/>
            <a:ext cx="2278469" cy="266783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68"/>
          <p:cNvSpPr txBox="1"/>
          <p:nvPr>
            <p:ph type="ctrTitle"/>
          </p:nvPr>
        </p:nvSpPr>
        <p:spPr>
          <a:xfrm>
            <a:off x="520727" y="1129638"/>
            <a:ext cx="44577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i="0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68"/>
          <p:cNvSpPr txBox="1"/>
          <p:nvPr>
            <p:ph idx="1" type="subTitle"/>
          </p:nvPr>
        </p:nvSpPr>
        <p:spPr>
          <a:xfrm>
            <a:off x="520727" y="2686999"/>
            <a:ext cx="44577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1C4578"/>
              </a:buClr>
              <a:buSzPts val="2000"/>
              <a:buNone/>
              <a:defRPr sz="20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992A7"/>
                </a:solidFill>
              </a:defRPr>
            </a:lvl2pPr>
            <a:lvl3pPr lvl="2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992A7"/>
                </a:solidFill>
              </a:defRPr>
            </a:lvl3pPr>
            <a:lvl4pPr lvl="3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4pPr>
            <a:lvl5pPr lvl="4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9pPr>
          </a:lstStyle>
          <a:p/>
        </p:txBody>
      </p:sp>
      <p:sp>
        <p:nvSpPr>
          <p:cNvPr id="432" name="Google Shape;432;p68"/>
          <p:cNvSpPr/>
          <p:nvPr/>
        </p:nvSpPr>
        <p:spPr>
          <a:xfrm>
            <a:off x="0" y="-11379"/>
            <a:ext cx="9144000" cy="1830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68"/>
          <p:cNvSpPr/>
          <p:nvPr/>
        </p:nvSpPr>
        <p:spPr>
          <a:xfrm>
            <a:off x="0" y="4992421"/>
            <a:ext cx="9144000" cy="1830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Full">
  <p:cSld name="Picture Full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9"/>
          <p:cNvSpPr/>
          <p:nvPr/>
        </p:nvSpPr>
        <p:spPr>
          <a:xfrm>
            <a:off x="0" y="4538768"/>
            <a:ext cx="9144000" cy="601800"/>
          </a:xfrm>
          <a:prstGeom prst="rect">
            <a:avLst/>
          </a:prstGeom>
          <a:solidFill>
            <a:srgbClr val="385996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69"/>
          <p:cNvSpPr txBox="1"/>
          <p:nvPr>
            <p:ph idx="12" type="sldNum"/>
          </p:nvPr>
        </p:nvSpPr>
        <p:spPr>
          <a:xfrm>
            <a:off x="6931625" y="471504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EAE9E8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7" name="Google Shape;437;p69"/>
          <p:cNvSpPr/>
          <p:nvPr>
            <p:ph idx="2" type="pic"/>
          </p:nvPr>
        </p:nvSpPr>
        <p:spPr>
          <a:xfrm>
            <a:off x="0" y="-1279"/>
            <a:ext cx="9144000" cy="4550400"/>
          </a:xfrm>
          <a:prstGeom prst="rect">
            <a:avLst/>
          </a:prstGeom>
          <a:noFill/>
          <a:ln>
            <a:noFill/>
          </a:ln>
        </p:spPr>
      </p:sp>
      <p:sp>
        <p:nvSpPr>
          <p:cNvPr id="438" name="Google Shape;438;p69"/>
          <p:cNvSpPr/>
          <p:nvPr/>
        </p:nvSpPr>
        <p:spPr>
          <a:xfrm>
            <a:off x="2152324" y="4678175"/>
            <a:ext cx="1208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69"/>
          <p:cNvSpPr/>
          <p:nvPr/>
        </p:nvSpPr>
        <p:spPr>
          <a:xfrm>
            <a:off x="3665474" y="4665720"/>
            <a:ext cx="1689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rting Canvas">
  <p:cSld name="Starting Canvas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70"/>
          <p:cNvPicPr preferRelativeResize="0"/>
          <p:nvPr/>
        </p:nvPicPr>
        <p:blipFill rotWithShape="1">
          <a:blip r:embed="rId2">
            <a:alphaModFix/>
          </a:blip>
          <a:srcRect b="8242" l="514" r="514" t="8242"/>
          <a:stretch/>
        </p:blipFill>
        <p:spPr>
          <a:xfrm>
            <a:off x="1" y="0"/>
            <a:ext cx="6858001" cy="3857625"/>
          </a:xfrm>
          <a:custGeom>
            <a:rect b="b" l="l" r="r" t="t"/>
            <a:pathLst>
              <a:path extrusionOk="0" h="6858000" w="12192001"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42" name="Google Shape;442;p70"/>
          <p:cNvSpPr/>
          <p:nvPr/>
        </p:nvSpPr>
        <p:spPr>
          <a:xfrm>
            <a:off x="1" y="0"/>
            <a:ext cx="9144000" cy="5143500"/>
          </a:xfrm>
          <a:prstGeom prst="rect">
            <a:avLst/>
          </a:prstGeom>
          <a:gradFill>
            <a:gsLst>
              <a:gs pos="0">
                <a:srgbClr val="E7E6E6">
                  <a:alpha val="70588"/>
                </a:srgbClr>
              </a:gs>
              <a:gs pos="65000">
                <a:srgbClr val="4472C4">
                  <a:alpha val="70588"/>
                </a:srgbClr>
              </a:gs>
              <a:gs pos="100000">
                <a:srgbClr val="4472C4">
                  <a:alpha val="70588"/>
                </a:srgbClr>
              </a:gs>
            </a:gsLst>
            <a:lin ang="1350003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7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4" name="Google Shape;444;p7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5" name="Google Shape;445;p7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2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71"/>
          <p:cNvSpPr txBox="1"/>
          <p:nvPr>
            <p:ph type="title"/>
          </p:nvPr>
        </p:nvSpPr>
        <p:spPr>
          <a:xfrm>
            <a:off x="866443" y="2146300"/>
            <a:ext cx="6621000" cy="143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48" name="Google Shape;448;p71"/>
          <p:cNvSpPr txBox="1"/>
          <p:nvPr>
            <p:ph idx="1" type="body"/>
          </p:nvPr>
        </p:nvSpPr>
        <p:spPr>
          <a:xfrm>
            <a:off x="866442" y="3583036"/>
            <a:ext cx="66210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"/>
              <a:buNone/>
              <a:defRPr b="0" i="0" sz="2000" u="none" cap="none" strike="noStrike">
                <a:solidFill>
                  <a:srgbClr val="86D1D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"/>
              <a:buNone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None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49" name="Google Shape;449;p71"/>
          <p:cNvSpPr txBox="1"/>
          <p:nvPr>
            <p:ph idx="10" type="dt"/>
          </p:nvPr>
        </p:nvSpPr>
        <p:spPr>
          <a:xfrm rot="5400000">
            <a:off x="7618918" y="1342951"/>
            <a:ext cx="742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50" name="Google Shape;450;p71"/>
          <p:cNvSpPr txBox="1"/>
          <p:nvPr>
            <p:ph idx="11" type="ftr"/>
          </p:nvPr>
        </p:nvSpPr>
        <p:spPr>
          <a:xfrm rot="5400000">
            <a:off x="6715913" y="2418903"/>
            <a:ext cx="28947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51" name="Google Shape;451;p71"/>
          <p:cNvSpPr txBox="1"/>
          <p:nvPr>
            <p:ph idx="12" type="sldNum"/>
          </p:nvPr>
        </p:nvSpPr>
        <p:spPr>
          <a:xfrm>
            <a:off x="7766431" y="221802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unito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72"/>
          <p:cNvSpPr txBox="1"/>
          <p:nvPr>
            <p:ph type="title"/>
          </p:nvPr>
        </p:nvSpPr>
        <p:spPr>
          <a:xfrm>
            <a:off x="484710" y="339539"/>
            <a:ext cx="70554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4" name="Google Shape;454;p72"/>
          <p:cNvSpPr txBox="1"/>
          <p:nvPr>
            <p:ph idx="1" type="body"/>
          </p:nvPr>
        </p:nvSpPr>
        <p:spPr>
          <a:xfrm>
            <a:off x="827700" y="1545432"/>
            <a:ext cx="3298200" cy="31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"/>
              <a:buChar char="▶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0988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"/>
              <a:buChar char="▶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99719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8956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8956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8956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956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9559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9559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55" name="Google Shape;455;p72"/>
          <p:cNvSpPr txBox="1"/>
          <p:nvPr>
            <p:ph idx="2" type="body"/>
          </p:nvPr>
        </p:nvSpPr>
        <p:spPr>
          <a:xfrm>
            <a:off x="4241975" y="1542070"/>
            <a:ext cx="3298200" cy="31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"/>
              <a:buChar char="▶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0988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"/>
              <a:buChar char="▶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299719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"/>
              <a:buChar char="▶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8956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8956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8956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8956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89559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89559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960"/>
              <a:buFont typeface="Noto Sans"/>
              <a:buChar char="▶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56" name="Google Shape;456;p72"/>
          <p:cNvSpPr txBox="1"/>
          <p:nvPr>
            <p:ph idx="10" type="dt"/>
          </p:nvPr>
        </p:nvSpPr>
        <p:spPr>
          <a:xfrm rot="5400000">
            <a:off x="7618768" y="1343101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57" name="Google Shape;457;p72"/>
          <p:cNvSpPr txBox="1"/>
          <p:nvPr>
            <p:ph idx="11" type="ftr"/>
          </p:nvPr>
        </p:nvSpPr>
        <p:spPr>
          <a:xfrm rot="5400000">
            <a:off x="6715763" y="2419053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58" name="Google Shape;458;p72"/>
          <p:cNvSpPr txBox="1"/>
          <p:nvPr>
            <p:ph idx="12" type="sldNum"/>
          </p:nvPr>
        </p:nvSpPr>
        <p:spPr>
          <a:xfrm>
            <a:off x="7766431" y="221802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1"/>
              <a:buFont typeface="Arial"/>
              <a:buNone/>
              <a:defRPr b="0" i="0" sz="2801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Slide">
  <p:cSld name="Section Slide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73"/>
          <p:cNvSpPr txBox="1"/>
          <p:nvPr>
            <p:ph idx="1" type="subTitle"/>
          </p:nvPr>
        </p:nvSpPr>
        <p:spPr>
          <a:xfrm>
            <a:off x="463747" y="1364631"/>
            <a:ext cx="74820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>
            <a:lvl1pPr lvl="0" rtl="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1C4578"/>
              </a:buClr>
              <a:buSzPts val="2000"/>
              <a:buNone/>
              <a:defRPr sz="20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992A7"/>
                </a:solidFill>
              </a:defRPr>
            </a:lvl2pPr>
            <a:lvl3pPr lvl="2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960"/>
              <a:buNone/>
              <a:defRPr>
                <a:solidFill>
                  <a:srgbClr val="8992A7"/>
                </a:solidFill>
              </a:defRPr>
            </a:lvl3pPr>
            <a:lvl4pPr lvl="3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4pPr>
            <a:lvl5pPr lvl="4" rtl="0" algn="ctr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992A7"/>
                </a:solidFill>
              </a:defRPr>
            </a:lvl5pPr>
            <a:lvl6pPr lvl="5" rtl="0" algn="ct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6pPr>
            <a:lvl7pPr lvl="6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7pPr>
            <a:lvl8pPr lvl="7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8pPr>
            <a:lvl9pPr lvl="8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8992A7"/>
              </a:buClr>
              <a:buSzPts val="2000"/>
              <a:buNone/>
              <a:defRPr>
                <a:solidFill>
                  <a:srgbClr val="8992A7"/>
                </a:solidFill>
              </a:defRPr>
            </a:lvl9pPr>
          </a:lstStyle>
          <a:p/>
        </p:txBody>
      </p:sp>
      <p:sp>
        <p:nvSpPr>
          <p:cNvPr id="461" name="Google Shape;461;p73"/>
          <p:cNvSpPr/>
          <p:nvPr/>
        </p:nvSpPr>
        <p:spPr>
          <a:xfrm>
            <a:off x="-3769" y="1158160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73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73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4" name="Google Shape;464;p73"/>
          <p:cNvSpPr txBox="1"/>
          <p:nvPr>
            <p:ph idx="2" type="body"/>
          </p:nvPr>
        </p:nvSpPr>
        <p:spPr>
          <a:xfrm>
            <a:off x="463747" y="2094614"/>
            <a:ext cx="7482000" cy="23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rgbClr val="3C4F59"/>
              </a:buClr>
              <a:buSzPts val="1400"/>
              <a:buNone/>
              <a:defRPr b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Clr>
                <a:srgbClr val="00AEE4"/>
              </a:buClr>
              <a:buSzPts val="1400"/>
              <a:buFont typeface="Arial"/>
              <a:buChar char="•"/>
              <a:defRPr b="0" i="0" sz="14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1939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00AEE4"/>
              </a:buClr>
              <a:buSzPts val="840"/>
              <a:buFont typeface="Courier New"/>
              <a:buChar char="o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rgbClr val="00AEE4"/>
              </a:buClr>
              <a:buSzPts val="1200"/>
              <a:buChar char="●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1939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Clr>
                <a:srgbClr val="00AEE4"/>
              </a:buClr>
              <a:buSzPts val="840"/>
              <a:buChar char="○"/>
              <a:defRPr sz="1200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465" name="Google Shape;465;p73"/>
          <p:cNvSpPr txBox="1"/>
          <p:nvPr>
            <p:ph type="title"/>
          </p:nvPr>
        </p:nvSpPr>
        <p:spPr>
          <a:xfrm>
            <a:off x="463747" y="82223"/>
            <a:ext cx="74820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  <a:defRPr b="1" sz="34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6" name="Google Shape;466;p73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y Theme: Bifurcated (No Photo) - Left">
  <p:cSld name="ONE_COLUMN_TEXT_2_1_2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4"/>
          <p:cNvSpPr txBox="1"/>
          <p:nvPr>
            <p:ph type="title"/>
          </p:nvPr>
        </p:nvSpPr>
        <p:spPr>
          <a:xfrm>
            <a:off x="311700" y="936600"/>
            <a:ext cx="42384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9" name="Google Shape;469;p74"/>
          <p:cNvSpPr txBox="1"/>
          <p:nvPr>
            <p:ph idx="1" type="body"/>
          </p:nvPr>
        </p:nvSpPr>
        <p:spPr>
          <a:xfrm>
            <a:off x="311700" y="1483825"/>
            <a:ext cx="42384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0" name="Google Shape;470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71" name="Google Shape;471;p74"/>
          <p:cNvGrpSpPr/>
          <p:nvPr/>
        </p:nvGrpSpPr>
        <p:grpSpPr>
          <a:xfrm flipH="1">
            <a:off x="422189" y="684490"/>
            <a:ext cx="745763" cy="45826"/>
            <a:chOff x="4580561" y="2589004"/>
            <a:chExt cx="1064464" cy="25200"/>
          </a:xfrm>
        </p:grpSpPr>
        <p:sp>
          <p:nvSpPr>
            <p:cNvPr id="472" name="Google Shape;472;p7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050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7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3662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Single Column">
  <p:cSld name="Content Slide Single Column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75"/>
          <p:cNvSpPr txBox="1"/>
          <p:nvPr>
            <p:ph type="title"/>
          </p:nvPr>
        </p:nvSpPr>
        <p:spPr>
          <a:xfrm>
            <a:off x="333119" y="154406"/>
            <a:ext cx="77196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C4578"/>
              </a:buClr>
              <a:buSzPts val="3200"/>
              <a:buFont typeface="Arial"/>
              <a:buNone/>
              <a:defRPr b="1" sz="3200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6" name="Google Shape;476;p75"/>
          <p:cNvSpPr txBox="1"/>
          <p:nvPr>
            <p:ph idx="1" type="body"/>
          </p:nvPr>
        </p:nvSpPr>
        <p:spPr>
          <a:xfrm>
            <a:off x="357113" y="1446028"/>
            <a:ext cx="7695900" cy="30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1400"/>
              <a:buFont typeface="Noto Sans"/>
              <a:buChar char="▪"/>
              <a:defRPr b="0" i="0" sz="14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rtl="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960"/>
              <a:buFont typeface="Arial"/>
              <a:buChar char="•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SzPts val="1200"/>
              <a:buChar char="»"/>
              <a:defRPr sz="1200">
                <a:solidFill>
                  <a:srgbClr val="0E223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7" name="Google Shape;477;p75"/>
          <p:cNvSpPr/>
          <p:nvPr/>
        </p:nvSpPr>
        <p:spPr>
          <a:xfrm rot="10800000">
            <a:off x="0" y="4755599"/>
            <a:ext cx="9144000" cy="387900"/>
          </a:xfrm>
          <a:prstGeom prst="rect">
            <a:avLst/>
          </a:prstGeom>
          <a:gradFill>
            <a:gsLst>
              <a:gs pos="0">
                <a:srgbClr val="00AEE4"/>
              </a:gs>
              <a:gs pos="41000">
                <a:srgbClr val="0E7AAE"/>
              </a:gs>
              <a:gs pos="100000">
                <a:srgbClr val="1C4578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75"/>
          <p:cNvSpPr txBox="1"/>
          <p:nvPr>
            <p:ph idx="12" type="sldNum"/>
          </p:nvPr>
        </p:nvSpPr>
        <p:spPr>
          <a:xfrm>
            <a:off x="8292266" y="4798649"/>
            <a:ext cx="4503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1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9" name="Google Shape;479;p75"/>
          <p:cNvSpPr txBox="1"/>
          <p:nvPr/>
        </p:nvSpPr>
        <p:spPr>
          <a:xfrm>
            <a:off x="187617" y="4755707"/>
            <a:ext cx="4178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1" lang="en" sz="900" u="none" cap="none" strike="noStrike">
                <a:solidFill>
                  <a:srgbClr val="EEF2F7"/>
                </a:solidFill>
                <a:latin typeface="Arial"/>
                <a:ea typeface="Arial"/>
                <a:cs typeface="Arial"/>
                <a:sym typeface="Arial"/>
              </a:rPr>
              <a:t>New York Culturally Responsive-Sustaining Education Framework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75"/>
          <p:cNvSpPr/>
          <p:nvPr/>
        </p:nvSpPr>
        <p:spPr>
          <a:xfrm>
            <a:off x="0" y="1129650"/>
            <a:ext cx="9144000" cy="109800"/>
          </a:xfrm>
          <a:prstGeom prst="rect">
            <a:avLst/>
          </a:prstGeom>
          <a:solidFill>
            <a:srgbClr val="662C6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ection Header" showMasterSp="0">
  <p:cSld name="1_Section Header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76"/>
          <p:cNvSpPr/>
          <p:nvPr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3" name="Google Shape;483;p76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4" name="Google Shape;484;p76"/>
          <p:cNvSpPr/>
          <p:nvPr/>
        </p:nvSpPr>
        <p:spPr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5" name="Google Shape;485;p76"/>
          <p:cNvSpPr/>
          <p:nvPr/>
        </p:nvSpPr>
        <p:spPr>
          <a:xfrm>
            <a:off x="8991600" y="14288"/>
            <a:ext cx="152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6" name="Google Shape;486;p76"/>
          <p:cNvSpPr/>
          <p:nvPr/>
        </p:nvSpPr>
        <p:spPr>
          <a:xfrm>
            <a:off x="152400" y="1714500"/>
            <a:ext cx="88329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7" name="Google Shape;487;p76"/>
          <p:cNvSpPr/>
          <p:nvPr/>
        </p:nvSpPr>
        <p:spPr>
          <a:xfrm>
            <a:off x="146050" y="4793457"/>
            <a:ext cx="8832900" cy="232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8" name="Google Shape;488;p76"/>
          <p:cNvSpPr/>
          <p:nvPr/>
        </p:nvSpPr>
        <p:spPr>
          <a:xfrm>
            <a:off x="152400" y="114300"/>
            <a:ext cx="8832900" cy="4910100"/>
          </a:xfrm>
          <a:prstGeom prst="rect">
            <a:avLst/>
          </a:prstGeom>
          <a:noFill/>
          <a:ln cap="flat" cmpd="sng" w="9525">
            <a:solidFill>
              <a:srgbClr val="90909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489" name="Google Shape;489;p76"/>
          <p:cNvCxnSpPr/>
          <p:nvPr/>
        </p:nvCxnSpPr>
        <p:spPr>
          <a:xfrm>
            <a:off x="158750" y="1200150"/>
            <a:ext cx="8832900" cy="0"/>
          </a:xfrm>
          <a:prstGeom prst="straightConnector1">
            <a:avLst/>
          </a:prstGeom>
          <a:noFill/>
          <a:ln cap="flat" cmpd="sng" w="11425">
            <a:solidFill>
              <a:srgbClr val="90909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490" name="Google Shape;490;p76"/>
          <p:cNvSpPr/>
          <p:nvPr/>
        </p:nvSpPr>
        <p:spPr>
          <a:xfrm>
            <a:off x="4267200" y="971550"/>
            <a:ext cx="609600" cy="457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91" name="Google Shape;491;p76"/>
          <p:cNvSpPr/>
          <p:nvPr/>
        </p:nvSpPr>
        <p:spPr>
          <a:xfrm>
            <a:off x="4362450" y="1042988"/>
            <a:ext cx="419100" cy="315600"/>
          </a:xfrm>
          <a:prstGeom prst="ellipse">
            <a:avLst/>
          </a:prstGeom>
          <a:solidFill>
            <a:srgbClr val="FFFFFF"/>
          </a:solidFill>
          <a:ln cap="rnd" cmpd="dbl" w="50800">
            <a:solidFill>
              <a:srgbClr val="90909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92" name="Google Shape;492;p76"/>
          <p:cNvSpPr txBox="1"/>
          <p:nvPr>
            <p:ph type="title"/>
          </p:nvPr>
        </p:nvSpPr>
        <p:spPr>
          <a:xfrm>
            <a:off x="722313" y="228600"/>
            <a:ext cx="7772400" cy="7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libri"/>
              <a:buNone/>
              <a:defRPr b="0" sz="4200" cap="none">
                <a:solidFill>
                  <a:srgbClr val="FFFFFF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93" name="Google Shape;493;p7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4" name="Google Shape;494;p7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5" name="Google Shape;495;p76"/>
          <p:cNvSpPr txBox="1"/>
          <p:nvPr>
            <p:ph idx="12" type="sldNum"/>
          </p:nvPr>
        </p:nvSpPr>
        <p:spPr>
          <a:xfrm>
            <a:off x="4343400" y="1034654"/>
            <a:ext cx="457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63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5.xml"/><Relationship Id="rId6" Type="http://schemas.openxmlformats.org/officeDocument/2006/relationships/slideLayout" Target="../slideLayouts/slideLayout46.xml"/><Relationship Id="rId29" Type="http://schemas.openxmlformats.org/officeDocument/2006/relationships/slideLayout" Target="../slideLayouts/slideLayout69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71.xml"/><Relationship Id="rId30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51.xml"/><Relationship Id="rId3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50.xml"/><Relationship Id="rId32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2.xml"/><Relationship Id="rId34" Type="http://schemas.openxmlformats.org/officeDocument/2006/relationships/theme" Target="../theme/theme4.xml"/><Relationship Id="rId15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78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5000"/>
              </a:lnSpc>
              <a:spcBef>
                <a:spcPts val="360"/>
              </a:spcBef>
              <a:spcAft>
                <a:spcPts val="0"/>
              </a:spcAft>
              <a:buClr>
                <a:srgbClr val="1C4578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5000"/>
              </a:lnSpc>
              <a:spcBef>
                <a:spcPts val="280"/>
              </a:spcBef>
              <a:spcAft>
                <a:spcPts val="0"/>
              </a:spcAft>
              <a:buClr>
                <a:srgbClr val="00AEE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89560" lvl="2" marL="1371600" marR="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Clr>
                <a:srgbClr val="00AEE4"/>
              </a:buClr>
              <a:buSzPts val="960"/>
              <a:buFont typeface="Courier New"/>
              <a:buChar char="o"/>
              <a:defRPr b="0" i="0" sz="1200" u="none" cap="none" strike="noStrike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Clr>
                <a:srgbClr val="00AEE4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95000"/>
              </a:lnSpc>
              <a:spcBef>
                <a:spcPts val="240"/>
              </a:spcBef>
              <a:spcAft>
                <a:spcPts val="0"/>
              </a:spcAft>
              <a:buClr>
                <a:srgbClr val="00AEE4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rgbClr val="3C4F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14269" y="4767264"/>
            <a:ext cx="372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1C457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457198" y="4767263"/>
            <a:ext cx="56580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92A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73" name="Google Shape;273;p4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74" name="Google Shape;274;p4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5" name="Google Shape;275;p4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089700" y="3812899"/>
            <a:ext cx="2054300" cy="13306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  <p:sldLayoutId id="2147483719" r:id="rId32"/>
    <p:sldLayoutId id="2147483720" r:id="rId33"/>
  </p:sldLayoutIdLst>
  <mc:AlternateContent>
    <mc:Choice Requires="p14">
      <p:transition spd="slow" p14:dur="22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nysed.gov/sites/default/files/programs/student-support-services/creating-a-safe-supportive-and-affirming-school-environment-for-transgender-and-gender-expansive-students.pdf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cnn.com/videos/us/2022/06/03/title-ix-amendment-examples-law-history-suffrage-orig.cnn" TargetMode="External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nysed.gov/sites/default/files/programs/student-support-services/creating-a-safe-supportive-and-affirming-school-environment-for-transgender-and-gender-expansive-students.pdf" TargetMode="External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nysed.gov/sites/default/files/programs/student-support-services/creating-a-safe-supportive-and-affirming-school-environment-for-transgender-and-gender-expansive-students.pdf" TargetMode="External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Relationship Id="rId4" Type="http://schemas.openxmlformats.org/officeDocument/2006/relationships/image" Target="../media/image15.png"/><Relationship Id="rId5" Type="http://schemas.openxmlformats.org/officeDocument/2006/relationships/hyperlink" Target="mailto:ESBOCESDEI@ESBOCE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77"/>
          <p:cNvSpPr txBox="1"/>
          <p:nvPr>
            <p:ph type="ctrTitle"/>
          </p:nvPr>
        </p:nvSpPr>
        <p:spPr>
          <a:xfrm>
            <a:off x="210525" y="998525"/>
            <a:ext cx="5605800" cy="39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2875" wrap="square" tIns="0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" sz="2400"/>
              <a:t>Curriculum Council DEI/CR-SE Resources:</a:t>
            </a:r>
            <a:endParaRPr sz="2400"/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" sz="2100"/>
              <a:t>Overview of the </a:t>
            </a:r>
            <a:r>
              <a:rPr lang="en" sz="2100">
                <a:uFill>
                  <a:noFill/>
                </a:uFill>
                <a:hlinkClick r:id="rId3"/>
              </a:rPr>
              <a:t>NYSED Creating a Safe, Supportive, and Affirming School Environment for Transgender and Gender Expansive (TGE) Students</a:t>
            </a:r>
            <a:r>
              <a:rPr lang="en" sz="2100"/>
              <a:t> (2023) Pt. 2</a:t>
            </a:r>
            <a:r>
              <a:rPr lang="en" sz="2100"/>
              <a:t> </a:t>
            </a:r>
            <a:endParaRPr sz="2100"/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" sz="2400"/>
              <a:t>Presented by:</a:t>
            </a:r>
            <a:endParaRPr sz="2400"/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" sz="2400"/>
              <a:t>April Francis-Taylor, </a:t>
            </a:r>
            <a:endParaRPr sz="2400"/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" sz="2400"/>
              <a:t>ESBOCES </a:t>
            </a:r>
            <a:endParaRPr sz="2400"/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lang="en" sz="2400"/>
              <a:t>Director of DEI</a:t>
            </a:r>
            <a:endParaRPr sz="2400"/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8"/>
          <p:cNvSpPr/>
          <p:nvPr/>
        </p:nvSpPr>
        <p:spPr>
          <a:xfrm rot="-5400000">
            <a:off x="600167" y="1118527"/>
            <a:ext cx="2500200" cy="2624400"/>
          </a:xfrm>
          <a:prstGeom prst="downArrow">
            <a:avLst>
              <a:gd fmla="val 100000" name="adj1"/>
              <a:gd fmla="val 15788" name="adj2"/>
            </a:avLst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78"/>
          <p:cNvSpPr txBox="1"/>
          <p:nvPr>
            <p:ph type="title"/>
          </p:nvPr>
        </p:nvSpPr>
        <p:spPr>
          <a:xfrm>
            <a:off x="771525" y="1475450"/>
            <a:ext cx="1971600" cy="191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64"/>
              <a:buNone/>
            </a:pPr>
            <a:r>
              <a:t/>
            </a:r>
            <a:endParaRPr sz="19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64"/>
              <a:buNone/>
            </a:pPr>
            <a:r>
              <a:rPr lang="en" sz="1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Braving Conversations...</a:t>
            </a:r>
            <a:endParaRPr/>
          </a:p>
        </p:txBody>
      </p:sp>
      <p:pic>
        <p:nvPicPr>
          <p:cNvPr descr="Brene Brown B.R.A.V.I.N.G." id="508" name="Google Shape;50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2987" y="663805"/>
            <a:ext cx="3814145" cy="3814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9"/>
          <p:cNvSpPr txBox="1"/>
          <p:nvPr>
            <p:ph type="title"/>
          </p:nvPr>
        </p:nvSpPr>
        <p:spPr>
          <a:xfrm>
            <a:off x="265500" y="504550"/>
            <a:ext cx="4045200" cy="221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11"/>
              <a:t>When you hear the term “Title IX” What comes to mind? </a:t>
            </a:r>
            <a:endParaRPr sz="2411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14" name="Google Shape;514;p7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79"/>
          <p:cNvSpPr txBox="1"/>
          <p:nvPr>
            <p:ph idx="1" type="subTitle"/>
          </p:nvPr>
        </p:nvSpPr>
        <p:spPr>
          <a:xfrm>
            <a:off x="265500" y="2769002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https://www.cnn.com/videos/us/2022/06/03/title-ix-amendment-examples-law-history-suffrage-orig.cnn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6" name="Google Shape;516;p79"/>
          <p:cNvPicPr preferRelativeResize="0"/>
          <p:nvPr/>
        </p:nvPicPr>
        <p:blipFill rotWithShape="1">
          <a:blip r:embed="rId4">
            <a:alphaModFix/>
          </a:blip>
          <a:srcRect b="8444" l="1532" r="41912" t="16895"/>
          <a:stretch/>
        </p:blipFill>
        <p:spPr>
          <a:xfrm>
            <a:off x="4835175" y="724075"/>
            <a:ext cx="4106376" cy="384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0"/>
          <p:cNvSpPr txBox="1"/>
          <p:nvPr>
            <p:ph type="ctrTitle"/>
          </p:nvPr>
        </p:nvSpPr>
        <p:spPr>
          <a:xfrm>
            <a:off x="311700" y="68250"/>
            <a:ext cx="8520600" cy="122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Deeper Dive into Policy</a:t>
            </a:r>
            <a:endParaRPr/>
          </a:p>
        </p:txBody>
      </p:sp>
      <p:pic>
        <p:nvPicPr>
          <p:cNvPr id="522" name="Google Shape;522;p80"/>
          <p:cNvPicPr preferRelativeResize="0"/>
          <p:nvPr/>
        </p:nvPicPr>
        <p:blipFill rotWithShape="1">
          <a:blip r:embed="rId3">
            <a:alphaModFix/>
          </a:blip>
          <a:srcRect b="0" l="2037" r="0" t="0"/>
          <a:stretch/>
        </p:blipFill>
        <p:spPr>
          <a:xfrm>
            <a:off x="2758625" y="1290450"/>
            <a:ext cx="3203575" cy="36913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81"/>
          <p:cNvSpPr txBox="1"/>
          <p:nvPr>
            <p:ph type="title"/>
          </p:nvPr>
        </p:nvSpPr>
        <p:spPr>
          <a:xfrm>
            <a:off x="3924075" y="279275"/>
            <a:ext cx="4741500" cy="432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80"/>
              <a:t>Last time together, we reviewed the introduction of the document and terms.</a:t>
            </a:r>
            <a:endParaRPr sz="2380"/>
          </a:p>
          <a:p>
            <a:pPr indent="0" lvl="0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80"/>
          </a:p>
        </p:txBody>
      </p:sp>
      <p:pic>
        <p:nvPicPr>
          <p:cNvPr id="529" name="Google Shape;52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" y="395075"/>
            <a:ext cx="3556324" cy="4353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82"/>
          <p:cNvSpPr txBox="1"/>
          <p:nvPr>
            <p:ph type="title"/>
          </p:nvPr>
        </p:nvSpPr>
        <p:spPr>
          <a:xfrm>
            <a:off x="162700" y="114750"/>
            <a:ext cx="8981400" cy="105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" sz="2420" u="sng">
                <a:solidFill>
                  <a:schemeClr val="hlink"/>
                </a:solidFill>
                <a:hlinkClick r:id="rId3"/>
              </a:rPr>
              <a:t>NYSED Creating a Safe, Supportive, and Affirming School Environment for Transgender and Gender Expansive Students</a:t>
            </a:r>
            <a:endParaRPr sz="2420"/>
          </a:p>
        </p:txBody>
      </p:sp>
      <p:sp>
        <p:nvSpPr>
          <p:cNvPr id="535" name="Google Shape;535;p82"/>
          <p:cNvSpPr txBox="1"/>
          <p:nvPr>
            <p:ph idx="1" type="body"/>
          </p:nvPr>
        </p:nvSpPr>
        <p:spPr>
          <a:xfrm>
            <a:off x="827700" y="1545432"/>
            <a:ext cx="3298200" cy="31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36" name="Google Shape;536;p82"/>
          <p:cNvSpPr txBox="1"/>
          <p:nvPr>
            <p:ph idx="2" type="body"/>
          </p:nvPr>
        </p:nvSpPr>
        <p:spPr>
          <a:xfrm>
            <a:off x="4207575" y="1226075"/>
            <a:ext cx="4677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12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A: pg. 14- mid. 16 (stop at sub-heading)</a:t>
            </a:r>
            <a:endParaRPr sz="1600">
              <a:solidFill>
                <a:schemeClr val="dk1"/>
              </a:solidFill>
            </a:endParaRPr>
          </a:p>
          <a:p>
            <a:pPr indent="-330212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B:  pg. 16 (middle)- pg. 18 (bottom)</a:t>
            </a:r>
            <a:endParaRPr sz="1600">
              <a:solidFill>
                <a:schemeClr val="dk1"/>
              </a:solidFill>
            </a:endParaRPr>
          </a:p>
          <a:p>
            <a:pPr indent="-330212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C: pg. 18 (bottom) of pg. 21 (bottom)</a:t>
            </a:r>
            <a:endParaRPr sz="1600">
              <a:solidFill>
                <a:schemeClr val="dk1"/>
              </a:solidFill>
            </a:endParaRPr>
          </a:p>
          <a:p>
            <a:pPr indent="-330212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D: pg. 21 (bottom)- pg. 24 (middle)</a:t>
            </a:r>
            <a:endParaRPr sz="1600">
              <a:solidFill>
                <a:schemeClr val="dk1"/>
              </a:solidFill>
            </a:endParaRPr>
          </a:p>
          <a:p>
            <a:pPr indent="-330212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E: pg. 24 (middle)- pg. 26 (middle)</a:t>
            </a:r>
            <a:endParaRPr sz="1600">
              <a:solidFill>
                <a:schemeClr val="dk1"/>
              </a:solidFill>
            </a:endParaRPr>
          </a:p>
          <a:p>
            <a:pPr indent="-330212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F: pg. 26 (middle)- pg. 29 (top)</a:t>
            </a:r>
            <a:endParaRPr sz="1600">
              <a:solidFill>
                <a:schemeClr val="dk1"/>
              </a:solidFill>
            </a:endParaRPr>
          </a:p>
          <a:p>
            <a:pPr indent="-330212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G: pg. 29 (top)- pg. 31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/>
          </a:p>
        </p:txBody>
      </p:sp>
      <p:pic>
        <p:nvPicPr>
          <p:cNvPr id="537" name="Google Shape;537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525" y="1170613"/>
            <a:ext cx="3733976" cy="389662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83"/>
          <p:cNvSpPr txBox="1"/>
          <p:nvPr>
            <p:ph idx="1" type="body"/>
          </p:nvPr>
        </p:nvSpPr>
        <p:spPr>
          <a:xfrm>
            <a:off x="402975" y="145752"/>
            <a:ext cx="7055400" cy="4118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Professional Discussion</a:t>
            </a:r>
            <a:endParaRPr b="1" sz="1700" u="sng">
              <a:solidFill>
                <a:srgbClr val="0000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ts val="1700"/>
              <a:buFont typeface="Verdana"/>
              <a:buAutoNum type="arabicPeriod"/>
            </a:pPr>
            <a:r>
              <a:rPr lang="en" sz="17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Take notice of your table group. Reference the section you are assigned. Individually, take 6-8 mins. To review your section. </a:t>
            </a:r>
            <a:endParaRPr sz="1700">
              <a:solidFill>
                <a:srgbClr val="0000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700"/>
              <a:buFont typeface="Verdana"/>
              <a:buAutoNum type="arabicPeriod"/>
            </a:pPr>
            <a:r>
              <a:rPr lang="en" sz="17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Next, with your colleagues at your table discuss the following:</a:t>
            </a:r>
            <a:endParaRPr sz="1700">
              <a:solidFill>
                <a:srgbClr val="0000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1" marL="914400" rtl="0" algn="l">
              <a:lnSpc>
                <a:spcPct val="105000"/>
              </a:lnSpc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1700"/>
              <a:buFont typeface="Verdana"/>
              <a:buAutoNum type="alphaLcPeriod"/>
            </a:pPr>
            <a:r>
              <a:rPr lang="en" sz="17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What resonated with you?</a:t>
            </a:r>
            <a:endParaRPr sz="1700">
              <a:solidFill>
                <a:srgbClr val="0000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1" marL="914400" rtl="0" algn="l">
              <a:lnSpc>
                <a:spcPct val="105000"/>
              </a:lnSpc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1700"/>
              <a:buFont typeface="Verdana"/>
              <a:buAutoNum type="alphaLcPeriod"/>
            </a:pPr>
            <a:r>
              <a:rPr lang="en" sz="17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What is your school/district already doing in this area? </a:t>
            </a:r>
            <a:endParaRPr sz="1700">
              <a:solidFill>
                <a:srgbClr val="0000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1" marL="914400" rtl="0" algn="l">
              <a:lnSpc>
                <a:spcPct val="105000"/>
              </a:lnSpc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1700"/>
              <a:buFont typeface="Verdana"/>
              <a:buAutoNum type="alphaLcPeriod"/>
            </a:pPr>
            <a:r>
              <a:rPr lang="en" sz="17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What is a potential barrier you may foresee? </a:t>
            </a:r>
            <a:endParaRPr sz="1700">
              <a:solidFill>
                <a:srgbClr val="0000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1" marL="914400" rtl="0" algn="l">
              <a:lnSpc>
                <a:spcPct val="105000"/>
              </a:lnSpc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1700"/>
              <a:buFont typeface="Verdana"/>
              <a:buAutoNum type="alphaLcPeriod"/>
            </a:pPr>
            <a:r>
              <a:rPr lang="en" sz="17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What is one action step you can take in your district to implement this guidance?</a:t>
            </a:r>
            <a:endParaRPr sz="1700">
              <a:solidFill>
                <a:srgbClr val="0000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457200" rtl="0" algn="l">
              <a:lnSpc>
                <a:spcPct val="105000"/>
              </a:lnSpc>
              <a:spcBef>
                <a:spcPts val="560"/>
              </a:spcBef>
              <a:spcAft>
                <a:spcPts val="0"/>
              </a:spcAft>
              <a:buClr>
                <a:srgbClr val="0000FF"/>
              </a:buClr>
              <a:buSzPts val="1700"/>
              <a:buFont typeface="Verdana"/>
              <a:buAutoNum type="arabicPeriod"/>
            </a:pPr>
            <a:r>
              <a:rPr lang="en" sz="170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Select a spokesperson for your group to report out 2 main highlights from your discussion to share with the whole group.</a:t>
            </a:r>
            <a:endParaRPr sz="1700">
              <a:solidFill>
                <a:srgbClr val="0000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84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Share!</a:t>
            </a:r>
            <a:endParaRPr/>
          </a:p>
        </p:txBody>
      </p:sp>
      <p:sp>
        <p:nvSpPr>
          <p:cNvPr id="548" name="Google Shape;548;p8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84"/>
          <p:cNvSpPr txBox="1"/>
          <p:nvPr>
            <p:ph idx="1" type="subTitle"/>
          </p:nvPr>
        </p:nvSpPr>
        <p:spPr>
          <a:xfrm>
            <a:off x="265500" y="2769002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0" name="Google Shape;550;p84"/>
          <p:cNvPicPr preferRelativeResize="0"/>
          <p:nvPr/>
        </p:nvPicPr>
        <p:blipFill rotWithShape="1">
          <a:blip r:embed="rId3">
            <a:alphaModFix/>
          </a:blip>
          <a:srcRect b="0" l="2037" r="0" t="0"/>
          <a:stretch/>
        </p:blipFill>
        <p:spPr>
          <a:xfrm>
            <a:off x="5149763" y="529850"/>
            <a:ext cx="3416475" cy="4276301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1625" y="44950"/>
            <a:ext cx="405478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85"/>
          <p:cNvSpPr txBox="1"/>
          <p:nvPr/>
        </p:nvSpPr>
        <p:spPr>
          <a:xfrm>
            <a:off x="4575" y="2047196"/>
            <a:ext cx="328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7" name="Google Shape;557;p85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dk2"/>
                </a:solidFill>
              </a:rPr>
              <a:t>GENDER SUPPORT PLANS</a:t>
            </a:r>
            <a:endParaRPr b="1" sz="33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558" name="Google Shape;558;p85"/>
          <p:cNvSpPr txBox="1"/>
          <p:nvPr>
            <p:ph idx="1" type="subTitle"/>
          </p:nvPr>
        </p:nvSpPr>
        <p:spPr>
          <a:xfrm>
            <a:off x="265500" y="2769002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8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86"/>
          <p:cNvSpPr txBox="1"/>
          <p:nvPr>
            <p:ph type="title"/>
          </p:nvPr>
        </p:nvSpPr>
        <p:spPr>
          <a:xfrm>
            <a:off x="228225" y="0"/>
            <a:ext cx="8742900" cy="10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" sz="2200">
                <a:solidFill>
                  <a:schemeClr val="accent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NYSED Creating a Safe, Supportive, and Affirming School Environment for Transgender and Gender Expansive (TGE) Students</a:t>
            </a:r>
            <a:r>
              <a:rPr lang="en" sz="2200">
                <a:solidFill>
                  <a:schemeClr val="accent1"/>
                </a:solidFill>
              </a:rPr>
              <a:t> (2023) </a:t>
            </a:r>
            <a:endParaRPr sz="2200">
              <a:solidFill>
                <a:schemeClr val="accent1"/>
              </a:solidFill>
            </a:endParaRPr>
          </a:p>
        </p:txBody>
      </p:sp>
      <p:sp>
        <p:nvSpPr>
          <p:cNvPr id="565" name="Google Shape;565;p86"/>
          <p:cNvSpPr txBox="1"/>
          <p:nvPr>
            <p:ph idx="2" type="body"/>
          </p:nvPr>
        </p:nvSpPr>
        <p:spPr>
          <a:xfrm>
            <a:off x="4648200" y="1414900"/>
            <a:ext cx="4198200" cy="31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6" name="Google Shape;566;p86"/>
          <p:cNvPicPr preferRelativeResize="0"/>
          <p:nvPr/>
        </p:nvPicPr>
        <p:blipFill rotWithShape="1">
          <a:blip r:embed="rId4">
            <a:alphaModFix/>
          </a:blip>
          <a:srcRect b="0" l="2037" r="0" t="0"/>
          <a:stretch/>
        </p:blipFill>
        <p:spPr>
          <a:xfrm>
            <a:off x="4971675" y="1171406"/>
            <a:ext cx="3335126" cy="356007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7" name="Google Shape;567;p86"/>
          <p:cNvSpPr txBox="1"/>
          <p:nvPr/>
        </p:nvSpPr>
        <p:spPr>
          <a:xfrm>
            <a:off x="101475" y="1228700"/>
            <a:ext cx="4338000" cy="3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Impacts to districts can include: </a:t>
            </a:r>
            <a:br>
              <a:rPr lang="en" sz="1500">
                <a:latin typeface="Roboto"/>
                <a:ea typeface="Roboto"/>
                <a:cs typeface="Roboto"/>
                <a:sym typeface="Roboto"/>
              </a:rPr>
            </a:b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-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As you update policies and practices review use of language (i.e. pronouns, etc.)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-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Development of student gender identity policies if there are none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-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Development of “Gender Support Plans” w/counseling service personnel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-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DASA Coordinator Training updated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-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DASA Training for all staff to be updated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87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" sz="2200">
                <a:solidFill>
                  <a:schemeClr val="accent1"/>
                </a:solidFill>
              </a:rPr>
              <a:t>How can we support developing policy around this? </a:t>
            </a:r>
            <a:endParaRPr sz="2200">
              <a:solidFill>
                <a:schemeClr val="accent1"/>
              </a:solidFill>
            </a:endParaRPr>
          </a:p>
        </p:txBody>
      </p:sp>
      <p:sp>
        <p:nvSpPr>
          <p:cNvPr id="573" name="Google Shape;573;p87"/>
          <p:cNvSpPr txBox="1"/>
          <p:nvPr>
            <p:ph idx="4294967295" type="body"/>
          </p:nvPr>
        </p:nvSpPr>
        <p:spPr>
          <a:xfrm>
            <a:off x="4648200" y="1414900"/>
            <a:ext cx="4198200" cy="31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4" name="Google Shape;574;p87"/>
          <p:cNvPicPr preferRelativeResize="0"/>
          <p:nvPr/>
        </p:nvPicPr>
        <p:blipFill rotWithShape="1">
          <a:blip r:embed="rId3">
            <a:alphaModFix/>
          </a:blip>
          <a:srcRect b="0" l="2037" r="0" t="0"/>
          <a:stretch/>
        </p:blipFill>
        <p:spPr>
          <a:xfrm>
            <a:off x="4971675" y="1171406"/>
            <a:ext cx="3335126" cy="356007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5" name="Google Shape;575;p87"/>
          <p:cNvSpPr txBox="1"/>
          <p:nvPr>
            <p:ph idx="1" type="subTitle"/>
          </p:nvPr>
        </p:nvSpPr>
        <p:spPr>
          <a:xfrm>
            <a:off x="265500" y="2769002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Discussion for our next time together</a:t>
            </a:r>
            <a:endParaRPr i="1"/>
          </a:p>
        </p:txBody>
      </p:sp>
      <p:sp>
        <p:nvSpPr>
          <p:cNvPr id="576" name="Google Shape;576;p8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88"/>
          <p:cNvSpPr txBox="1"/>
          <p:nvPr>
            <p:ph type="title"/>
          </p:nvPr>
        </p:nvSpPr>
        <p:spPr>
          <a:xfrm>
            <a:off x="831000" y="239751"/>
            <a:ext cx="7482000" cy="87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7937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</a:pPr>
            <a:r>
              <a:rPr lang="en"/>
              <a:t>ESBOCES OFFICE OF DEI </a:t>
            </a:r>
            <a:endParaRPr/>
          </a:p>
          <a:p>
            <a:pPr indent="0" lvl="0" marL="7937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578"/>
              </a:buClr>
              <a:buSzPts val="3400"/>
              <a:buFont typeface="Arial"/>
              <a:buNone/>
            </a:pPr>
            <a:r>
              <a:rPr i="1" lang="en" sz="2100"/>
              <a:t>EST. 2020</a:t>
            </a:r>
            <a:endParaRPr i="1" sz="2100"/>
          </a:p>
        </p:txBody>
      </p:sp>
      <p:sp>
        <p:nvSpPr>
          <p:cNvPr id="583" name="Google Shape;583;p88"/>
          <p:cNvSpPr/>
          <p:nvPr/>
        </p:nvSpPr>
        <p:spPr>
          <a:xfrm>
            <a:off x="1805911" y="1487149"/>
            <a:ext cx="1913700" cy="16686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88"/>
          <p:cNvSpPr txBox="1"/>
          <p:nvPr/>
        </p:nvSpPr>
        <p:spPr>
          <a:xfrm>
            <a:off x="1535425" y="3270475"/>
            <a:ext cx="27090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April Francis-Taylor (she/her)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1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Director of DEI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1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ESBOCES Office of DEI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88"/>
          <p:cNvSpPr/>
          <p:nvPr/>
        </p:nvSpPr>
        <p:spPr>
          <a:xfrm>
            <a:off x="5270265" y="1487150"/>
            <a:ext cx="1913700" cy="16686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88"/>
          <p:cNvSpPr txBox="1"/>
          <p:nvPr/>
        </p:nvSpPr>
        <p:spPr>
          <a:xfrm>
            <a:off x="4939950" y="3270475"/>
            <a:ext cx="4203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Amanda Chansingh (she/her)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i="1" lang="en">
                <a:solidFill>
                  <a:schemeClr val="accent2"/>
                </a:solidFill>
              </a:rPr>
              <a:t>dmin. </a:t>
            </a:r>
            <a:r>
              <a:rPr b="0" i="1" lang="en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Coordinator of DEI Services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ESBOCES Office of DEI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7" name="Google Shape;587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32725" y="1369862"/>
            <a:ext cx="2188750" cy="1866275"/>
          </a:xfrm>
          <a:prstGeom prst="rect">
            <a:avLst/>
          </a:prstGeom>
          <a:noFill/>
          <a:ln cap="flat" cmpd="sng" w="9525">
            <a:solidFill>
              <a:srgbClr val="20124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8" name="Google Shape;588;p88"/>
          <p:cNvPicPr preferRelativeResize="0"/>
          <p:nvPr/>
        </p:nvPicPr>
        <p:blipFill rotWithShape="1">
          <a:blip r:embed="rId4">
            <a:alphaModFix/>
          </a:blip>
          <a:srcRect b="32398" l="37498" r="37307" t="24633"/>
          <a:stretch/>
        </p:blipFill>
        <p:spPr>
          <a:xfrm>
            <a:off x="1805900" y="1403911"/>
            <a:ext cx="1913701" cy="1835076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88"/>
          <p:cNvSpPr txBox="1"/>
          <p:nvPr/>
        </p:nvSpPr>
        <p:spPr>
          <a:xfrm>
            <a:off x="1023900" y="4040575"/>
            <a:ext cx="69147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CONTACT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ESBOCESDEI@ESBOCES.ORG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NYSED PPT">
      <a:dk1>
        <a:srgbClr val="1C4578"/>
      </a:dk1>
      <a:lt1>
        <a:srgbClr val="FFFFFF"/>
      </a:lt1>
      <a:dk2>
        <a:srgbClr val="1C4578"/>
      </a:dk2>
      <a:lt2>
        <a:srgbClr val="DCDBDE"/>
      </a:lt2>
      <a:accent1>
        <a:srgbClr val="00AEE4"/>
      </a:accent1>
      <a:accent2>
        <a:srgbClr val="662C6A"/>
      </a:accent2>
      <a:accent3>
        <a:srgbClr val="0073B4"/>
      </a:accent3>
      <a:accent4>
        <a:srgbClr val="38969F"/>
      </a:accent4>
      <a:accent5>
        <a:srgbClr val="0E7542"/>
      </a:accent5>
      <a:accent6>
        <a:srgbClr val="B966BF"/>
      </a:accent6>
      <a:hlink>
        <a:srgbClr val="00AEE4"/>
      </a:hlink>
      <a:folHlink>
        <a:srgbClr val="3C4F5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DEI Hands style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