
<file path=[Content_Types].xml><?xml version="1.0" encoding="utf-8"?>
<Types xmlns="http://schemas.openxmlformats.org/package/2006/content-types">
  <Default Extension="gif" ContentType="image/gif"/>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7" r:id="rId2"/>
    <p:sldMasterId id="2147483692" r:id="rId3"/>
  </p:sldMasterIdLst>
  <p:notesMasterIdLst>
    <p:notesMasterId r:id="rId3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7" roundtripDataSignature="AMtx7mhuWvOecDt+8D5YLpeEWoz2v79v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05697A8-7EE4-4F77-B5D5-908F8F16E4C8}">
  <a:tblStyle styleId="{105697A8-7EE4-4F77-B5D5-908F8F16E4C8}" styleName="Table_0">
    <a:wholeTbl>
      <a:tcTxStyle b="off" i="off">
        <a:font>
          <a:latin typeface="Verdana"/>
          <a:ea typeface="Verdana"/>
          <a:cs typeface="Verdan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F"/>
          </a:solidFill>
        </a:fill>
      </a:tcStyle>
    </a:wholeTbl>
    <a:band1H>
      <a:tcTxStyle b="off" i="off"/>
      <a:tcStyle>
        <a:tcBdr/>
        <a:fill>
          <a:solidFill>
            <a:srgbClr val="CCCCDD"/>
          </a:solidFill>
        </a:fill>
      </a:tcStyle>
    </a:band1H>
    <a:band2H>
      <a:tcTxStyle b="off" i="off"/>
      <a:tcStyle>
        <a:tcBdr/>
      </a:tcStyle>
    </a:band2H>
    <a:band1V>
      <a:tcTxStyle b="off" i="off"/>
      <a:tcStyle>
        <a:tcBdr/>
        <a:fill>
          <a:solidFill>
            <a:srgbClr val="CCCCDD"/>
          </a:solidFill>
        </a:fill>
      </a:tcStyle>
    </a:band1V>
    <a:band2V>
      <a:tcTxStyle b="off" i="off"/>
      <a:tcStyle>
        <a:tcBdr/>
      </a:tcStyle>
    </a:band2V>
    <a:lastCol>
      <a:tcTxStyle b="on" i="off">
        <a:font>
          <a:latin typeface="Verdana"/>
          <a:ea typeface="Verdana"/>
          <a:cs typeface="Verdana"/>
        </a:font>
        <a:schemeClr val="lt1"/>
      </a:tcTxStyle>
      <a:tcStyle>
        <a:tcBdr/>
        <a:fill>
          <a:solidFill>
            <a:schemeClr val="accent2"/>
          </a:solidFill>
        </a:fill>
      </a:tcStyle>
    </a:lastCol>
    <a:firstCol>
      <a:tcTxStyle b="on" i="off">
        <a:font>
          <a:latin typeface="Verdana"/>
          <a:ea typeface="Verdana"/>
          <a:cs typeface="Verdana"/>
        </a:font>
        <a:schemeClr val="lt1"/>
      </a:tcTxStyle>
      <a:tcStyle>
        <a:tcBdr/>
        <a:fill>
          <a:solidFill>
            <a:schemeClr val="accent2"/>
          </a:solidFill>
        </a:fill>
      </a:tcStyle>
    </a:firstCol>
    <a:lastRow>
      <a:tcTxStyle b="on" i="off">
        <a:font>
          <a:latin typeface="Verdana"/>
          <a:ea typeface="Verdana"/>
          <a:cs typeface="Verdana"/>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b="off" i="off"/>
      <a:tcStyle>
        <a:tcBdr/>
      </a:tcStyle>
    </a:seCell>
    <a:swCell>
      <a:tcTxStyle b="off" i="off"/>
      <a:tcStyle>
        <a:tcBdr/>
      </a:tcStyle>
    </a:swCell>
    <a:firstRow>
      <a:tcTxStyle b="on" i="off">
        <a:font>
          <a:latin typeface="Verdana"/>
          <a:ea typeface="Verdana"/>
          <a:cs typeface="Verdana"/>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b="off" i="off"/>
      <a:tcStyle>
        <a:tcBdr/>
      </a:tcStyle>
    </a:neCell>
    <a:nwCell>
      <a:tcTxStyle b="off" i="off"/>
      <a:tcStyle>
        <a:tcBdr/>
      </a:tcStyle>
    </a:nwCell>
  </a:tblStyle>
  <a:tblStyle styleId="{D30E7ED8-DAB3-4351-B819-7328DABDC82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973" autoAdjust="0"/>
  </p:normalViewPr>
  <p:slideViewPr>
    <p:cSldViewPr snapToGrid="0">
      <p:cViewPr varScale="1">
        <p:scale>
          <a:sx n="80" d="100"/>
          <a:sy n="80" d="100"/>
        </p:scale>
        <p:origin x="11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time_continue=1&amp;v=QvYCO6-eZjA&amp;feature=emb_logo"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Thank you for joining us today learning all about Positive Behavior Interventions and Supports or PBIS.</a:t>
            </a:r>
            <a:endParaRPr dirty="0"/>
          </a:p>
          <a:p>
            <a:pPr marL="0" lvl="0" indent="0" algn="l" rtl="0">
              <a:lnSpc>
                <a:spcPct val="100000"/>
              </a:lnSpc>
              <a:spcBef>
                <a:spcPts val="0"/>
              </a:spcBef>
              <a:spcAft>
                <a:spcPts val="0"/>
              </a:spcAft>
              <a:buSzPts val="1400"/>
              <a:buNone/>
            </a:pPr>
            <a:r>
              <a:rPr lang="en-US" dirty="0"/>
              <a:t> </a:t>
            </a:r>
            <a:endParaRPr dirty="0"/>
          </a:p>
        </p:txBody>
      </p:sp>
      <p:sp>
        <p:nvSpPr>
          <p:cNvPr id="360" name="Google Shape;36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a:t>
            </a:fld>
            <a:endParaRPr sz="12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88389521a8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88389521a8_0_31: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 Participants will gain a foundational understanding of PBIS and its purpose in the Kyrene school District.</a:t>
            </a:r>
            <a:endParaRPr dirty="0"/>
          </a:p>
          <a:p>
            <a:pPr marL="0" lvl="0" indent="0" algn="l" rtl="0">
              <a:lnSpc>
                <a:spcPct val="90000"/>
              </a:lnSpc>
              <a:spcBef>
                <a:spcPts val="0"/>
              </a:spcBef>
              <a:spcAft>
                <a:spcPts val="0"/>
              </a:spcAft>
              <a:buClr>
                <a:srgbClr val="1E4E79"/>
              </a:buClr>
              <a:buSzPts val="2600"/>
              <a:buFont typeface="Arial"/>
              <a:buNone/>
            </a:pPr>
            <a:endParaRPr dirty="0"/>
          </a:p>
          <a:p>
            <a:pPr marL="0" lvl="0" indent="0" algn="l" rtl="0">
              <a:lnSpc>
                <a:spcPct val="90000"/>
              </a:lnSpc>
              <a:spcBef>
                <a:spcPts val="450"/>
              </a:spcBef>
              <a:spcAft>
                <a:spcPts val="0"/>
              </a:spcAft>
              <a:buClr>
                <a:schemeClr val="dk1"/>
              </a:buClr>
              <a:buSzPts val="1100"/>
              <a:buFont typeface="Arial"/>
              <a:buNone/>
            </a:pPr>
            <a:r>
              <a:rPr lang="en-US" dirty="0"/>
              <a:t>Participants will learn the essential components of PBIS:</a:t>
            </a:r>
            <a:endParaRPr dirty="0"/>
          </a:p>
          <a:p>
            <a:pPr marL="617220" lvl="1" indent="-129538" algn="l" rtl="0">
              <a:lnSpc>
                <a:spcPct val="90000"/>
              </a:lnSpc>
              <a:spcBef>
                <a:spcPts val="450"/>
              </a:spcBef>
              <a:spcAft>
                <a:spcPts val="0"/>
              </a:spcAft>
              <a:buClr>
                <a:schemeClr val="dk1"/>
              </a:buClr>
              <a:buSzPts val="1200"/>
              <a:buChar char="•"/>
            </a:pPr>
            <a:r>
              <a:rPr lang="en-US" dirty="0"/>
              <a:t>Creating &amp; teaching school-wide expectations</a:t>
            </a:r>
            <a:endParaRPr dirty="0"/>
          </a:p>
          <a:p>
            <a:pPr marL="617220" lvl="1" indent="-129538" algn="l" rtl="0">
              <a:lnSpc>
                <a:spcPct val="90000"/>
              </a:lnSpc>
              <a:spcBef>
                <a:spcPts val="450"/>
              </a:spcBef>
              <a:spcAft>
                <a:spcPts val="0"/>
              </a:spcAft>
              <a:buClr>
                <a:schemeClr val="dk1"/>
              </a:buClr>
              <a:buSzPts val="1200"/>
              <a:buChar char="•"/>
            </a:pPr>
            <a:r>
              <a:rPr lang="en-US" dirty="0"/>
              <a:t>The use &amp; purpose of positive reinforcement</a:t>
            </a:r>
            <a:endParaRPr dirty="0"/>
          </a:p>
          <a:p>
            <a:pPr marL="617220" lvl="1" indent="-129538" algn="l" rtl="0">
              <a:lnSpc>
                <a:spcPct val="90000"/>
              </a:lnSpc>
              <a:spcBef>
                <a:spcPts val="450"/>
              </a:spcBef>
              <a:spcAft>
                <a:spcPts val="0"/>
              </a:spcAft>
              <a:buClr>
                <a:schemeClr val="dk1"/>
              </a:buClr>
              <a:buSzPts val="1200"/>
              <a:buChar char="•"/>
            </a:pPr>
            <a:r>
              <a:rPr lang="en-US" dirty="0"/>
              <a:t>Building &amp; sustaining positive relationships</a:t>
            </a:r>
            <a:endParaRPr dirty="0"/>
          </a:p>
        </p:txBody>
      </p:sp>
      <p:sp>
        <p:nvSpPr>
          <p:cNvPr id="368" name="Google Shape;368;g88389521a8_0_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a:t>
            </a:fld>
            <a:endParaRPr sz="12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Please take a moment to rate your personal proficiency  score regarding PBIS. </a:t>
            </a:r>
            <a:endParaRPr dirty="0"/>
          </a:p>
          <a:p>
            <a:pPr marL="0" lvl="0" indent="0" algn="l" rtl="0">
              <a:lnSpc>
                <a:spcPct val="100000"/>
              </a:lnSpc>
              <a:spcBef>
                <a:spcPts val="0"/>
              </a:spcBef>
              <a:spcAft>
                <a:spcPts val="0"/>
              </a:spcAft>
              <a:buSzPts val="1400"/>
              <a:buNone/>
            </a:pPr>
            <a:r>
              <a:rPr lang="en-US" dirty="0"/>
              <a:t>Some of you may not be familiar with PBIS at all, while others have heard of it, or implemented it directly in your prior classrooms. </a:t>
            </a:r>
            <a:endParaRPr dirty="0"/>
          </a:p>
        </p:txBody>
      </p:sp>
      <p:sp>
        <p:nvSpPr>
          <p:cNvPr id="378" name="Google Shape;37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4: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PBIS is part of the Multi Tiered Systems of Support (MTSS) framework. MTSS is a whole school, data-driven, prevention-based framework for improving academic, behavioral, and social emotional outcomes for EVERY student through a tiered continuum of evidence-based practices and systems.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(Click) During the duration of this presentation today, we will focus our attention primarily on supporting students with behavioral supports. </a:t>
            </a:r>
            <a:endParaRPr dirty="0"/>
          </a:p>
        </p:txBody>
      </p:sp>
      <p:sp>
        <p:nvSpPr>
          <p:cNvPr id="386" name="Google Shape;3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2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5</a:t>
            </a:fld>
            <a:endParaRPr sz="2400" b="1" i="0" u="none" strike="noStrike" cap="none" dirty="0">
              <a:solidFill>
                <a:srgbClr val="000000"/>
              </a:solidFill>
              <a:latin typeface="Arial"/>
              <a:ea typeface="Arial"/>
              <a:cs typeface="Arial"/>
              <a:sym typeface="Arial"/>
            </a:endParaRPr>
          </a:p>
        </p:txBody>
      </p:sp>
      <p:sp>
        <p:nvSpPr>
          <p:cNvPr id="396" name="Google Shape;3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7" name="Google Shape;3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What is PBIS? PBIS stands for positive behavior interventions and supports. PBIS is an evidence-based</a:t>
            </a:r>
            <a:r>
              <a:rPr lang="en-US" baseline="0" dirty="0"/>
              <a:t> and researched-based framework which originates from the public health prevention model. </a:t>
            </a:r>
            <a:r>
              <a:rPr lang="en-US" dirty="0"/>
              <a:t> PBIS</a:t>
            </a:r>
            <a:r>
              <a:rPr lang="en-US" baseline="0" dirty="0"/>
              <a:t> </a:t>
            </a:r>
            <a:r>
              <a:rPr lang="en-US" dirty="0"/>
              <a:t>provides supports for all students and staff, in all settings. The</a:t>
            </a:r>
            <a:r>
              <a:rPr lang="en-US" baseline="0" dirty="0"/>
              <a:t> essential components of the PBIS framework are: (click) using data to support team-based decision making, (click) incorporating evidence-based practices to support student behavior, (click) and implementing consistent school-wide systems and expectations that support staff behavior.  </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PBIS has</a:t>
            </a:r>
            <a:r>
              <a:rPr lang="en-US" baseline="0" dirty="0"/>
              <a:t> over 3 decades of research that has demonstrated many positive outcomes. Click. PBIS has shown to improve student outcomes. This includes: increasing academic performance and social emotional competence as well as decreases bullying behavior. Click. PBIS reduces exclusionary discipline. PBIS focuses on keeping students in the learning environment and reduces office discipline referrals and suspensions.  Click. Teachers also report a greater sense of efficacy  and increased feelings of school safety while implementing PBIS. </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dirty="0"/>
          </a:p>
        </p:txBody>
      </p:sp>
      <p:sp>
        <p:nvSpPr>
          <p:cNvPr id="407" name="Google Shape;40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Because of its strong evidence-based outcomes, PBIS school implementation has rapidly grown around our Nation and worldwide.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Here at the Kyrene School District, PBIS is implemented and essential in all of our 26 schools as well as our transportation department. </a:t>
            </a:r>
            <a:endParaRPr dirty="0"/>
          </a:p>
        </p:txBody>
      </p:sp>
      <p:sp>
        <p:nvSpPr>
          <p:cNvPr id="414" name="Google Shape;41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dirty="0">
              <a:solidFill>
                <a:schemeClr val="dk1"/>
              </a:solidFill>
              <a:latin typeface="Arial"/>
              <a:ea typeface="Arial"/>
              <a:cs typeface="Arial"/>
              <a:sym typeface="Arial"/>
            </a:endParaRPr>
          </a:p>
        </p:txBody>
      </p:sp>
      <p:sp>
        <p:nvSpPr>
          <p:cNvPr id="424" name="Google Shape;424;p12:notes"/>
          <p:cNvSpPr>
            <a:spLocks noGrp="1" noRot="1" noChangeAspect="1"/>
          </p:cNvSpPr>
          <p:nvPr>
            <p:ph type="sldImg" idx="2"/>
          </p:nvPr>
        </p:nvSpPr>
        <p:spPr>
          <a:xfrm>
            <a:off x="458788"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5" name="Google Shape;42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latin typeface="Arial"/>
                <a:ea typeface="Arial"/>
                <a:cs typeface="Arial"/>
                <a:sym typeface="Arial"/>
              </a:rPr>
              <a:t>Within a Multi Tiered System of Support, All students and staff receive and participate in PBIS which is Tier 1 or Universal interventions (click).  Within a strong Tier 1 PBIS framework, typically 80% of students will be responsive to these systems and supports.  Tier 2 is for a smaller percentage of students</a:t>
            </a:r>
            <a:r>
              <a:rPr lang="en-US" baseline="0" dirty="0">
                <a:latin typeface="Arial"/>
                <a:ea typeface="Arial"/>
                <a:cs typeface="Arial"/>
                <a:sym typeface="Arial"/>
              </a:rPr>
              <a:t> (click) </a:t>
            </a:r>
            <a:r>
              <a:rPr lang="en-US" dirty="0">
                <a:latin typeface="Arial"/>
                <a:ea typeface="Arial"/>
                <a:cs typeface="Arial"/>
                <a:sym typeface="Arial"/>
              </a:rPr>
              <a:t>, typically 10-15% that need more support, in addition to Tier 1 interventions. (click) Tier 3 is intensive individualized behavior support that is for 1-5% of the student population.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Tier 1 is the foundation and the most critical component of PBIS. When</a:t>
            </a:r>
            <a:r>
              <a:rPr lang="en-US" baseline="0" dirty="0">
                <a:latin typeface="Arial"/>
                <a:ea typeface="Arial"/>
                <a:cs typeface="Arial"/>
                <a:sym typeface="Arial"/>
              </a:rPr>
              <a:t> this </a:t>
            </a:r>
            <a:r>
              <a:rPr lang="en-US" dirty="0">
                <a:latin typeface="Arial"/>
                <a:ea typeface="Arial"/>
                <a:cs typeface="Arial"/>
                <a:sym typeface="Arial"/>
              </a:rPr>
              <a:t>tier is sufficient and consistent, the MTSS triangle will look more like this, a balanced,</a:t>
            </a:r>
            <a:r>
              <a:rPr lang="en-US" baseline="0" dirty="0">
                <a:latin typeface="Arial"/>
                <a:ea typeface="Arial"/>
                <a:cs typeface="Arial"/>
                <a:sym typeface="Arial"/>
              </a:rPr>
              <a:t> prevention-based framework where the majority of students are responsive with Universal interventions. </a:t>
            </a:r>
            <a:endParaRPr dirty="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Now, it’s time for a quick check for understanding.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What does PBIS stand for? – Positive Behavior Interventions and Supports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Which example below is not a part of PBIS?</a:t>
            </a:r>
            <a:endParaRPr dirty="0"/>
          </a:p>
          <a:p>
            <a:pPr marL="0" lvl="0" indent="0" algn="l" rtl="0">
              <a:lnSpc>
                <a:spcPct val="100000"/>
              </a:lnSpc>
              <a:spcBef>
                <a:spcPts val="0"/>
              </a:spcBef>
              <a:spcAft>
                <a:spcPts val="0"/>
              </a:spcAft>
              <a:buSzPts val="1400"/>
              <a:buNone/>
            </a:pPr>
            <a:endParaRPr dirty="0"/>
          </a:p>
          <a:p>
            <a:pPr marL="457200" lvl="0" indent="-317500" algn="l" rtl="0">
              <a:lnSpc>
                <a:spcPct val="100000"/>
              </a:lnSpc>
              <a:spcBef>
                <a:spcPts val="0"/>
              </a:spcBef>
              <a:spcAft>
                <a:spcPts val="0"/>
              </a:spcAft>
              <a:buSzPts val="1400"/>
              <a:buAutoNum type="alphaLcPeriod"/>
            </a:pPr>
            <a:r>
              <a:rPr lang="en-US" dirty="0"/>
              <a:t>Data based decision making</a:t>
            </a:r>
            <a:endParaRPr dirty="0"/>
          </a:p>
          <a:p>
            <a:pPr marL="457200" lvl="0" indent="-317500" algn="l" rtl="0">
              <a:lnSpc>
                <a:spcPct val="100000"/>
              </a:lnSpc>
              <a:spcBef>
                <a:spcPts val="0"/>
              </a:spcBef>
              <a:spcAft>
                <a:spcPts val="0"/>
              </a:spcAft>
              <a:buSzPts val="1400"/>
              <a:buAutoNum type="alphaLcPeriod"/>
            </a:pPr>
            <a:r>
              <a:rPr lang="en-US" dirty="0"/>
              <a:t>Setting school wide behavior expectations</a:t>
            </a:r>
            <a:endParaRPr dirty="0"/>
          </a:p>
          <a:p>
            <a:pPr marL="457200" lvl="0" indent="-317500" algn="l" rtl="0">
              <a:lnSpc>
                <a:spcPct val="100000"/>
              </a:lnSpc>
              <a:spcBef>
                <a:spcPts val="0"/>
              </a:spcBef>
              <a:spcAft>
                <a:spcPts val="0"/>
              </a:spcAft>
              <a:buSzPts val="1400"/>
              <a:buAutoNum type="alphaLcPeriod"/>
            </a:pPr>
            <a:r>
              <a:rPr lang="en-US" dirty="0">
                <a:highlight>
                  <a:srgbClr val="FFFF00"/>
                </a:highlight>
              </a:rPr>
              <a:t>Punitive and exclusionary discipline measures</a:t>
            </a:r>
            <a:endParaRPr dirty="0">
              <a:highlight>
                <a:srgbClr val="FFFF00"/>
              </a:highlight>
            </a:endParaRPr>
          </a:p>
          <a:p>
            <a:pPr marL="457200" lvl="0" indent="-317500" algn="l" rtl="0">
              <a:lnSpc>
                <a:spcPct val="100000"/>
              </a:lnSpc>
              <a:spcBef>
                <a:spcPts val="0"/>
              </a:spcBef>
              <a:spcAft>
                <a:spcPts val="0"/>
              </a:spcAft>
              <a:buSzPts val="1400"/>
              <a:buAutoNum type="alphaLcPeriod"/>
            </a:pPr>
            <a:r>
              <a:rPr lang="en-US" dirty="0"/>
              <a:t>Positive reinforcement and acknowledgements</a:t>
            </a:r>
            <a:endParaRPr dirty="0"/>
          </a:p>
        </p:txBody>
      </p:sp>
      <p:sp>
        <p:nvSpPr>
          <p:cNvPr id="446" name="Google Shape;44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One major component of PBIS is setting school wide behavior expectations. These can be seen and heard at each Kyrene school around our District. </a:t>
            </a:r>
            <a:endParaRPr dirty="0"/>
          </a:p>
        </p:txBody>
      </p:sp>
      <p:sp>
        <p:nvSpPr>
          <p:cNvPr id="454" name="Google Shape;454;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9: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Read Slide- this is an essential part of PBIS</a:t>
            </a:r>
            <a:endParaRPr dirty="0"/>
          </a:p>
        </p:txBody>
      </p:sp>
      <p:sp>
        <p:nvSpPr>
          <p:cNvPr id="464" name="Google Shape;464;p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Schools have created and continue to revise their school wide PBIS Expectations in Kyrene. Setting and reinforcing positive behavior expectations is a way to use a common language that provides a predictable and safe environment.  All staff and students are aware of and engage in these expectations around the school campus. These expectations are a vital part of the school culture. </a:t>
            </a:r>
            <a:endParaRPr dirty="0"/>
          </a:p>
        </p:txBody>
      </p:sp>
      <p:sp>
        <p:nvSpPr>
          <p:cNvPr id="474" name="Google Shape;474;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Each school site has a PBIS matrix which contains their school wide expectations for each common area. Behavior</a:t>
            </a:r>
            <a:r>
              <a:rPr lang="en-US" baseline="0" dirty="0"/>
              <a:t> E</a:t>
            </a:r>
            <a:r>
              <a:rPr lang="en-US" dirty="0"/>
              <a:t>xpectations are written and stated to be comprehensible for all students.  Each expectation is positive, specific, observable, and age appropriate.  This ensures that students can learn and demonstrate the expected behaviors.  Let’s take</a:t>
            </a:r>
            <a:r>
              <a:rPr lang="en-US" baseline="0" dirty="0"/>
              <a:t> a look at this example from one of our </a:t>
            </a:r>
            <a:r>
              <a:rPr lang="en-US" baseline="0" dirty="0" err="1"/>
              <a:t>Kyrene</a:t>
            </a:r>
            <a:r>
              <a:rPr lang="en-US" baseline="0" dirty="0"/>
              <a:t> Middle schools. Click.</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In the cafeteria,</a:t>
            </a:r>
            <a:r>
              <a:rPr lang="en-US" baseline="0" dirty="0"/>
              <a:t> being responsible means: cleaning up your area and recycling, keeping food in the cafeteria, and staying in the designated area. Notice the expectations are written to state what we want the students to do, for example “keeping food in the cafeteria” rather than what we don’t want them to do, “don’t take food into the classroom”. It is also imperative that each expectation is taught through modeling and repetition to ensure that students understand how to demonstrate the expectation. </a:t>
            </a:r>
            <a:endParaRPr dirty="0"/>
          </a:p>
          <a:p>
            <a:pPr marL="0" lvl="0" indent="0" algn="l" rtl="0">
              <a:lnSpc>
                <a:spcPct val="100000"/>
              </a:lnSpc>
              <a:spcBef>
                <a:spcPts val="0"/>
              </a:spcBef>
              <a:spcAft>
                <a:spcPts val="0"/>
              </a:spcAft>
              <a:buSzPts val="1400"/>
              <a:buNone/>
            </a:pPr>
            <a:endParaRPr dirty="0"/>
          </a:p>
        </p:txBody>
      </p:sp>
      <p:sp>
        <p:nvSpPr>
          <p:cNvPr id="483" name="Google Shape;48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9" name="Google Shape;48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At your school site, you will observe PBIS expectations posted in all areas around the building, as you can see in the examples.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Please take a moment to look over these PBIS expectations. Remember, each statement should be written to be: positive, specific, observable,  and age appropriate (easier to understand for younger students)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New Teacher Ambassadors</a:t>
            </a:r>
            <a:r>
              <a:rPr lang="en-US" dirty="0"/>
              <a:t>- spend a few minutes on this slide looking over examples. If new to PBIS, ask them how these expectations could help improve school-wide behavior?</a:t>
            </a:r>
            <a:endParaRPr dirty="0"/>
          </a:p>
        </p:txBody>
      </p:sp>
      <p:sp>
        <p:nvSpPr>
          <p:cNvPr id="490" name="Google Shape;49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b="1" dirty="0"/>
              <a:t>New Teacher Ambassadors: </a:t>
            </a:r>
            <a:r>
              <a:rPr lang="en-US" dirty="0"/>
              <a:t>Answers are highlighted below</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highlight>
                  <a:srgbClr val="FFFF00"/>
                </a:highlight>
              </a:rPr>
              <a:t>We show respect in the hallway by walking silently facing forward, keeping hands and feet to selves.</a:t>
            </a:r>
            <a:endParaRPr dirty="0">
              <a:highlight>
                <a:srgbClr val="FFFF00"/>
              </a:highlight>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We demonstrate responsibility in the classroom by not shouting out during instruction time.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highlight>
                  <a:srgbClr val="FFFF00"/>
                </a:highlight>
              </a:rPr>
              <a:t>We show safety on the playground by going down the slide facing forward.</a:t>
            </a:r>
            <a:endParaRPr dirty="0">
              <a:highlight>
                <a:srgbClr val="FFFF00"/>
              </a:highlight>
            </a:endParaRPr>
          </a:p>
          <a:p>
            <a:pPr marL="0" lvl="0" indent="0" algn="l" rtl="0">
              <a:lnSpc>
                <a:spcPct val="100000"/>
              </a:lnSpc>
              <a:spcBef>
                <a:spcPts val="0"/>
              </a:spcBef>
              <a:spcAft>
                <a:spcPts val="0"/>
              </a:spcAft>
              <a:buSzPts val="1400"/>
              <a:buNone/>
            </a:pPr>
            <a:endParaRPr dirty="0"/>
          </a:p>
        </p:txBody>
      </p:sp>
      <p:sp>
        <p:nvSpPr>
          <p:cNvPr id="499" name="Google Shape;49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Discipline, each school in Kyrene has a well defined minor and major discipline flow chart. This document defines what constitutes a “major” behavior (assault, theft, property damage) from a “minor” behavior (shouting out in class, getting out of seat) and steps for how to handle challenging behavior in and outside of the classroom setting.</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  </a:t>
            </a:r>
            <a:r>
              <a:rPr lang="en-US" b="1" dirty="0"/>
              <a:t>New Teacher Ambassador</a:t>
            </a:r>
            <a:r>
              <a:rPr lang="en-US" dirty="0"/>
              <a:t>- Please have your school’s discipline flow chart and spend a few minutes looking it over with new teachers. </a:t>
            </a:r>
            <a:endParaRPr dirty="0"/>
          </a:p>
        </p:txBody>
      </p:sp>
      <p:sp>
        <p:nvSpPr>
          <p:cNvPr id="507" name="Google Shape;507;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Data based decision making is a vital component of PBIS.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Each school has a PBIS team on campus typically made up of: at least one administrator, teachers, counselors, psychologist, and the behavior intervention teacher specialist (BIT). The PBIS team is responsible for reviewing school-based behavior data monthly (office discipline referrals), communicating PBIS information to staff, and action planning. </a:t>
            </a:r>
            <a:endParaRPr dirty="0"/>
          </a:p>
        </p:txBody>
      </p:sp>
      <p:sp>
        <p:nvSpPr>
          <p:cNvPr id="516" name="Google Shape;51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Take a moment and finish these statements to yourself as I read them  out loud.</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New Teacher Ambassador</a:t>
            </a:r>
            <a:r>
              <a:rPr lang="en-US" dirty="0"/>
              <a:t>: Discuss why the last statement is harder to answer. </a:t>
            </a:r>
            <a:r>
              <a:rPr lang="en-US" sz="2000" b="1" dirty="0">
                <a:solidFill>
                  <a:srgbClr val="FF0000"/>
                </a:solidFill>
              </a:rPr>
              <a:t>****As a reminder, behavior should be taught, just like any other skill</a:t>
            </a:r>
            <a:r>
              <a:rPr lang="en-US" sz="2000" b="1" dirty="0"/>
              <a:t>.</a:t>
            </a:r>
            <a:endParaRPr sz="2000" b="1" dirty="0"/>
          </a:p>
        </p:txBody>
      </p:sp>
      <p:sp>
        <p:nvSpPr>
          <p:cNvPr id="526" name="Google Shape;526;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18</a:t>
            </a:fld>
            <a:endParaRPr sz="2400" b="1"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Behavior is a learned skill and needs to be taught, just like academics. There are many ways all schools and staff teach school wide expectations.  These can include but are not limited to: detailed lesson plans for teaching behavior in each school location, making school wide expectation videos, and holding assemblies. Behavior expectations should be taught at the beginning of the year, after a school break, and throughout the year anytime a re-teach is necessary. </a:t>
            </a:r>
            <a:endParaRPr dirty="0"/>
          </a:p>
          <a:p>
            <a:pPr marL="0" lvl="0" indent="0" algn="l" rtl="0">
              <a:lnSpc>
                <a:spcPct val="100000"/>
              </a:lnSpc>
              <a:spcBef>
                <a:spcPts val="0"/>
              </a:spcBef>
              <a:spcAft>
                <a:spcPts val="0"/>
              </a:spcAft>
              <a:buSzPts val="1400"/>
              <a:buNone/>
            </a:pPr>
            <a:endParaRPr dirty="0"/>
          </a:p>
          <a:p>
            <a:pPr marL="0" lvl="0" indent="0" algn="l" rtl="0">
              <a:spcBef>
                <a:spcPts val="0"/>
              </a:spcBef>
              <a:spcAft>
                <a:spcPts val="0"/>
              </a:spcAft>
              <a:buClr>
                <a:schemeClr val="dk1"/>
              </a:buClr>
              <a:buSzPts val="1400"/>
              <a:buFont typeface="Arial"/>
              <a:buNone/>
            </a:pPr>
            <a:r>
              <a:rPr lang="en-US" dirty="0"/>
              <a:t>When it comes to teaching expectations in your classroom, be the example! Practice, practice, practice! When teaching expectations show tell and describe what is expected. Provide many opportunities to practice the skills. Monitor students and give them feedback on their behavior. Acknowledge students who are meeting the expectations.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New Teacher Ambassadors</a:t>
            </a:r>
            <a:r>
              <a:rPr lang="en-US" dirty="0"/>
              <a:t>- if there is time, please watch the Kyrene bus expectation video</a:t>
            </a:r>
            <a:endParaRPr dirty="0"/>
          </a:p>
          <a:p>
            <a:pPr marL="0" lvl="0" indent="0" algn="l" rtl="0">
              <a:lnSpc>
                <a:spcPct val="100000"/>
              </a:lnSpc>
              <a:spcBef>
                <a:spcPts val="0"/>
              </a:spcBef>
              <a:spcAft>
                <a:spcPts val="0"/>
              </a:spcAft>
              <a:buSzPts val="1400"/>
              <a:buNone/>
            </a:pPr>
            <a:r>
              <a:rPr lang="en-US" sz="1100" u="sng" dirty="0">
                <a:solidFill>
                  <a:schemeClr val="hlink"/>
                </a:solidFill>
                <a:latin typeface="Arial"/>
                <a:ea typeface="Arial"/>
                <a:cs typeface="Arial"/>
                <a:sym typeface="Arial"/>
                <a:hlinkClick r:id="rId3"/>
              </a:rPr>
              <a:t>https://www.youtube.com/watch?time_continue=1&amp;v=QvYCO6-eZjA&amp;feature=emb_logo</a:t>
            </a:r>
            <a:endParaRPr dirty="0"/>
          </a:p>
        </p:txBody>
      </p:sp>
      <p:sp>
        <p:nvSpPr>
          <p:cNvPr id="534" name="Google Shape;53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39: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US" dirty="0"/>
              <a:t>Research indicates that you can improve behavior by 80% just by pointing out what someone is doing correctly. An effective practice that is embedded in all of our school systems through PBIS  is to focus on what students are doing well. This is called positive reinforcement. When we spend more time to acknowledge the positive behavior, we are encouraging more positive behavior to continue.  Your positive interactions with students should outweigh</a:t>
            </a:r>
            <a:r>
              <a:rPr lang="en-US" baseline="0" dirty="0"/>
              <a:t> </a:t>
            </a:r>
            <a:r>
              <a:rPr lang="en-US" dirty="0"/>
              <a:t>the corrections, or negative reinforcement. Research shows that positive reinforcement should be provided on a 5 to 1 ratio, meaning 5 positive interactions to 1 negative interaction. </a:t>
            </a:r>
            <a:endParaRPr dirty="0"/>
          </a:p>
          <a:p>
            <a:pPr marL="0" marR="0" lvl="0" indent="0" algn="l" rtl="0">
              <a:lnSpc>
                <a:spcPct val="100000"/>
              </a:lnSpc>
              <a:spcBef>
                <a:spcPts val="360"/>
              </a:spcBef>
              <a:spcAft>
                <a:spcPts val="0"/>
              </a:spcAft>
              <a:buClr>
                <a:schemeClr val="dk1"/>
              </a:buClr>
              <a:buSzPts val="1200"/>
              <a:buFont typeface="Calibri"/>
              <a:buNone/>
            </a:pPr>
            <a:endParaRPr dirty="0"/>
          </a:p>
          <a:p>
            <a:pPr marL="0" marR="0" lvl="0" indent="0" algn="l" rtl="0">
              <a:lnSpc>
                <a:spcPct val="100000"/>
              </a:lnSpc>
              <a:spcBef>
                <a:spcPts val="360"/>
              </a:spcBef>
              <a:spcAft>
                <a:spcPts val="0"/>
              </a:spcAft>
              <a:buClr>
                <a:schemeClr val="dk1"/>
              </a:buClr>
              <a:buSzPts val="1200"/>
              <a:buFont typeface="Calibri"/>
              <a:buNone/>
            </a:pPr>
            <a:endParaRPr dirty="0"/>
          </a:p>
          <a:p>
            <a:pPr marL="0" marR="0" lvl="0" indent="0" algn="l" rtl="0">
              <a:lnSpc>
                <a:spcPct val="100000"/>
              </a:lnSpc>
              <a:spcBef>
                <a:spcPts val="360"/>
              </a:spcBef>
              <a:spcAft>
                <a:spcPts val="0"/>
              </a:spcAft>
              <a:buClr>
                <a:schemeClr val="dk1"/>
              </a:buClr>
              <a:buSzPts val="1200"/>
              <a:buFont typeface="Calibri"/>
              <a:buNone/>
            </a:pPr>
            <a:endParaRPr dirty="0"/>
          </a:p>
          <a:p>
            <a:pPr marL="0" lvl="0" indent="0" algn="l" rtl="0">
              <a:lnSpc>
                <a:spcPct val="100000"/>
              </a:lnSpc>
              <a:spcBef>
                <a:spcPts val="0"/>
              </a:spcBef>
              <a:spcAft>
                <a:spcPts val="0"/>
              </a:spcAft>
              <a:buSzPts val="1400"/>
              <a:buNone/>
            </a:pPr>
            <a:endParaRPr dirty="0"/>
          </a:p>
        </p:txBody>
      </p:sp>
      <p:sp>
        <p:nvSpPr>
          <p:cNvPr id="543" name="Google Shape;543;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2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3" name="Google Shape;55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 Each school in Kyrene has a way to recognize ALL students on campus for demonstrating positive behavior. </a:t>
            </a:r>
            <a:endParaRPr dirty="0"/>
          </a:p>
          <a:p>
            <a:pPr marL="0" lvl="0" indent="0" algn="l" rtl="0">
              <a:lnSpc>
                <a:spcPct val="100000"/>
              </a:lnSpc>
              <a:spcBef>
                <a:spcPts val="0"/>
              </a:spcBef>
              <a:spcAft>
                <a:spcPts val="0"/>
              </a:spcAft>
              <a:buSzPts val="1400"/>
              <a:buNone/>
            </a:pPr>
            <a:endParaRPr dirty="0"/>
          </a:p>
          <a:p>
            <a:pPr marL="0" lvl="0" indent="0" algn="l" rtl="0">
              <a:spcBef>
                <a:spcPts val="560"/>
              </a:spcBef>
              <a:spcAft>
                <a:spcPts val="0"/>
              </a:spcAft>
              <a:buClr>
                <a:schemeClr val="dk1"/>
              </a:buClr>
              <a:buSzPts val="1400"/>
              <a:buFont typeface="Arial"/>
              <a:buNone/>
            </a:pPr>
            <a:r>
              <a:rPr lang="en-US" dirty="0"/>
              <a:t>When we provide positive reinforcement, we</a:t>
            </a:r>
            <a:r>
              <a:rPr lang="en-US" baseline="0" dirty="0"/>
              <a:t> g</a:t>
            </a:r>
            <a:r>
              <a:rPr lang="en-US" dirty="0"/>
              <a:t>ive Regular and frequent feedback, increase the likelihood that desired behaviors will be repeated, foster a positive school climate, and increase instructional time. </a:t>
            </a:r>
            <a:r>
              <a:rPr lang="en-US" sz="1340" u="sng" dirty="0"/>
              <a:t>Every </a:t>
            </a:r>
            <a:r>
              <a:rPr lang="en-US" sz="1340" dirty="0"/>
              <a:t>staff member gives out tickets to </a:t>
            </a:r>
            <a:r>
              <a:rPr lang="en-US" sz="1340" u="sng" dirty="0"/>
              <a:t>any</a:t>
            </a:r>
            <a:r>
              <a:rPr lang="en-US" sz="1340" dirty="0"/>
              <a:t> student at </a:t>
            </a:r>
            <a:r>
              <a:rPr lang="en-US" sz="1340" u="sng" dirty="0"/>
              <a:t>any</a:t>
            </a:r>
            <a:r>
              <a:rPr lang="en-US" sz="1340" dirty="0"/>
              <a:t> time in </a:t>
            </a:r>
            <a:r>
              <a:rPr lang="en-US" sz="1340" u="sng" dirty="0"/>
              <a:t>any</a:t>
            </a:r>
            <a:r>
              <a:rPr lang="en-US" sz="1340" dirty="0"/>
              <a:t> location for observing behavior that is encouraged campus wide!</a:t>
            </a:r>
            <a:endParaRPr sz="100" dirty="0"/>
          </a:p>
          <a:p>
            <a:pPr marL="0" lvl="0" indent="0" algn="l" rtl="0">
              <a:lnSpc>
                <a:spcPct val="100000"/>
              </a:lnSpc>
              <a:spcBef>
                <a:spcPts val="0"/>
              </a:spcBef>
              <a:spcAft>
                <a:spcPts val="0"/>
              </a:spcAft>
              <a:buSzPts val="1400"/>
              <a:buNone/>
            </a:pPr>
            <a:endParaRPr sz="100"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New Teacher Ambassadors</a:t>
            </a:r>
            <a:r>
              <a:rPr lang="en-US" dirty="0"/>
              <a:t>- if time, show your school’s PBIS ticket and briefly state how it is used throughout your school. </a:t>
            </a:r>
            <a:endParaRPr dirty="0"/>
          </a:p>
          <a:p>
            <a:pPr marL="0" lvl="0" indent="0" algn="l" rtl="0">
              <a:lnSpc>
                <a:spcPct val="100000"/>
              </a:lnSpc>
              <a:spcBef>
                <a:spcPts val="0"/>
              </a:spcBef>
              <a:spcAft>
                <a:spcPts val="0"/>
              </a:spcAft>
              <a:buSzPts val="1400"/>
              <a:buNone/>
            </a:pPr>
            <a:endParaRPr dirty="0"/>
          </a:p>
          <a:p>
            <a:pPr marL="411480" lvl="0" indent="0" algn="l" rtl="0">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554" name="Google Shape;55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When recognizing positive behavior with your school’s PBIS ticket,  it is important to follow these three steps first. Remember, without these steps, the ticket is just a piece of paper and isn’t nearly as meaningful or effective. With these three steps, we state: a verbal praise or positive language, the student’s name and the expectation followed, and the observed behavior. Sounds like a lot, but can be combined seamlessly into one sentence. Here is an example (read example). The goal of using a ticket for reinforcement is for students to learn what expected behavior they demonstrated and how it is connected to your PBIS school matrix. In the example above, the student learns through reinforcement that when he or she walks in the hallway facing forward (the observed behavior) that this is showing school safety (the expectation). </a:t>
            </a:r>
            <a:endParaRPr dirty="0"/>
          </a:p>
        </p:txBody>
      </p:sp>
      <p:sp>
        <p:nvSpPr>
          <p:cNvPr id="564" name="Google Shape;564;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22</a:t>
            </a:fld>
            <a:endParaRPr sz="2400" b="1"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2" name="Google Shape;572;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Here are a few examples and non-examples of providing positive reinforcement with a ticket. Non-examples are: Here’s a ticket for being respectful. What’s missing? With this learning opportunity, students have been told that they were just respectful but may not be clear what they actually did that was respectful. Another non-example, Good Job putting your materials away. The teacher states the observed behavior (putting materials away) but does not connect the observed behavior with a PBIS expectation (showing responsibility).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Here are a few examples with all 3 steps: read examples. The goal is to hit all three steps, but there is freedom and flexibility to individualize for what you are comfortable doing. Above all, like any skill, it takes practice but will be beneficial for you and your students in the long run. </a:t>
            </a:r>
            <a:endParaRPr dirty="0"/>
          </a:p>
        </p:txBody>
      </p:sp>
      <p:sp>
        <p:nvSpPr>
          <p:cNvPr id="573" name="Google Shape;57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23</a:t>
            </a:fld>
            <a:endParaRPr sz="2400" b="1"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8da91c042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8da91c0420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take time to practice! Please take a moment to complete these fill in the blank statements using a sample student name, expectation, and observed behavior. </a:t>
            </a:r>
            <a:endParaRPr dirty="0"/>
          </a:p>
        </p:txBody>
      </p:sp>
      <p:sp>
        <p:nvSpPr>
          <p:cNvPr id="583" name="Google Shape;583;g8da91c0420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0" name="Google Shape;59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Tickets are typically tied to larger classroom and school-based incentives. Remember, incentives do not need to cost money to be effective!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New Teacher Ambassadors</a:t>
            </a:r>
            <a:r>
              <a:rPr lang="en-US" dirty="0"/>
              <a:t>- take a moment to share a few school-based and classroom based incentive systems you use at your school. </a:t>
            </a:r>
            <a:endParaRPr dirty="0"/>
          </a:p>
        </p:txBody>
      </p:sp>
      <p:sp>
        <p:nvSpPr>
          <p:cNvPr id="591" name="Google Shape;591;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900" dirty="0"/>
              <a:t>Positive relationships make a difference in our students’ lives. Research has shown that one positive relationship with a trusted adult can help change the trajectory of student’s lives in a positive way, even with students that have experienced wide ranges of trauma and setbacks. Building and sustaining relationships with students is not a “one and done” concept. It takes time, continuous effort, and consistency. To help understand this notion, we can picture each of our students as having invisible banks. Throughout the day, take time to make small deposits into these banks with positive reinforcement (could be a simple as a smile). Remember some students may require more deposits than others. </a:t>
            </a:r>
            <a:endParaRPr sz="900" dirty="0"/>
          </a:p>
        </p:txBody>
      </p:sp>
      <p:sp>
        <p:nvSpPr>
          <p:cNvPr id="603" name="Google Shape;603;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26</a:t>
            </a:fld>
            <a:endParaRPr sz="2400" b="1"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Here are a few quick and simple techniques with making daily deposits into your students’ well-being banks.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Read slide</a:t>
            </a:r>
            <a:endParaRPr dirty="0"/>
          </a:p>
        </p:txBody>
      </p:sp>
      <p:sp>
        <p:nvSpPr>
          <p:cNvPr id="613" name="Google Shape;613;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fld id="{00000000-1234-1234-1234-123412341234}" type="slidenum">
              <a:rPr lang="en-US" sz="2400" b="1" i="0" u="none" strike="noStrike" cap="none">
                <a:solidFill>
                  <a:srgbClr val="000000"/>
                </a:solidFill>
                <a:latin typeface="Arial"/>
                <a:ea typeface="Arial"/>
                <a:cs typeface="Arial"/>
                <a:sym typeface="Arial"/>
              </a:rPr>
              <a:t>27</a:t>
            </a:fld>
            <a:endParaRPr sz="2400" b="1"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8da91c0420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g8da91c0420_1_8:notes"/>
          <p:cNvSpPr txBox="1">
            <a:spLocks noGrp="1"/>
          </p:cNvSpPr>
          <p:nvPr>
            <p:ph type="body" idx="1"/>
          </p:nvPr>
        </p:nvSpPr>
        <p:spPr>
          <a:xfrm>
            <a:off x="701675" y="4473575"/>
            <a:ext cx="5607000" cy="366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Let’s take time to review our outcomes for today:</a:t>
            </a:r>
            <a:endParaRPr dirty="0"/>
          </a:p>
          <a:p>
            <a:pPr marL="0" lvl="0" indent="0" algn="l" rtl="0">
              <a:lnSpc>
                <a:spcPct val="100000"/>
              </a:lnSpc>
              <a:spcBef>
                <a:spcPts val="0"/>
              </a:spcBef>
              <a:spcAft>
                <a:spcPts val="0"/>
              </a:spcAft>
              <a:buSzPts val="1400"/>
              <a:buNone/>
            </a:pPr>
            <a:endParaRPr dirty="0"/>
          </a:p>
          <a:p>
            <a:pPr marL="0" lvl="0" indent="0" algn="l" rtl="0">
              <a:lnSpc>
                <a:spcPct val="90000"/>
              </a:lnSpc>
              <a:spcBef>
                <a:spcPts val="0"/>
              </a:spcBef>
              <a:spcAft>
                <a:spcPts val="0"/>
              </a:spcAft>
              <a:buClr>
                <a:srgbClr val="1E4E79"/>
              </a:buClr>
              <a:buSzPts val="2600"/>
              <a:buFont typeface="Arial"/>
              <a:buNone/>
            </a:pPr>
            <a:r>
              <a:rPr lang="en-US" dirty="0"/>
              <a:t>Participants gained a foundational understanding of PBIS and its purpose in the Kyrene school District.</a:t>
            </a:r>
            <a:endParaRPr dirty="0"/>
          </a:p>
          <a:p>
            <a:pPr marL="0" lvl="0" indent="0" algn="l" rtl="0">
              <a:lnSpc>
                <a:spcPct val="90000"/>
              </a:lnSpc>
              <a:spcBef>
                <a:spcPts val="0"/>
              </a:spcBef>
              <a:spcAft>
                <a:spcPts val="0"/>
              </a:spcAft>
              <a:buClr>
                <a:srgbClr val="1E4E79"/>
              </a:buClr>
              <a:buSzPts val="2600"/>
              <a:buFont typeface="Arial"/>
              <a:buNone/>
            </a:pPr>
            <a:endParaRPr dirty="0"/>
          </a:p>
          <a:p>
            <a:pPr marL="0" lvl="0" indent="0" algn="l" rtl="0">
              <a:lnSpc>
                <a:spcPct val="90000"/>
              </a:lnSpc>
              <a:spcBef>
                <a:spcPts val="450"/>
              </a:spcBef>
              <a:spcAft>
                <a:spcPts val="0"/>
              </a:spcAft>
              <a:buClr>
                <a:schemeClr val="dk1"/>
              </a:buClr>
              <a:buSzPts val="1100"/>
              <a:buFont typeface="Arial"/>
              <a:buNone/>
            </a:pPr>
            <a:r>
              <a:rPr lang="en-US" dirty="0"/>
              <a:t>Participants learned the essential components of PBIS:</a:t>
            </a:r>
            <a:endParaRPr dirty="0"/>
          </a:p>
          <a:p>
            <a:pPr marL="617220" lvl="1" indent="-129538" algn="l" rtl="0">
              <a:lnSpc>
                <a:spcPct val="90000"/>
              </a:lnSpc>
              <a:spcBef>
                <a:spcPts val="450"/>
              </a:spcBef>
              <a:spcAft>
                <a:spcPts val="0"/>
              </a:spcAft>
              <a:buClr>
                <a:schemeClr val="dk1"/>
              </a:buClr>
              <a:buSzPts val="1200"/>
              <a:buChar char="•"/>
            </a:pPr>
            <a:r>
              <a:rPr lang="en-US" dirty="0"/>
              <a:t>school-wide expectations</a:t>
            </a:r>
            <a:endParaRPr dirty="0"/>
          </a:p>
          <a:p>
            <a:pPr marL="617220" lvl="1" indent="-129538" algn="l" rtl="0">
              <a:lnSpc>
                <a:spcPct val="90000"/>
              </a:lnSpc>
              <a:spcBef>
                <a:spcPts val="450"/>
              </a:spcBef>
              <a:spcAft>
                <a:spcPts val="0"/>
              </a:spcAft>
              <a:buClr>
                <a:schemeClr val="dk1"/>
              </a:buClr>
              <a:buSzPts val="1200"/>
              <a:buChar char="•"/>
            </a:pPr>
            <a:r>
              <a:rPr lang="en-US" dirty="0"/>
              <a:t>The use &amp; purpose of positive reinforcement</a:t>
            </a:r>
            <a:endParaRPr dirty="0"/>
          </a:p>
          <a:p>
            <a:pPr marL="617220" lvl="1" indent="-129538" algn="l" rtl="0">
              <a:lnSpc>
                <a:spcPct val="90000"/>
              </a:lnSpc>
              <a:spcBef>
                <a:spcPts val="450"/>
              </a:spcBef>
              <a:spcAft>
                <a:spcPts val="0"/>
              </a:spcAft>
              <a:buClr>
                <a:schemeClr val="dk1"/>
              </a:buClr>
              <a:buSzPts val="1200"/>
              <a:buChar char="•"/>
            </a:pPr>
            <a:r>
              <a:rPr lang="en-US" dirty="0"/>
              <a:t>Building &amp; sustaining positive relationships</a:t>
            </a:r>
            <a:endParaRPr dirty="0"/>
          </a:p>
        </p:txBody>
      </p:sp>
      <p:sp>
        <p:nvSpPr>
          <p:cNvPr id="622" name="Google Shape;622;g8da91c0420_1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28</a:t>
            </a:fld>
            <a:endParaRPr sz="12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more information and support regarding PBIS at your school, in Kyrene School District, and our state, please refer to the resources and names above for more help. Thank you for joining us today for our Kyrene School District PBIS Foundational Training. </a:t>
            </a:r>
            <a:endParaRPr dirty="0"/>
          </a:p>
        </p:txBody>
      </p:sp>
      <p:sp>
        <p:nvSpPr>
          <p:cNvPr id="631" name="Google Shape;63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3.jp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5.jp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6.jp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5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4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00"/>
              </a:spcBef>
              <a:spcAft>
                <a:spcPts val="0"/>
              </a:spcAft>
              <a:buClr>
                <a:schemeClr val="dk1"/>
              </a:buClr>
              <a:buSzPts val="2160"/>
              <a:buNone/>
              <a:defRPr sz="2160"/>
            </a:lvl1pPr>
            <a:lvl2pPr lvl="1" algn="ctr">
              <a:lnSpc>
                <a:spcPct val="90000"/>
              </a:lnSpc>
              <a:spcBef>
                <a:spcPts val="450"/>
              </a:spcBef>
              <a:spcAft>
                <a:spcPts val="0"/>
              </a:spcAft>
              <a:buClr>
                <a:schemeClr val="dk1"/>
              </a:buClr>
              <a:buSzPts val="1800"/>
              <a:buNone/>
              <a:defRPr sz="1800"/>
            </a:lvl2pPr>
            <a:lvl3pPr lvl="2" algn="ctr">
              <a:lnSpc>
                <a:spcPct val="90000"/>
              </a:lnSpc>
              <a:spcBef>
                <a:spcPts val="450"/>
              </a:spcBef>
              <a:spcAft>
                <a:spcPts val="0"/>
              </a:spcAft>
              <a:buClr>
                <a:schemeClr val="dk1"/>
              </a:buClr>
              <a:buSzPts val="1620"/>
              <a:buNone/>
              <a:defRPr sz="1620"/>
            </a:lvl3pPr>
            <a:lvl4pPr lvl="3" algn="ctr">
              <a:lnSpc>
                <a:spcPct val="90000"/>
              </a:lnSpc>
              <a:spcBef>
                <a:spcPts val="450"/>
              </a:spcBef>
              <a:spcAft>
                <a:spcPts val="0"/>
              </a:spcAft>
              <a:buClr>
                <a:schemeClr val="dk1"/>
              </a:buClr>
              <a:buSzPts val="1440"/>
              <a:buNone/>
              <a:defRPr sz="1440"/>
            </a:lvl4pPr>
            <a:lvl5pPr lvl="4" algn="ctr">
              <a:lnSpc>
                <a:spcPct val="90000"/>
              </a:lnSpc>
              <a:spcBef>
                <a:spcPts val="450"/>
              </a:spcBef>
              <a:spcAft>
                <a:spcPts val="0"/>
              </a:spcAft>
              <a:buClr>
                <a:schemeClr val="dk1"/>
              </a:buClr>
              <a:buSzPts val="1440"/>
              <a:buNone/>
              <a:defRPr sz="1440"/>
            </a:lvl5pPr>
            <a:lvl6pPr lvl="5" algn="ctr">
              <a:lnSpc>
                <a:spcPct val="90000"/>
              </a:lnSpc>
              <a:spcBef>
                <a:spcPts val="450"/>
              </a:spcBef>
              <a:spcAft>
                <a:spcPts val="0"/>
              </a:spcAft>
              <a:buClr>
                <a:schemeClr val="dk1"/>
              </a:buClr>
              <a:buSzPts val="1440"/>
              <a:buNone/>
              <a:defRPr sz="1440"/>
            </a:lvl6pPr>
            <a:lvl7pPr lvl="6" algn="ctr">
              <a:lnSpc>
                <a:spcPct val="90000"/>
              </a:lnSpc>
              <a:spcBef>
                <a:spcPts val="450"/>
              </a:spcBef>
              <a:spcAft>
                <a:spcPts val="0"/>
              </a:spcAft>
              <a:buClr>
                <a:schemeClr val="dk1"/>
              </a:buClr>
              <a:buSzPts val="1440"/>
              <a:buNone/>
              <a:defRPr sz="1440"/>
            </a:lvl7pPr>
            <a:lvl8pPr lvl="7" algn="ctr">
              <a:lnSpc>
                <a:spcPct val="90000"/>
              </a:lnSpc>
              <a:spcBef>
                <a:spcPts val="450"/>
              </a:spcBef>
              <a:spcAft>
                <a:spcPts val="0"/>
              </a:spcAft>
              <a:buClr>
                <a:schemeClr val="dk1"/>
              </a:buClr>
              <a:buSzPts val="1440"/>
              <a:buNone/>
              <a:defRPr sz="1440"/>
            </a:lvl8pPr>
            <a:lvl9pPr lvl="8" algn="ctr">
              <a:lnSpc>
                <a:spcPct val="90000"/>
              </a:lnSpc>
              <a:spcBef>
                <a:spcPts val="450"/>
              </a:spcBef>
              <a:spcAft>
                <a:spcPts val="0"/>
              </a:spcAft>
              <a:buClr>
                <a:schemeClr val="dk1"/>
              </a:buClr>
              <a:buSzPts val="1440"/>
              <a:buNone/>
              <a:defRPr sz="1440"/>
            </a:lvl9pPr>
          </a:lstStyle>
          <a:p>
            <a:endParaRPr/>
          </a:p>
        </p:txBody>
      </p:sp>
      <p:sp>
        <p:nvSpPr>
          <p:cNvPr id="20" name="Google Shape;20;p5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1" name="Google Shape;21;p5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2" name="Google Shape;22;p5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23" name="Google Shape;23;p53"/>
          <p:cNvPicPr preferRelativeResize="0"/>
          <p:nvPr/>
        </p:nvPicPr>
        <p:blipFill rotWithShape="1">
          <a:blip r:embed="rId2">
            <a:alphaModFix/>
          </a:blip>
          <a:srcRect b="5185"/>
          <a:stretch/>
        </p:blipFill>
        <p:spPr>
          <a:xfrm>
            <a:off x="0" y="1005840"/>
            <a:ext cx="12192000" cy="5852160"/>
          </a:xfrm>
          <a:prstGeom prst="rect">
            <a:avLst/>
          </a:prstGeom>
          <a:noFill/>
          <a:ln>
            <a:noFill/>
          </a:ln>
        </p:spPr>
      </p:pic>
      <p:pic>
        <p:nvPicPr>
          <p:cNvPr id="24" name="Google Shape;24;p53"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25"/>
        <p:cNvGrpSpPr/>
        <p:nvPr/>
      </p:nvGrpSpPr>
      <p:grpSpPr>
        <a:xfrm>
          <a:off x="0" y="0"/>
          <a:ext cx="0" cy="0"/>
          <a:chOff x="0" y="0"/>
          <a:chExt cx="0" cy="0"/>
        </a:xfrm>
      </p:grpSpPr>
      <p:sp>
        <p:nvSpPr>
          <p:cNvPr id="26" name="Google Shape;26;p5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27" name="Google Shape;27;p54" descr="Bars only2"/>
          <p:cNvPicPr preferRelativeResize="0"/>
          <p:nvPr/>
        </p:nvPicPr>
        <p:blipFill rotWithShape="1">
          <a:blip r:embed="rId2">
            <a:alphaModFix/>
          </a:blip>
          <a:srcRect l="831" b="61600"/>
          <a:stretch/>
        </p:blipFill>
        <p:spPr>
          <a:xfrm>
            <a:off x="0" y="0"/>
            <a:ext cx="12192000" cy="76200"/>
          </a:xfrm>
          <a:prstGeom prst="rect">
            <a:avLst/>
          </a:prstGeom>
          <a:noFill/>
          <a:ln>
            <a:noFill/>
          </a:ln>
        </p:spPr>
      </p:pic>
      <p:pic>
        <p:nvPicPr>
          <p:cNvPr id="28" name="Google Shape;28;p54"/>
          <p:cNvPicPr preferRelativeResize="0"/>
          <p:nvPr/>
        </p:nvPicPr>
        <p:blipFill rotWithShape="1">
          <a:blip r:embed="rId3">
            <a:alphaModFix/>
          </a:blip>
          <a:srcRect/>
          <a:stretch/>
        </p:blipFill>
        <p:spPr>
          <a:xfrm>
            <a:off x="508001" y="38100"/>
            <a:ext cx="5045692" cy="5794606"/>
          </a:xfrm>
          <a:prstGeom prst="rect">
            <a:avLst/>
          </a:prstGeom>
          <a:solidFill>
            <a:srgbClr val="ECECEC"/>
          </a:solidFill>
          <a:ln w="762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
        <p:nvSpPr>
          <p:cNvPr id="29" name="Google Shape;29;p54"/>
          <p:cNvSpPr txBox="1">
            <a:spLocks noGrp="1"/>
          </p:cNvSpPr>
          <p:nvPr>
            <p:ph type="body" idx="1"/>
          </p:nvPr>
        </p:nvSpPr>
        <p:spPr>
          <a:xfrm>
            <a:off x="5791200" y="1951704"/>
            <a:ext cx="6299200" cy="4220496"/>
          </a:xfrm>
          <a:prstGeom prst="rect">
            <a:avLst/>
          </a:prstGeom>
          <a:noFill/>
          <a:ln>
            <a:noFill/>
          </a:ln>
        </p:spPr>
        <p:txBody>
          <a:bodyPr spcFirstLastPara="1" wrap="square" lIns="91425" tIns="45700" rIns="91425" bIns="45700" anchor="t" anchorCtr="0">
            <a:normAutofit/>
          </a:bodyPr>
          <a:lstStyle>
            <a:lvl1pPr marL="457200" lvl="0" indent="-396240" algn="l">
              <a:lnSpc>
                <a:spcPct val="90000"/>
              </a:lnSpc>
              <a:spcBef>
                <a:spcPts val="900"/>
              </a:spcBef>
              <a:spcAft>
                <a:spcPts val="0"/>
              </a:spcAft>
              <a:buClr>
                <a:schemeClr val="dk1"/>
              </a:buClr>
              <a:buSzPts val="2640"/>
              <a:buChar char="•"/>
              <a:defRPr sz="2640"/>
            </a:lvl1pPr>
            <a:lvl2pPr marL="914400" lvl="1" indent="-381000" algn="l">
              <a:lnSpc>
                <a:spcPct val="90000"/>
              </a:lnSpc>
              <a:spcBef>
                <a:spcPts val="450"/>
              </a:spcBef>
              <a:spcAft>
                <a:spcPts val="0"/>
              </a:spcAft>
              <a:buClr>
                <a:schemeClr val="dk1"/>
              </a:buClr>
              <a:buSzPts val="2400"/>
              <a:buChar char="•"/>
              <a:defRPr sz="2400"/>
            </a:lvl2pPr>
            <a:lvl3pPr marL="1371600" lvl="2" indent="-365760" algn="l">
              <a:lnSpc>
                <a:spcPct val="90000"/>
              </a:lnSpc>
              <a:spcBef>
                <a:spcPts val="450"/>
              </a:spcBef>
              <a:spcAft>
                <a:spcPts val="0"/>
              </a:spcAft>
              <a:buClr>
                <a:schemeClr val="dk1"/>
              </a:buClr>
              <a:buSzPts val="2160"/>
              <a:buChar char="•"/>
              <a:defRPr sz="2160"/>
            </a:lvl3pPr>
            <a:lvl4pPr marL="1828800" lvl="3" indent="-350519" algn="l">
              <a:lnSpc>
                <a:spcPct val="90000"/>
              </a:lnSpc>
              <a:spcBef>
                <a:spcPts val="450"/>
              </a:spcBef>
              <a:spcAft>
                <a:spcPts val="0"/>
              </a:spcAft>
              <a:buClr>
                <a:schemeClr val="dk1"/>
              </a:buClr>
              <a:buSzPts val="1920"/>
              <a:buChar char="•"/>
              <a:defRPr sz="1920"/>
            </a:lvl4pPr>
            <a:lvl5pPr marL="2286000" lvl="4" indent="-350520" algn="l">
              <a:lnSpc>
                <a:spcPct val="90000"/>
              </a:lnSpc>
              <a:spcBef>
                <a:spcPts val="450"/>
              </a:spcBef>
              <a:spcAft>
                <a:spcPts val="0"/>
              </a:spcAft>
              <a:buClr>
                <a:schemeClr val="dk1"/>
              </a:buClr>
              <a:buSzPts val="1920"/>
              <a:buChar char="•"/>
              <a:defRPr sz="1920"/>
            </a:lvl5pPr>
            <a:lvl6pPr marL="2743200" lvl="5" indent="-350520" algn="l">
              <a:lnSpc>
                <a:spcPct val="90000"/>
              </a:lnSpc>
              <a:spcBef>
                <a:spcPts val="450"/>
              </a:spcBef>
              <a:spcAft>
                <a:spcPts val="0"/>
              </a:spcAft>
              <a:buClr>
                <a:schemeClr val="dk1"/>
              </a:buClr>
              <a:buSzPts val="1920"/>
              <a:buChar char="•"/>
              <a:defRPr sz="1920"/>
            </a:lvl6pPr>
            <a:lvl7pPr marL="3200400" lvl="6" indent="-350520" algn="l">
              <a:lnSpc>
                <a:spcPct val="90000"/>
              </a:lnSpc>
              <a:spcBef>
                <a:spcPts val="450"/>
              </a:spcBef>
              <a:spcAft>
                <a:spcPts val="0"/>
              </a:spcAft>
              <a:buClr>
                <a:schemeClr val="dk1"/>
              </a:buClr>
              <a:buSzPts val="1920"/>
              <a:buChar char="•"/>
              <a:defRPr sz="1920"/>
            </a:lvl7pPr>
            <a:lvl8pPr marL="3657600" lvl="7" indent="-350520" algn="l">
              <a:lnSpc>
                <a:spcPct val="90000"/>
              </a:lnSpc>
              <a:spcBef>
                <a:spcPts val="450"/>
              </a:spcBef>
              <a:spcAft>
                <a:spcPts val="0"/>
              </a:spcAft>
              <a:buClr>
                <a:schemeClr val="dk1"/>
              </a:buClr>
              <a:buSzPts val="1920"/>
              <a:buChar char="•"/>
              <a:defRPr sz="1920"/>
            </a:lvl8pPr>
            <a:lvl9pPr marL="4114800" lvl="8" indent="-350520" algn="l">
              <a:lnSpc>
                <a:spcPct val="90000"/>
              </a:lnSpc>
              <a:spcBef>
                <a:spcPts val="450"/>
              </a:spcBef>
              <a:spcAft>
                <a:spcPts val="0"/>
              </a:spcAft>
              <a:buClr>
                <a:schemeClr val="dk1"/>
              </a:buClr>
              <a:buSzPts val="1920"/>
              <a:buChar char="•"/>
              <a:defRPr sz="1920"/>
            </a:lvl9pPr>
          </a:lstStyle>
          <a:p>
            <a:endParaRPr/>
          </a:p>
        </p:txBody>
      </p:sp>
      <p:sp>
        <p:nvSpPr>
          <p:cNvPr id="30" name="Google Shape;30;p54"/>
          <p:cNvSpPr txBox="1">
            <a:spLocks noGrp="1"/>
          </p:cNvSpPr>
          <p:nvPr>
            <p:ph type="title"/>
          </p:nvPr>
        </p:nvSpPr>
        <p:spPr>
          <a:xfrm>
            <a:off x="5757333" y="626143"/>
            <a:ext cx="6299200" cy="8683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34" name="Google Shape;34;p5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5" name="Google Shape;35;p5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6" name="Google Shape;36;p5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4"/>
          <p:cNvSpPr txBox="1">
            <a:spLocks noGrp="1"/>
          </p:cNvSpPr>
          <p:nvPr>
            <p:ph type="title"/>
          </p:nvPr>
        </p:nvSpPr>
        <p:spPr>
          <a:xfrm>
            <a:off x="831851"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4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4"/>
          <p:cNvSpPr txBox="1">
            <a:spLocks noGrp="1"/>
          </p:cNvSpPr>
          <p:nvPr>
            <p:ph type="body" idx="1"/>
          </p:nvPr>
        </p:nvSpPr>
        <p:spPr>
          <a:xfrm>
            <a:off x="831851" y="4589464"/>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Clr>
                <a:srgbClr val="888888"/>
              </a:buClr>
              <a:buSzPts val="2160"/>
              <a:buNone/>
              <a:defRPr sz="2160">
                <a:solidFill>
                  <a:srgbClr val="888888"/>
                </a:solidFill>
              </a:defRPr>
            </a:lvl1pPr>
            <a:lvl2pPr marL="914400" lvl="1" indent="-228600" algn="l">
              <a:lnSpc>
                <a:spcPct val="90000"/>
              </a:lnSpc>
              <a:spcBef>
                <a:spcPts val="450"/>
              </a:spcBef>
              <a:spcAft>
                <a:spcPts val="0"/>
              </a:spcAft>
              <a:buClr>
                <a:srgbClr val="888888"/>
              </a:buClr>
              <a:buSzPts val="1800"/>
              <a:buNone/>
              <a:defRPr sz="1800">
                <a:solidFill>
                  <a:srgbClr val="888888"/>
                </a:solidFill>
              </a:defRPr>
            </a:lvl2pPr>
            <a:lvl3pPr marL="1371600" lvl="2" indent="-228600" algn="l">
              <a:lnSpc>
                <a:spcPct val="90000"/>
              </a:lnSpc>
              <a:spcBef>
                <a:spcPts val="450"/>
              </a:spcBef>
              <a:spcAft>
                <a:spcPts val="0"/>
              </a:spcAft>
              <a:buClr>
                <a:srgbClr val="888888"/>
              </a:buClr>
              <a:buSzPts val="1620"/>
              <a:buNone/>
              <a:defRPr sz="1620">
                <a:solidFill>
                  <a:srgbClr val="888888"/>
                </a:solidFill>
              </a:defRPr>
            </a:lvl3pPr>
            <a:lvl4pPr marL="1828800" lvl="3" indent="-228600" algn="l">
              <a:lnSpc>
                <a:spcPct val="90000"/>
              </a:lnSpc>
              <a:spcBef>
                <a:spcPts val="450"/>
              </a:spcBef>
              <a:spcAft>
                <a:spcPts val="0"/>
              </a:spcAft>
              <a:buClr>
                <a:srgbClr val="888888"/>
              </a:buClr>
              <a:buSzPts val="1440"/>
              <a:buNone/>
              <a:defRPr sz="1440">
                <a:solidFill>
                  <a:srgbClr val="888888"/>
                </a:solidFill>
              </a:defRPr>
            </a:lvl4pPr>
            <a:lvl5pPr marL="2286000" lvl="4" indent="-228600" algn="l">
              <a:lnSpc>
                <a:spcPct val="90000"/>
              </a:lnSpc>
              <a:spcBef>
                <a:spcPts val="450"/>
              </a:spcBef>
              <a:spcAft>
                <a:spcPts val="0"/>
              </a:spcAft>
              <a:buClr>
                <a:srgbClr val="888888"/>
              </a:buClr>
              <a:buSzPts val="1440"/>
              <a:buNone/>
              <a:defRPr sz="1440">
                <a:solidFill>
                  <a:srgbClr val="888888"/>
                </a:solidFill>
              </a:defRPr>
            </a:lvl5pPr>
            <a:lvl6pPr marL="2743200" lvl="5" indent="-228600" algn="l">
              <a:lnSpc>
                <a:spcPct val="90000"/>
              </a:lnSpc>
              <a:spcBef>
                <a:spcPts val="450"/>
              </a:spcBef>
              <a:spcAft>
                <a:spcPts val="0"/>
              </a:spcAft>
              <a:buClr>
                <a:srgbClr val="888888"/>
              </a:buClr>
              <a:buSzPts val="1440"/>
              <a:buNone/>
              <a:defRPr sz="1440">
                <a:solidFill>
                  <a:srgbClr val="888888"/>
                </a:solidFill>
              </a:defRPr>
            </a:lvl6pPr>
            <a:lvl7pPr marL="3200400" lvl="6" indent="-228600" algn="l">
              <a:lnSpc>
                <a:spcPct val="90000"/>
              </a:lnSpc>
              <a:spcBef>
                <a:spcPts val="450"/>
              </a:spcBef>
              <a:spcAft>
                <a:spcPts val="0"/>
              </a:spcAft>
              <a:buClr>
                <a:srgbClr val="888888"/>
              </a:buClr>
              <a:buSzPts val="1440"/>
              <a:buNone/>
              <a:defRPr sz="1440">
                <a:solidFill>
                  <a:srgbClr val="888888"/>
                </a:solidFill>
              </a:defRPr>
            </a:lvl7pPr>
            <a:lvl8pPr marL="3657600" lvl="7" indent="-228600" algn="l">
              <a:lnSpc>
                <a:spcPct val="90000"/>
              </a:lnSpc>
              <a:spcBef>
                <a:spcPts val="450"/>
              </a:spcBef>
              <a:spcAft>
                <a:spcPts val="0"/>
              </a:spcAft>
              <a:buClr>
                <a:srgbClr val="888888"/>
              </a:buClr>
              <a:buSzPts val="1440"/>
              <a:buNone/>
              <a:defRPr sz="1440">
                <a:solidFill>
                  <a:srgbClr val="888888"/>
                </a:solidFill>
              </a:defRPr>
            </a:lvl8pPr>
            <a:lvl9pPr marL="4114800" lvl="8" indent="-228600" algn="l">
              <a:lnSpc>
                <a:spcPct val="90000"/>
              </a:lnSpc>
              <a:spcBef>
                <a:spcPts val="450"/>
              </a:spcBef>
              <a:spcAft>
                <a:spcPts val="0"/>
              </a:spcAft>
              <a:buClr>
                <a:srgbClr val="888888"/>
              </a:buClr>
              <a:buSzPts val="1440"/>
              <a:buNone/>
              <a:defRPr sz="1440">
                <a:solidFill>
                  <a:srgbClr val="888888"/>
                </a:solidFill>
              </a:defRPr>
            </a:lvl9pPr>
          </a:lstStyle>
          <a:p>
            <a:endParaRPr/>
          </a:p>
        </p:txBody>
      </p:sp>
      <p:sp>
        <p:nvSpPr>
          <p:cNvPr id="40" name="Google Shape;40;p6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1" name="Google Shape;41;p6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2" name="Google Shape;42;p6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46" name="Google Shape;46;p6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47" name="Google Shape;47;p6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8" name="Google Shape;48;p6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 name="Google Shape;49;p6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6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6"/>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900"/>
              </a:spcBef>
              <a:spcAft>
                <a:spcPts val="0"/>
              </a:spcAft>
              <a:buClr>
                <a:schemeClr val="dk1"/>
              </a:buClr>
              <a:buSzPts val="2160"/>
              <a:buNone/>
              <a:defRPr sz="2160" b="1"/>
            </a:lvl1pPr>
            <a:lvl2pPr marL="914400" lvl="1" indent="-228600" algn="l">
              <a:lnSpc>
                <a:spcPct val="90000"/>
              </a:lnSpc>
              <a:spcBef>
                <a:spcPts val="450"/>
              </a:spcBef>
              <a:spcAft>
                <a:spcPts val="0"/>
              </a:spcAft>
              <a:buClr>
                <a:schemeClr val="dk1"/>
              </a:buClr>
              <a:buSzPts val="1800"/>
              <a:buNone/>
              <a:defRPr sz="1800" b="1"/>
            </a:lvl2pPr>
            <a:lvl3pPr marL="1371600" lvl="2" indent="-228600" algn="l">
              <a:lnSpc>
                <a:spcPct val="90000"/>
              </a:lnSpc>
              <a:spcBef>
                <a:spcPts val="450"/>
              </a:spcBef>
              <a:spcAft>
                <a:spcPts val="0"/>
              </a:spcAft>
              <a:buClr>
                <a:schemeClr val="dk1"/>
              </a:buClr>
              <a:buSzPts val="1620"/>
              <a:buNone/>
              <a:defRPr sz="1620" b="1"/>
            </a:lvl3pPr>
            <a:lvl4pPr marL="1828800" lvl="3" indent="-228600" algn="l">
              <a:lnSpc>
                <a:spcPct val="90000"/>
              </a:lnSpc>
              <a:spcBef>
                <a:spcPts val="450"/>
              </a:spcBef>
              <a:spcAft>
                <a:spcPts val="0"/>
              </a:spcAft>
              <a:buClr>
                <a:schemeClr val="dk1"/>
              </a:buClr>
              <a:buSzPts val="1440"/>
              <a:buNone/>
              <a:defRPr sz="1440" b="1"/>
            </a:lvl4pPr>
            <a:lvl5pPr marL="2286000" lvl="4" indent="-228600" algn="l">
              <a:lnSpc>
                <a:spcPct val="90000"/>
              </a:lnSpc>
              <a:spcBef>
                <a:spcPts val="450"/>
              </a:spcBef>
              <a:spcAft>
                <a:spcPts val="0"/>
              </a:spcAft>
              <a:buClr>
                <a:schemeClr val="dk1"/>
              </a:buClr>
              <a:buSzPts val="1440"/>
              <a:buNone/>
              <a:defRPr sz="1440" b="1"/>
            </a:lvl5pPr>
            <a:lvl6pPr marL="2743200" lvl="5" indent="-228600" algn="l">
              <a:lnSpc>
                <a:spcPct val="90000"/>
              </a:lnSpc>
              <a:spcBef>
                <a:spcPts val="450"/>
              </a:spcBef>
              <a:spcAft>
                <a:spcPts val="0"/>
              </a:spcAft>
              <a:buClr>
                <a:schemeClr val="dk1"/>
              </a:buClr>
              <a:buSzPts val="1440"/>
              <a:buNone/>
              <a:defRPr sz="1440" b="1"/>
            </a:lvl6pPr>
            <a:lvl7pPr marL="3200400" lvl="6" indent="-228600" algn="l">
              <a:lnSpc>
                <a:spcPct val="90000"/>
              </a:lnSpc>
              <a:spcBef>
                <a:spcPts val="450"/>
              </a:spcBef>
              <a:spcAft>
                <a:spcPts val="0"/>
              </a:spcAft>
              <a:buClr>
                <a:schemeClr val="dk1"/>
              </a:buClr>
              <a:buSzPts val="1440"/>
              <a:buNone/>
              <a:defRPr sz="1440" b="1"/>
            </a:lvl7pPr>
            <a:lvl8pPr marL="3657600" lvl="7" indent="-228600" algn="l">
              <a:lnSpc>
                <a:spcPct val="90000"/>
              </a:lnSpc>
              <a:spcBef>
                <a:spcPts val="450"/>
              </a:spcBef>
              <a:spcAft>
                <a:spcPts val="0"/>
              </a:spcAft>
              <a:buClr>
                <a:schemeClr val="dk1"/>
              </a:buClr>
              <a:buSzPts val="1440"/>
              <a:buNone/>
              <a:defRPr sz="1440" b="1"/>
            </a:lvl8pPr>
            <a:lvl9pPr marL="4114800" lvl="8" indent="-228600" algn="l">
              <a:lnSpc>
                <a:spcPct val="90000"/>
              </a:lnSpc>
              <a:spcBef>
                <a:spcPts val="450"/>
              </a:spcBef>
              <a:spcAft>
                <a:spcPts val="0"/>
              </a:spcAft>
              <a:buClr>
                <a:schemeClr val="dk1"/>
              </a:buClr>
              <a:buSzPts val="1440"/>
              <a:buNone/>
              <a:defRPr sz="1440" b="1"/>
            </a:lvl9pPr>
          </a:lstStyle>
          <a:p>
            <a:endParaRPr/>
          </a:p>
        </p:txBody>
      </p:sp>
      <p:sp>
        <p:nvSpPr>
          <p:cNvPr id="53" name="Google Shape;53;p66"/>
          <p:cNvSpPr txBox="1">
            <a:spLocks noGrp="1"/>
          </p:cNvSpPr>
          <p:nvPr>
            <p:ph type="body" idx="2"/>
          </p:nvPr>
        </p:nvSpPr>
        <p:spPr>
          <a:xfrm>
            <a:off x="839789" y="2505076"/>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54" name="Google Shape;54;p66"/>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900"/>
              </a:spcBef>
              <a:spcAft>
                <a:spcPts val="0"/>
              </a:spcAft>
              <a:buClr>
                <a:schemeClr val="dk1"/>
              </a:buClr>
              <a:buSzPts val="2160"/>
              <a:buNone/>
              <a:defRPr sz="2160" b="1"/>
            </a:lvl1pPr>
            <a:lvl2pPr marL="914400" lvl="1" indent="-228600" algn="l">
              <a:lnSpc>
                <a:spcPct val="90000"/>
              </a:lnSpc>
              <a:spcBef>
                <a:spcPts val="450"/>
              </a:spcBef>
              <a:spcAft>
                <a:spcPts val="0"/>
              </a:spcAft>
              <a:buClr>
                <a:schemeClr val="dk1"/>
              </a:buClr>
              <a:buSzPts val="1800"/>
              <a:buNone/>
              <a:defRPr sz="1800" b="1"/>
            </a:lvl2pPr>
            <a:lvl3pPr marL="1371600" lvl="2" indent="-228600" algn="l">
              <a:lnSpc>
                <a:spcPct val="90000"/>
              </a:lnSpc>
              <a:spcBef>
                <a:spcPts val="450"/>
              </a:spcBef>
              <a:spcAft>
                <a:spcPts val="0"/>
              </a:spcAft>
              <a:buClr>
                <a:schemeClr val="dk1"/>
              </a:buClr>
              <a:buSzPts val="1620"/>
              <a:buNone/>
              <a:defRPr sz="1620" b="1"/>
            </a:lvl3pPr>
            <a:lvl4pPr marL="1828800" lvl="3" indent="-228600" algn="l">
              <a:lnSpc>
                <a:spcPct val="90000"/>
              </a:lnSpc>
              <a:spcBef>
                <a:spcPts val="450"/>
              </a:spcBef>
              <a:spcAft>
                <a:spcPts val="0"/>
              </a:spcAft>
              <a:buClr>
                <a:schemeClr val="dk1"/>
              </a:buClr>
              <a:buSzPts val="1440"/>
              <a:buNone/>
              <a:defRPr sz="1440" b="1"/>
            </a:lvl4pPr>
            <a:lvl5pPr marL="2286000" lvl="4" indent="-228600" algn="l">
              <a:lnSpc>
                <a:spcPct val="90000"/>
              </a:lnSpc>
              <a:spcBef>
                <a:spcPts val="450"/>
              </a:spcBef>
              <a:spcAft>
                <a:spcPts val="0"/>
              </a:spcAft>
              <a:buClr>
                <a:schemeClr val="dk1"/>
              </a:buClr>
              <a:buSzPts val="1440"/>
              <a:buNone/>
              <a:defRPr sz="1440" b="1"/>
            </a:lvl5pPr>
            <a:lvl6pPr marL="2743200" lvl="5" indent="-228600" algn="l">
              <a:lnSpc>
                <a:spcPct val="90000"/>
              </a:lnSpc>
              <a:spcBef>
                <a:spcPts val="450"/>
              </a:spcBef>
              <a:spcAft>
                <a:spcPts val="0"/>
              </a:spcAft>
              <a:buClr>
                <a:schemeClr val="dk1"/>
              </a:buClr>
              <a:buSzPts val="1440"/>
              <a:buNone/>
              <a:defRPr sz="1440" b="1"/>
            </a:lvl6pPr>
            <a:lvl7pPr marL="3200400" lvl="6" indent="-228600" algn="l">
              <a:lnSpc>
                <a:spcPct val="90000"/>
              </a:lnSpc>
              <a:spcBef>
                <a:spcPts val="450"/>
              </a:spcBef>
              <a:spcAft>
                <a:spcPts val="0"/>
              </a:spcAft>
              <a:buClr>
                <a:schemeClr val="dk1"/>
              </a:buClr>
              <a:buSzPts val="1440"/>
              <a:buNone/>
              <a:defRPr sz="1440" b="1"/>
            </a:lvl7pPr>
            <a:lvl8pPr marL="3657600" lvl="7" indent="-228600" algn="l">
              <a:lnSpc>
                <a:spcPct val="90000"/>
              </a:lnSpc>
              <a:spcBef>
                <a:spcPts val="450"/>
              </a:spcBef>
              <a:spcAft>
                <a:spcPts val="0"/>
              </a:spcAft>
              <a:buClr>
                <a:schemeClr val="dk1"/>
              </a:buClr>
              <a:buSzPts val="1440"/>
              <a:buNone/>
              <a:defRPr sz="1440" b="1"/>
            </a:lvl8pPr>
            <a:lvl9pPr marL="4114800" lvl="8" indent="-228600" algn="l">
              <a:lnSpc>
                <a:spcPct val="90000"/>
              </a:lnSpc>
              <a:spcBef>
                <a:spcPts val="450"/>
              </a:spcBef>
              <a:spcAft>
                <a:spcPts val="0"/>
              </a:spcAft>
              <a:buClr>
                <a:schemeClr val="dk1"/>
              </a:buClr>
              <a:buSzPts val="1440"/>
              <a:buNone/>
              <a:defRPr sz="1440" b="1"/>
            </a:lvl9pPr>
          </a:lstStyle>
          <a:p>
            <a:endParaRPr/>
          </a:p>
        </p:txBody>
      </p:sp>
      <p:sp>
        <p:nvSpPr>
          <p:cNvPr id="55" name="Google Shape;55;p66"/>
          <p:cNvSpPr txBox="1">
            <a:spLocks noGrp="1"/>
          </p:cNvSpPr>
          <p:nvPr>
            <p:ph type="body" idx="4"/>
          </p:nvPr>
        </p:nvSpPr>
        <p:spPr>
          <a:xfrm>
            <a:off x="6172201" y="2505076"/>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56" name="Google Shape;56;p6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7" name="Google Shape;57;p6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8" name="Google Shape;58;p6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2" name="Google Shape;62;p6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3" name="Google Shape;63;p6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graphicFrame>
        <p:nvGraphicFramePr>
          <p:cNvPr id="64" name="Google Shape;64;p67"/>
          <p:cNvGraphicFramePr/>
          <p:nvPr/>
        </p:nvGraphicFramePr>
        <p:xfrm>
          <a:off x="1308274" y="1676401"/>
          <a:ext cx="3000000" cy="3000000"/>
        </p:xfrm>
        <a:graphic>
          <a:graphicData uri="http://schemas.openxmlformats.org/drawingml/2006/table">
            <a:tbl>
              <a:tblPr firstRow="1" bandRow="1">
                <a:noFill/>
                <a:tableStyleId>{105697A8-7EE4-4F77-B5D5-908F8F16E4C8}</a:tableStyleId>
              </a:tblPr>
              <a:tblGrid>
                <a:gridCol w="1196925">
                  <a:extLst>
                    <a:ext uri="{9D8B030D-6E8A-4147-A177-3AD203B41FA5}">
                      <a16:colId xmlns:a16="http://schemas.microsoft.com/office/drawing/2014/main" val="20000"/>
                    </a:ext>
                  </a:extLst>
                </a:gridCol>
                <a:gridCol w="2752950">
                  <a:extLst>
                    <a:ext uri="{9D8B030D-6E8A-4147-A177-3AD203B41FA5}">
                      <a16:colId xmlns:a16="http://schemas.microsoft.com/office/drawing/2014/main" val="20001"/>
                    </a:ext>
                  </a:extLst>
                </a:gridCol>
                <a:gridCol w="2154475">
                  <a:extLst>
                    <a:ext uri="{9D8B030D-6E8A-4147-A177-3AD203B41FA5}">
                      <a16:colId xmlns:a16="http://schemas.microsoft.com/office/drawing/2014/main" val="20002"/>
                    </a:ext>
                  </a:extLst>
                </a:gridCol>
                <a:gridCol w="2154475">
                  <a:extLst>
                    <a:ext uri="{9D8B030D-6E8A-4147-A177-3AD203B41FA5}">
                      <a16:colId xmlns:a16="http://schemas.microsoft.com/office/drawing/2014/main" val="20003"/>
                    </a:ext>
                  </a:extLst>
                </a:gridCol>
                <a:gridCol w="1316625">
                  <a:extLst>
                    <a:ext uri="{9D8B030D-6E8A-4147-A177-3AD203B41FA5}">
                      <a16:colId xmlns:a16="http://schemas.microsoft.com/office/drawing/2014/main" val="20004"/>
                    </a:ext>
                  </a:extLst>
                </a:gridCol>
              </a:tblGrid>
              <a:tr h="436875">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0"/>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1"/>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2"/>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3"/>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4"/>
                  </a:ext>
                </a:extLst>
              </a:tr>
            </a:tbl>
          </a:graphicData>
        </a:graphic>
      </p:graphicFrame>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
        <p:cNvGrpSpPr/>
        <p:nvPr/>
      </p:nvGrpSpPr>
      <p:grpSpPr>
        <a:xfrm>
          <a:off x="0" y="0"/>
          <a:ext cx="0" cy="0"/>
          <a:chOff x="0" y="0"/>
          <a:chExt cx="0" cy="0"/>
        </a:xfrm>
      </p:grpSpPr>
      <p:sp>
        <p:nvSpPr>
          <p:cNvPr id="66" name="Google Shape;66;p6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6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8" name="Google Shape;68;p6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69" name="Google Shape;69;p68" descr="co_cde_shield_rgb.eps"/>
          <p:cNvPicPr preferRelativeResize="0"/>
          <p:nvPr/>
        </p:nvPicPr>
        <p:blipFill rotWithShape="1">
          <a:blip r:embed="rId2">
            <a:alphaModFix/>
          </a:blip>
          <a:srcRect/>
          <a:stretch/>
        </p:blipFill>
        <p:spPr>
          <a:xfrm>
            <a:off x="10302041" y="6078534"/>
            <a:ext cx="1548215" cy="68211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80"/>
              <a:buFont typeface="Calibri"/>
              <a:buNone/>
              <a:defRPr sz="28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9"/>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7200" lvl="0" indent="-411480" algn="l">
              <a:lnSpc>
                <a:spcPct val="90000"/>
              </a:lnSpc>
              <a:spcBef>
                <a:spcPts val="900"/>
              </a:spcBef>
              <a:spcAft>
                <a:spcPts val="0"/>
              </a:spcAft>
              <a:buClr>
                <a:schemeClr val="dk1"/>
              </a:buClr>
              <a:buSzPts val="2880"/>
              <a:buChar char="•"/>
              <a:defRPr sz="2880"/>
            </a:lvl1pPr>
            <a:lvl2pPr marL="914400" lvl="1" indent="-388619" algn="l">
              <a:lnSpc>
                <a:spcPct val="90000"/>
              </a:lnSpc>
              <a:spcBef>
                <a:spcPts val="450"/>
              </a:spcBef>
              <a:spcAft>
                <a:spcPts val="0"/>
              </a:spcAft>
              <a:buClr>
                <a:schemeClr val="dk1"/>
              </a:buClr>
              <a:buSzPts val="2520"/>
              <a:buChar char="•"/>
              <a:defRPr sz="2520"/>
            </a:lvl2pPr>
            <a:lvl3pPr marL="1371600" lvl="2" indent="-365760" algn="l">
              <a:lnSpc>
                <a:spcPct val="90000"/>
              </a:lnSpc>
              <a:spcBef>
                <a:spcPts val="450"/>
              </a:spcBef>
              <a:spcAft>
                <a:spcPts val="0"/>
              </a:spcAft>
              <a:buClr>
                <a:schemeClr val="dk1"/>
              </a:buClr>
              <a:buSzPts val="2160"/>
              <a:buChar char="•"/>
              <a:defRPr sz="2160"/>
            </a:lvl3pPr>
            <a:lvl4pPr marL="1828800" lvl="3" indent="-342900" algn="l">
              <a:lnSpc>
                <a:spcPct val="90000"/>
              </a:lnSpc>
              <a:spcBef>
                <a:spcPts val="450"/>
              </a:spcBef>
              <a:spcAft>
                <a:spcPts val="0"/>
              </a:spcAft>
              <a:buClr>
                <a:schemeClr val="dk1"/>
              </a:buClr>
              <a:buSzPts val="1800"/>
              <a:buChar char="•"/>
              <a:defRPr sz="1800"/>
            </a:lvl4pPr>
            <a:lvl5pPr marL="2286000" lvl="4" indent="-342900" algn="l">
              <a:lnSpc>
                <a:spcPct val="90000"/>
              </a:lnSpc>
              <a:spcBef>
                <a:spcPts val="450"/>
              </a:spcBef>
              <a:spcAft>
                <a:spcPts val="0"/>
              </a:spcAft>
              <a:buClr>
                <a:schemeClr val="dk1"/>
              </a:buClr>
              <a:buSzPts val="1800"/>
              <a:buChar char="•"/>
              <a:defRPr sz="1800"/>
            </a:lvl5pPr>
            <a:lvl6pPr marL="2743200" lvl="5" indent="-342900" algn="l">
              <a:lnSpc>
                <a:spcPct val="90000"/>
              </a:lnSpc>
              <a:spcBef>
                <a:spcPts val="450"/>
              </a:spcBef>
              <a:spcAft>
                <a:spcPts val="0"/>
              </a:spcAft>
              <a:buClr>
                <a:schemeClr val="dk1"/>
              </a:buClr>
              <a:buSzPts val="1800"/>
              <a:buChar char="•"/>
              <a:defRPr sz="1800"/>
            </a:lvl6pPr>
            <a:lvl7pPr marL="3200400" lvl="6" indent="-342900" algn="l">
              <a:lnSpc>
                <a:spcPct val="90000"/>
              </a:lnSpc>
              <a:spcBef>
                <a:spcPts val="450"/>
              </a:spcBef>
              <a:spcAft>
                <a:spcPts val="0"/>
              </a:spcAft>
              <a:buClr>
                <a:schemeClr val="dk1"/>
              </a:buClr>
              <a:buSzPts val="1800"/>
              <a:buChar char="•"/>
              <a:defRPr sz="1800"/>
            </a:lvl7pPr>
            <a:lvl8pPr marL="3657600" lvl="7" indent="-342900" algn="l">
              <a:lnSpc>
                <a:spcPct val="90000"/>
              </a:lnSpc>
              <a:spcBef>
                <a:spcPts val="450"/>
              </a:spcBef>
              <a:spcAft>
                <a:spcPts val="0"/>
              </a:spcAft>
              <a:buClr>
                <a:schemeClr val="dk1"/>
              </a:buClr>
              <a:buSzPts val="1800"/>
              <a:buChar char="•"/>
              <a:defRPr sz="1800"/>
            </a:lvl8pPr>
            <a:lvl9pPr marL="4114800" lvl="8" indent="-342900" algn="l">
              <a:lnSpc>
                <a:spcPct val="90000"/>
              </a:lnSpc>
              <a:spcBef>
                <a:spcPts val="450"/>
              </a:spcBef>
              <a:spcAft>
                <a:spcPts val="0"/>
              </a:spcAft>
              <a:buClr>
                <a:schemeClr val="dk1"/>
              </a:buClr>
              <a:buSzPts val="1800"/>
              <a:buChar char="•"/>
              <a:defRPr sz="1800"/>
            </a:lvl9pPr>
          </a:lstStyle>
          <a:p>
            <a:endParaRPr/>
          </a:p>
        </p:txBody>
      </p:sp>
      <p:sp>
        <p:nvSpPr>
          <p:cNvPr id="73" name="Google Shape;73;p6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Clr>
                <a:schemeClr val="dk1"/>
              </a:buClr>
              <a:buSzPts val="1440"/>
              <a:buNone/>
              <a:defRPr sz="1440"/>
            </a:lvl1pPr>
            <a:lvl2pPr marL="914400" lvl="1" indent="-228600" algn="l">
              <a:lnSpc>
                <a:spcPct val="90000"/>
              </a:lnSpc>
              <a:spcBef>
                <a:spcPts val="450"/>
              </a:spcBef>
              <a:spcAft>
                <a:spcPts val="0"/>
              </a:spcAft>
              <a:buClr>
                <a:schemeClr val="dk1"/>
              </a:buClr>
              <a:buSzPts val="1260"/>
              <a:buNone/>
              <a:defRPr sz="1260"/>
            </a:lvl2pPr>
            <a:lvl3pPr marL="1371600" lvl="2" indent="-228600" algn="l">
              <a:lnSpc>
                <a:spcPct val="90000"/>
              </a:lnSpc>
              <a:spcBef>
                <a:spcPts val="450"/>
              </a:spcBef>
              <a:spcAft>
                <a:spcPts val="0"/>
              </a:spcAft>
              <a:buClr>
                <a:schemeClr val="dk1"/>
              </a:buClr>
              <a:buSzPts val="1080"/>
              <a:buNone/>
              <a:defRPr sz="108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74" name="Google Shape;74;p6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5" name="Google Shape;75;p6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6" name="Google Shape;76;p6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80"/>
              <a:buFont typeface="Calibri"/>
              <a:buNone/>
              <a:defRPr sz="28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0"/>
          <p:cNvSpPr>
            <a:spLocks noGrp="1"/>
          </p:cNvSpPr>
          <p:nvPr>
            <p:ph type="pic" idx="2"/>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900"/>
              </a:spcBef>
              <a:spcAft>
                <a:spcPts val="0"/>
              </a:spcAft>
              <a:buClr>
                <a:schemeClr val="dk1"/>
              </a:buClr>
              <a:buSzPts val="2880"/>
              <a:buFont typeface="Arial"/>
              <a:buNone/>
              <a:defRPr sz="2880" b="0" i="0" u="none" strike="noStrike" cap="none">
                <a:solidFill>
                  <a:schemeClr val="dk1"/>
                </a:solidFill>
                <a:latin typeface="Calibri"/>
                <a:ea typeface="Calibri"/>
                <a:cs typeface="Calibri"/>
                <a:sym typeface="Calibri"/>
              </a:defRPr>
            </a:lvl1pPr>
            <a:lvl2pPr marR="0" lvl="1" algn="l" rtl="0">
              <a:lnSpc>
                <a:spcPct val="90000"/>
              </a:lnSpc>
              <a:spcBef>
                <a:spcPts val="450"/>
              </a:spcBef>
              <a:spcAft>
                <a:spcPts val="0"/>
              </a:spcAft>
              <a:buClr>
                <a:schemeClr val="dk1"/>
              </a:buClr>
              <a:buSzPts val="2520"/>
              <a:buFont typeface="Arial"/>
              <a:buNone/>
              <a:defRPr sz="2520" b="0" i="0" u="none" strike="noStrike" cap="none">
                <a:solidFill>
                  <a:schemeClr val="dk1"/>
                </a:solidFill>
                <a:latin typeface="Calibri"/>
                <a:ea typeface="Calibri"/>
                <a:cs typeface="Calibri"/>
                <a:sym typeface="Calibri"/>
              </a:defRPr>
            </a:lvl2pPr>
            <a:lvl3pPr marR="0" lvl="2" algn="l" rtl="0">
              <a:lnSpc>
                <a:spcPct val="90000"/>
              </a:lnSpc>
              <a:spcBef>
                <a:spcPts val="450"/>
              </a:spcBef>
              <a:spcAft>
                <a:spcPts val="0"/>
              </a:spcAft>
              <a:buClr>
                <a:schemeClr val="dk1"/>
              </a:buClr>
              <a:buSzPts val="2160"/>
              <a:buFont typeface="Arial"/>
              <a:buNone/>
              <a:defRPr sz="2160" b="0" i="0" u="none" strike="noStrike" cap="none">
                <a:solidFill>
                  <a:schemeClr val="dk1"/>
                </a:solidFill>
                <a:latin typeface="Calibri"/>
                <a:ea typeface="Calibri"/>
                <a:cs typeface="Calibri"/>
                <a:sym typeface="Calibri"/>
              </a:defRPr>
            </a:lvl3pPr>
            <a:lvl4pPr marR="0" lvl="3"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R="0" lvl="4"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R="0" lvl="5"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6pPr>
            <a:lvl7pPr marR="0" lvl="6"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7pPr>
            <a:lvl8pPr marR="0" lvl="7"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8pPr>
            <a:lvl9pPr marR="0" lvl="8" algn="l" rtl="0">
              <a:lnSpc>
                <a:spcPct val="90000"/>
              </a:lnSpc>
              <a:spcBef>
                <a:spcPts val="45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0" name="Google Shape;80;p7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Clr>
                <a:schemeClr val="dk1"/>
              </a:buClr>
              <a:buSzPts val="1440"/>
              <a:buNone/>
              <a:defRPr sz="1440"/>
            </a:lvl1pPr>
            <a:lvl2pPr marL="914400" lvl="1" indent="-228600" algn="l">
              <a:lnSpc>
                <a:spcPct val="90000"/>
              </a:lnSpc>
              <a:spcBef>
                <a:spcPts val="450"/>
              </a:spcBef>
              <a:spcAft>
                <a:spcPts val="0"/>
              </a:spcAft>
              <a:buClr>
                <a:schemeClr val="dk1"/>
              </a:buClr>
              <a:buSzPts val="1260"/>
              <a:buNone/>
              <a:defRPr sz="1260"/>
            </a:lvl2pPr>
            <a:lvl3pPr marL="1371600" lvl="2" indent="-228600" algn="l">
              <a:lnSpc>
                <a:spcPct val="90000"/>
              </a:lnSpc>
              <a:spcBef>
                <a:spcPts val="450"/>
              </a:spcBef>
              <a:spcAft>
                <a:spcPts val="0"/>
              </a:spcAft>
              <a:buClr>
                <a:schemeClr val="dk1"/>
              </a:buClr>
              <a:buSzPts val="1080"/>
              <a:buNone/>
              <a:defRPr sz="108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81" name="Google Shape;81;p7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2" name="Google Shape;82;p7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3" name="Google Shape;83;p7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84" name="Google Shape;84;p70" descr="co_cde_shield_rgb.eps"/>
          <p:cNvPicPr preferRelativeResize="0"/>
          <p:nvPr/>
        </p:nvPicPr>
        <p:blipFill rotWithShape="1">
          <a:blip r:embed="rId2">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7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88" name="Google Shape;88;p7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9" name="Google Shape;89;p7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0" name="Google Shape;90;p7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72"/>
          <p:cNvSpPr txBox="1">
            <a:spLocks noGrp="1"/>
          </p:cNvSpPr>
          <p:nvPr>
            <p:ph type="title"/>
          </p:nvPr>
        </p:nvSpPr>
        <p:spPr>
          <a:xfrm rot="5400000">
            <a:off x="7133432"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72"/>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94" name="Google Shape;94;p7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5" name="Google Shape;95;p7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6" name="Google Shape;96;p7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ocial Media">
  <p:cSld name="Social Media">
    <p:spTree>
      <p:nvGrpSpPr>
        <p:cNvPr id="1" name="Shape 97"/>
        <p:cNvGrpSpPr/>
        <p:nvPr/>
      </p:nvGrpSpPr>
      <p:grpSpPr>
        <a:xfrm>
          <a:off x="0" y="0"/>
          <a:ext cx="0" cy="0"/>
          <a:chOff x="0" y="0"/>
          <a:chExt cx="0" cy="0"/>
        </a:xfrm>
      </p:grpSpPr>
      <p:pic>
        <p:nvPicPr>
          <p:cNvPr id="98" name="Google Shape;98;p73"/>
          <p:cNvPicPr preferRelativeResize="0"/>
          <p:nvPr/>
        </p:nvPicPr>
        <p:blipFill rotWithShape="1">
          <a:blip r:embed="rId2">
            <a:alphaModFix/>
          </a:blip>
          <a:srcRect b="5185"/>
          <a:stretch/>
        </p:blipFill>
        <p:spPr>
          <a:xfrm>
            <a:off x="0" y="1051560"/>
            <a:ext cx="12192000" cy="5852160"/>
          </a:xfrm>
          <a:prstGeom prst="rect">
            <a:avLst/>
          </a:prstGeom>
          <a:noFill/>
          <a:ln>
            <a:noFill/>
          </a:ln>
        </p:spPr>
      </p:pic>
      <p:sp>
        <p:nvSpPr>
          <p:cNvPr id="99" name="Google Shape;99;p7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
        <p:nvSpPr>
          <p:cNvPr id="100" name="Google Shape;100;p73"/>
          <p:cNvSpPr txBox="1">
            <a:spLocks noGrp="1"/>
          </p:cNvSpPr>
          <p:nvPr>
            <p:ph type="title"/>
          </p:nvPr>
        </p:nvSpPr>
        <p:spPr>
          <a:xfrm>
            <a:off x="920205" y="1196340"/>
            <a:ext cx="10363200" cy="1066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35A22"/>
              </a:buClr>
              <a:buSzPts val="3960"/>
              <a:buFont typeface="Calibri"/>
              <a:buNone/>
              <a:defRPr>
                <a:solidFill>
                  <a:srgbClr val="F35A2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grpSp>
        <p:nvGrpSpPr>
          <p:cNvPr id="101" name="Google Shape;101;p73"/>
          <p:cNvGrpSpPr/>
          <p:nvPr/>
        </p:nvGrpSpPr>
        <p:grpSpPr>
          <a:xfrm>
            <a:off x="3860801" y="2514600"/>
            <a:ext cx="4163439" cy="1162891"/>
            <a:chOff x="2165169" y="1714500"/>
            <a:chExt cx="4419600" cy="1371600"/>
          </a:xfrm>
        </p:grpSpPr>
        <p:pic>
          <p:nvPicPr>
            <p:cNvPr id="102" name="Google Shape;102;p73"/>
            <p:cNvPicPr preferRelativeResize="0"/>
            <p:nvPr/>
          </p:nvPicPr>
          <p:blipFill rotWithShape="1">
            <a:blip r:embed="rId3">
              <a:alphaModFix/>
            </a:blip>
            <a:srcRect l="9273" t="18666" r="30970" b="57335"/>
            <a:stretch/>
          </p:blipFill>
          <p:spPr>
            <a:xfrm>
              <a:off x="2165169" y="1714500"/>
              <a:ext cx="4419600" cy="1371600"/>
            </a:xfrm>
            <a:prstGeom prst="rect">
              <a:avLst/>
            </a:prstGeom>
            <a:noFill/>
            <a:ln>
              <a:noFill/>
            </a:ln>
          </p:spPr>
        </p:pic>
        <p:sp>
          <p:nvSpPr>
            <p:cNvPr id="103" name="Google Shape;103;p73"/>
            <p:cNvSpPr/>
            <p:nvPr/>
          </p:nvSpPr>
          <p:spPr>
            <a:xfrm>
              <a:off x="5638800" y="1943100"/>
              <a:ext cx="838200" cy="838200"/>
            </a:xfrm>
            <a:prstGeom prst="rect">
              <a:avLst/>
            </a:prstGeom>
            <a:solidFill>
              <a:srgbClr val="21347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80"/>
                <a:buFont typeface="Calibri"/>
                <a:buNone/>
              </a:pPr>
              <a:endParaRPr sz="2880" b="1" i="0" u="none" strike="noStrike" cap="none" dirty="0">
                <a:solidFill>
                  <a:schemeClr val="dk1"/>
                </a:solidFill>
                <a:latin typeface="Arial"/>
                <a:ea typeface="Arial"/>
                <a:cs typeface="Arial"/>
                <a:sym typeface="Arial"/>
              </a:endParaRPr>
            </a:p>
          </p:txBody>
        </p:sp>
        <p:pic>
          <p:nvPicPr>
            <p:cNvPr id="104" name="Google Shape;104;p73"/>
            <p:cNvPicPr preferRelativeResize="0"/>
            <p:nvPr/>
          </p:nvPicPr>
          <p:blipFill rotWithShape="1">
            <a:blip r:embed="rId4">
              <a:alphaModFix/>
            </a:blip>
            <a:srcRect/>
            <a:stretch/>
          </p:blipFill>
          <p:spPr>
            <a:xfrm>
              <a:off x="5845085" y="2012950"/>
              <a:ext cx="457200" cy="698500"/>
            </a:xfrm>
            <a:prstGeom prst="rect">
              <a:avLst/>
            </a:prstGeom>
            <a:noFill/>
            <a:ln>
              <a:noFill/>
            </a:ln>
          </p:spPr>
        </p:pic>
      </p:grpSp>
    </p:spTree>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05"/>
        <p:cNvGrpSpPr/>
        <p:nvPr/>
      </p:nvGrpSpPr>
      <p:grpSpPr>
        <a:xfrm>
          <a:off x="0" y="0"/>
          <a:ext cx="0" cy="0"/>
          <a:chOff x="0" y="0"/>
          <a:chExt cx="0" cy="0"/>
        </a:xfrm>
      </p:grpSpPr>
      <p:pic>
        <p:nvPicPr>
          <p:cNvPr id="106" name="Google Shape;106;p74"/>
          <p:cNvPicPr preferRelativeResize="0"/>
          <p:nvPr/>
        </p:nvPicPr>
        <p:blipFill rotWithShape="1">
          <a:blip r:embed="rId2">
            <a:alphaModFix/>
          </a:blip>
          <a:srcRect b="5185"/>
          <a:stretch/>
        </p:blipFill>
        <p:spPr>
          <a:xfrm>
            <a:off x="0" y="1005840"/>
            <a:ext cx="12192000" cy="5852160"/>
          </a:xfrm>
          <a:prstGeom prst="rect">
            <a:avLst/>
          </a:prstGeom>
          <a:noFill/>
          <a:ln>
            <a:noFill/>
          </a:ln>
        </p:spPr>
      </p:pic>
      <p:sp>
        <p:nvSpPr>
          <p:cNvPr id="107" name="Google Shape;107;p74"/>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08" name="Google Shape;108;p74"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sp>
        <p:nvSpPr>
          <p:cNvPr id="109" name="Google Shape;109;p74"/>
          <p:cNvSpPr txBox="1">
            <a:spLocks noGrp="1"/>
          </p:cNvSpPr>
          <p:nvPr>
            <p:ph type="subTitle" idx="1"/>
          </p:nvPr>
        </p:nvSpPr>
        <p:spPr>
          <a:xfrm>
            <a:off x="1828800" y="3017520"/>
            <a:ext cx="8534400" cy="9144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900"/>
              </a:spcBef>
              <a:spcAft>
                <a:spcPts val="0"/>
              </a:spcAft>
              <a:buClr>
                <a:srgbClr val="FC5515"/>
              </a:buClr>
              <a:buSzPts val="2520"/>
              <a:buNone/>
              <a:defRPr b="1">
                <a:solidFill>
                  <a:srgbClr val="FC5515"/>
                </a:solidFill>
              </a:defRPr>
            </a:lvl1pPr>
            <a:lvl2pPr lvl="1" algn="ctr">
              <a:lnSpc>
                <a:spcPct val="90000"/>
              </a:lnSpc>
              <a:spcBef>
                <a:spcPts val="450"/>
              </a:spcBef>
              <a:spcAft>
                <a:spcPts val="0"/>
              </a:spcAft>
              <a:buClr>
                <a:schemeClr val="dk1"/>
              </a:buClr>
              <a:buSzPts val="2160"/>
              <a:buNone/>
              <a:defRPr/>
            </a:lvl2pPr>
            <a:lvl3pPr lvl="2" algn="ctr">
              <a:lnSpc>
                <a:spcPct val="90000"/>
              </a:lnSpc>
              <a:spcBef>
                <a:spcPts val="450"/>
              </a:spcBef>
              <a:spcAft>
                <a:spcPts val="0"/>
              </a:spcAft>
              <a:buClr>
                <a:schemeClr val="dk1"/>
              </a:buClr>
              <a:buSzPts val="1800"/>
              <a:buNone/>
              <a:defRPr/>
            </a:lvl3pPr>
            <a:lvl4pPr lvl="3" algn="ctr">
              <a:lnSpc>
                <a:spcPct val="90000"/>
              </a:lnSpc>
              <a:spcBef>
                <a:spcPts val="450"/>
              </a:spcBef>
              <a:spcAft>
                <a:spcPts val="0"/>
              </a:spcAft>
              <a:buClr>
                <a:schemeClr val="dk1"/>
              </a:buClr>
              <a:buSzPts val="1620"/>
              <a:buNone/>
              <a:defRPr/>
            </a:lvl4pPr>
            <a:lvl5pPr lvl="4" algn="ctr">
              <a:lnSpc>
                <a:spcPct val="90000"/>
              </a:lnSpc>
              <a:spcBef>
                <a:spcPts val="450"/>
              </a:spcBef>
              <a:spcAft>
                <a:spcPts val="0"/>
              </a:spcAft>
              <a:buClr>
                <a:schemeClr val="dk1"/>
              </a:buClr>
              <a:buSzPts val="1620"/>
              <a:buNone/>
              <a:defRPr/>
            </a:lvl5pPr>
            <a:lvl6pPr lvl="5" algn="ctr">
              <a:lnSpc>
                <a:spcPct val="90000"/>
              </a:lnSpc>
              <a:spcBef>
                <a:spcPts val="450"/>
              </a:spcBef>
              <a:spcAft>
                <a:spcPts val="0"/>
              </a:spcAft>
              <a:buClr>
                <a:schemeClr val="dk1"/>
              </a:buClr>
              <a:buSzPts val="1620"/>
              <a:buNone/>
              <a:defRPr/>
            </a:lvl6pPr>
            <a:lvl7pPr lvl="6" algn="ctr">
              <a:lnSpc>
                <a:spcPct val="90000"/>
              </a:lnSpc>
              <a:spcBef>
                <a:spcPts val="450"/>
              </a:spcBef>
              <a:spcAft>
                <a:spcPts val="0"/>
              </a:spcAft>
              <a:buClr>
                <a:schemeClr val="dk1"/>
              </a:buClr>
              <a:buSzPts val="1620"/>
              <a:buNone/>
              <a:defRPr/>
            </a:lvl7pPr>
            <a:lvl8pPr lvl="7" algn="ctr">
              <a:lnSpc>
                <a:spcPct val="90000"/>
              </a:lnSpc>
              <a:spcBef>
                <a:spcPts val="450"/>
              </a:spcBef>
              <a:spcAft>
                <a:spcPts val="0"/>
              </a:spcAft>
              <a:buClr>
                <a:schemeClr val="dk1"/>
              </a:buClr>
              <a:buSzPts val="1620"/>
              <a:buNone/>
              <a:defRPr/>
            </a:lvl8pPr>
            <a:lvl9pPr lvl="8" algn="ctr">
              <a:lnSpc>
                <a:spcPct val="90000"/>
              </a:lnSpc>
              <a:spcBef>
                <a:spcPts val="450"/>
              </a:spcBef>
              <a:spcAft>
                <a:spcPts val="0"/>
              </a:spcAft>
              <a:buClr>
                <a:schemeClr val="dk1"/>
              </a:buClr>
              <a:buSzPts val="1620"/>
              <a:buNone/>
              <a:defRPr/>
            </a:lvl9pPr>
          </a:lstStyle>
          <a:p>
            <a:endParaRPr/>
          </a:p>
        </p:txBody>
      </p:sp>
      <p:sp>
        <p:nvSpPr>
          <p:cNvPr id="110" name="Google Shape;110;p74"/>
          <p:cNvSpPr txBox="1">
            <a:spLocks noGrp="1"/>
          </p:cNvSpPr>
          <p:nvPr>
            <p:ph type="ctrTitle"/>
          </p:nvPr>
        </p:nvSpPr>
        <p:spPr>
          <a:xfrm>
            <a:off x="914400" y="1508760"/>
            <a:ext cx="10363200" cy="139065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Calibri"/>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11"/>
        <p:cNvGrpSpPr/>
        <p:nvPr/>
      </p:nvGrpSpPr>
      <p:grpSpPr>
        <a:xfrm>
          <a:off x="0" y="0"/>
          <a:ext cx="0" cy="0"/>
          <a:chOff x="0" y="0"/>
          <a:chExt cx="0" cy="0"/>
        </a:xfrm>
      </p:grpSpPr>
      <p:sp>
        <p:nvSpPr>
          <p:cNvPr id="112" name="Google Shape;112;p7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13" name="Google Shape;113;p75" descr="Bars only2"/>
          <p:cNvPicPr preferRelativeResize="0"/>
          <p:nvPr/>
        </p:nvPicPr>
        <p:blipFill rotWithShape="1">
          <a:blip r:embed="rId2">
            <a:alphaModFix/>
          </a:blip>
          <a:srcRect l="831" b="61600"/>
          <a:stretch/>
        </p:blipFill>
        <p:spPr>
          <a:xfrm>
            <a:off x="0" y="0"/>
            <a:ext cx="12192000" cy="76200"/>
          </a:xfrm>
          <a:prstGeom prst="rect">
            <a:avLst/>
          </a:prstGeom>
          <a:noFill/>
          <a:ln>
            <a:noFill/>
          </a:ln>
        </p:spPr>
      </p:pic>
    </p:spTree>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bg>
      <p:bgPr>
        <a:gradFill>
          <a:gsLst>
            <a:gs pos="0">
              <a:srgbClr val="FFFFFF"/>
            </a:gs>
            <a:gs pos="48000">
              <a:srgbClr val="FFFFFF"/>
            </a:gs>
            <a:gs pos="100000">
              <a:srgbClr val="99CCFF"/>
            </a:gs>
          </a:gsLst>
          <a:path path="circle">
            <a:fillToRect l="50000" t="50000" r="50000" b="50000"/>
          </a:path>
          <a:tileRect/>
        </a:gradFill>
        <a:effectLst/>
      </p:bgPr>
    </p:bg>
    <p:spTree>
      <p:nvGrpSpPr>
        <p:cNvPr id="1" name="Shape 114"/>
        <p:cNvGrpSpPr/>
        <p:nvPr/>
      </p:nvGrpSpPr>
      <p:grpSpPr>
        <a:xfrm>
          <a:off x="0" y="0"/>
          <a:ext cx="0" cy="0"/>
          <a:chOff x="0" y="0"/>
          <a:chExt cx="0" cy="0"/>
        </a:xfrm>
      </p:grpSpPr>
      <p:sp>
        <p:nvSpPr>
          <p:cNvPr id="115" name="Google Shape;115;p76"/>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16" name="Google Shape;116;p76"/>
          <p:cNvPicPr preferRelativeResize="0"/>
          <p:nvPr/>
        </p:nvPicPr>
        <p:blipFill rotWithShape="1">
          <a:blip r:embed="rId2">
            <a:alphaModFix/>
          </a:blip>
          <a:srcRect/>
          <a:stretch/>
        </p:blipFill>
        <p:spPr>
          <a:xfrm>
            <a:off x="0" y="0"/>
            <a:ext cx="12192000" cy="2614846"/>
          </a:xfrm>
          <a:prstGeom prst="rect">
            <a:avLst/>
          </a:prstGeom>
          <a:noFill/>
          <a:ln>
            <a:noFill/>
          </a:ln>
        </p:spPr>
      </p:pic>
      <p:sp>
        <p:nvSpPr>
          <p:cNvPr id="117" name="Google Shape;117;p76"/>
          <p:cNvSpPr txBox="1">
            <a:spLocks noGrp="1"/>
          </p:cNvSpPr>
          <p:nvPr>
            <p:ph type="body" idx="1"/>
          </p:nvPr>
        </p:nvSpPr>
        <p:spPr>
          <a:xfrm>
            <a:off x="914400" y="2700571"/>
            <a:ext cx="10363200" cy="402027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900"/>
              </a:spcBef>
              <a:spcAft>
                <a:spcPts val="0"/>
              </a:spcAft>
              <a:buClr>
                <a:schemeClr val="dk1"/>
              </a:buClr>
              <a:buSzPts val="1800"/>
              <a:buChar char="•"/>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pic>
        <p:nvPicPr>
          <p:cNvPr id="118" name="Google Shape;118;p76"/>
          <p:cNvPicPr preferRelativeResize="0"/>
          <p:nvPr/>
        </p:nvPicPr>
        <p:blipFill rotWithShape="1">
          <a:blip r:embed="rId3">
            <a:alphaModFix/>
          </a:blip>
          <a:srcRect l="39084" t="16619" r="1" b="36129"/>
          <a:stretch/>
        </p:blipFill>
        <p:spPr>
          <a:xfrm>
            <a:off x="1336551" y="512599"/>
            <a:ext cx="4056717" cy="842731"/>
          </a:xfrm>
          <a:prstGeom prst="rect">
            <a:avLst/>
          </a:prstGeom>
          <a:noFill/>
          <a:ln>
            <a:noFill/>
          </a:ln>
        </p:spPr>
      </p:pic>
      <p:pic>
        <p:nvPicPr>
          <p:cNvPr id="119" name="Google Shape;119;p76"/>
          <p:cNvPicPr preferRelativeResize="0"/>
          <p:nvPr/>
        </p:nvPicPr>
        <p:blipFill rotWithShape="1">
          <a:blip r:embed="rId4">
            <a:alphaModFix/>
          </a:blip>
          <a:srcRect/>
          <a:stretch/>
        </p:blipFill>
        <p:spPr>
          <a:xfrm>
            <a:off x="261861" y="541450"/>
            <a:ext cx="1051597" cy="736447"/>
          </a:xfrm>
          <a:prstGeom prst="rect">
            <a:avLst/>
          </a:prstGeom>
          <a:noFill/>
          <a:ln>
            <a:noFill/>
          </a:ln>
        </p:spPr>
      </p:pic>
    </p:spTree>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20"/>
        <p:cNvGrpSpPr/>
        <p:nvPr/>
      </p:nvGrpSpPr>
      <p:grpSpPr>
        <a:xfrm>
          <a:off x="0" y="0"/>
          <a:ext cx="0" cy="0"/>
          <a:chOff x="0" y="0"/>
          <a:chExt cx="0" cy="0"/>
        </a:xfrm>
      </p:grpSpPr>
      <p:sp>
        <p:nvSpPr>
          <p:cNvPr id="121" name="Google Shape;121;p7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22" name="Google Shape;122;p77" descr="Bars only2"/>
          <p:cNvPicPr preferRelativeResize="0"/>
          <p:nvPr/>
        </p:nvPicPr>
        <p:blipFill rotWithShape="1">
          <a:blip r:embed="rId2">
            <a:alphaModFix/>
          </a:blip>
          <a:srcRect l="831" b="61600"/>
          <a:stretch/>
        </p:blipFill>
        <p:spPr>
          <a:xfrm>
            <a:off x="0" y="0"/>
            <a:ext cx="12192000" cy="76200"/>
          </a:xfrm>
          <a:prstGeom prst="rect">
            <a:avLst/>
          </a:prstGeom>
          <a:noFill/>
          <a:ln>
            <a:noFill/>
          </a:ln>
        </p:spPr>
      </p:pic>
      <p:pic>
        <p:nvPicPr>
          <p:cNvPr id="123" name="Google Shape;123;p77"/>
          <p:cNvPicPr preferRelativeResize="0"/>
          <p:nvPr/>
        </p:nvPicPr>
        <p:blipFill rotWithShape="1">
          <a:blip r:embed="rId3">
            <a:alphaModFix/>
          </a:blip>
          <a:srcRect/>
          <a:stretch/>
        </p:blipFill>
        <p:spPr>
          <a:xfrm>
            <a:off x="-304800" y="1051560"/>
            <a:ext cx="5826093" cy="3493471"/>
          </a:xfrm>
          <a:prstGeom prst="rect">
            <a:avLst/>
          </a:prstGeom>
          <a:solidFill>
            <a:srgbClr val="ECECEC"/>
          </a:solidFill>
          <a:ln w="762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
        <p:nvSpPr>
          <p:cNvPr id="124" name="Google Shape;124;p77"/>
          <p:cNvSpPr txBox="1">
            <a:spLocks noGrp="1"/>
          </p:cNvSpPr>
          <p:nvPr>
            <p:ph type="body" idx="1"/>
          </p:nvPr>
        </p:nvSpPr>
        <p:spPr>
          <a:xfrm>
            <a:off x="5791200" y="1951704"/>
            <a:ext cx="6299200" cy="4220496"/>
          </a:xfrm>
          <a:prstGeom prst="rect">
            <a:avLst/>
          </a:prstGeom>
          <a:noFill/>
          <a:ln>
            <a:noFill/>
          </a:ln>
        </p:spPr>
        <p:txBody>
          <a:bodyPr spcFirstLastPara="1" wrap="square" lIns="91425" tIns="45700" rIns="91425" bIns="45700" anchor="t" anchorCtr="0">
            <a:normAutofit/>
          </a:bodyPr>
          <a:lstStyle>
            <a:lvl1pPr marL="457200" lvl="0" indent="-396240" algn="l">
              <a:lnSpc>
                <a:spcPct val="90000"/>
              </a:lnSpc>
              <a:spcBef>
                <a:spcPts val="900"/>
              </a:spcBef>
              <a:spcAft>
                <a:spcPts val="0"/>
              </a:spcAft>
              <a:buClr>
                <a:schemeClr val="dk1"/>
              </a:buClr>
              <a:buSzPts val="2640"/>
              <a:buChar char="•"/>
              <a:defRPr sz="2640"/>
            </a:lvl1pPr>
            <a:lvl2pPr marL="914400" lvl="1" indent="-381000" algn="l">
              <a:lnSpc>
                <a:spcPct val="90000"/>
              </a:lnSpc>
              <a:spcBef>
                <a:spcPts val="450"/>
              </a:spcBef>
              <a:spcAft>
                <a:spcPts val="0"/>
              </a:spcAft>
              <a:buClr>
                <a:schemeClr val="dk1"/>
              </a:buClr>
              <a:buSzPts val="2400"/>
              <a:buChar char="•"/>
              <a:defRPr sz="2400"/>
            </a:lvl2pPr>
            <a:lvl3pPr marL="1371600" lvl="2" indent="-365760" algn="l">
              <a:lnSpc>
                <a:spcPct val="90000"/>
              </a:lnSpc>
              <a:spcBef>
                <a:spcPts val="450"/>
              </a:spcBef>
              <a:spcAft>
                <a:spcPts val="0"/>
              </a:spcAft>
              <a:buClr>
                <a:schemeClr val="dk1"/>
              </a:buClr>
              <a:buSzPts val="2160"/>
              <a:buChar char="•"/>
              <a:defRPr sz="2160"/>
            </a:lvl3pPr>
            <a:lvl4pPr marL="1828800" lvl="3" indent="-350519" algn="l">
              <a:lnSpc>
                <a:spcPct val="90000"/>
              </a:lnSpc>
              <a:spcBef>
                <a:spcPts val="450"/>
              </a:spcBef>
              <a:spcAft>
                <a:spcPts val="0"/>
              </a:spcAft>
              <a:buClr>
                <a:schemeClr val="dk1"/>
              </a:buClr>
              <a:buSzPts val="1920"/>
              <a:buChar char="•"/>
              <a:defRPr sz="1920"/>
            </a:lvl4pPr>
            <a:lvl5pPr marL="2286000" lvl="4" indent="-350520" algn="l">
              <a:lnSpc>
                <a:spcPct val="90000"/>
              </a:lnSpc>
              <a:spcBef>
                <a:spcPts val="450"/>
              </a:spcBef>
              <a:spcAft>
                <a:spcPts val="0"/>
              </a:spcAft>
              <a:buClr>
                <a:schemeClr val="dk1"/>
              </a:buClr>
              <a:buSzPts val="1920"/>
              <a:buChar char="•"/>
              <a:defRPr sz="1920"/>
            </a:lvl5pPr>
            <a:lvl6pPr marL="2743200" lvl="5" indent="-350520" algn="l">
              <a:lnSpc>
                <a:spcPct val="90000"/>
              </a:lnSpc>
              <a:spcBef>
                <a:spcPts val="450"/>
              </a:spcBef>
              <a:spcAft>
                <a:spcPts val="0"/>
              </a:spcAft>
              <a:buClr>
                <a:schemeClr val="dk1"/>
              </a:buClr>
              <a:buSzPts val="1920"/>
              <a:buChar char="•"/>
              <a:defRPr sz="1920"/>
            </a:lvl6pPr>
            <a:lvl7pPr marL="3200400" lvl="6" indent="-350520" algn="l">
              <a:lnSpc>
                <a:spcPct val="90000"/>
              </a:lnSpc>
              <a:spcBef>
                <a:spcPts val="450"/>
              </a:spcBef>
              <a:spcAft>
                <a:spcPts val="0"/>
              </a:spcAft>
              <a:buClr>
                <a:schemeClr val="dk1"/>
              </a:buClr>
              <a:buSzPts val="1920"/>
              <a:buChar char="•"/>
              <a:defRPr sz="1920"/>
            </a:lvl7pPr>
            <a:lvl8pPr marL="3657600" lvl="7" indent="-350520" algn="l">
              <a:lnSpc>
                <a:spcPct val="90000"/>
              </a:lnSpc>
              <a:spcBef>
                <a:spcPts val="450"/>
              </a:spcBef>
              <a:spcAft>
                <a:spcPts val="0"/>
              </a:spcAft>
              <a:buClr>
                <a:schemeClr val="dk1"/>
              </a:buClr>
              <a:buSzPts val="1920"/>
              <a:buChar char="•"/>
              <a:defRPr sz="1920"/>
            </a:lvl8pPr>
            <a:lvl9pPr marL="4114800" lvl="8" indent="-350520" algn="l">
              <a:lnSpc>
                <a:spcPct val="90000"/>
              </a:lnSpc>
              <a:spcBef>
                <a:spcPts val="450"/>
              </a:spcBef>
              <a:spcAft>
                <a:spcPts val="0"/>
              </a:spcAft>
              <a:buClr>
                <a:schemeClr val="dk1"/>
              </a:buClr>
              <a:buSzPts val="1920"/>
              <a:buChar char="•"/>
              <a:defRPr sz="1920"/>
            </a:lvl9pPr>
          </a:lstStyle>
          <a:p>
            <a:endParaRPr/>
          </a:p>
        </p:txBody>
      </p:sp>
      <p:sp>
        <p:nvSpPr>
          <p:cNvPr id="125" name="Google Shape;125;p77"/>
          <p:cNvSpPr txBox="1">
            <a:spLocks noGrp="1"/>
          </p:cNvSpPr>
          <p:nvPr>
            <p:ph type="title"/>
          </p:nvPr>
        </p:nvSpPr>
        <p:spPr>
          <a:xfrm>
            <a:off x="5757333" y="626143"/>
            <a:ext cx="6299200" cy="8683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126"/>
        <p:cNvGrpSpPr/>
        <p:nvPr/>
      </p:nvGrpSpPr>
      <p:grpSpPr>
        <a:xfrm>
          <a:off x="0" y="0"/>
          <a:ext cx="0" cy="0"/>
          <a:chOff x="0" y="0"/>
          <a:chExt cx="0" cy="0"/>
        </a:xfrm>
      </p:grpSpPr>
      <p:pic>
        <p:nvPicPr>
          <p:cNvPr id="127" name="Google Shape;127;p78"/>
          <p:cNvPicPr preferRelativeResize="0"/>
          <p:nvPr/>
        </p:nvPicPr>
        <p:blipFill rotWithShape="1">
          <a:blip r:embed="rId2">
            <a:alphaModFix/>
          </a:blip>
          <a:srcRect l="11702" r="16814"/>
          <a:stretch/>
        </p:blipFill>
        <p:spPr>
          <a:xfrm>
            <a:off x="8648354" y="160507"/>
            <a:ext cx="3543647" cy="6697494"/>
          </a:xfrm>
          <a:prstGeom prst="rect">
            <a:avLst/>
          </a:prstGeom>
          <a:noFill/>
          <a:ln>
            <a:noFill/>
          </a:ln>
        </p:spPr>
      </p:pic>
      <p:sp>
        <p:nvSpPr>
          <p:cNvPr id="128" name="Google Shape;128;p7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29" name="Google Shape;129;p78"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sp>
        <p:nvSpPr>
          <p:cNvPr id="130" name="Google Shape;130;p78"/>
          <p:cNvSpPr txBox="1">
            <a:spLocks noGrp="1"/>
          </p:cNvSpPr>
          <p:nvPr>
            <p:ph type="body" idx="1"/>
          </p:nvPr>
        </p:nvSpPr>
        <p:spPr>
          <a:xfrm>
            <a:off x="711201" y="1677384"/>
            <a:ext cx="7416799" cy="3951288"/>
          </a:xfrm>
          <a:prstGeom prst="rect">
            <a:avLst/>
          </a:prstGeom>
          <a:noFill/>
          <a:ln>
            <a:noFill/>
          </a:ln>
        </p:spPr>
        <p:txBody>
          <a:bodyPr spcFirstLastPara="1" wrap="square" lIns="91425" tIns="45700" rIns="91425" bIns="45700" anchor="t" anchorCtr="0">
            <a:normAutofit/>
          </a:bodyPr>
          <a:lstStyle>
            <a:lvl1pPr marL="457200" lvl="0" indent="-396240" algn="l">
              <a:lnSpc>
                <a:spcPct val="90000"/>
              </a:lnSpc>
              <a:spcBef>
                <a:spcPts val="900"/>
              </a:spcBef>
              <a:spcAft>
                <a:spcPts val="0"/>
              </a:spcAft>
              <a:buClr>
                <a:schemeClr val="dk1"/>
              </a:buClr>
              <a:buSzPts val="2640"/>
              <a:buChar char="•"/>
              <a:defRPr sz="2640"/>
            </a:lvl1pPr>
            <a:lvl2pPr marL="914400" lvl="1" indent="-381000" algn="l">
              <a:lnSpc>
                <a:spcPct val="90000"/>
              </a:lnSpc>
              <a:spcBef>
                <a:spcPts val="450"/>
              </a:spcBef>
              <a:spcAft>
                <a:spcPts val="0"/>
              </a:spcAft>
              <a:buClr>
                <a:schemeClr val="dk1"/>
              </a:buClr>
              <a:buSzPts val="2400"/>
              <a:buChar char="•"/>
              <a:defRPr sz="2400"/>
            </a:lvl2pPr>
            <a:lvl3pPr marL="1371600" lvl="2" indent="-365760" algn="l">
              <a:lnSpc>
                <a:spcPct val="90000"/>
              </a:lnSpc>
              <a:spcBef>
                <a:spcPts val="450"/>
              </a:spcBef>
              <a:spcAft>
                <a:spcPts val="0"/>
              </a:spcAft>
              <a:buClr>
                <a:schemeClr val="dk1"/>
              </a:buClr>
              <a:buSzPts val="2160"/>
              <a:buChar char="•"/>
              <a:defRPr sz="2160"/>
            </a:lvl3pPr>
            <a:lvl4pPr marL="1828800" lvl="3" indent="-350519" algn="l">
              <a:lnSpc>
                <a:spcPct val="90000"/>
              </a:lnSpc>
              <a:spcBef>
                <a:spcPts val="450"/>
              </a:spcBef>
              <a:spcAft>
                <a:spcPts val="0"/>
              </a:spcAft>
              <a:buClr>
                <a:schemeClr val="dk1"/>
              </a:buClr>
              <a:buSzPts val="1920"/>
              <a:buChar char="•"/>
              <a:defRPr sz="1920"/>
            </a:lvl4pPr>
            <a:lvl5pPr marL="2286000" lvl="4" indent="-350520" algn="l">
              <a:lnSpc>
                <a:spcPct val="90000"/>
              </a:lnSpc>
              <a:spcBef>
                <a:spcPts val="450"/>
              </a:spcBef>
              <a:spcAft>
                <a:spcPts val="0"/>
              </a:spcAft>
              <a:buClr>
                <a:schemeClr val="dk1"/>
              </a:buClr>
              <a:buSzPts val="1920"/>
              <a:buChar char="•"/>
              <a:defRPr sz="1920"/>
            </a:lvl5pPr>
            <a:lvl6pPr marL="2743200" lvl="5" indent="-350520" algn="l">
              <a:lnSpc>
                <a:spcPct val="90000"/>
              </a:lnSpc>
              <a:spcBef>
                <a:spcPts val="450"/>
              </a:spcBef>
              <a:spcAft>
                <a:spcPts val="0"/>
              </a:spcAft>
              <a:buClr>
                <a:schemeClr val="dk1"/>
              </a:buClr>
              <a:buSzPts val="1920"/>
              <a:buChar char="•"/>
              <a:defRPr sz="1920"/>
            </a:lvl6pPr>
            <a:lvl7pPr marL="3200400" lvl="6" indent="-350520" algn="l">
              <a:lnSpc>
                <a:spcPct val="90000"/>
              </a:lnSpc>
              <a:spcBef>
                <a:spcPts val="450"/>
              </a:spcBef>
              <a:spcAft>
                <a:spcPts val="0"/>
              </a:spcAft>
              <a:buClr>
                <a:schemeClr val="dk1"/>
              </a:buClr>
              <a:buSzPts val="1920"/>
              <a:buChar char="•"/>
              <a:defRPr sz="1920"/>
            </a:lvl7pPr>
            <a:lvl8pPr marL="3657600" lvl="7" indent="-350520" algn="l">
              <a:lnSpc>
                <a:spcPct val="90000"/>
              </a:lnSpc>
              <a:spcBef>
                <a:spcPts val="450"/>
              </a:spcBef>
              <a:spcAft>
                <a:spcPts val="0"/>
              </a:spcAft>
              <a:buClr>
                <a:schemeClr val="dk1"/>
              </a:buClr>
              <a:buSzPts val="1920"/>
              <a:buChar char="•"/>
              <a:defRPr sz="1920"/>
            </a:lvl8pPr>
            <a:lvl9pPr marL="4114800" lvl="8" indent="-350520" algn="l">
              <a:lnSpc>
                <a:spcPct val="90000"/>
              </a:lnSpc>
              <a:spcBef>
                <a:spcPts val="450"/>
              </a:spcBef>
              <a:spcAft>
                <a:spcPts val="0"/>
              </a:spcAft>
              <a:buClr>
                <a:schemeClr val="dk1"/>
              </a:buClr>
              <a:buSzPts val="1920"/>
              <a:buChar char="•"/>
              <a:defRPr sz="1920"/>
            </a:lvl9pPr>
          </a:lstStyle>
          <a:p>
            <a:endParaRPr/>
          </a:p>
        </p:txBody>
      </p:sp>
      <p:sp>
        <p:nvSpPr>
          <p:cNvPr id="131" name="Google Shape;131;p78"/>
          <p:cNvSpPr txBox="1">
            <a:spLocks noGrp="1"/>
          </p:cNvSpPr>
          <p:nvPr>
            <p:ph type="title"/>
          </p:nvPr>
        </p:nvSpPr>
        <p:spPr>
          <a:xfrm>
            <a:off x="609600" y="274639"/>
            <a:ext cx="10972800" cy="8683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32"/>
        <p:cNvGrpSpPr/>
        <p:nvPr/>
      </p:nvGrpSpPr>
      <p:grpSpPr>
        <a:xfrm>
          <a:off x="0" y="0"/>
          <a:ext cx="0" cy="0"/>
          <a:chOff x="0" y="0"/>
          <a:chExt cx="0" cy="0"/>
        </a:xfrm>
      </p:grpSpPr>
      <p:pic>
        <p:nvPicPr>
          <p:cNvPr id="133" name="Google Shape;133;p79"/>
          <p:cNvPicPr preferRelativeResize="0"/>
          <p:nvPr/>
        </p:nvPicPr>
        <p:blipFill rotWithShape="1">
          <a:blip r:embed="rId2">
            <a:alphaModFix/>
          </a:blip>
          <a:srcRect l="12717" t="177" r="22605" b="-177"/>
          <a:stretch/>
        </p:blipFill>
        <p:spPr>
          <a:xfrm>
            <a:off x="9058887" y="344424"/>
            <a:ext cx="3119567" cy="6513576"/>
          </a:xfrm>
          <a:prstGeom prst="rect">
            <a:avLst/>
          </a:prstGeom>
          <a:noFill/>
          <a:ln>
            <a:noFill/>
          </a:ln>
        </p:spPr>
      </p:pic>
      <p:sp>
        <p:nvSpPr>
          <p:cNvPr id="134" name="Google Shape;134;p7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35" name="Google Shape;135;p79"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sp>
        <p:nvSpPr>
          <p:cNvPr id="136" name="Google Shape;136;p79"/>
          <p:cNvSpPr txBox="1">
            <a:spLocks noGrp="1"/>
          </p:cNvSpPr>
          <p:nvPr>
            <p:ph type="body" idx="1"/>
          </p:nvPr>
        </p:nvSpPr>
        <p:spPr>
          <a:xfrm>
            <a:off x="711201" y="1677384"/>
            <a:ext cx="7416799" cy="3951288"/>
          </a:xfrm>
          <a:prstGeom prst="rect">
            <a:avLst/>
          </a:prstGeom>
          <a:noFill/>
          <a:ln>
            <a:noFill/>
          </a:ln>
        </p:spPr>
        <p:txBody>
          <a:bodyPr spcFirstLastPara="1" wrap="square" lIns="91425" tIns="45700" rIns="91425" bIns="45700" anchor="t" anchorCtr="0">
            <a:normAutofit/>
          </a:bodyPr>
          <a:lstStyle>
            <a:lvl1pPr marL="457200" lvl="0" indent="-396240" algn="l">
              <a:lnSpc>
                <a:spcPct val="90000"/>
              </a:lnSpc>
              <a:spcBef>
                <a:spcPts val="900"/>
              </a:spcBef>
              <a:spcAft>
                <a:spcPts val="0"/>
              </a:spcAft>
              <a:buClr>
                <a:schemeClr val="dk1"/>
              </a:buClr>
              <a:buSzPts val="2640"/>
              <a:buChar char="•"/>
              <a:defRPr sz="2640"/>
            </a:lvl1pPr>
            <a:lvl2pPr marL="914400" lvl="1" indent="-381000" algn="l">
              <a:lnSpc>
                <a:spcPct val="90000"/>
              </a:lnSpc>
              <a:spcBef>
                <a:spcPts val="450"/>
              </a:spcBef>
              <a:spcAft>
                <a:spcPts val="0"/>
              </a:spcAft>
              <a:buClr>
                <a:schemeClr val="dk1"/>
              </a:buClr>
              <a:buSzPts val="2400"/>
              <a:buChar char="•"/>
              <a:defRPr sz="2400"/>
            </a:lvl2pPr>
            <a:lvl3pPr marL="1371600" lvl="2" indent="-365760" algn="l">
              <a:lnSpc>
                <a:spcPct val="90000"/>
              </a:lnSpc>
              <a:spcBef>
                <a:spcPts val="450"/>
              </a:spcBef>
              <a:spcAft>
                <a:spcPts val="0"/>
              </a:spcAft>
              <a:buClr>
                <a:schemeClr val="dk1"/>
              </a:buClr>
              <a:buSzPts val="2160"/>
              <a:buChar char="•"/>
              <a:defRPr sz="2160"/>
            </a:lvl3pPr>
            <a:lvl4pPr marL="1828800" lvl="3" indent="-350519" algn="l">
              <a:lnSpc>
                <a:spcPct val="90000"/>
              </a:lnSpc>
              <a:spcBef>
                <a:spcPts val="450"/>
              </a:spcBef>
              <a:spcAft>
                <a:spcPts val="0"/>
              </a:spcAft>
              <a:buClr>
                <a:schemeClr val="dk1"/>
              </a:buClr>
              <a:buSzPts val="1920"/>
              <a:buChar char="•"/>
              <a:defRPr sz="1920"/>
            </a:lvl4pPr>
            <a:lvl5pPr marL="2286000" lvl="4" indent="-350520" algn="l">
              <a:lnSpc>
                <a:spcPct val="90000"/>
              </a:lnSpc>
              <a:spcBef>
                <a:spcPts val="450"/>
              </a:spcBef>
              <a:spcAft>
                <a:spcPts val="0"/>
              </a:spcAft>
              <a:buClr>
                <a:schemeClr val="dk1"/>
              </a:buClr>
              <a:buSzPts val="1920"/>
              <a:buChar char="•"/>
              <a:defRPr sz="1920"/>
            </a:lvl5pPr>
            <a:lvl6pPr marL="2743200" lvl="5" indent="-350520" algn="l">
              <a:lnSpc>
                <a:spcPct val="90000"/>
              </a:lnSpc>
              <a:spcBef>
                <a:spcPts val="450"/>
              </a:spcBef>
              <a:spcAft>
                <a:spcPts val="0"/>
              </a:spcAft>
              <a:buClr>
                <a:schemeClr val="dk1"/>
              </a:buClr>
              <a:buSzPts val="1920"/>
              <a:buChar char="•"/>
              <a:defRPr sz="1920"/>
            </a:lvl6pPr>
            <a:lvl7pPr marL="3200400" lvl="6" indent="-350520" algn="l">
              <a:lnSpc>
                <a:spcPct val="90000"/>
              </a:lnSpc>
              <a:spcBef>
                <a:spcPts val="450"/>
              </a:spcBef>
              <a:spcAft>
                <a:spcPts val="0"/>
              </a:spcAft>
              <a:buClr>
                <a:schemeClr val="dk1"/>
              </a:buClr>
              <a:buSzPts val="1920"/>
              <a:buChar char="•"/>
              <a:defRPr sz="1920"/>
            </a:lvl7pPr>
            <a:lvl8pPr marL="3657600" lvl="7" indent="-350520" algn="l">
              <a:lnSpc>
                <a:spcPct val="90000"/>
              </a:lnSpc>
              <a:spcBef>
                <a:spcPts val="450"/>
              </a:spcBef>
              <a:spcAft>
                <a:spcPts val="0"/>
              </a:spcAft>
              <a:buClr>
                <a:schemeClr val="dk1"/>
              </a:buClr>
              <a:buSzPts val="1920"/>
              <a:buChar char="•"/>
              <a:defRPr sz="1920"/>
            </a:lvl8pPr>
            <a:lvl9pPr marL="4114800" lvl="8" indent="-350520" algn="l">
              <a:lnSpc>
                <a:spcPct val="90000"/>
              </a:lnSpc>
              <a:spcBef>
                <a:spcPts val="450"/>
              </a:spcBef>
              <a:spcAft>
                <a:spcPts val="0"/>
              </a:spcAft>
              <a:buClr>
                <a:schemeClr val="dk1"/>
              </a:buClr>
              <a:buSzPts val="1920"/>
              <a:buChar char="•"/>
              <a:defRPr sz="1920"/>
            </a:lvl9pPr>
          </a:lstStyle>
          <a:p>
            <a:endParaRPr/>
          </a:p>
        </p:txBody>
      </p:sp>
      <p:sp>
        <p:nvSpPr>
          <p:cNvPr id="137" name="Google Shape;137;p79"/>
          <p:cNvSpPr txBox="1">
            <a:spLocks noGrp="1"/>
          </p:cNvSpPr>
          <p:nvPr>
            <p:ph type="title"/>
          </p:nvPr>
        </p:nvSpPr>
        <p:spPr>
          <a:xfrm>
            <a:off x="609600" y="274639"/>
            <a:ext cx="10972800" cy="8683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138"/>
        <p:cNvGrpSpPr/>
        <p:nvPr/>
      </p:nvGrpSpPr>
      <p:grpSpPr>
        <a:xfrm>
          <a:off x="0" y="0"/>
          <a:ext cx="0" cy="0"/>
          <a:chOff x="0" y="0"/>
          <a:chExt cx="0" cy="0"/>
        </a:xfrm>
      </p:grpSpPr>
      <p:sp>
        <p:nvSpPr>
          <p:cNvPr id="139" name="Google Shape;139;p8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pic>
        <p:nvPicPr>
          <p:cNvPr id="140" name="Google Shape;140;p80" descr="Bars only2"/>
          <p:cNvPicPr preferRelativeResize="0"/>
          <p:nvPr/>
        </p:nvPicPr>
        <p:blipFill rotWithShape="1">
          <a:blip r:embed="rId2">
            <a:alphaModFix/>
          </a:blip>
          <a:srcRect l="831" b="61600"/>
          <a:stretch/>
        </p:blipFill>
        <p:spPr>
          <a:xfrm>
            <a:off x="0" y="0"/>
            <a:ext cx="12192000" cy="76200"/>
          </a:xfrm>
          <a:prstGeom prst="rect">
            <a:avLst/>
          </a:prstGeom>
          <a:noFill/>
          <a:ln>
            <a:noFill/>
          </a:ln>
        </p:spPr>
      </p:pic>
      <p:sp>
        <p:nvSpPr>
          <p:cNvPr id="141" name="Google Shape;141;p80"/>
          <p:cNvSpPr/>
          <p:nvPr/>
        </p:nvSpPr>
        <p:spPr>
          <a:xfrm>
            <a:off x="9855200" y="685800"/>
            <a:ext cx="2106141" cy="5568696"/>
          </a:xfrm>
          <a:prstGeom prst="rect">
            <a:avLst/>
          </a:prstGeom>
          <a:solidFill>
            <a:srgbClr val="FFFFFF"/>
          </a:solidFill>
          <a:ln>
            <a:noFill/>
          </a:ln>
        </p:spPr>
      </p:sp>
      <p:sp>
        <p:nvSpPr>
          <p:cNvPr id="142" name="Google Shape;142;p80"/>
          <p:cNvSpPr txBox="1">
            <a:spLocks noGrp="1"/>
          </p:cNvSpPr>
          <p:nvPr>
            <p:ph type="body" idx="1"/>
          </p:nvPr>
        </p:nvSpPr>
        <p:spPr>
          <a:xfrm>
            <a:off x="711201" y="1677384"/>
            <a:ext cx="7416799" cy="3951288"/>
          </a:xfrm>
          <a:prstGeom prst="rect">
            <a:avLst/>
          </a:prstGeom>
          <a:noFill/>
          <a:ln>
            <a:noFill/>
          </a:ln>
        </p:spPr>
        <p:txBody>
          <a:bodyPr spcFirstLastPara="1" wrap="square" lIns="91425" tIns="45700" rIns="91425" bIns="45700" anchor="t" anchorCtr="0">
            <a:normAutofit/>
          </a:bodyPr>
          <a:lstStyle>
            <a:lvl1pPr marL="457200" lvl="0" indent="-396240" algn="l">
              <a:lnSpc>
                <a:spcPct val="90000"/>
              </a:lnSpc>
              <a:spcBef>
                <a:spcPts val="900"/>
              </a:spcBef>
              <a:spcAft>
                <a:spcPts val="0"/>
              </a:spcAft>
              <a:buClr>
                <a:schemeClr val="dk1"/>
              </a:buClr>
              <a:buSzPts val="2640"/>
              <a:buChar char="•"/>
              <a:defRPr sz="2640"/>
            </a:lvl1pPr>
            <a:lvl2pPr marL="914400" lvl="1" indent="-381000" algn="l">
              <a:lnSpc>
                <a:spcPct val="90000"/>
              </a:lnSpc>
              <a:spcBef>
                <a:spcPts val="450"/>
              </a:spcBef>
              <a:spcAft>
                <a:spcPts val="0"/>
              </a:spcAft>
              <a:buClr>
                <a:schemeClr val="dk1"/>
              </a:buClr>
              <a:buSzPts val="2400"/>
              <a:buChar char="•"/>
              <a:defRPr sz="2400"/>
            </a:lvl2pPr>
            <a:lvl3pPr marL="1371600" lvl="2" indent="-365760" algn="l">
              <a:lnSpc>
                <a:spcPct val="90000"/>
              </a:lnSpc>
              <a:spcBef>
                <a:spcPts val="450"/>
              </a:spcBef>
              <a:spcAft>
                <a:spcPts val="0"/>
              </a:spcAft>
              <a:buClr>
                <a:schemeClr val="dk1"/>
              </a:buClr>
              <a:buSzPts val="2160"/>
              <a:buChar char="•"/>
              <a:defRPr sz="2160"/>
            </a:lvl3pPr>
            <a:lvl4pPr marL="1828800" lvl="3" indent="-350519" algn="l">
              <a:lnSpc>
                <a:spcPct val="90000"/>
              </a:lnSpc>
              <a:spcBef>
                <a:spcPts val="450"/>
              </a:spcBef>
              <a:spcAft>
                <a:spcPts val="0"/>
              </a:spcAft>
              <a:buClr>
                <a:schemeClr val="dk1"/>
              </a:buClr>
              <a:buSzPts val="1920"/>
              <a:buChar char="•"/>
              <a:defRPr sz="1920"/>
            </a:lvl4pPr>
            <a:lvl5pPr marL="2286000" lvl="4" indent="-350520" algn="l">
              <a:lnSpc>
                <a:spcPct val="90000"/>
              </a:lnSpc>
              <a:spcBef>
                <a:spcPts val="450"/>
              </a:spcBef>
              <a:spcAft>
                <a:spcPts val="0"/>
              </a:spcAft>
              <a:buClr>
                <a:schemeClr val="dk1"/>
              </a:buClr>
              <a:buSzPts val="1920"/>
              <a:buChar char="•"/>
              <a:defRPr sz="1920"/>
            </a:lvl5pPr>
            <a:lvl6pPr marL="2743200" lvl="5" indent="-350520" algn="l">
              <a:lnSpc>
                <a:spcPct val="90000"/>
              </a:lnSpc>
              <a:spcBef>
                <a:spcPts val="450"/>
              </a:spcBef>
              <a:spcAft>
                <a:spcPts val="0"/>
              </a:spcAft>
              <a:buClr>
                <a:schemeClr val="dk1"/>
              </a:buClr>
              <a:buSzPts val="1920"/>
              <a:buChar char="•"/>
              <a:defRPr sz="1920"/>
            </a:lvl6pPr>
            <a:lvl7pPr marL="3200400" lvl="6" indent="-350520" algn="l">
              <a:lnSpc>
                <a:spcPct val="90000"/>
              </a:lnSpc>
              <a:spcBef>
                <a:spcPts val="450"/>
              </a:spcBef>
              <a:spcAft>
                <a:spcPts val="0"/>
              </a:spcAft>
              <a:buClr>
                <a:schemeClr val="dk1"/>
              </a:buClr>
              <a:buSzPts val="1920"/>
              <a:buChar char="•"/>
              <a:defRPr sz="1920"/>
            </a:lvl7pPr>
            <a:lvl8pPr marL="3657600" lvl="7" indent="-350520" algn="l">
              <a:lnSpc>
                <a:spcPct val="90000"/>
              </a:lnSpc>
              <a:spcBef>
                <a:spcPts val="450"/>
              </a:spcBef>
              <a:spcAft>
                <a:spcPts val="0"/>
              </a:spcAft>
              <a:buClr>
                <a:schemeClr val="dk1"/>
              </a:buClr>
              <a:buSzPts val="1920"/>
              <a:buChar char="•"/>
              <a:defRPr sz="1920"/>
            </a:lvl8pPr>
            <a:lvl9pPr marL="4114800" lvl="8" indent="-350520" algn="l">
              <a:lnSpc>
                <a:spcPct val="90000"/>
              </a:lnSpc>
              <a:spcBef>
                <a:spcPts val="450"/>
              </a:spcBef>
              <a:spcAft>
                <a:spcPts val="0"/>
              </a:spcAft>
              <a:buClr>
                <a:schemeClr val="dk1"/>
              </a:buClr>
              <a:buSzPts val="1920"/>
              <a:buChar char="•"/>
              <a:defRPr sz="1920"/>
            </a:lvl9pPr>
          </a:lstStyle>
          <a:p>
            <a:endParaRPr/>
          </a:p>
        </p:txBody>
      </p:sp>
      <p:sp>
        <p:nvSpPr>
          <p:cNvPr id="143" name="Google Shape;143;p80"/>
          <p:cNvSpPr txBox="1">
            <a:spLocks noGrp="1"/>
          </p:cNvSpPr>
          <p:nvPr>
            <p:ph type="title"/>
          </p:nvPr>
        </p:nvSpPr>
        <p:spPr>
          <a:xfrm>
            <a:off x="609600" y="274639"/>
            <a:ext cx="10972800" cy="8683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800"/>
              <a:buFont typeface="Calibri"/>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44"/>
        <p:cNvGrpSpPr/>
        <p:nvPr/>
      </p:nvGrpSpPr>
      <p:grpSpPr>
        <a:xfrm>
          <a:off x="0" y="0"/>
          <a:ext cx="0" cy="0"/>
          <a:chOff x="0" y="0"/>
          <a:chExt cx="0" cy="0"/>
        </a:xfrm>
      </p:grpSpPr>
      <p:sp>
        <p:nvSpPr>
          <p:cNvPr id="145" name="Google Shape;145;p81"/>
          <p:cNvSpPr txBox="1">
            <a:spLocks noGrp="1"/>
          </p:cNvSpPr>
          <p:nvPr>
            <p:ph type="body" idx="1"/>
          </p:nvPr>
        </p:nvSpPr>
        <p:spPr>
          <a:xfrm>
            <a:off x="508001" y="4191023"/>
            <a:ext cx="11122468" cy="1167558"/>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900"/>
              </a:spcBef>
              <a:spcAft>
                <a:spcPts val="0"/>
              </a:spcAft>
              <a:buClr>
                <a:srgbClr val="45454C"/>
              </a:buClr>
              <a:buSzPts val="2000"/>
              <a:buNone/>
              <a:defRPr sz="2000">
                <a:solidFill>
                  <a:srgbClr val="45454C"/>
                </a:solidFill>
              </a:defRPr>
            </a:lvl1pPr>
            <a:lvl2pPr marL="914400" lvl="1" indent="-228600" algn="l">
              <a:lnSpc>
                <a:spcPct val="90000"/>
              </a:lnSpc>
              <a:spcBef>
                <a:spcPts val="450"/>
              </a:spcBef>
              <a:spcAft>
                <a:spcPts val="0"/>
              </a:spcAft>
              <a:buClr>
                <a:srgbClr val="888888"/>
              </a:buClr>
              <a:buSzPts val="1800"/>
              <a:buNone/>
              <a:defRPr sz="1800">
                <a:solidFill>
                  <a:srgbClr val="888888"/>
                </a:solidFill>
              </a:defRPr>
            </a:lvl2pPr>
            <a:lvl3pPr marL="1371600" lvl="2" indent="-228600" algn="l">
              <a:lnSpc>
                <a:spcPct val="90000"/>
              </a:lnSpc>
              <a:spcBef>
                <a:spcPts val="450"/>
              </a:spcBef>
              <a:spcAft>
                <a:spcPts val="0"/>
              </a:spcAft>
              <a:buClr>
                <a:srgbClr val="888888"/>
              </a:buClr>
              <a:buSzPts val="1600"/>
              <a:buNone/>
              <a:defRPr sz="1600">
                <a:solidFill>
                  <a:srgbClr val="888888"/>
                </a:solidFill>
              </a:defRPr>
            </a:lvl3pPr>
            <a:lvl4pPr marL="1828800" lvl="3" indent="-228600" algn="l">
              <a:lnSpc>
                <a:spcPct val="90000"/>
              </a:lnSpc>
              <a:spcBef>
                <a:spcPts val="450"/>
              </a:spcBef>
              <a:spcAft>
                <a:spcPts val="0"/>
              </a:spcAft>
              <a:buClr>
                <a:srgbClr val="888888"/>
              </a:buClr>
              <a:buSzPts val="1400"/>
              <a:buNone/>
              <a:defRPr sz="1400">
                <a:solidFill>
                  <a:srgbClr val="888888"/>
                </a:solidFill>
              </a:defRPr>
            </a:lvl4pPr>
            <a:lvl5pPr marL="2286000" lvl="4" indent="-228600" algn="l">
              <a:lnSpc>
                <a:spcPct val="90000"/>
              </a:lnSpc>
              <a:spcBef>
                <a:spcPts val="450"/>
              </a:spcBef>
              <a:spcAft>
                <a:spcPts val="0"/>
              </a:spcAft>
              <a:buClr>
                <a:srgbClr val="888888"/>
              </a:buClr>
              <a:buSzPts val="1400"/>
              <a:buNone/>
              <a:defRPr sz="1400">
                <a:solidFill>
                  <a:srgbClr val="888888"/>
                </a:solidFill>
              </a:defRPr>
            </a:lvl5pPr>
            <a:lvl6pPr marL="2743200" lvl="5" indent="-228600" algn="l">
              <a:lnSpc>
                <a:spcPct val="90000"/>
              </a:lnSpc>
              <a:spcBef>
                <a:spcPts val="450"/>
              </a:spcBef>
              <a:spcAft>
                <a:spcPts val="0"/>
              </a:spcAft>
              <a:buClr>
                <a:srgbClr val="888888"/>
              </a:buClr>
              <a:buSzPts val="1400"/>
              <a:buNone/>
              <a:defRPr sz="1400">
                <a:solidFill>
                  <a:srgbClr val="888888"/>
                </a:solidFill>
              </a:defRPr>
            </a:lvl6pPr>
            <a:lvl7pPr marL="3200400" lvl="6" indent="-228600" algn="l">
              <a:lnSpc>
                <a:spcPct val="90000"/>
              </a:lnSpc>
              <a:spcBef>
                <a:spcPts val="450"/>
              </a:spcBef>
              <a:spcAft>
                <a:spcPts val="0"/>
              </a:spcAft>
              <a:buClr>
                <a:srgbClr val="888888"/>
              </a:buClr>
              <a:buSzPts val="1400"/>
              <a:buNone/>
              <a:defRPr sz="1400">
                <a:solidFill>
                  <a:srgbClr val="888888"/>
                </a:solidFill>
              </a:defRPr>
            </a:lvl7pPr>
            <a:lvl8pPr marL="3657600" lvl="7" indent="-228600" algn="l">
              <a:lnSpc>
                <a:spcPct val="90000"/>
              </a:lnSpc>
              <a:spcBef>
                <a:spcPts val="450"/>
              </a:spcBef>
              <a:spcAft>
                <a:spcPts val="0"/>
              </a:spcAft>
              <a:buClr>
                <a:srgbClr val="888888"/>
              </a:buClr>
              <a:buSzPts val="1400"/>
              <a:buNone/>
              <a:defRPr sz="1400">
                <a:solidFill>
                  <a:srgbClr val="888888"/>
                </a:solidFill>
              </a:defRPr>
            </a:lvl8pPr>
            <a:lvl9pPr marL="4114800" lvl="8" indent="-228600" algn="l">
              <a:lnSpc>
                <a:spcPct val="90000"/>
              </a:lnSpc>
              <a:spcBef>
                <a:spcPts val="450"/>
              </a:spcBef>
              <a:spcAft>
                <a:spcPts val="0"/>
              </a:spcAft>
              <a:buClr>
                <a:srgbClr val="888888"/>
              </a:buClr>
              <a:buSzPts val="1400"/>
              <a:buNone/>
              <a:defRPr sz="1400">
                <a:solidFill>
                  <a:srgbClr val="888888"/>
                </a:solidFill>
              </a:defRPr>
            </a:lvl9pPr>
          </a:lstStyle>
          <a:p>
            <a:endParaRPr/>
          </a:p>
        </p:txBody>
      </p:sp>
      <p:sp>
        <p:nvSpPr>
          <p:cNvPr id="146" name="Google Shape;146;p81"/>
          <p:cNvSpPr txBox="1">
            <a:spLocks noGrp="1"/>
          </p:cNvSpPr>
          <p:nvPr>
            <p:ph type="title"/>
          </p:nvPr>
        </p:nvSpPr>
        <p:spPr>
          <a:xfrm>
            <a:off x="508001" y="2441770"/>
            <a:ext cx="11122468" cy="164592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1E4E79"/>
              </a:buClr>
              <a:buSzPts val="4200"/>
              <a:buFont typeface="Calibri"/>
              <a:buNone/>
              <a:defRPr sz="4200">
                <a:solidFill>
                  <a:srgbClr val="1E4E7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81"/>
          <p:cNvSpPr txBox="1">
            <a:spLocks noGrp="1"/>
          </p:cNvSpPr>
          <p:nvPr>
            <p:ph type="body" idx="2"/>
          </p:nvPr>
        </p:nvSpPr>
        <p:spPr>
          <a:xfrm>
            <a:off x="508001" y="5995125"/>
            <a:ext cx="11122468" cy="4079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900"/>
              </a:spcBef>
              <a:spcAft>
                <a:spcPts val="0"/>
              </a:spcAft>
              <a:buClr>
                <a:srgbClr val="666666"/>
              </a:buClr>
              <a:buSzPts val="1600"/>
              <a:buFont typeface="Calibri"/>
              <a:buNone/>
              <a:defRPr sz="1600" b="0">
                <a:solidFill>
                  <a:srgbClr val="666666"/>
                </a:solidFill>
              </a:defRPr>
            </a:lvl1pPr>
            <a:lvl2pPr marL="914400" lvl="1" indent="-342900" algn="l">
              <a:lnSpc>
                <a:spcPct val="90000"/>
              </a:lnSpc>
              <a:spcBef>
                <a:spcPts val="450"/>
              </a:spcBef>
              <a:spcAft>
                <a:spcPts val="0"/>
              </a:spcAft>
              <a:buClr>
                <a:schemeClr val="dk1"/>
              </a:buClr>
              <a:buSzPts val="1800"/>
              <a:buChar char="•"/>
              <a:defRPr/>
            </a:lvl2pPr>
            <a:lvl3pPr marL="1371600" lvl="2" indent="-342900" algn="l">
              <a:lnSpc>
                <a:spcPct val="90000"/>
              </a:lnSpc>
              <a:spcBef>
                <a:spcPts val="450"/>
              </a:spcBef>
              <a:spcAft>
                <a:spcPts val="0"/>
              </a:spcAft>
              <a:buClr>
                <a:schemeClr val="dk1"/>
              </a:buClr>
              <a:buSzPts val="1800"/>
              <a:buChar char="•"/>
              <a:defRPr/>
            </a:lvl3pPr>
            <a:lvl4pPr marL="1828800" lvl="3" indent="-342900" algn="l">
              <a:lnSpc>
                <a:spcPct val="90000"/>
              </a:lnSpc>
              <a:spcBef>
                <a:spcPts val="450"/>
              </a:spcBef>
              <a:spcAft>
                <a:spcPts val="0"/>
              </a:spcAft>
              <a:buClr>
                <a:schemeClr val="dk1"/>
              </a:buClr>
              <a:buSzPts val="1800"/>
              <a:buChar char="•"/>
              <a:defRPr/>
            </a:lvl4pPr>
            <a:lvl5pPr marL="2286000" lvl="4" indent="-342900" algn="l">
              <a:lnSpc>
                <a:spcPct val="90000"/>
              </a:lnSpc>
              <a:spcBef>
                <a:spcPts val="450"/>
              </a:spcBef>
              <a:spcAft>
                <a:spcPts val="0"/>
              </a:spcAft>
              <a:buClr>
                <a:schemeClr val="dk1"/>
              </a:buClr>
              <a:buSzPts val="1800"/>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pic>
        <p:nvPicPr>
          <p:cNvPr id="148" name="Google Shape;148;p81" descr="co_cde__dept_rgb.eps"/>
          <p:cNvPicPr preferRelativeResize="0"/>
          <p:nvPr/>
        </p:nvPicPr>
        <p:blipFill rotWithShape="1">
          <a:blip r:embed="rId3">
            <a:alphaModFix/>
          </a:blip>
          <a:srcRect l="3230" t="4383" r="28032" b="44573"/>
          <a:stretch/>
        </p:blipFill>
        <p:spPr>
          <a:xfrm>
            <a:off x="2209359" y="1007896"/>
            <a:ext cx="7767371" cy="1261751"/>
          </a:xfrm>
          <a:prstGeom prst="rect">
            <a:avLst/>
          </a:prstGeom>
          <a:noFill/>
          <a:ln>
            <a:noFill/>
          </a:ln>
        </p:spPr>
      </p:pic>
    </p:spTree>
  </p:cSld>
  <p:clrMapOvr>
    <a:masterClrMapping/>
  </p:clrMapOvr>
  <p:transition spd="slow">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49"/>
        <p:cNvGrpSpPr/>
        <p:nvPr/>
      </p:nvGrpSpPr>
      <p:grpSpPr>
        <a:xfrm>
          <a:off x="0" y="0"/>
          <a:ext cx="0" cy="0"/>
          <a:chOff x="0" y="0"/>
          <a:chExt cx="0" cy="0"/>
        </a:xfrm>
      </p:grpSpPr>
      <p:sp>
        <p:nvSpPr>
          <p:cNvPr id="150" name="Google Shape;150;p8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88620" algn="l">
              <a:lnSpc>
                <a:spcPct val="90000"/>
              </a:lnSpc>
              <a:spcBef>
                <a:spcPts val="900"/>
              </a:spcBef>
              <a:spcAft>
                <a:spcPts val="0"/>
              </a:spcAft>
              <a:buClr>
                <a:schemeClr val="dk1"/>
              </a:buClr>
              <a:buSzPts val="2520"/>
              <a:buFont typeface="Noto Sans Symbols"/>
              <a:buChar char="▪"/>
              <a:defRPr/>
            </a:lvl1pPr>
            <a:lvl2pPr marL="914400" lvl="1" indent="-365760" algn="l">
              <a:lnSpc>
                <a:spcPct val="90000"/>
              </a:lnSpc>
              <a:spcBef>
                <a:spcPts val="450"/>
              </a:spcBef>
              <a:spcAft>
                <a:spcPts val="0"/>
              </a:spcAft>
              <a:buClr>
                <a:schemeClr val="dk1"/>
              </a:buClr>
              <a:buSzPts val="2160"/>
              <a:buFont typeface="Noto Sans Symbols"/>
              <a:buChar char="▪"/>
              <a:defRPr/>
            </a:lvl2pPr>
            <a:lvl3pPr marL="1371600" lvl="2" indent="-342900" algn="l">
              <a:lnSpc>
                <a:spcPct val="90000"/>
              </a:lnSpc>
              <a:spcBef>
                <a:spcPts val="450"/>
              </a:spcBef>
              <a:spcAft>
                <a:spcPts val="0"/>
              </a:spcAft>
              <a:buClr>
                <a:schemeClr val="dk1"/>
              </a:buClr>
              <a:buSzPts val="1800"/>
              <a:buFont typeface="Noto Sans Symbols"/>
              <a:buChar char="▪"/>
              <a:defRPr/>
            </a:lvl3pPr>
            <a:lvl4pPr marL="1828800" lvl="3" indent="-331469" algn="l">
              <a:lnSpc>
                <a:spcPct val="90000"/>
              </a:lnSpc>
              <a:spcBef>
                <a:spcPts val="450"/>
              </a:spcBef>
              <a:spcAft>
                <a:spcPts val="0"/>
              </a:spcAft>
              <a:buClr>
                <a:schemeClr val="dk1"/>
              </a:buClr>
              <a:buSzPts val="1620"/>
              <a:buFont typeface="Noto Sans Symbols"/>
              <a:buChar char="▪"/>
              <a:defRPr/>
            </a:lvl4pPr>
            <a:lvl5pPr marL="2286000" lvl="4" indent="-331470" algn="l">
              <a:lnSpc>
                <a:spcPct val="90000"/>
              </a:lnSpc>
              <a:spcBef>
                <a:spcPts val="450"/>
              </a:spcBef>
              <a:spcAft>
                <a:spcPts val="0"/>
              </a:spcAft>
              <a:buClr>
                <a:schemeClr val="dk1"/>
              </a:buClr>
              <a:buSzPts val="1620"/>
              <a:buFont typeface="Noto Sans Symbols"/>
              <a:buChar char="▪"/>
              <a:defRPr/>
            </a:lvl5pPr>
            <a:lvl6pPr marL="2743200" lvl="5" indent="-342900" algn="l">
              <a:lnSpc>
                <a:spcPct val="90000"/>
              </a:lnSpc>
              <a:spcBef>
                <a:spcPts val="450"/>
              </a:spcBef>
              <a:spcAft>
                <a:spcPts val="0"/>
              </a:spcAft>
              <a:buClr>
                <a:schemeClr val="dk1"/>
              </a:buClr>
              <a:buSzPts val="1800"/>
              <a:buChar char="•"/>
              <a:defRPr/>
            </a:lvl6pPr>
            <a:lvl7pPr marL="3200400" lvl="6" indent="-342900" algn="l">
              <a:lnSpc>
                <a:spcPct val="90000"/>
              </a:lnSpc>
              <a:spcBef>
                <a:spcPts val="450"/>
              </a:spcBef>
              <a:spcAft>
                <a:spcPts val="0"/>
              </a:spcAft>
              <a:buClr>
                <a:schemeClr val="dk1"/>
              </a:buClr>
              <a:buSzPts val="1800"/>
              <a:buChar char="•"/>
              <a:defRPr/>
            </a:lvl7pPr>
            <a:lvl8pPr marL="3657600" lvl="7" indent="-342900" algn="l">
              <a:lnSpc>
                <a:spcPct val="90000"/>
              </a:lnSpc>
              <a:spcBef>
                <a:spcPts val="450"/>
              </a:spcBef>
              <a:spcAft>
                <a:spcPts val="0"/>
              </a:spcAft>
              <a:buClr>
                <a:schemeClr val="dk1"/>
              </a:buClr>
              <a:buSzPts val="1800"/>
              <a:buChar char="•"/>
              <a:defRPr/>
            </a:lvl8pPr>
            <a:lvl9pPr marL="4114800" lvl="8" indent="-342900" algn="l">
              <a:lnSpc>
                <a:spcPct val="90000"/>
              </a:lnSpc>
              <a:spcBef>
                <a:spcPts val="450"/>
              </a:spcBef>
              <a:spcAft>
                <a:spcPts val="0"/>
              </a:spcAft>
              <a:buClr>
                <a:schemeClr val="dk1"/>
              </a:buClr>
              <a:buSzPts val="1800"/>
              <a:buChar char="•"/>
              <a:defRPr/>
            </a:lvl9pPr>
          </a:lstStyle>
          <a:p>
            <a:endParaRPr/>
          </a:p>
        </p:txBody>
      </p:sp>
      <p:sp>
        <p:nvSpPr>
          <p:cNvPr id="151" name="Google Shape;151;p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960"/>
              <a:buFont typeface="Arial"/>
              <a:buNone/>
              <a:defRPr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82"/>
          <p:cNvSpPr txBox="1">
            <a:spLocks noGrp="1"/>
          </p:cNvSpPr>
          <p:nvPr>
            <p:ph type="ftr" idx="11"/>
          </p:nvPr>
        </p:nvSpPr>
        <p:spPr>
          <a:xfrm>
            <a:off x="507999" y="6265546"/>
            <a:ext cx="3860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4545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transition spd="slow">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_Content with Caption">
  <p:cSld name="1_Content with Caption">
    <p:bg>
      <p:bgPr>
        <a:blipFill>
          <a:blip r:embed="rId2">
            <a:alphaModFix/>
          </a:blip>
          <a:stretch>
            <a:fillRect/>
          </a:stretch>
        </a:blipFill>
        <a:effectLst/>
      </p:bgPr>
    </p:bg>
    <p:spTree>
      <p:nvGrpSpPr>
        <p:cNvPr id="1" name="Shape 153"/>
        <p:cNvGrpSpPr/>
        <p:nvPr/>
      </p:nvGrpSpPr>
      <p:grpSpPr>
        <a:xfrm>
          <a:off x="0" y="0"/>
          <a:ext cx="0" cy="0"/>
          <a:chOff x="0" y="0"/>
          <a:chExt cx="0" cy="0"/>
        </a:xfrm>
      </p:grpSpPr>
      <p:sp>
        <p:nvSpPr>
          <p:cNvPr id="154" name="Google Shape;154;p83"/>
          <p:cNvSpPr txBox="1">
            <a:spLocks noGrp="1"/>
          </p:cNvSpPr>
          <p:nvPr>
            <p:ph type="body" idx="1"/>
          </p:nvPr>
        </p:nvSpPr>
        <p:spPr>
          <a:xfrm>
            <a:off x="508001" y="1188720"/>
            <a:ext cx="8128001" cy="4969193"/>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900"/>
              </a:spcBef>
              <a:spcAft>
                <a:spcPts val="0"/>
              </a:spcAft>
              <a:buClr>
                <a:schemeClr val="dk1"/>
              </a:buClr>
              <a:buSzPts val="2400"/>
              <a:buChar char="•"/>
              <a:defRPr sz="2400"/>
            </a:lvl1pPr>
            <a:lvl2pPr marL="914400" lvl="1" indent="-368300" algn="l">
              <a:lnSpc>
                <a:spcPct val="90000"/>
              </a:lnSpc>
              <a:spcBef>
                <a:spcPts val="450"/>
              </a:spcBef>
              <a:spcAft>
                <a:spcPts val="0"/>
              </a:spcAft>
              <a:buClr>
                <a:schemeClr val="dk1"/>
              </a:buClr>
              <a:buSzPts val="2200"/>
              <a:buChar char="•"/>
              <a:defRPr sz="2200"/>
            </a:lvl2pPr>
            <a:lvl3pPr marL="1371600" lvl="2" indent="-355600" algn="l">
              <a:lnSpc>
                <a:spcPct val="90000"/>
              </a:lnSpc>
              <a:spcBef>
                <a:spcPts val="450"/>
              </a:spcBef>
              <a:spcAft>
                <a:spcPts val="0"/>
              </a:spcAft>
              <a:buClr>
                <a:schemeClr val="dk1"/>
              </a:buClr>
              <a:buSzPts val="2000"/>
              <a:buChar char="•"/>
              <a:defRPr sz="2000"/>
            </a:lvl3pPr>
            <a:lvl4pPr marL="1828800" lvl="3" indent="-342900" algn="l">
              <a:lnSpc>
                <a:spcPct val="90000"/>
              </a:lnSpc>
              <a:spcBef>
                <a:spcPts val="450"/>
              </a:spcBef>
              <a:spcAft>
                <a:spcPts val="0"/>
              </a:spcAft>
              <a:buClr>
                <a:schemeClr val="dk1"/>
              </a:buClr>
              <a:buSzPts val="1800"/>
              <a:buChar char="•"/>
              <a:defRPr sz="1800"/>
            </a:lvl4pPr>
            <a:lvl5pPr marL="2286000" lvl="4" indent="-330200" algn="l">
              <a:lnSpc>
                <a:spcPct val="90000"/>
              </a:lnSpc>
              <a:spcBef>
                <a:spcPts val="450"/>
              </a:spcBef>
              <a:spcAft>
                <a:spcPts val="0"/>
              </a:spcAft>
              <a:buClr>
                <a:schemeClr val="dk1"/>
              </a:buClr>
              <a:buSzPts val="1600"/>
              <a:buChar char="•"/>
              <a:defRPr sz="1600"/>
            </a:lvl5pPr>
            <a:lvl6pPr marL="2743200" lvl="5" indent="-355600" algn="l">
              <a:lnSpc>
                <a:spcPct val="90000"/>
              </a:lnSpc>
              <a:spcBef>
                <a:spcPts val="450"/>
              </a:spcBef>
              <a:spcAft>
                <a:spcPts val="0"/>
              </a:spcAft>
              <a:buClr>
                <a:schemeClr val="dk1"/>
              </a:buClr>
              <a:buSzPts val="2000"/>
              <a:buChar char="•"/>
              <a:defRPr sz="2000"/>
            </a:lvl6pPr>
            <a:lvl7pPr marL="3200400" lvl="6" indent="-355600" algn="l">
              <a:lnSpc>
                <a:spcPct val="90000"/>
              </a:lnSpc>
              <a:spcBef>
                <a:spcPts val="450"/>
              </a:spcBef>
              <a:spcAft>
                <a:spcPts val="0"/>
              </a:spcAft>
              <a:buClr>
                <a:schemeClr val="dk1"/>
              </a:buClr>
              <a:buSzPts val="2000"/>
              <a:buChar char="•"/>
              <a:defRPr sz="2000"/>
            </a:lvl7pPr>
            <a:lvl8pPr marL="3657600" lvl="7" indent="-355600" algn="l">
              <a:lnSpc>
                <a:spcPct val="90000"/>
              </a:lnSpc>
              <a:spcBef>
                <a:spcPts val="450"/>
              </a:spcBef>
              <a:spcAft>
                <a:spcPts val="0"/>
              </a:spcAft>
              <a:buClr>
                <a:schemeClr val="dk1"/>
              </a:buClr>
              <a:buSzPts val="2000"/>
              <a:buChar char="•"/>
              <a:defRPr sz="2000"/>
            </a:lvl8pPr>
            <a:lvl9pPr marL="4114800" lvl="8" indent="-355600" algn="l">
              <a:lnSpc>
                <a:spcPct val="90000"/>
              </a:lnSpc>
              <a:spcBef>
                <a:spcPts val="450"/>
              </a:spcBef>
              <a:spcAft>
                <a:spcPts val="0"/>
              </a:spcAft>
              <a:buClr>
                <a:schemeClr val="dk1"/>
              </a:buClr>
              <a:buSzPts val="2000"/>
              <a:buChar char="•"/>
              <a:defRPr sz="2000"/>
            </a:lvl9pPr>
          </a:lstStyle>
          <a:p>
            <a:endParaRPr/>
          </a:p>
        </p:txBody>
      </p:sp>
      <p:sp>
        <p:nvSpPr>
          <p:cNvPr id="155" name="Google Shape;155;p83"/>
          <p:cNvSpPr txBox="1">
            <a:spLocks noGrp="1"/>
          </p:cNvSpPr>
          <p:nvPr>
            <p:ph type="body" idx="2"/>
          </p:nvPr>
        </p:nvSpPr>
        <p:spPr>
          <a:xfrm>
            <a:off x="9386853" y="2232152"/>
            <a:ext cx="2547760" cy="2816352"/>
          </a:xfrm>
          <a:prstGeom prst="rect">
            <a:avLst/>
          </a:prstGeom>
          <a:noFill/>
          <a:ln>
            <a:noFill/>
          </a:ln>
        </p:spPr>
        <p:txBody>
          <a:bodyPr spcFirstLastPara="1" wrap="square" lIns="91425" tIns="0" rIns="91425" bIns="45700" anchor="t" anchorCtr="0">
            <a:normAutofit/>
          </a:bodyPr>
          <a:lstStyle>
            <a:lvl1pPr marL="457200" lvl="0" indent="-228600" algn="l">
              <a:lnSpc>
                <a:spcPct val="90000"/>
              </a:lnSpc>
              <a:spcBef>
                <a:spcPts val="900"/>
              </a:spcBef>
              <a:spcAft>
                <a:spcPts val="0"/>
              </a:spcAft>
              <a:buClr>
                <a:srgbClr val="FFFFFF"/>
              </a:buClr>
              <a:buSzPts val="1800"/>
              <a:buNone/>
              <a:defRPr sz="1800" b="0">
                <a:solidFill>
                  <a:srgbClr val="FFFFFF"/>
                </a:solidFill>
              </a:defRPr>
            </a:lvl1pPr>
            <a:lvl2pPr marL="914400" lvl="1" indent="-228600" algn="l">
              <a:lnSpc>
                <a:spcPct val="90000"/>
              </a:lnSpc>
              <a:spcBef>
                <a:spcPts val="450"/>
              </a:spcBef>
              <a:spcAft>
                <a:spcPts val="0"/>
              </a:spcAft>
              <a:buClr>
                <a:schemeClr val="dk1"/>
              </a:buClr>
              <a:buSzPts val="1200"/>
              <a:buNone/>
              <a:defRPr sz="1200"/>
            </a:lvl2pPr>
            <a:lvl3pPr marL="1371600" lvl="2" indent="-228600" algn="l">
              <a:lnSpc>
                <a:spcPct val="90000"/>
              </a:lnSpc>
              <a:spcBef>
                <a:spcPts val="450"/>
              </a:spcBef>
              <a:spcAft>
                <a:spcPts val="0"/>
              </a:spcAft>
              <a:buClr>
                <a:schemeClr val="dk1"/>
              </a:buClr>
              <a:buSzPts val="1000"/>
              <a:buNone/>
              <a:defRPr sz="100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156" name="Google Shape;156;p83"/>
          <p:cNvSpPr txBox="1">
            <a:spLocks noGrp="1"/>
          </p:cNvSpPr>
          <p:nvPr>
            <p:ph type="title"/>
          </p:nvPr>
        </p:nvSpPr>
        <p:spPr>
          <a:xfrm>
            <a:off x="9383776" y="1096963"/>
            <a:ext cx="2551275" cy="10335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83"/>
          <p:cNvSpPr txBox="1">
            <a:spLocks noGrp="1"/>
          </p:cNvSpPr>
          <p:nvPr>
            <p:ph type="ftr" idx="11"/>
          </p:nvPr>
        </p:nvSpPr>
        <p:spPr>
          <a:xfrm>
            <a:off x="507999" y="6356350"/>
            <a:ext cx="4470400"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a:solidFill>
                  <a:srgbClr val="385623"/>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8" name="Google Shape;158;p83"/>
          <p:cNvSpPr txBox="1">
            <a:spLocks noGrp="1"/>
          </p:cNvSpPr>
          <p:nvPr>
            <p:ph type="body" idx="3"/>
          </p:nvPr>
        </p:nvSpPr>
        <p:spPr>
          <a:xfrm>
            <a:off x="508000" y="457201"/>
            <a:ext cx="8128001" cy="63976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Clr>
                <a:srgbClr val="45454C"/>
              </a:buClr>
              <a:buSzPts val="2800"/>
              <a:buNone/>
              <a:defRPr sz="2800" b="0" i="0">
                <a:solidFill>
                  <a:srgbClr val="45454C"/>
                </a:solidFill>
                <a:latin typeface="Arial"/>
                <a:ea typeface="Arial"/>
                <a:cs typeface="Arial"/>
                <a:sym typeface="Arial"/>
              </a:defRPr>
            </a:lvl1pPr>
            <a:lvl2pPr marL="914400" lvl="1" indent="-228600" algn="l">
              <a:lnSpc>
                <a:spcPct val="90000"/>
              </a:lnSpc>
              <a:spcBef>
                <a:spcPts val="450"/>
              </a:spcBef>
              <a:spcAft>
                <a:spcPts val="0"/>
              </a:spcAft>
              <a:buClr>
                <a:schemeClr val="dk1"/>
              </a:buClr>
              <a:buSzPts val="2000"/>
              <a:buNone/>
              <a:defRPr sz="2000" b="1"/>
            </a:lvl2pPr>
            <a:lvl3pPr marL="1371600" lvl="2" indent="-228600" algn="l">
              <a:lnSpc>
                <a:spcPct val="90000"/>
              </a:lnSpc>
              <a:spcBef>
                <a:spcPts val="450"/>
              </a:spcBef>
              <a:spcAft>
                <a:spcPts val="0"/>
              </a:spcAft>
              <a:buClr>
                <a:schemeClr val="dk1"/>
              </a:buClr>
              <a:buSzPts val="1800"/>
              <a:buNone/>
              <a:defRPr sz="1800" b="1"/>
            </a:lvl3pPr>
            <a:lvl4pPr marL="1828800" lvl="3" indent="-228600" algn="l">
              <a:lnSpc>
                <a:spcPct val="90000"/>
              </a:lnSpc>
              <a:spcBef>
                <a:spcPts val="450"/>
              </a:spcBef>
              <a:spcAft>
                <a:spcPts val="0"/>
              </a:spcAft>
              <a:buClr>
                <a:schemeClr val="dk1"/>
              </a:buClr>
              <a:buSzPts val="1600"/>
              <a:buNone/>
              <a:defRPr sz="1600" b="1"/>
            </a:lvl4pPr>
            <a:lvl5pPr marL="2286000" lvl="4" indent="-228600" algn="l">
              <a:lnSpc>
                <a:spcPct val="90000"/>
              </a:lnSpc>
              <a:spcBef>
                <a:spcPts val="450"/>
              </a:spcBef>
              <a:spcAft>
                <a:spcPts val="0"/>
              </a:spcAft>
              <a:buClr>
                <a:schemeClr val="dk1"/>
              </a:buClr>
              <a:buSzPts val="1600"/>
              <a:buNone/>
              <a:defRPr sz="1600" b="1"/>
            </a:lvl5pPr>
            <a:lvl6pPr marL="2743200" lvl="5" indent="-228600" algn="l">
              <a:lnSpc>
                <a:spcPct val="90000"/>
              </a:lnSpc>
              <a:spcBef>
                <a:spcPts val="450"/>
              </a:spcBef>
              <a:spcAft>
                <a:spcPts val="0"/>
              </a:spcAft>
              <a:buClr>
                <a:schemeClr val="dk1"/>
              </a:buClr>
              <a:buSzPts val="1600"/>
              <a:buNone/>
              <a:defRPr sz="1600" b="1"/>
            </a:lvl6pPr>
            <a:lvl7pPr marL="3200400" lvl="6" indent="-228600" algn="l">
              <a:lnSpc>
                <a:spcPct val="90000"/>
              </a:lnSpc>
              <a:spcBef>
                <a:spcPts val="450"/>
              </a:spcBef>
              <a:spcAft>
                <a:spcPts val="0"/>
              </a:spcAft>
              <a:buClr>
                <a:schemeClr val="dk1"/>
              </a:buClr>
              <a:buSzPts val="1600"/>
              <a:buNone/>
              <a:defRPr sz="1600" b="1"/>
            </a:lvl7pPr>
            <a:lvl8pPr marL="3657600" lvl="7" indent="-228600" algn="l">
              <a:lnSpc>
                <a:spcPct val="90000"/>
              </a:lnSpc>
              <a:spcBef>
                <a:spcPts val="450"/>
              </a:spcBef>
              <a:spcAft>
                <a:spcPts val="0"/>
              </a:spcAft>
              <a:buClr>
                <a:schemeClr val="dk1"/>
              </a:buClr>
              <a:buSzPts val="1600"/>
              <a:buNone/>
              <a:defRPr sz="1600" b="1"/>
            </a:lvl8pPr>
            <a:lvl9pPr marL="4114800" lvl="8" indent="-228600" algn="l">
              <a:lnSpc>
                <a:spcPct val="90000"/>
              </a:lnSpc>
              <a:spcBef>
                <a:spcPts val="450"/>
              </a:spcBef>
              <a:spcAft>
                <a:spcPts val="0"/>
              </a:spcAft>
              <a:buClr>
                <a:schemeClr val="dk1"/>
              </a:buClr>
              <a:buSzPts val="1600"/>
              <a:buNone/>
              <a:defRPr sz="1600" b="1"/>
            </a:lvl9pPr>
          </a:lstStyle>
          <a:p>
            <a:endParaRPr/>
          </a:p>
        </p:txBody>
      </p:sp>
      <p:pic>
        <p:nvPicPr>
          <p:cNvPr id="159" name="Google Shape;159;p83" descr="co_cde_shield_rgb.eps"/>
          <p:cNvPicPr preferRelativeResize="0"/>
          <p:nvPr/>
        </p:nvPicPr>
        <p:blipFill rotWithShape="1">
          <a:blip r:embed="rId3">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Picture with Caption">
  <p:cSld name="1_Picture with Caption">
    <p:bg>
      <p:bgPr>
        <a:blipFill>
          <a:blip r:embed="rId2">
            <a:alphaModFix/>
          </a:blip>
          <a:stretch>
            <a:fillRect/>
          </a:stretch>
        </a:blipFill>
        <a:effectLst/>
      </p:bgPr>
    </p:bg>
    <p:spTree>
      <p:nvGrpSpPr>
        <p:cNvPr id="1" name="Shape 160"/>
        <p:cNvGrpSpPr/>
        <p:nvPr/>
      </p:nvGrpSpPr>
      <p:grpSpPr>
        <a:xfrm>
          <a:off x="0" y="0"/>
          <a:ext cx="0" cy="0"/>
          <a:chOff x="0" y="0"/>
          <a:chExt cx="0" cy="0"/>
        </a:xfrm>
      </p:grpSpPr>
      <p:sp>
        <p:nvSpPr>
          <p:cNvPr id="161" name="Google Shape;161;p84"/>
          <p:cNvSpPr>
            <a:spLocks noGrp="1"/>
          </p:cNvSpPr>
          <p:nvPr>
            <p:ph type="pic" idx="2"/>
          </p:nvPr>
        </p:nvSpPr>
        <p:spPr>
          <a:xfrm>
            <a:off x="507999" y="460248"/>
            <a:ext cx="8229603" cy="556463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900"/>
              </a:spcBef>
              <a:spcAft>
                <a:spcPts val="0"/>
              </a:spcAft>
              <a:buClr>
                <a:schemeClr val="lt1"/>
              </a:buClr>
              <a:buSzPts val="3200"/>
              <a:buFont typeface="Arial"/>
              <a:buNone/>
              <a:defRPr sz="3200" b="0" i="0" u="none" strike="noStrike" cap="none">
                <a:solidFill>
                  <a:schemeClr val="lt1"/>
                </a:solidFill>
                <a:latin typeface="Calibri"/>
                <a:ea typeface="Calibri"/>
                <a:cs typeface="Calibri"/>
                <a:sym typeface="Calibri"/>
              </a:defRPr>
            </a:lvl1pPr>
            <a:lvl2pPr marR="0" lvl="1" algn="l" rtl="0">
              <a:lnSpc>
                <a:spcPct val="90000"/>
              </a:lnSpc>
              <a:spcBef>
                <a:spcPts val="450"/>
              </a:spcBef>
              <a:spcAft>
                <a:spcPts val="0"/>
              </a:spcAft>
              <a:buClr>
                <a:schemeClr val="lt1"/>
              </a:buClr>
              <a:buSzPts val="2800"/>
              <a:buFont typeface="Arial"/>
              <a:buNone/>
              <a:defRPr sz="2800" b="0" i="0" u="none" strike="noStrike" cap="none">
                <a:solidFill>
                  <a:schemeClr val="lt1"/>
                </a:solidFill>
                <a:latin typeface="Calibri"/>
                <a:ea typeface="Calibri"/>
                <a:cs typeface="Calibri"/>
                <a:sym typeface="Calibri"/>
              </a:defRPr>
            </a:lvl2pPr>
            <a:lvl3pPr marR="0" lvl="2" algn="l" rtl="0">
              <a:lnSpc>
                <a:spcPct val="90000"/>
              </a:lnSpc>
              <a:spcBef>
                <a:spcPts val="45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3pPr>
            <a:lvl4pPr marR="0" lvl="3"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4pPr>
            <a:lvl5pPr marR="0" lvl="4"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5pPr>
            <a:lvl6pPr marR="0" lvl="5"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6pPr>
            <a:lvl7pPr marR="0" lvl="6"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7pPr>
            <a:lvl8pPr marR="0" lvl="7"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8pPr>
            <a:lvl9pPr marR="0" lvl="8" algn="l" rtl="0">
              <a:lnSpc>
                <a:spcPct val="90000"/>
              </a:lnSpc>
              <a:spcBef>
                <a:spcPts val="45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9pPr>
          </a:lstStyle>
          <a:p>
            <a:endParaRPr dirty="0"/>
          </a:p>
        </p:txBody>
      </p:sp>
      <p:sp>
        <p:nvSpPr>
          <p:cNvPr id="162" name="Google Shape;162;p84"/>
          <p:cNvSpPr txBox="1">
            <a:spLocks noGrp="1"/>
          </p:cNvSpPr>
          <p:nvPr>
            <p:ph type="ftr" idx="11"/>
          </p:nvPr>
        </p:nvSpPr>
        <p:spPr>
          <a:xfrm>
            <a:off x="507999" y="6356350"/>
            <a:ext cx="4470400"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a:solidFill>
                  <a:srgbClr val="4545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3" name="Google Shape;163;p84"/>
          <p:cNvSpPr txBox="1">
            <a:spLocks noGrp="1"/>
          </p:cNvSpPr>
          <p:nvPr>
            <p:ph type="body" idx="1"/>
          </p:nvPr>
        </p:nvSpPr>
        <p:spPr>
          <a:xfrm>
            <a:off x="9386853" y="2232152"/>
            <a:ext cx="2547760" cy="2816352"/>
          </a:xfrm>
          <a:prstGeom prst="rect">
            <a:avLst/>
          </a:prstGeom>
          <a:noFill/>
          <a:ln>
            <a:noFill/>
          </a:ln>
        </p:spPr>
        <p:txBody>
          <a:bodyPr spcFirstLastPara="1" wrap="square" lIns="91425" tIns="0" rIns="91425" bIns="45700" anchor="t" anchorCtr="0">
            <a:normAutofit/>
          </a:bodyPr>
          <a:lstStyle>
            <a:lvl1pPr marL="457200" lvl="0" indent="-228600" algn="l">
              <a:lnSpc>
                <a:spcPct val="90000"/>
              </a:lnSpc>
              <a:spcBef>
                <a:spcPts val="900"/>
              </a:spcBef>
              <a:spcAft>
                <a:spcPts val="0"/>
              </a:spcAft>
              <a:buClr>
                <a:srgbClr val="FFFFFF"/>
              </a:buClr>
              <a:buSzPts val="1800"/>
              <a:buNone/>
              <a:defRPr sz="1800" b="0">
                <a:solidFill>
                  <a:srgbClr val="FFFFFF"/>
                </a:solidFill>
              </a:defRPr>
            </a:lvl1pPr>
            <a:lvl2pPr marL="914400" lvl="1" indent="-228600" algn="l">
              <a:lnSpc>
                <a:spcPct val="90000"/>
              </a:lnSpc>
              <a:spcBef>
                <a:spcPts val="450"/>
              </a:spcBef>
              <a:spcAft>
                <a:spcPts val="0"/>
              </a:spcAft>
              <a:buClr>
                <a:schemeClr val="lt1"/>
              </a:buClr>
              <a:buSzPts val="1200"/>
              <a:buNone/>
              <a:defRPr sz="1200"/>
            </a:lvl2pPr>
            <a:lvl3pPr marL="1371600" lvl="2" indent="-228600" algn="l">
              <a:lnSpc>
                <a:spcPct val="90000"/>
              </a:lnSpc>
              <a:spcBef>
                <a:spcPts val="450"/>
              </a:spcBef>
              <a:spcAft>
                <a:spcPts val="0"/>
              </a:spcAft>
              <a:buClr>
                <a:schemeClr val="lt1"/>
              </a:buClr>
              <a:buSzPts val="1000"/>
              <a:buNone/>
              <a:defRPr sz="1000"/>
            </a:lvl3pPr>
            <a:lvl4pPr marL="1828800" lvl="3" indent="-228600" algn="l">
              <a:lnSpc>
                <a:spcPct val="90000"/>
              </a:lnSpc>
              <a:spcBef>
                <a:spcPts val="450"/>
              </a:spcBef>
              <a:spcAft>
                <a:spcPts val="0"/>
              </a:spcAft>
              <a:buClr>
                <a:schemeClr val="lt1"/>
              </a:buClr>
              <a:buSzPts val="900"/>
              <a:buNone/>
              <a:defRPr sz="900"/>
            </a:lvl4pPr>
            <a:lvl5pPr marL="2286000" lvl="4" indent="-228600" algn="l">
              <a:lnSpc>
                <a:spcPct val="90000"/>
              </a:lnSpc>
              <a:spcBef>
                <a:spcPts val="450"/>
              </a:spcBef>
              <a:spcAft>
                <a:spcPts val="0"/>
              </a:spcAft>
              <a:buClr>
                <a:schemeClr val="lt1"/>
              </a:buClr>
              <a:buSzPts val="900"/>
              <a:buNone/>
              <a:defRPr sz="900"/>
            </a:lvl5pPr>
            <a:lvl6pPr marL="2743200" lvl="5" indent="-228600" algn="l">
              <a:lnSpc>
                <a:spcPct val="90000"/>
              </a:lnSpc>
              <a:spcBef>
                <a:spcPts val="450"/>
              </a:spcBef>
              <a:spcAft>
                <a:spcPts val="0"/>
              </a:spcAft>
              <a:buClr>
                <a:schemeClr val="lt1"/>
              </a:buClr>
              <a:buSzPts val="900"/>
              <a:buNone/>
              <a:defRPr sz="900"/>
            </a:lvl6pPr>
            <a:lvl7pPr marL="3200400" lvl="6" indent="-228600" algn="l">
              <a:lnSpc>
                <a:spcPct val="90000"/>
              </a:lnSpc>
              <a:spcBef>
                <a:spcPts val="450"/>
              </a:spcBef>
              <a:spcAft>
                <a:spcPts val="0"/>
              </a:spcAft>
              <a:buClr>
                <a:schemeClr val="lt1"/>
              </a:buClr>
              <a:buSzPts val="900"/>
              <a:buNone/>
              <a:defRPr sz="900"/>
            </a:lvl7pPr>
            <a:lvl8pPr marL="3657600" lvl="7" indent="-228600" algn="l">
              <a:lnSpc>
                <a:spcPct val="90000"/>
              </a:lnSpc>
              <a:spcBef>
                <a:spcPts val="450"/>
              </a:spcBef>
              <a:spcAft>
                <a:spcPts val="0"/>
              </a:spcAft>
              <a:buClr>
                <a:schemeClr val="lt1"/>
              </a:buClr>
              <a:buSzPts val="900"/>
              <a:buNone/>
              <a:defRPr sz="900"/>
            </a:lvl8pPr>
            <a:lvl9pPr marL="4114800" lvl="8" indent="-228600" algn="l">
              <a:lnSpc>
                <a:spcPct val="90000"/>
              </a:lnSpc>
              <a:spcBef>
                <a:spcPts val="450"/>
              </a:spcBef>
              <a:spcAft>
                <a:spcPts val="0"/>
              </a:spcAft>
              <a:buClr>
                <a:schemeClr val="lt1"/>
              </a:buClr>
              <a:buSzPts val="900"/>
              <a:buNone/>
              <a:defRPr sz="900"/>
            </a:lvl9pPr>
          </a:lstStyle>
          <a:p>
            <a:endParaRPr/>
          </a:p>
        </p:txBody>
      </p:sp>
      <p:sp>
        <p:nvSpPr>
          <p:cNvPr id="164" name="Google Shape;164;p84"/>
          <p:cNvSpPr txBox="1">
            <a:spLocks noGrp="1"/>
          </p:cNvSpPr>
          <p:nvPr>
            <p:ph type="title"/>
          </p:nvPr>
        </p:nvSpPr>
        <p:spPr>
          <a:xfrm>
            <a:off x="9383776" y="1096963"/>
            <a:ext cx="2551275" cy="10335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000"/>
              <a:buFont typeface="Calibri"/>
              <a:buNone/>
              <a:defRPr sz="2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5" name="Google Shape;165;p84" descr="co_cde_shield_rgb.eps"/>
          <p:cNvPicPr preferRelativeResize="0"/>
          <p:nvPr/>
        </p:nvPicPr>
        <p:blipFill rotWithShape="1">
          <a:blip r:embed="rId3">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Content with Caption Left">
  <p:cSld name="Content with Caption Left">
    <p:bg>
      <p:bgPr>
        <a:blipFill>
          <a:blip r:embed="rId2">
            <a:alphaModFix/>
          </a:blip>
          <a:stretch>
            <a:fillRect/>
          </a:stretch>
        </a:blipFill>
        <a:effectLst/>
      </p:bgPr>
    </p:bg>
    <p:spTree>
      <p:nvGrpSpPr>
        <p:cNvPr id="1" name="Shape 166"/>
        <p:cNvGrpSpPr/>
        <p:nvPr/>
      </p:nvGrpSpPr>
      <p:grpSpPr>
        <a:xfrm>
          <a:off x="0" y="0"/>
          <a:ext cx="0" cy="0"/>
          <a:chOff x="0" y="0"/>
          <a:chExt cx="0" cy="0"/>
        </a:xfrm>
      </p:grpSpPr>
      <p:sp>
        <p:nvSpPr>
          <p:cNvPr id="167" name="Google Shape;167;p85"/>
          <p:cNvSpPr txBox="1">
            <a:spLocks noGrp="1"/>
          </p:cNvSpPr>
          <p:nvPr>
            <p:ph type="ftr" idx="11"/>
          </p:nvPr>
        </p:nvSpPr>
        <p:spPr>
          <a:xfrm>
            <a:off x="196428" y="6356350"/>
            <a:ext cx="2432065"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a:solidFill>
                  <a:srgbClr val="4545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68" name="Google Shape;168;p85"/>
          <p:cNvSpPr txBox="1">
            <a:spLocks noGrp="1"/>
          </p:cNvSpPr>
          <p:nvPr>
            <p:ph type="body" idx="1"/>
          </p:nvPr>
        </p:nvSpPr>
        <p:spPr>
          <a:xfrm>
            <a:off x="2932854" y="1036321"/>
            <a:ext cx="8785669" cy="4969193"/>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900"/>
              </a:spcBef>
              <a:spcAft>
                <a:spcPts val="0"/>
              </a:spcAft>
              <a:buClr>
                <a:schemeClr val="dk1"/>
              </a:buClr>
              <a:buSzPts val="2400"/>
              <a:buChar char="•"/>
              <a:defRPr sz="2400"/>
            </a:lvl1pPr>
            <a:lvl2pPr marL="914400" lvl="1" indent="-368300" algn="l">
              <a:lnSpc>
                <a:spcPct val="90000"/>
              </a:lnSpc>
              <a:spcBef>
                <a:spcPts val="450"/>
              </a:spcBef>
              <a:spcAft>
                <a:spcPts val="0"/>
              </a:spcAft>
              <a:buClr>
                <a:schemeClr val="dk1"/>
              </a:buClr>
              <a:buSzPts val="2200"/>
              <a:buChar char="•"/>
              <a:defRPr sz="2200"/>
            </a:lvl2pPr>
            <a:lvl3pPr marL="1371600" lvl="2" indent="-355600" algn="l">
              <a:lnSpc>
                <a:spcPct val="90000"/>
              </a:lnSpc>
              <a:spcBef>
                <a:spcPts val="450"/>
              </a:spcBef>
              <a:spcAft>
                <a:spcPts val="0"/>
              </a:spcAft>
              <a:buClr>
                <a:schemeClr val="dk1"/>
              </a:buClr>
              <a:buSzPts val="2000"/>
              <a:buChar char="•"/>
              <a:defRPr sz="2000"/>
            </a:lvl3pPr>
            <a:lvl4pPr marL="1828800" lvl="3" indent="-342900" algn="l">
              <a:lnSpc>
                <a:spcPct val="90000"/>
              </a:lnSpc>
              <a:spcBef>
                <a:spcPts val="450"/>
              </a:spcBef>
              <a:spcAft>
                <a:spcPts val="0"/>
              </a:spcAft>
              <a:buClr>
                <a:schemeClr val="dk1"/>
              </a:buClr>
              <a:buSzPts val="1800"/>
              <a:buChar char="•"/>
              <a:defRPr sz="1800"/>
            </a:lvl4pPr>
            <a:lvl5pPr marL="2286000" lvl="4" indent="-330200" algn="l">
              <a:lnSpc>
                <a:spcPct val="90000"/>
              </a:lnSpc>
              <a:spcBef>
                <a:spcPts val="450"/>
              </a:spcBef>
              <a:spcAft>
                <a:spcPts val="0"/>
              </a:spcAft>
              <a:buClr>
                <a:schemeClr val="dk1"/>
              </a:buClr>
              <a:buSzPts val="1600"/>
              <a:buChar char="•"/>
              <a:defRPr sz="1600"/>
            </a:lvl5pPr>
            <a:lvl6pPr marL="2743200" lvl="5" indent="-355600" algn="l">
              <a:lnSpc>
                <a:spcPct val="90000"/>
              </a:lnSpc>
              <a:spcBef>
                <a:spcPts val="450"/>
              </a:spcBef>
              <a:spcAft>
                <a:spcPts val="0"/>
              </a:spcAft>
              <a:buClr>
                <a:schemeClr val="dk1"/>
              </a:buClr>
              <a:buSzPts val="2000"/>
              <a:buChar char="•"/>
              <a:defRPr sz="2000"/>
            </a:lvl6pPr>
            <a:lvl7pPr marL="3200400" lvl="6" indent="-355600" algn="l">
              <a:lnSpc>
                <a:spcPct val="90000"/>
              </a:lnSpc>
              <a:spcBef>
                <a:spcPts val="450"/>
              </a:spcBef>
              <a:spcAft>
                <a:spcPts val="0"/>
              </a:spcAft>
              <a:buClr>
                <a:schemeClr val="dk1"/>
              </a:buClr>
              <a:buSzPts val="2000"/>
              <a:buChar char="•"/>
              <a:defRPr sz="2000"/>
            </a:lvl7pPr>
            <a:lvl8pPr marL="3657600" lvl="7" indent="-355600" algn="l">
              <a:lnSpc>
                <a:spcPct val="90000"/>
              </a:lnSpc>
              <a:spcBef>
                <a:spcPts val="450"/>
              </a:spcBef>
              <a:spcAft>
                <a:spcPts val="0"/>
              </a:spcAft>
              <a:buClr>
                <a:schemeClr val="dk1"/>
              </a:buClr>
              <a:buSzPts val="2000"/>
              <a:buChar char="•"/>
              <a:defRPr sz="2000"/>
            </a:lvl8pPr>
            <a:lvl9pPr marL="4114800" lvl="8" indent="-355600" algn="l">
              <a:lnSpc>
                <a:spcPct val="90000"/>
              </a:lnSpc>
              <a:spcBef>
                <a:spcPts val="450"/>
              </a:spcBef>
              <a:spcAft>
                <a:spcPts val="0"/>
              </a:spcAft>
              <a:buClr>
                <a:schemeClr val="dk1"/>
              </a:buClr>
              <a:buSzPts val="2000"/>
              <a:buChar char="•"/>
              <a:defRPr sz="2000"/>
            </a:lvl9pPr>
          </a:lstStyle>
          <a:p>
            <a:endParaRPr/>
          </a:p>
        </p:txBody>
      </p:sp>
      <p:sp>
        <p:nvSpPr>
          <p:cNvPr id="169" name="Google Shape;169;p85"/>
          <p:cNvSpPr txBox="1">
            <a:spLocks noGrp="1"/>
          </p:cNvSpPr>
          <p:nvPr>
            <p:ph type="body" idx="2"/>
          </p:nvPr>
        </p:nvSpPr>
        <p:spPr>
          <a:xfrm>
            <a:off x="2932852" y="304801"/>
            <a:ext cx="8785669" cy="63976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900"/>
              </a:spcBef>
              <a:spcAft>
                <a:spcPts val="0"/>
              </a:spcAft>
              <a:buClr>
                <a:schemeClr val="dk1"/>
              </a:buClr>
              <a:buSzPts val="2800"/>
              <a:buNone/>
              <a:defRPr sz="2800" b="0" i="0">
                <a:solidFill>
                  <a:schemeClr val="dk1"/>
                </a:solidFill>
                <a:latin typeface="Arial"/>
                <a:ea typeface="Arial"/>
                <a:cs typeface="Arial"/>
                <a:sym typeface="Arial"/>
              </a:defRPr>
            </a:lvl1pPr>
            <a:lvl2pPr marL="914400" lvl="1" indent="-228600" algn="l">
              <a:lnSpc>
                <a:spcPct val="90000"/>
              </a:lnSpc>
              <a:spcBef>
                <a:spcPts val="450"/>
              </a:spcBef>
              <a:spcAft>
                <a:spcPts val="0"/>
              </a:spcAft>
              <a:buClr>
                <a:schemeClr val="dk1"/>
              </a:buClr>
              <a:buSzPts val="2000"/>
              <a:buNone/>
              <a:defRPr sz="2000" b="1"/>
            </a:lvl2pPr>
            <a:lvl3pPr marL="1371600" lvl="2" indent="-228600" algn="l">
              <a:lnSpc>
                <a:spcPct val="90000"/>
              </a:lnSpc>
              <a:spcBef>
                <a:spcPts val="450"/>
              </a:spcBef>
              <a:spcAft>
                <a:spcPts val="0"/>
              </a:spcAft>
              <a:buClr>
                <a:schemeClr val="dk1"/>
              </a:buClr>
              <a:buSzPts val="1800"/>
              <a:buNone/>
              <a:defRPr sz="1800" b="1"/>
            </a:lvl3pPr>
            <a:lvl4pPr marL="1828800" lvl="3" indent="-228600" algn="l">
              <a:lnSpc>
                <a:spcPct val="90000"/>
              </a:lnSpc>
              <a:spcBef>
                <a:spcPts val="450"/>
              </a:spcBef>
              <a:spcAft>
                <a:spcPts val="0"/>
              </a:spcAft>
              <a:buClr>
                <a:schemeClr val="dk1"/>
              </a:buClr>
              <a:buSzPts val="1600"/>
              <a:buNone/>
              <a:defRPr sz="1600" b="1"/>
            </a:lvl4pPr>
            <a:lvl5pPr marL="2286000" lvl="4" indent="-228600" algn="l">
              <a:lnSpc>
                <a:spcPct val="90000"/>
              </a:lnSpc>
              <a:spcBef>
                <a:spcPts val="450"/>
              </a:spcBef>
              <a:spcAft>
                <a:spcPts val="0"/>
              </a:spcAft>
              <a:buClr>
                <a:schemeClr val="dk1"/>
              </a:buClr>
              <a:buSzPts val="1600"/>
              <a:buNone/>
              <a:defRPr sz="1600" b="1"/>
            </a:lvl5pPr>
            <a:lvl6pPr marL="2743200" lvl="5" indent="-228600" algn="l">
              <a:lnSpc>
                <a:spcPct val="90000"/>
              </a:lnSpc>
              <a:spcBef>
                <a:spcPts val="450"/>
              </a:spcBef>
              <a:spcAft>
                <a:spcPts val="0"/>
              </a:spcAft>
              <a:buClr>
                <a:schemeClr val="dk1"/>
              </a:buClr>
              <a:buSzPts val="1600"/>
              <a:buNone/>
              <a:defRPr sz="1600" b="1"/>
            </a:lvl6pPr>
            <a:lvl7pPr marL="3200400" lvl="6" indent="-228600" algn="l">
              <a:lnSpc>
                <a:spcPct val="90000"/>
              </a:lnSpc>
              <a:spcBef>
                <a:spcPts val="450"/>
              </a:spcBef>
              <a:spcAft>
                <a:spcPts val="0"/>
              </a:spcAft>
              <a:buClr>
                <a:schemeClr val="dk1"/>
              </a:buClr>
              <a:buSzPts val="1600"/>
              <a:buNone/>
              <a:defRPr sz="1600" b="1"/>
            </a:lvl7pPr>
            <a:lvl8pPr marL="3657600" lvl="7" indent="-228600" algn="l">
              <a:lnSpc>
                <a:spcPct val="90000"/>
              </a:lnSpc>
              <a:spcBef>
                <a:spcPts val="450"/>
              </a:spcBef>
              <a:spcAft>
                <a:spcPts val="0"/>
              </a:spcAft>
              <a:buClr>
                <a:schemeClr val="dk1"/>
              </a:buClr>
              <a:buSzPts val="1600"/>
              <a:buNone/>
              <a:defRPr sz="1600" b="1"/>
            </a:lvl8pPr>
            <a:lvl9pPr marL="4114800" lvl="8" indent="-228600" algn="l">
              <a:lnSpc>
                <a:spcPct val="90000"/>
              </a:lnSpc>
              <a:spcBef>
                <a:spcPts val="450"/>
              </a:spcBef>
              <a:spcAft>
                <a:spcPts val="0"/>
              </a:spcAft>
              <a:buClr>
                <a:schemeClr val="dk1"/>
              </a:buClr>
              <a:buSzPts val="1600"/>
              <a:buNone/>
              <a:defRPr sz="1600" b="1"/>
            </a:lvl9pPr>
          </a:lstStyle>
          <a:p>
            <a:endParaRPr/>
          </a:p>
        </p:txBody>
      </p:sp>
      <p:sp>
        <p:nvSpPr>
          <p:cNvPr id="170" name="Google Shape;170;p85"/>
          <p:cNvSpPr txBox="1">
            <a:spLocks noGrp="1"/>
          </p:cNvSpPr>
          <p:nvPr>
            <p:ph type="body" idx="3"/>
          </p:nvPr>
        </p:nvSpPr>
        <p:spPr>
          <a:xfrm>
            <a:off x="80293" y="2171510"/>
            <a:ext cx="2547760" cy="2816352"/>
          </a:xfrm>
          <a:prstGeom prst="rect">
            <a:avLst/>
          </a:prstGeom>
          <a:noFill/>
          <a:ln>
            <a:noFill/>
          </a:ln>
        </p:spPr>
        <p:txBody>
          <a:bodyPr spcFirstLastPara="1" wrap="square" lIns="91425" tIns="0" rIns="91425" bIns="45700" anchor="t" anchorCtr="0">
            <a:normAutofit/>
          </a:bodyPr>
          <a:lstStyle>
            <a:lvl1pPr marL="457200" lvl="0" indent="-228600" algn="l">
              <a:lnSpc>
                <a:spcPct val="90000"/>
              </a:lnSpc>
              <a:spcBef>
                <a:spcPts val="900"/>
              </a:spcBef>
              <a:spcAft>
                <a:spcPts val="0"/>
              </a:spcAft>
              <a:buClr>
                <a:srgbClr val="FFFFFF"/>
              </a:buClr>
              <a:buSzPts val="1800"/>
              <a:buNone/>
              <a:defRPr sz="1800" b="0">
                <a:solidFill>
                  <a:srgbClr val="FFFFFF"/>
                </a:solidFill>
              </a:defRPr>
            </a:lvl1pPr>
            <a:lvl2pPr marL="914400" lvl="1" indent="-228600" algn="l">
              <a:lnSpc>
                <a:spcPct val="90000"/>
              </a:lnSpc>
              <a:spcBef>
                <a:spcPts val="450"/>
              </a:spcBef>
              <a:spcAft>
                <a:spcPts val="0"/>
              </a:spcAft>
              <a:buClr>
                <a:schemeClr val="dk1"/>
              </a:buClr>
              <a:buSzPts val="1200"/>
              <a:buNone/>
              <a:defRPr sz="1200"/>
            </a:lvl2pPr>
            <a:lvl3pPr marL="1371600" lvl="2" indent="-228600" algn="l">
              <a:lnSpc>
                <a:spcPct val="90000"/>
              </a:lnSpc>
              <a:spcBef>
                <a:spcPts val="450"/>
              </a:spcBef>
              <a:spcAft>
                <a:spcPts val="0"/>
              </a:spcAft>
              <a:buClr>
                <a:schemeClr val="dk1"/>
              </a:buClr>
              <a:buSzPts val="1000"/>
              <a:buNone/>
              <a:defRPr sz="100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171" name="Google Shape;171;p85"/>
          <p:cNvSpPr txBox="1">
            <a:spLocks noGrp="1"/>
          </p:cNvSpPr>
          <p:nvPr>
            <p:ph type="title"/>
          </p:nvPr>
        </p:nvSpPr>
        <p:spPr>
          <a:xfrm>
            <a:off x="77216" y="1036321"/>
            <a:ext cx="2551275" cy="10335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72" name="Google Shape;172;p85" descr="co_cde_shield_rgb.eps"/>
          <p:cNvPicPr preferRelativeResize="0"/>
          <p:nvPr/>
        </p:nvPicPr>
        <p:blipFill rotWithShape="1">
          <a:blip r:embed="rId3">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lank with Caption Left">
  <p:cSld name="Blank with Caption Left">
    <p:bg>
      <p:bgPr>
        <a:blipFill>
          <a:blip r:embed="rId2">
            <a:alphaModFix/>
          </a:blip>
          <a:stretch>
            <a:fillRect/>
          </a:stretch>
        </a:blipFill>
        <a:effectLst/>
      </p:bgPr>
    </p:bg>
    <p:spTree>
      <p:nvGrpSpPr>
        <p:cNvPr id="1" name="Shape 173"/>
        <p:cNvGrpSpPr/>
        <p:nvPr/>
      </p:nvGrpSpPr>
      <p:grpSpPr>
        <a:xfrm>
          <a:off x="0" y="0"/>
          <a:ext cx="0" cy="0"/>
          <a:chOff x="0" y="0"/>
          <a:chExt cx="0" cy="0"/>
        </a:xfrm>
      </p:grpSpPr>
      <p:sp>
        <p:nvSpPr>
          <p:cNvPr id="174" name="Google Shape;174;p86"/>
          <p:cNvSpPr txBox="1">
            <a:spLocks noGrp="1"/>
          </p:cNvSpPr>
          <p:nvPr>
            <p:ph type="ftr" idx="11"/>
          </p:nvPr>
        </p:nvSpPr>
        <p:spPr>
          <a:xfrm>
            <a:off x="264161" y="6356350"/>
            <a:ext cx="2364332"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a:solidFill>
                  <a:srgbClr val="4545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5" name="Google Shape;175;p86"/>
          <p:cNvSpPr txBox="1">
            <a:spLocks noGrp="1"/>
          </p:cNvSpPr>
          <p:nvPr>
            <p:ph type="body" idx="1"/>
          </p:nvPr>
        </p:nvSpPr>
        <p:spPr>
          <a:xfrm>
            <a:off x="80293" y="2232152"/>
            <a:ext cx="2547760" cy="2816352"/>
          </a:xfrm>
          <a:prstGeom prst="rect">
            <a:avLst/>
          </a:prstGeom>
          <a:noFill/>
          <a:ln>
            <a:noFill/>
          </a:ln>
        </p:spPr>
        <p:txBody>
          <a:bodyPr spcFirstLastPara="1" wrap="square" lIns="91425" tIns="0" rIns="91425" bIns="45700" anchor="t" anchorCtr="0">
            <a:normAutofit/>
          </a:bodyPr>
          <a:lstStyle>
            <a:lvl1pPr marL="457200" lvl="0" indent="-228600" algn="l">
              <a:lnSpc>
                <a:spcPct val="90000"/>
              </a:lnSpc>
              <a:spcBef>
                <a:spcPts val="900"/>
              </a:spcBef>
              <a:spcAft>
                <a:spcPts val="0"/>
              </a:spcAft>
              <a:buClr>
                <a:srgbClr val="FFFFFF"/>
              </a:buClr>
              <a:buSzPts val="1800"/>
              <a:buNone/>
              <a:defRPr sz="1800" b="0">
                <a:solidFill>
                  <a:srgbClr val="FFFFFF"/>
                </a:solidFill>
              </a:defRPr>
            </a:lvl1pPr>
            <a:lvl2pPr marL="914400" lvl="1" indent="-228600" algn="l">
              <a:lnSpc>
                <a:spcPct val="90000"/>
              </a:lnSpc>
              <a:spcBef>
                <a:spcPts val="450"/>
              </a:spcBef>
              <a:spcAft>
                <a:spcPts val="0"/>
              </a:spcAft>
              <a:buClr>
                <a:schemeClr val="dk1"/>
              </a:buClr>
              <a:buSzPts val="1200"/>
              <a:buNone/>
              <a:defRPr sz="1200"/>
            </a:lvl2pPr>
            <a:lvl3pPr marL="1371600" lvl="2" indent="-228600" algn="l">
              <a:lnSpc>
                <a:spcPct val="90000"/>
              </a:lnSpc>
              <a:spcBef>
                <a:spcPts val="450"/>
              </a:spcBef>
              <a:spcAft>
                <a:spcPts val="0"/>
              </a:spcAft>
              <a:buClr>
                <a:schemeClr val="dk1"/>
              </a:buClr>
              <a:buSzPts val="1000"/>
              <a:buNone/>
              <a:defRPr sz="100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176" name="Google Shape;176;p86"/>
          <p:cNvSpPr txBox="1">
            <a:spLocks noGrp="1"/>
          </p:cNvSpPr>
          <p:nvPr>
            <p:ph type="title"/>
          </p:nvPr>
        </p:nvSpPr>
        <p:spPr>
          <a:xfrm>
            <a:off x="77216" y="1096963"/>
            <a:ext cx="2551275" cy="10335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000"/>
              <a:buFont typeface="Calibri"/>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77" name="Google Shape;177;p86" descr="co_cde_shield_rgb.eps"/>
          <p:cNvPicPr preferRelativeResize="0"/>
          <p:nvPr/>
        </p:nvPicPr>
        <p:blipFill rotWithShape="1">
          <a:blip r:embed="rId3">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Picture with Caption Left">
  <p:cSld name="Picture with Caption Left">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p87"/>
          <p:cNvSpPr>
            <a:spLocks noGrp="1"/>
          </p:cNvSpPr>
          <p:nvPr>
            <p:ph type="pic" idx="2"/>
          </p:nvPr>
        </p:nvSpPr>
        <p:spPr>
          <a:xfrm>
            <a:off x="2951048" y="304800"/>
            <a:ext cx="8834552" cy="5773732"/>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9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45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4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45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180" name="Google Shape;180;p87"/>
          <p:cNvSpPr txBox="1">
            <a:spLocks noGrp="1"/>
          </p:cNvSpPr>
          <p:nvPr>
            <p:ph type="ftr" idx="11"/>
          </p:nvPr>
        </p:nvSpPr>
        <p:spPr>
          <a:xfrm>
            <a:off x="383371" y="6356350"/>
            <a:ext cx="2235200" cy="27432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a:solidFill>
                  <a:srgbClr val="4545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1" name="Google Shape;181;p87"/>
          <p:cNvSpPr txBox="1">
            <a:spLocks noGrp="1"/>
          </p:cNvSpPr>
          <p:nvPr>
            <p:ph type="body" idx="1"/>
          </p:nvPr>
        </p:nvSpPr>
        <p:spPr>
          <a:xfrm>
            <a:off x="70811" y="2232152"/>
            <a:ext cx="2547760" cy="2816352"/>
          </a:xfrm>
          <a:prstGeom prst="rect">
            <a:avLst/>
          </a:prstGeom>
          <a:noFill/>
          <a:ln>
            <a:noFill/>
          </a:ln>
        </p:spPr>
        <p:txBody>
          <a:bodyPr spcFirstLastPara="1" wrap="square" lIns="91425" tIns="0" rIns="91425" bIns="45700" anchor="t" anchorCtr="0">
            <a:normAutofit/>
          </a:bodyPr>
          <a:lstStyle>
            <a:lvl1pPr marL="457200" lvl="0" indent="-228600" algn="l">
              <a:lnSpc>
                <a:spcPct val="90000"/>
              </a:lnSpc>
              <a:spcBef>
                <a:spcPts val="900"/>
              </a:spcBef>
              <a:spcAft>
                <a:spcPts val="0"/>
              </a:spcAft>
              <a:buClr>
                <a:srgbClr val="5C6670"/>
              </a:buClr>
              <a:buSzPts val="1800"/>
              <a:buNone/>
              <a:defRPr sz="1800" b="0">
                <a:solidFill>
                  <a:srgbClr val="5C6670"/>
                </a:solidFill>
              </a:defRPr>
            </a:lvl1pPr>
            <a:lvl2pPr marL="914400" lvl="1" indent="-228600" algn="l">
              <a:lnSpc>
                <a:spcPct val="90000"/>
              </a:lnSpc>
              <a:spcBef>
                <a:spcPts val="450"/>
              </a:spcBef>
              <a:spcAft>
                <a:spcPts val="0"/>
              </a:spcAft>
              <a:buClr>
                <a:schemeClr val="dk1"/>
              </a:buClr>
              <a:buSzPts val="1200"/>
              <a:buNone/>
              <a:defRPr sz="1200"/>
            </a:lvl2pPr>
            <a:lvl3pPr marL="1371600" lvl="2" indent="-228600" algn="l">
              <a:lnSpc>
                <a:spcPct val="90000"/>
              </a:lnSpc>
              <a:spcBef>
                <a:spcPts val="450"/>
              </a:spcBef>
              <a:spcAft>
                <a:spcPts val="0"/>
              </a:spcAft>
              <a:buClr>
                <a:schemeClr val="dk1"/>
              </a:buClr>
              <a:buSzPts val="1000"/>
              <a:buNone/>
              <a:defRPr sz="1000"/>
            </a:lvl3pPr>
            <a:lvl4pPr marL="1828800" lvl="3" indent="-228600" algn="l">
              <a:lnSpc>
                <a:spcPct val="90000"/>
              </a:lnSpc>
              <a:spcBef>
                <a:spcPts val="450"/>
              </a:spcBef>
              <a:spcAft>
                <a:spcPts val="0"/>
              </a:spcAft>
              <a:buClr>
                <a:schemeClr val="dk1"/>
              </a:buClr>
              <a:buSzPts val="900"/>
              <a:buNone/>
              <a:defRPr sz="900"/>
            </a:lvl4pPr>
            <a:lvl5pPr marL="2286000" lvl="4" indent="-228600" algn="l">
              <a:lnSpc>
                <a:spcPct val="90000"/>
              </a:lnSpc>
              <a:spcBef>
                <a:spcPts val="450"/>
              </a:spcBef>
              <a:spcAft>
                <a:spcPts val="0"/>
              </a:spcAft>
              <a:buClr>
                <a:schemeClr val="dk1"/>
              </a:buClr>
              <a:buSzPts val="900"/>
              <a:buNone/>
              <a:defRPr sz="900"/>
            </a:lvl5pPr>
            <a:lvl6pPr marL="2743200" lvl="5" indent="-228600" algn="l">
              <a:lnSpc>
                <a:spcPct val="90000"/>
              </a:lnSpc>
              <a:spcBef>
                <a:spcPts val="450"/>
              </a:spcBef>
              <a:spcAft>
                <a:spcPts val="0"/>
              </a:spcAft>
              <a:buClr>
                <a:schemeClr val="dk1"/>
              </a:buClr>
              <a:buSzPts val="900"/>
              <a:buNone/>
              <a:defRPr sz="900"/>
            </a:lvl6pPr>
            <a:lvl7pPr marL="3200400" lvl="6" indent="-228600" algn="l">
              <a:lnSpc>
                <a:spcPct val="90000"/>
              </a:lnSpc>
              <a:spcBef>
                <a:spcPts val="450"/>
              </a:spcBef>
              <a:spcAft>
                <a:spcPts val="0"/>
              </a:spcAft>
              <a:buClr>
                <a:schemeClr val="dk1"/>
              </a:buClr>
              <a:buSzPts val="900"/>
              <a:buNone/>
              <a:defRPr sz="900"/>
            </a:lvl7pPr>
            <a:lvl8pPr marL="3657600" lvl="7" indent="-228600" algn="l">
              <a:lnSpc>
                <a:spcPct val="90000"/>
              </a:lnSpc>
              <a:spcBef>
                <a:spcPts val="450"/>
              </a:spcBef>
              <a:spcAft>
                <a:spcPts val="0"/>
              </a:spcAft>
              <a:buClr>
                <a:schemeClr val="dk1"/>
              </a:buClr>
              <a:buSzPts val="900"/>
              <a:buNone/>
              <a:defRPr sz="900"/>
            </a:lvl8pPr>
            <a:lvl9pPr marL="4114800" lvl="8" indent="-228600" algn="l">
              <a:lnSpc>
                <a:spcPct val="90000"/>
              </a:lnSpc>
              <a:spcBef>
                <a:spcPts val="450"/>
              </a:spcBef>
              <a:spcAft>
                <a:spcPts val="0"/>
              </a:spcAft>
              <a:buClr>
                <a:schemeClr val="dk1"/>
              </a:buClr>
              <a:buSzPts val="900"/>
              <a:buNone/>
              <a:defRPr sz="900"/>
            </a:lvl9pPr>
          </a:lstStyle>
          <a:p>
            <a:endParaRPr/>
          </a:p>
        </p:txBody>
      </p:sp>
      <p:sp>
        <p:nvSpPr>
          <p:cNvPr id="182" name="Google Shape;182;p87"/>
          <p:cNvSpPr txBox="1">
            <a:spLocks noGrp="1"/>
          </p:cNvSpPr>
          <p:nvPr>
            <p:ph type="title"/>
          </p:nvPr>
        </p:nvSpPr>
        <p:spPr>
          <a:xfrm>
            <a:off x="67733" y="1096963"/>
            <a:ext cx="2551275" cy="10335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C6670"/>
              </a:buClr>
              <a:buSzPts val="2000"/>
              <a:buFont typeface="Calibri"/>
              <a:buNone/>
              <a:defRPr sz="2000">
                <a:solidFill>
                  <a:srgbClr val="5C667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3" name="Google Shape;183;p87" descr="co_cde_shield_rgb.eps"/>
          <p:cNvPicPr preferRelativeResize="0"/>
          <p:nvPr/>
        </p:nvPicPr>
        <p:blipFill rotWithShape="1">
          <a:blip r:embed="rId3">
            <a:alphaModFix/>
          </a:blip>
          <a:srcRect/>
          <a:stretch/>
        </p:blipFill>
        <p:spPr>
          <a:xfrm>
            <a:off x="10302041" y="6078534"/>
            <a:ext cx="1548215" cy="682117"/>
          </a:xfrm>
          <a:prstGeom prst="rect">
            <a:avLst/>
          </a:prstGeom>
          <a:noFill/>
          <a:ln>
            <a:noFill/>
          </a:ln>
        </p:spPr>
      </p:pic>
    </p:spTree>
  </p:cSld>
  <p:clrMapOvr>
    <a:masterClrMapping/>
  </p:clrMapOvr>
  <p:transition spd="slow">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ection Divider">
  <p:cSld name="Section Divider">
    <p:bg>
      <p:bgPr>
        <a:solidFill>
          <a:schemeClr val="accent5"/>
        </a:solidFill>
        <a:effectLst/>
      </p:bgPr>
    </p:bg>
    <p:spTree>
      <p:nvGrpSpPr>
        <p:cNvPr id="1" name="Shape 184"/>
        <p:cNvGrpSpPr/>
        <p:nvPr/>
      </p:nvGrpSpPr>
      <p:grpSpPr>
        <a:xfrm>
          <a:off x="0" y="0"/>
          <a:ext cx="0" cy="0"/>
          <a:chOff x="0" y="0"/>
          <a:chExt cx="0" cy="0"/>
        </a:xfrm>
      </p:grpSpPr>
      <p:pic>
        <p:nvPicPr>
          <p:cNvPr id="185" name="Google Shape;185;p88" descr="CDE LOGO TEST.png"/>
          <p:cNvPicPr preferRelativeResize="0"/>
          <p:nvPr/>
        </p:nvPicPr>
        <p:blipFill rotWithShape="1">
          <a:blip r:embed="rId2">
            <a:alphaModFix/>
          </a:blip>
          <a:srcRect/>
          <a:stretch/>
        </p:blipFill>
        <p:spPr>
          <a:xfrm>
            <a:off x="8271934" y="6223000"/>
            <a:ext cx="3445933" cy="407988"/>
          </a:xfrm>
          <a:prstGeom prst="rect">
            <a:avLst/>
          </a:prstGeom>
          <a:noFill/>
          <a:ln>
            <a:noFill/>
          </a:ln>
        </p:spPr>
      </p:pic>
      <p:sp>
        <p:nvSpPr>
          <p:cNvPr id="186" name="Google Shape;186;p88"/>
          <p:cNvSpPr txBox="1">
            <a:spLocks noGrp="1"/>
          </p:cNvSpPr>
          <p:nvPr>
            <p:ph type="body" idx="1"/>
          </p:nvPr>
        </p:nvSpPr>
        <p:spPr>
          <a:xfrm>
            <a:off x="508001" y="3412609"/>
            <a:ext cx="11122468" cy="1281313"/>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900"/>
              </a:spcBef>
              <a:spcAft>
                <a:spcPts val="0"/>
              </a:spcAft>
              <a:buClr>
                <a:srgbClr val="404040"/>
              </a:buClr>
              <a:buSzPts val="2400"/>
              <a:buNone/>
              <a:defRPr sz="2400">
                <a:solidFill>
                  <a:srgbClr val="404040"/>
                </a:solidFill>
              </a:defRPr>
            </a:lvl1pPr>
            <a:lvl2pPr marL="914400" lvl="1" indent="-228600" algn="l">
              <a:lnSpc>
                <a:spcPct val="90000"/>
              </a:lnSpc>
              <a:spcBef>
                <a:spcPts val="450"/>
              </a:spcBef>
              <a:spcAft>
                <a:spcPts val="0"/>
              </a:spcAft>
              <a:buClr>
                <a:srgbClr val="888888"/>
              </a:buClr>
              <a:buSzPts val="1800"/>
              <a:buNone/>
              <a:defRPr sz="1800">
                <a:solidFill>
                  <a:srgbClr val="888888"/>
                </a:solidFill>
              </a:defRPr>
            </a:lvl2pPr>
            <a:lvl3pPr marL="1371600" lvl="2" indent="-228600" algn="l">
              <a:lnSpc>
                <a:spcPct val="90000"/>
              </a:lnSpc>
              <a:spcBef>
                <a:spcPts val="450"/>
              </a:spcBef>
              <a:spcAft>
                <a:spcPts val="0"/>
              </a:spcAft>
              <a:buClr>
                <a:srgbClr val="888888"/>
              </a:buClr>
              <a:buSzPts val="1600"/>
              <a:buNone/>
              <a:defRPr sz="1600">
                <a:solidFill>
                  <a:srgbClr val="888888"/>
                </a:solidFill>
              </a:defRPr>
            </a:lvl3pPr>
            <a:lvl4pPr marL="1828800" lvl="3" indent="-228600" algn="l">
              <a:lnSpc>
                <a:spcPct val="90000"/>
              </a:lnSpc>
              <a:spcBef>
                <a:spcPts val="450"/>
              </a:spcBef>
              <a:spcAft>
                <a:spcPts val="0"/>
              </a:spcAft>
              <a:buClr>
                <a:srgbClr val="888888"/>
              </a:buClr>
              <a:buSzPts val="1400"/>
              <a:buNone/>
              <a:defRPr sz="1400">
                <a:solidFill>
                  <a:srgbClr val="888888"/>
                </a:solidFill>
              </a:defRPr>
            </a:lvl4pPr>
            <a:lvl5pPr marL="2286000" lvl="4" indent="-228600" algn="l">
              <a:lnSpc>
                <a:spcPct val="90000"/>
              </a:lnSpc>
              <a:spcBef>
                <a:spcPts val="450"/>
              </a:spcBef>
              <a:spcAft>
                <a:spcPts val="0"/>
              </a:spcAft>
              <a:buClr>
                <a:srgbClr val="888888"/>
              </a:buClr>
              <a:buSzPts val="1400"/>
              <a:buNone/>
              <a:defRPr sz="1400">
                <a:solidFill>
                  <a:srgbClr val="888888"/>
                </a:solidFill>
              </a:defRPr>
            </a:lvl5pPr>
            <a:lvl6pPr marL="2743200" lvl="5" indent="-228600" algn="l">
              <a:lnSpc>
                <a:spcPct val="90000"/>
              </a:lnSpc>
              <a:spcBef>
                <a:spcPts val="450"/>
              </a:spcBef>
              <a:spcAft>
                <a:spcPts val="0"/>
              </a:spcAft>
              <a:buClr>
                <a:srgbClr val="888888"/>
              </a:buClr>
              <a:buSzPts val="1400"/>
              <a:buNone/>
              <a:defRPr sz="1400">
                <a:solidFill>
                  <a:srgbClr val="888888"/>
                </a:solidFill>
              </a:defRPr>
            </a:lvl6pPr>
            <a:lvl7pPr marL="3200400" lvl="6" indent="-228600" algn="l">
              <a:lnSpc>
                <a:spcPct val="90000"/>
              </a:lnSpc>
              <a:spcBef>
                <a:spcPts val="450"/>
              </a:spcBef>
              <a:spcAft>
                <a:spcPts val="0"/>
              </a:spcAft>
              <a:buClr>
                <a:srgbClr val="888888"/>
              </a:buClr>
              <a:buSzPts val="1400"/>
              <a:buNone/>
              <a:defRPr sz="1400">
                <a:solidFill>
                  <a:srgbClr val="888888"/>
                </a:solidFill>
              </a:defRPr>
            </a:lvl7pPr>
            <a:lvl8pPr marL="3657600" lvl="7" indent="-228600" algn="l">
              <a:lnSpc>
                <a:spcPct val="90000"/>
              </a:lnSpc>
              <a:spcBef>
                <a:spcPts val="450"/>
              </a:spcBef>
              <a:spcAft>
                <a:spcPts val="0"/>
              </a:spcAft>
              <a:buClr>
                <a:srgbClr val="888888"/>
              </a:buClr>
              <a:buSzPts val="1400"/>
              <a:buNone/>
              <a:defRPr sz="1400">
                <a:solidFill>
                  <a:srgbClr val="888888"/>
                </a:solidFill>
              </a:defRPr>
            </a:lvl8pPr>
            <a:lvl9pPr marL="4114800" lvl="8" indent="-228600" algn="l">
              <a:lnSpc>
                <a:spcPct val="90000"/>
              </a:lnSpc>
              <a:spcBef>
                <a:spcPts val="450"/>
              </a:spcBef>
              <a:spcAft>
                <a:spcPts val="0"/>
              </a:spcAft>
              <a:buClr>
                <a:srgbClr val="888888"/>
              </a:buClr>
              <a:buSzPts val="1400"/>
              <a:buNone/>
              <a:defRPr sz="1400">
                <a:solidFill>
                  <a:srgbClr val="888888"/>
                </a:solidFill>
              </a:defRPr>
            </a:lvl9pPr>
          </a:lstStyle>
          <a:p>
            <a:endParaRPr/>
          </a:p>
        </p:txBody>
      </p:sp>
      <p:sp>
        <p:nvSpPr>
          <p:cNvPr id="187" name="Google Shape;187;p88"/>
          <p:cNvSpPr txBox="1">
            <a:spLocks noGrp="1"/>
          </p:cNvSpPr>
          <p:nvPr>
            <p:ph type="title"/>
          </p:nvPr>
        </p:nvSpPr>
        <p:spPr>
          <a:xfrm>
            <a:off x="508001" y="1766687"/>
            <a:ext cx="11122468" cy="164592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200"/>
              <a:buFont typeface="Calibri"/>
              <a:buNone/>
              <a:defRPr sz="4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transition spd="slow">
    <p:fade thruBlk="1"/>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3"/>
        <p:cNvGrpSpPr/>
        <p:nvPr/>
      </p:nvGrpSpPr>
      <p:grpSpPr>
        <a:xfrm>
          <a:off x="0" y="0"/>
          <a:ext cx="0" cy="0"/>
          <a:chOff x="0" y="0"/>
          <a:chExt cx="0" cy="0"/>
        </a:xfrm>
      </p:grpSpPr>
      <p:sp>
        <p:nvSpPr>
          <p:cNvPr id="194" name="Google Shape;194;p56"/>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5" name="Google Shape;195;p56"/>
          <p:cNvSpPr txBox="1">
            <a:spLocks noGrp="1"/>
          </p:cNvSpPr>
          <p:nvPr>
            <p:ph type="body" idx="1"/>
          </p:nvPr>
        </p:nvSpPr>
        <p:spPr>
          <a:xfrm>
            <a:off x="914400" y="1447800"/>
            <a:ext cx="10363200" cy="453542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AutoNum type="alphaLcParen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cxnSp>
        <p:nvCxnSpPr>
          <p:cNvPr id="196" name="Google Shape;196;p56"/>
          <p:cNvCxnSpPr/>
          <p:nvPr/>
        </p:nvCxnSpPr>
        <p:spPr>
          <a:xfrm>
            <a:off x="914400" y="1143000"/>
            <a:ext cx="10363200" cy="0"/>
          </a:xfrm>
          <a:prstGeom prst="straightConnector1">
            <a:avLst/>
          </a:prstGeom>
          <a:noFill/>
          <a:ln w="9525" cap="flat" cmpd="sng">
            <a:solidFill>
              <a:srgbClr val="7F7F7F"/>
            </a:solidFill>
            <a:prstDash val="solid"/>
            <a:round/>
            <a:headEnd type="none" w="sm" len="sm"/>
            <a:tailEnd type="none" w="sm" len="sm"/>
          </a:ln>
        </p:spPr>
      </p:cxnSp>
      <p:sp>
        <p:nvSpPr>
          <p:cNvPr id="197" name="Google Shape;197;p56"/>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spd="slow">
    <p:fade thruBlk="1"/>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8"/>
        <p:cNvGrpSpPr/>
        <p:nvPr/>
      </p:nvGrpSpPr>
      <p:grpSpPr>
        <a:xfrm>
          <a:off x="0" y="0"/>
          <a:ext cx="0" cy="0"/>
          <a:chOff x="0" y="0"/>
          <a:chExt cx="0" cy="0"/>
        </a:xfrm>
      </p:grpSpPr>
      <p:sp>
        <p:nvSpPr>
          <p:cNvPr id="199" name="Google Shape;199;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dirty="0"/>
          </a:p>
        </p:txBody>
      </p:sp>
      <p:sp>
        <p:nvSpPr>
          <p:cNvPr id="200" name="Google Shape;200;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dirty="0"/>
          </a:p>
        </p:txBody>
      </p:sp>
      <p:sp>
        <p:nvSpPr>
          <p:cNvPr id="201" name="Google Shape;201;p60"/>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202"/>
        <p:cNvGrpSpPr/>
        <p:nvPr/>
      </p:nvGrpSpPr>
      <p:grpSpPr>
        <a:xfrm>
          <a:off x="0" y="0"/>
          <a:ext cx="0" cy="0"/>
          <a:chOff x="0" y="0"/>
          <a:chExt cx="0" cy="0"/>
        </a:xfrm>
      </p:grpSpPr>
      <p:sp>
        <p:nvSpPr>
          <p:cNvPr id="203" name="Google Shape;203;p61"/>
          <p:cNvSpPr txBox="1">
            <a:spLocks noGrp="1"/>
          </p:cNvSpPr>
          <p:nvPr>
            <p:ph type="body" idx="1"/>
          </p:nvPr>
        </p:nvSpPr>
        <p:spPr>
          <a:xfrm>
            <a:off x="4766735" y="273052"/>
            <a:ext cx="6815668" cy="5853113"/>
          </a:xfrm>
          <a:prstGeom prst="rect">
            <a:avLst/>
          </a:prstGeom>
          <a:noFill/>
          <a:ln>
            <a:noFill/>
          </a:ln>
        </p:spPr>
        <p:txBody>
          <a:bodyPr spcFirstLastPara="1" wrap="square" lIns="91425" tIns="45700" rIns="91425" bIns="45700" anchor="t" anchorCtr="0">
            <a:noAutofit/>
          </a:bodyPr>
          <a:lstStyle>
            <a:lvl1pPr marL="457200" lvl="0" indent="-472440" algn="l">
              <a:lnSpc>
                <a:spcPct val="100000"/>
              </a:lnSpc>
              <a:spcBef>
                <a:spcPts val="768"/>
              </a:spcBef>
              <a:spcAft>
                <a:spcPts val="0"/>
              </a:spcAft>
              <a:buSzPts val="3840"/>
              <a:buChar char="•"/>
              <a:defRPr sz="3840"/>
            </a:lvl1pPr>
            <a:lvl2pPr marL="914400" lvl="1" indent="-441960" algn="l">
              <a:lnSpc>
                <a:spcPct val="100000"/>
              </a:lnSpc>
              <a:spcBef>
                <a:spcPts val="672"/>
              </a:spcBef>
              <a:spcAft>
                <a:spcPts val="0"/>
              </a:spcAft>
              <a:buSzPts val="3360"/>
              <a:buChar char="▪"/>
              <a:defRPr sz="3359"/>
            </a:lvl2pPr>
            <a:lvl3pPr marL="1371600" lvl="2" indent="-411480" algn="l">
              <a:lnSpc>
                <a:spcPct val="100000"/>
              </a:lnSpc>
              <a:spcBef>
                <a:spcPts val="576"/>
              </a:spcBef>
              <a:spcAft>
                <a:spcPts val="0"/>
              </a:spcAft>
              <a:buSzPts val="2880"/>
              <a:buAutoNum type="alphaLcParenR"/>
              <a:defRPr sz="2880"/>
            </a:lvl3pPr>
            <a:lvl4pPr marL="1828800" lvl="3" indent="-381000" algn="l">
              <a:lnSpc>
                <a:spcPct val="100000"/>
              </a:lnSpc>
              <a:spcBef>
                <a:spcPts val="480"/>
              </a:spcBef>
              <a:spcAft>
                <a:spcPts val="0"/>
              </a:spcAft>
              <a:buSzPts val="2400"/>
              <a:buChar char="•"/>
              <a:defRPr sz="2400"/>
            </a:lvl4pPr>
            <a:lvl5pPr marL="2286000" lvl="4" indent="-381000" algn="l">
              <a:lnSpc>
                <a:spcPct val="100000"/>
              </a:lnSpc>
              <a:spcBef>
                <a:spcPts val="480"/>
              </a:spcBef>
              <a:spcAft>
                <a:spcPts val="0"/>
              </a:spcAft>
              <a:buSzPts val="2400"/>
              <a:buChar char="▪"/>
              <a:defRPr sz="2400"/>
            </a:lvl5pPr>
            <a:lvl6pPr marL="2743200" lvl="5" indent="-381000" algn="l">
              <a:lnSpc>
                <a:spcPct val="100000"/>
              </a:lnSpc>
              <a:spcBef>
                <a:spcPts val="480"/>
              </a:spcBef>
              <a:spcAft>
                <a:spcPts val="0"/>
              </a:spcAft>
              <a:buSzPts val="2400"/>
              <a:buChar char="•"/>
              <a:defRPr sz="2400"/>
            </a:lvl6pPr>
            <a:lvl7pPr marL="3200400" lvl="6" indent="-381000" algn="l">
              <a:lnSpc>
                <a:spcPct val="100000"/>
              </a:lnSpc>
              <a:spcBef>
                <a:spcPts val="480"/>
              </a:spcBef>
              <a:spcAft>
                <a:spcPts val="0"/>
              </a:spcAft>
              <a:buSzPts val="2400"/>
              <a:buChar char="•"/>
              <a:defRPr sz="2400"/>
            </a:lvl7pPr>
            <a:lvl8pPr marL="3657600" lvl="7" indent="-381000" algn="l">
              <a:lnSpc>
                <a:spcPct val="100000"/>
              </a:lnSpc>
              <a:spcBef>
                <a:spcPts val="480"/>
              </a:spcBef>
              <a:spcAft>
                <a:spcPts val="0"/>
              </a:spcAft>
              <a:buSzPts val="2400"/>
              <a:buChar char="•"/>
              <a:defRPr sz="2400"/>
            </a:lvl8pPr>
            <a:lvl9pPr marL="4114800" lvl="8" indent="-381000" algn="l">
              <a:lnSpc>
                <a:spcPct val="100000"/>
              </a:lnSpc>
              <a:spcBef>
                <a:spcPts val="480"/>
              </a:spcBef>
              <a:spcAft>
                <a:spcPts val="0"/>
              </a:spcAft>
              <a:buSzPts val="2400"/>
              <a:buChar char="•"/>
              <a:defRPr sz="2400"/>
            </a:lvl9pPr>
          </a:lstStyle>
          <a:p>
            <a:endParaRPr/>
          </a:p>
        </p:txBody>
      </p:sp>
      <p:sp>
        <p:nvSpPr>
          <p:cNvPr id="204" name="Google Shape;204;p61"/>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pic>
        <p:nvPicPr>
          <p:cNvPr id="205" name="Google Shape;205;p61" descr="iStock_000010898457Small_240.jpg"/>
          <p:cNvPicPr preferRelativeResize="0"/>
          <p:nvPr/>
        </p:nvPicPr>
        <p:blipFill rotWithShape="1">
          <a:blip r:embed="rId2">
            <a:alphaModFix/>
          </a:blip>
          <a:srcRect l="6238" r="4328" b="-2161"/>
          <a:stretch/>
        </p:blipFill>
        <p:spPr>
          <a:xfrm>
            <a:off x="203200" y="838200"/>
            <a:ext cx="4368800" cy="29718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Tree>
  </p:cSld>
  <p:clrMapOvr>
    <a:masterClrMapping/>
  </p:clrMapOvr>
  <p:transition spd="slow">
    <p:fade thruBlk="1"/>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06"/>
        <p:cNvGrpSpPr/>
        <p:nvPr/>
      </p:nvGrpSpPr>
      <p:grpSpPr>
        <a:xfrm>
          <a:off x="0" y="0"/>
          <a:ext cx="0" cy="0"/>
          <a:chOff x="0" y="0"/>
          <a:chExt cx="0" cy="0"/>
        </a:xfrm>
      </p:grpSpPr>
      <p:sp>
        <p:nvSpPr>
          <p:cNvPr id="207" name="Google Shape;207;p62"/>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spd="slow">
    <p:fade thruBlk="1"/>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8"/>
        <p:cNvGrpSpPr/>
        <p:nvPr/>
      </p:nvGrpSpPr>
      <p:grpSpPr>
        <a:xfrm>
          <a:off x="0" y="0"/>
          <a:ext cx="0" cy="0"/>
          <a:chOff x="0" y="0"/>
          <a:chExt cx="0" cy="0"/>
        </a:xfrm>
      </p:grpSpPr>
      <p:sp>
        <p:nvSpPr>
          <p:cNvPr id="209" name="Google Shape;209;p101"/>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0" name="Google Shape;210;p101"/>
          <p:cNvSpPr txBox="1">
            <a:spLocks noGrp="1"/>
          </p:cNvSpPr>
          <p:nvPr>
            <p:ph type="body" idx="1"/>
          </p:nvPr>
        </p:nvSpPr>
        <p:spPr>
          <a:xfrm>
            <a:off x="914400" y="1981200"/>
            <a:ext cx="5080000" cy="4114800"/>
          </a:xfrm>
          <a:prstGeom prst="rect">
            <a:avLst/>
          </a:prstGeom>
          <a:noFill/>
          <a:ln>
            <a:noFill/>
          </a:ln>
        </p:spPr>
        <p:txBody>
          <a:bodyPr spcFirstLastPara="1" wrap="square" lIns="91425" tIns="45700" rIns="91425" bIns="45700" anchor="t" anchorCtr="0">
            <a:noAutofit/>
          </a:bodyPr>
          <a:lstStyle>
            <a:lvl1pPr marL="457200" lvl="0" indent="-441960" algn="l">
              <a:lnSpc>
                <a:spcPct val="100000"/>
              </a:lnSpc>
              <a:spcBef>
                <a:spcPts val="672"/>
              </a:spcBef>
              <a:spcAft>
                <a:spcPts val="0"/>
              </a:spcAft>
              <a:buSzPts val="3360"/>
              <a:buChar char="•"/>
              <a:defRPr sz="3359"/>
            </a:lvl1pPr>
            <a:lvl2pPr marL="914400" lvl="1" indent="-411480" algn="l">
              <a:lnSpc>
                <a:spcPct val="100000"/>
              </a:lnSpc>
              <a:spcBef>
                <a:spcPts val="576"/>
              </a:spcBef>
              <a:spcAft>
                <a:spcPts val="0"/>
              </a:spcAft>
              <a:buSzPts val="2880"/>
              <a:buChar char="▪"/>
              <a:defRPr sz="2880"/>
            </a:lvl2pPr>
            <a:lvl3pPr marL="1371600" lvl="2" indent="-381000" algn="l">
              <a:lnSpc>
                <a:spcPct val="100000"/>
              </a:lnSpc>
              <a:spcBef>
                <a:spcPts val="480"/>
              </a:spcBef>
              <a:spcAft>
                <a:spcPts val="0"/>
              </a:spcAft>
              <a:buSzPts val="2400"/>
              <a:buAutoNum type="alphaLcParenR"/>
              <a:defRPr sz="2400"/>
            </a:lvl3pPr>
            <a:lvl4pPr marL="1828800" lvl="3" indent="-365760" algn="l">
              <a:lnSpc>
                <a:spcPct val="100000"/>
              </a:lnSpc>
              <a:spcBef>
                <a:spcPts val="432"/>
              </a:spcBef>
              <a:spcAft>
                <a:spcPts val="0"/>
              </a:spcAft>
              <a:buSzPts val="2160"/>
              <a:buChar char="•"/>
              <a:defRPr sz="2160"/>
            </a:lvl4pPr>
            <a:lvl5pPr marL="2286000" lvl="4" indent="-365760" algn="l">
              <a:lnSpc>
                <a:spcPct val="100000"/>
              </a:lnSpc>
              <a:spcBef>
                <a:spcPts val="432"/>
              </a:spcBef>
              <a:spcAft>
                <a:spcPts val="0"/>
              </a:spcAft>
              <a:buSzPts val="2160"/>
              <a:buChar char="▪"/>
              <a:defRPr sz="2160"/>
            </a:lvl5pPr>
            <a:lvl6pPr marL="2743200" lvl="5" indent="-365760" algn="l">
              <a:lnSpc>
                <a:spcPct val="100000"/>
              </a:lnSpc>
              <a:spcBef>
                <a:spcPts val="432"/>
              </a:spcBef>
              <a:spcAft>
                <a:spcPts val="0"/>
              </a:spcAft>
              <a:buSzPts val="2160"/>
              <a:buChar char="•"/>
              <a:defRPr sz="2160"/>
            </a:lvl6pPr>
            <a:lvl7pPr marL="3200400" lvl="6" indent="-365760" algn="l">
              <a:lnSpc>
                <a:spcPct val="100000"/>
              </a:lnSpc>
              <a:spcBef>
                <a:spcPts val="432"/>
              </a:spcBef>
              <a:spcAft>
                <a:spcPts val="0"/>
              </a:spcAft>
              <a:buSzPts val="2160"/>
              <a:buChar char="•"/>
              <a:defRPr sz="2160"/>
            </a:lvl7pPr>
            <a:lvl8pPr marL="3657600" lvl="7" indent="-365759" algn="l">
              <a:lnSpc>
                <a:spcPct val="100000"/>
              </a:lnSpc>
              <a:spcBef>
                <a:spcPts val="432"/>
              </a:spcBef>
              <a:spcAft>
                <a:spcPts val="0"/>
              </a:spcAft>
              <a:buSzPts val="2160"/>
              <a:buChar char="•"/>
              <a:defRPr sz="2160"/>
            </a:lvl8pPr>
            <a:lvl9pPr marL="4114800" lvl="8" indent="-365759" algn="l">
              <a:lnSpc>
                <a:spcPct val="100000"/>
              </a:lnSpc>
              <a:spcBef>
                <a:spcPts val="432"/>
              </a:spcBef>
              <a:spcAft>
                <a:spcPts val="0"/>
              </a:spcAft>
              <a:buSzPts val="2160"/>
              <a:buChar char="•"/>
              <a:defRPr sz="2160"/>
            </a:lvl9pPr>
          </a:lstStyle>
          <a:p>
            <a:endParaRPr/>
          </a:p>
        </p:txBody>
      </p:sp>
      <p:sp>
        <p:nvSpPr>
          <p:cNvPr id="211" name="Google Shape;211;p101"/>
          <p:cNvSpPr txBox="1">
            <a:spLocks noGrp="1"/>
          </p:cNvSpPr>
          <p:nvPr>
            <p:ph type="body" idx="2"/>
          </p:nvPr>
        </p:nvSpPr>
        <p:spPr>
          <a:xfrm>
            <a:off x="6197600" y="1981200"/>
            <a:ext cx="5080000" cy="4114800"/>
          </a:xfrm>
          <a:prstGeom prst="rect">
            <a:avLst/>
          </a:prstGeom>
          <a:noFill/>
          <a:ln>
            <a:noFill/>
          </a:ln>
        </p:spPr>
        <p:txBody>
          <a:bodyPr spcFirstLastPara="1" wrap="square" lIns="91425" tIns="45700" rIns="91425" bIns="45700" anchor="t" anchorCtr="0">
            <a:noAutofit/>
          </a:bodyPr>
          <a:lstStyle>
            <a:lvl1pPr marL="457200" lvl="0" indent="-441960" algn="l">
              <a:lnSpc>
                <a:spcPct val="100000"/>
              </a:lnSpc>
              <a:spcBef>
                <a:spcPts val="672"/>
              </a:spcBef>
              <a:spcAft>
                <a:spcPts val="0"/>
              </a:spcAft>
              <a:buSzPts val="3360"/>
              <a:buChar char="•"/>
              <a:defRPr sz="3359"/>
            </a:lvl1pPr>
            <a:lvl2pPr marL="914400" lvl="1" indent="-411480" algn="l">
              <a:lnSpc>
                <a:spcPct val="100000"/>
              </a:lnSpc>
              <a:spcBef>
                <a:spcPts val="576"/>
              </a:spcBef>
              <a:spcAft>
                <a:spcPts val="0"/>
              </a:spcAft>
              <a:buSzPts val="2880"/>
              <a:buChar char="▪"/>
              <a:defRPr sz="2880"/>
            </a:lvl2pPr>
            <a:lvl3pPr marL="1371600" lvl="2" indent="-381000" algn="l">
              <a:lnSpc>
                <a:spcPct val="100000"/>
              </a:lnSpc>
              <a:spcBef>
                <a:spcPts val="480"/>
              </a:spcBef>
              <a:spcAft>
                <a:spcPts val="0"/>
              </a:spcAft>
              <a:buSzPts val="2400"/>
              <a:buAutoNum type="alphaLcParenR"/>
              <a:defRPr sz="2400"/>
            </a:lvl3pPr>
            <a:lvl4pPr marL="1828800" lvl="3" indent="-365760" algn="l">
              <a:lnSpc>
                <a:spcPct val="100000"/>
              </a:lnSpc>
              <a:spcBef>
                <a:spcPts val="432"/>
              </a:spcBef>
              <a:spcAft>
                <a:spcPts val="0"/>
              </a:spcAft>
              <a:buSzPts val="2160"/>
              <a:buChar char="•"/>
              <a:defRPr sz="2160"/>
            </a:lvl4pPr>
            <a:lvl5pPr marL="2286000" lvl="4" indent="-365760" algn="l">
              <a:lnSpc>
                <a:spcPct val="100000"/>
              </a:lnSpc>
              <a:spcBef>
                <a:spcPts val="432"/>
              </a:spcBef>
              <a:spcAft>
                <a:spcPts val="0"/>
              </a:spcAft>
              <a:buSzPts val="2160"/>
              <a:buChar char="▪"/>
              <a:defRPr sz="2160"/>
            </a:lvl5pPr>
            <a:lvl6pPr marL="2743200" lvl="5" indent="-365760" algn="l">
              <a:lnSpc>
                <a:spcPct val="100000"/>
              </a:lnSpc>
              <a:spcBef>
                <a:spcPts val="432"/>
              </a:spcBef>
              <a:spcAft>
                <a:spcPts val="0"/>
              </a:spcAft>
              <a:buSzPts val="2160"/>
              <a:buChar char="•"/>
              <a:defRPr sz="2160"/>
            </a:lvl6pPr>
            <a:lvl7pPr marL="3200400" lvl="6" indent="-365760" algn="l">
              <a:lnSpc>
                <a:spcPct val="100000"/>
              </a:lnSpc>
              <a:spcBef>
                <a:spcPts val="432"/>
              </a:spcBef>
              <a:spcAft>
                <a:spcPts val="0"/>
              </a:spcAft>
              <a:buSzPts val="2160"/>
              <a:buChar char="•"/>
              <a:defRPr sz="2160"/>
            </a:lvl7pPr>
            <a:lvl8pPr marL="3657600" lvl="7" indent="-365759" algn="l">
              <a:lnSpc>
                <a:spcPct val="100000"/>
              </a:lnSpc>
              <a:spcBef>
                <a:spcPts val="432"/>
              </a:spcBef>
              <a:spcAft>
                <a:spcPts val="0"/>
              </a:spcAft>
              <a:buSzPts val="2160"/>
              <a:buChar char="•"/>
              <a:defRPr sz="2160"/>
            </a:lvl8pPr>
            <a:lvl9pPr marL="4114800" lvl="8" indent="-365759" algn="l">
              <a:lnSpc>
                <a:spcPct val="100000"/>
              </a:lnSpc>
              <a:spcBef>
                <a:spcPts val="432"/>
              </a:spcBef>
              <a:spcAft>
                <a:spcPts val="0"/>
              </a:spcAft>
              <a:buSzPts val="2160"/>
              <a:buChar char="•"/>
              <a:defRPr sz="2160"/>
            </a:lvl9pPr>
          </a:lstStyle>
          <a:p>
            <a:endParaRPr/>
          </a:p>
        </p:txBody>
      </p:sp>
      <p:cxnSp>
        <p:nvCxnSpPr>
          <p:cNvPr id="212" name="Google Shape;212;p101"/>
          <p:cNvCxnSpPr/>
          <p:nvPr/>
        </p:nvCxnSpPr>
        <p:spPr>
          <a:xfrm>
            <a:off x="914400" y="1143000"/>
            <a:ext cx="10363200" cy="0"/>
          </a:xfrm>
          <a:prstGeom prst="straightConnector1">
            <a:avLst/>
          </a:prstGeom>
          <a:noFill/>
          <a:ln w="9525" cap="flat" cmpd="sng">
            <a:solidFill>
              <a:srgbClr val="7F7F7F"/>
            </a:solidFill>
            <a:prstDash val="solid"/>
            <a:round/>
            <a:headEnd type="none" w="sm" len="sm"/>
            <a:tailEnd type="none" w="sm" len="sm"/>
          </a:ln>
        </p:spPr>
      </p:cxnSp>
      <p:sp>
        <p:nvSpPr>
          <p:cNvPr id="213" name="Google Shape;213;p101"/>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spd="slow">
    <p:fade thruBlk="1"/>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4"/>
        <p:cNvGrpSpPr/>
        <p:nvPr/>
      </p:nvGrpSpPr>
      <p:grpSpPr>
        <a:xfrm>
          <a:off x="0" y="0"/>
          <a:ext cx="0" cy="0"/>
          <a:chOff x="0" y="0"/>
          <a:chExt cx="0" cy="0"/>
        </a:xfrm>
      </p:grpSpPr>
      <p:pic>
        <p:nvPicPr>
          <p:cNvPr id="215" name="Google Shape;215;p98" descr="Swish_administration2.jpg"/>
          <p:cNvPicPr preferRelativeResize="0"/>
          <p:nvPr/>
        </p:nvPicPr>
        <p:blipFill rotWithShape="1">
          <a:blip r:embed="rId2">
            <a:alphaModFix/>
          </a:blip>
          <a:srcRect/>
          <a:stretch/>
        </p:blipFill>
        <p:spPr>
          <a:xfrm>
            <a:off x="0" y="1596"/>
            <a:ext cx="12192000" cy="3380088"/>
          </a:xfrm>
          <a:prstGeom prst="rect">
            <a:avLst/>
          </a:prstGeom>
          <a:noFill/>
          <a:ln>
            <a:noFill/>
          </a:ln>
        </p:spPr>
      </p:pic>
      <p:sp>
        <p:nvSpPr>
          <p:cNvPr id="216" name="Google Shape;216;p98"/>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
        <p:nvSpPr>
          <p:cNvPr id="217" name="Google Shape;217;p98"/>
          <p:cNvSpPr txBox="1">
            <a:spLocks noGrp="1"/>
          </p:cNvSpPr>
          <p:nvPr>
            <p:ph type="ctrTitle"/>
          </p:nvPr>
        </p:nvSpPr>
        <p:spPr>
          <a:xfrm>
            <a:off x="914400" y="2880360"/>
            <a:ext cx="10363200" cy="139065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5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8" name="Google Shape;218;p98"/>
          <p:cNvSpPr txBox="1">
            <a:spLocks noGrp="1"/>
          </p:cNvSpPr>
          <p:nvPr>
            <p:ph type="subTitle" idx="1"/>
          </p:nvPr>
        </p:nvSpPr>
        <p:spPr>
          <a:xfrm>
            <a:off x="1828800" y="4251960"/>
            <a:ext cx="8534400" cy="91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68"/>
              </a:spcBef>
              <a:spcAft>
                <a:spcPts val="0"/>
              </a:spcAft>
              <a:buSzPts val="3840"/>
              <a:buNone/>
              <a:defRPr b="1">
                <a:solidFill>
                  <a:srgbClr val="FC5515"/>
                </a:solidFill>
              </a:defRPr>
            </a:lvl1pPr>
            <a:lvl2pPr lvl="1" algn="ctr">
              <a:lnSpc>
                <a:spcPct val="100000"/>
              </a:lnSpc>
              <a:spcBef>
                <a:spcPts val="672"/>
              </a:spcBef>
              <a:spcAft>
                <a:spcPts val="0"/>
              </a:spcAft>
              <a:buSzPts val="3360"/>
              <a:buNone/>
              <a:defRPr/>
            </a:lvl2pPr>
            <a:lvl3pPr lvl="2" algn="ctr">
              <a:lnSpc>
                <a:spcPct val="100000"/>
              </a:lnSpc>
              <a:spcBef>
                <a:spcPts val="576"/>
              </a:spcBef>
              <a:spcAft>
                <a:spcPts val="0"/>
              </a:spcAft>
              <a:buSzPts val="2880"/>
              <a:buNone/>
              <a:defRPr/>
            </a:lvl3pPr>
            <a:lvl4pPr lvl="3" algn="ctr">
              <a:lnSpc>
                <a:spcPct val="100000"/>
              </a:lnSpc>
              <a:spcBef>
                <a:spcPts val="480"/>
              </a:spcBef>
              <a:spcAft>
                <a:spcPts val="0"/>
              </a:spcAft>
              <a:buSzPts val="2400"/>
              <a:buNone/>
              <a:defRPr/>
            </a:lvl4pPr>
            <a:lvl5pPr lvl="4" algn="ctr">
              <a:lnSpc>
                <a:spcPct val="100000"/>
              </a:lnSpc>
              <a:spcBef>
                <a:spcPts val="480"/>
              </a:spcBef>
              <a:spcAft>
                <a:spcPts val="0"/>
              </a:spcAft>
              <a:buSzPts val="2400"/>
              <a:buNone/>
              <a:defRPr/>
            </a:lvl5pPr>
            <a:lvl6pPr lvl="5" algn="ctr">
              <a:lnSpc>
                <a:spcPct val="100000"/>
              </a:lnSpc>
              <a:spcBef>
                <a:spcPts val="480"/>
              </a:spcBef>
              <a:spcAft>
                <a:spcPts val="0"/>
              </a:spcAft>
              <a:buSzPts val="2400"/>
              <a:buNone/>
              <a:defRPr/>
            </a:lvl6pPr>
            <a:lvl7pPr lvl="6" algn="ctr">
              <a:lnSpc>
                <a:spcPct val="100000"/>
              </a:lnSpc>
              <a:spcBef>
                <a:spcPts val="480"/>
              </a:spcBef>
              <a:spcAft>
                <a:spcPts val="0"/>
              </a:spcAft>
              <a:buSzPts val="2400"/>
              <a:buNone/>
              <a:defRPr/>
            </a:lvl7pPr>
            <a:lvl8pPr lvl="7" algn="ctr">
              <a:lnSpc>
                <a:spcPct val="100000"/>
              </a:lnSpc>
              <a:spcBef>
                <a:spcPts val="480"/>
              </a:spcBef>
              <a:spcAft>
                <a:spcPts val="0"/>
              </a:spcAft>
              <a:buSzPts val="2400"/>
              <a:buNone/>
              <a:defRPr/>
            </a:lvl8pPr>
            <a:lvl9pPr lvl="8" algn="ctr">
              <a:lnSpc>
                <a:spcPct val="100000"/>
              </a:lnSpc>
              <a:spcBef>
                <a:spcPts val="480"/>
              </a:spcBef>
              <a:spcAft>
                <a:spcPts val="0"/>
              </a:spcAft>
              <a:buSzPts val="2400"/>
              <a:buNone/>
              <a:defRPr/>
            </a:lvl9pPr>
          </a:lstStyle>
          <a:p>
            <a:endParaRPr/>
          </a:p>
        </p:txBody>
      </p:sp>
      <p:sp>
        <p:nvSpPr>
          <p:cNvPr id="219" name="Google Shape;219;p98"/>
          <p:cNvSpPr txBox="1"/>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79"/>
              <a:buFont typeface="Arial"/>
              <a:buNone/>
            </a:pPr>
            <a:fld id="{00000000-1234-1234-1234-123412341234}" type="slidenum">
              <a:rPr lang="en-US" sz="1679" b="0" i="0" u="none" strike="noStrike" cap="none">
                <a:solidFill>
                  <a:schemeClr val="dk1"/>
                </a:solidFill>
                <a:latin typeface="Arial"/>
                <a:ea typeface="Arial"/>
                <a:cs typeface="Arial"/>
                <a:sym typeface="Arial"/>
              </a:rPr>
              <a:t>‹#›</a:t>
            </a:fld>
            <a:r>
              <a:rPr lang="en-US" sz="1679" b="1" i="0" u="none" strike="noStrike" cap="none" dirty="0">
                <a:solidFill>
                  <a:schemeClr val="dk1"/>
                </a:solidFill>
                <a:latin typeface="Arial"/>
                <a:ea typeface="Arial"/>
                <a:cs typeface="Arial"/>
                <a:sym typeface="Arial"/>
              </a:rPr>
              <a:t>                                     </a:t>
            </a:r>
            <a:endParaRPr sz="1679" b="1" i="0" u="none" strike="noStrike" cap="none" dirty="0">
              <a:solidFill>
                <a:schemeClr val="dk1"/>
              </a:solidFill>
              <a:latin typeface="Arial"/>
              <a:ea typeface="Arial"/>
              <a:cs typeface="Arial"/>
              <a:sym typeface="Arial"/>
            </a:endParaRPr>
          </a:p>
        </p:txBody>
      </p:sp>
      <p:pic>
        <p:nvPicPr>
          <p:cNvPr id="220" name="Google Shape;220;p98"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pic>
        <p:nvPicPr>
          <p:cNvPr id="221" name="Google Shape;221;p98" descr="K Kid Logo H_2c_cmyk"/>
          <p:cNvPicPr preferRelativeResize="0"/>
          <p:nvPr/>
        </p:nvPicPr>
        <p:blipFill rotWithShape="1">
          <a:blip r:embed="rId4">
            <a:alphaModFix/>
          </a:blip>
          <a:srcRect/>
          <a:stretch/>
        </p:blipFill>
        <p:spPr>
          <a:xfrm>
            <a:off x="1150544" y="6355080"/>
            <a:ext cx="2303857" cy="360365"/>
          </a:xfrm>
          <a:prstGeom prst="rect">
            <a:avLst/>
          </a:prstGeom>
          <a:noFill/>
          <a:ln>
            <a:noFill/>
          </a:ln>
        </p:spPr>
      </p:pic>
      <p:sp>
        <p:nvSpPr>
          <p:cNvPr id="222" name="Google Shape;222;p98"/>
          <p:cNvSpPr txBox="1"/>
          <p:nvPr/>
        </p:nvSpPr>
        <p:spPr>
          <a:xfrm>
            <a:off x="3759201" y="6355080"/>
            <a:ext cx="7618876" cy="29546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20"/>
              <a:buFont typeface="Arial"/>
              <a:buNone/>
            </a:pPr>
            <a:r>
              <a:rPr lang="en-US" sz="1320" b="0" i="1" u="none" strike="noStrike" cap="none" dirty="0">
                <a:solidFill>
                  <a:srgbClr val="000066"/>
                </a:solidFill>
                <a:latin typeface="Times New Roman"/>
                <a:ea typeface="Times New Roman"/>
                <a:cs typeface="Times New Roman"/>
                <a:sym typeface="Times New Roman"/>
              </a:rPr>
              <a:t>Over 125 years of excellence in education</a:t>
            </a:r>
            <a:endParaRPr sz="1320" b="0" i="0" u="none" strike="noStrike" cap="none" dirty="0">
              <a:solidFill>
                <a:schemeClr val="dk1"/>
              </a:solidFill>
              <a:latin typeface="Arial"/>
              <a:ea typeface="Arial"/>
              <a:cs typeface="Arial"/>
              <a:sym typeface="Arial"/>
            </a:endParaRPr>
          </a:p>
        </p:txBody>
      </p:sp>
    </p:spTree>
  </p:cSld>
  <p:clrMapOvr>
    <a:masterClrMapping/>
  </p:clrMapOvr>
  <p:transition spd="slow">
    <p:fade thruBlk="1"/>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23"/>
        <p:cNvGrpSpPr/>
        <p:nvPr/>
      </p:nvGrpSpPr>
      <p:grpSpPr>
        <a:xfrm>
          <a:off x="0" y="0"/>
          <a:ext cx="0" cy="0"/>
          <a:chOff x="0" y="0"/>
          <a:chExt cx="0" cy="0"/>
        </a:xfrm>
      </p:grpSpPr>
      <p:pic>
        <p:nvPicPr>
          <p:cNvPr id="224" name="Google Shape;224;p99" descr="Swish_administration2.jpg"/>
          <p:cNvPicPr preferRelativeResize="0"/>
          <p:nvPr/>
        </p:nvPicPr>
        <p:blipFill rotWithShape="1">
          <a:blip r:embed="rId2">
            <a:alphaModFix/>
          </a:blip>
          <a:srcRect/>
          <a:stretch/>
        </p:blipFill>
        <p:spPr>
          <a:xfrm>
            <a:off x="0" y="1331"/>
            <a:ext cx="12192000" cy="2816740"/>
          </a:xfrm>
          <a:prstGeom prst="rect">
            <a:avLst/>
          </a:prstGeom>
          <a:noFill/>
          <a:ln>
            <a:noFill/>
          </a:ln>
        </p:spPr>
      </p:pic>
      <p:sp>
        <p:nvSpPr>
          <p:cNvPr id="225" name="Google Shape;225;p99"/>
          <p:cNvSpPr txBox="1"/>
          <p:nvPr/>
        </p:nvSpPr>
        <p:spPr>
          <a:xfrm>
            <a:off x="914400" y="2667000"/>
            <a:ext cx="10363200" cy="1390651"/>
          </a:xfrm>
          <a:prstGeom prst="rect">
            <a:avLst/>
          </a:prstGeom>
          <a:noFill/>
          <a:ln>
            <a:noFill/>
          </a:ln>
        </p:spPr>
        <p:txBody>
          <a:bodyPr spcFirstLastPara="1" wrap="square" lIns="109725" tIns="54850" rIns="109725" bIns="54850" anchor="ctr" anchorCtr="0">
            <a:noAutofit/>
          </a:bodyPr>
          <a:lstStyle/>
          <a:p>
            <a:pPr marL="0" marR="0" lvl="0" indent="0" algn="ctr" rtl="0">
              <a:lnSpc>
                <a:spcPct val="100000"/>
              </a:lnSpc>
              <a:spcBef>
                <a:spcPts val="0"/>
              </a:spcBef>
              <a:spcAft>
                <a:spcPts val="0"/>
              </a:spcAft>
              <a:buClr>
                <a:schemeClr val="accent6"/>
              </a:buClr>
              <a:buSzPts val="5400"/>
              <a:buFont typeface="Calibri"/>
              <a:buNone/>
            </a:pPr>
            <a:r>
              <a:rPr lang="en-US" sz="5400" b="1" i="0" u="none" strike="noStrike" cap="none" dirty="0">
                <a:solidFill>
                  <a:schemeClr val="accent6"/>
                </a:solidFill>
                <a:latin typeface="Calibri"/>
                <a:ea typeface="Calibri"/>
                <a:cs typeface="Calibri"/>
                <a:sym typeface="Calibri"/>
              </a:rPr>
              <a:t>Click to edit Master title slide</a:t>
            </a:r>
            <a:endParaRPr sz="5400" b="1" i="0" u="none" strike="noStrike" cap="none" dirty="0">
              <a:solidFill>
                <a:schemeClr val="accent6"/>
              </a:solidFill>
              <a:latin typeface="Calibri"/>
              <a:ea typeface="Calibri"/>
              <a:cs typeface="Calibri"/>
              <a:sym typeface="Calibri"/>
            </a:endParaRPr>
          </a:p>
        </p:txBody>
      </p:sp>
      <p:sp>
        <p:nvSpPr>
          <p:cNvPr id="226" name="Google Shape;226;p99"/>
          <p:cNvSpPr txBox="1">
            <a:spLocks noGrp="1"/>
          </p:cNvSpPr>
          <p:nvPr>
            <p:ph type="subTitle" idx="1"/>
          </p:nvPr>
        </p:nvSpPr>
        <p:spPr>
          <a:xfrm>
            <a:off x="1828800" y="4038600"/>
            <a:ext cx="8534400" cy="91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68"/>
              </a:spcBef>
              <a:spcAft>
                <a:spcPts val="0"/>
              </a:spcAft>
              <a:buSzPts val="3840"/>
              <a:buNone/>
              <a:defRPr b="1">
                <a:solidFill>
                  <a:srgbClr val="FC5515"/>
                </a:solidFill>
              </a:defRPr>
            </a:lvl1pPr>
            <a:lvl2pPr lvl="1" algn="ctr">
              <a:lnSpc>
                <a:spcPct val="100000"/>
              </a:lnSpc>
              <a:spcBef>
                <a:spcPts val="672"/>
              </a:spcBef>
              <a:spcAft>
                <a:spcPts val="0"/>
              </a:spcAft>
              <a:buSzPts val="3360"/>
              <a:buNone/>
              <a:defRPr/>
            </a:lvl2pPr>
            <a:lvl3pPr lvl="2" algn="ctr">
              <a:lnSpc>
                <a:spcPct val="100000"/>
              </a:lnSpc>
              <a:spcBef>
                <a:spcPts val="576"/>
              </a:spcBef>
              <a:spcAft>
                <a:spcPts val="0"/>
              </a:spcAft>
              <a:buSzPts val="2880"/>
              <a:buNone/>
              <a:defRPr/>
            </a:lvl3pPr>
            <a:lvl4pPr lvl="3" algn="ctr">
              <a:lnSpc>
                <a:spcPct val="100000"/>
              </a:lnSpc>
              <a:spcBef>
                <a:spcPts val="480"/>
              </a:spcBef>
              <a:spcAft>
                <a:spcPts val="0"/>
              </a:spcAft>
              <a:buSzPts val="2400"/>
              <a:buNone/>
              <a:defRPr/>
            </a:lvl4pPr>
            <a:lvl5pPr lvl="4" algn="ctr">
              <a:lnSpc>
                <a:spcPct val="100000"/>
              </a:lnSpc>
              <a:spcBef>
                <a:spcPts val="480"/>
              </a:spcBef>
              <a:spcAft>
                <a:spcPts val="0"/>
              </a:spcAft>
              <a:buSzPts val="2400"/>
              <a:buNone/>
              <a:defRPr/>
            </a:lvl5pPr>
            <a:lvl6pPr lvl="5" algn="ctr">
              <a:lnSpc>
                <a:spcPct val="100000"/>
              </a:lnSpc>
              <a:spcBef>
                <a:spcPts val="480"/>
              </a:spcBef>
              <a:spcAft>
                <a:spcPts val="0"/>
              </a:spcAft>
              <a:buSzPts val="2400"/>
              <a:buNone/>
              <a:defRPr/>
            </a:lvl6pPr>
            <a:lvl7pPr lvl="6" algn="ctr">
              <a:lnSpc>
                <a:spcPct val="100000"/>
              </a:lnSpc>
              <a:spcBef>
                <a:spcPts val="480"/>
              </a:spcBef>
              <a:spcAft>
                <a:spcPts val="0"/>
              </a:spcAft>
              <a:buSzPts val="2400"/>
              <a:buNone/>
              <a:defRPr/>
            </a:lvl7pPr>
            <a:lvl8pPr lvl="7" algn="ctr">
              <a:lnSpc>
                <a:spcPct val="100000"/>
              </a:lnSpc>
              <a:spcBef>
                <a:spcPts val="480"/>
              </a:spcBef>
              <a:spcAft>
                <a:spcPts val="0"/>
              </a:spcAft>
              <a:buSzPts val="2400"/>
              <a:buNone/>
              <a:defRPr/>
            </a:lvl8pPr>
            <a:lvl9pPr lvl="8" algn="ctr">
              <a:lnSpc>
                <a:spcPct val="100000"/>
              </a:lnSpc>
              <a:spcBef>
                <a:spcPts val="480"/>
              </a:spcBef>
              <a:spcAft>
                <a:spcPts val="0"/>
              </a:spcAft>
              <a:buSzPts val="2400"/>
              <a:buNone/>
              <a:defRPr/>
            </a:lvl9pPr>
          </a:lstStyle>
          <a:p>
            <a:endParaRPr/>
          </a:p>
        </p:txBody>
      </p:sp>
      <p:sp>
        <p:nvSpPr>
          <p:cNvPr id="227" name="Google Shape;227;p99"/>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pic>
        <p:nvPicPr>
          <p:cNvPr id="228" name="Google Shape;228;p99"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pic>
        <p:nvPicPr>
          <p:cNvPr id="229" name="Google Shape;229;p99" descr="K Kid Logo H_2c_cmyk"/>
          <p:cNvPicPr preferRelativeResize="0"/>
          <p:nvPr/>
        </p:nvPicPr>
        <p:blipFill rotWithShape="1">
          <a:blip r:embed="rId4">
            <a:alphaModFix/>
          </a:blip>
          <a:srcRect/>
          <a:stretch/>
        </p:blipFill>
        <p:spPr>
          <a:xfrm>
            <a:off x="1150544" y="6355080"/>
            <a:ext cx="2303857" cy="360365"/>
          </a:xfrm>
          <a:prstGeom prst="rect">
            <a:avLst/>
          </a:prstGeom>
          <a:noFill/>
          <a:ln>
            <a:noFill/>
          </a:ln>
        </p:spPr>
      </p:pic>
      <p:sp>
        <p:nvSpPr>
          <p:cNvPr id="230" name="Google Shape;230;p99"/>
          <p:cNvSpPr txBox="1"/>
          <p:nvPr/>
        </p:nvSpPr>
        <p:spPr>
          <a:xfrm>
            <a:off x="3759201" y="6355080"/>
            <a:ext cx="7618876" cy="29546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20"/>
              <a:buFont typeface="Arial"/>
              <a:buNone/>
            </a:pPr>
            <a:r>
              <a:rPr lang="en-US" sz="1320" b="0" i="1" u="none" strike="noStrike" cap="none" dirty="0">
                <a:solidFill>
                  <a:srgbClr val="000066"/>
                </a:solidFill>
                <a:latin typeface="Times New Roman"/>
                <a:ea typeface="Times New Roman"/>
                <a:cs typeface="Times New Roman"/>
                <a:sym typeface="Times New Roman"/>
              </a:rPr>
              <a:t>Over 125 years of excellence in education</a:t>
            </a:r>
            <a:endParaRPr sz="1320" b="0" i="0" u="none" strike="noStrike" cap="none" dirty="0">
              <a:solidFill>
                <a:schemeClr val="dk1"/>
              </a:solidFill>
              <a:latin typeface="Arial"/>
              <a:ea typeface="Arial"/>
              <a:cs typeface="Arial"/>
              <a:sym typeface="Arial"/>
            </a:endParaRPr>
          </a:p>
        </p:txBody>
      </p:sp>
    </p:spTree>
  </p:cSld>
  <p:clrMapOvr>
    <a:masterClrMapping/>
  </p:clrMapOvr>
  <p:transition spd="slow">
    <p:fade thruBlk="1"/>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1"/>
        <p:cNvGrpSpPr/>
        <p:nvPr/>
      </p:nvGrpSpPr>
      <p:grpSpPr>
        <a:xfrm>
          <a:off x="0" y="0"/>
          <a:ext cx="0" cy="0"/>
          <a:chOff x="0" y="0"/>
          <a:chExt cx="0" cy="0"/>
        </a:xfrm>
      </p:grpSpPr>
      <p:pic>
        <p:nvPicPr>
          <p:cNvPr id="232" name="Google Shape;232;p100" descr="Swish_administration2.jpg"/>
          <p:cNvPicPr preferRelativeResize="0"/>
          <p:nvPr/>
        </p:nvPicPr>
        <p:blipFill rotWithShape="1">
          <a:blip r:embed="rId2">
            <a:alphaModFix/>
          </a:blip>
          <a:srcRect/>
          <a:stretch/>
        </p:blipFill>
        <p:spPr>
          <a:xfrm>
            <a:off x="0" y="0"/>
            <a:ext cx="12192000" cy="3383280"/>
          </a:xfrm>
          <a:prstGeom prst="rect">
            <a:avLst/>
          </a:prstGeom>
          <a:noFill/>
          <a:ln>
            <a:noFill/>
          </a:ln>
        </p:spPr>
      </p:pic>
      <p:sp>
        <p:nvSpPr>
          <p:cNvPr id="233" name="Google Shape;233;p100"/>
          <p:cNvSpPr txBox="1">
            <a:spLocks noGrp="1"/>
          </p:cNvSpPr>
          <p:nvPr>
            <p:ph type="ctrTitle"/>
          </p:nvPr>
        </p:nvSpPr>
        <p:spPr>
          <a:xfrm>
            <a:off x="914400" y="2880360"/>
            <a:ext cx="10363200" cy="139065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54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4" name="Google Shape;234;p100"/>
          <p:cNvSpPr txBox="1">
            <a:spLocks noGrp="1"/>
          </p:cNvSpPr>
          <p:nvPr>
            <p:ph type="subTitle" idx="1"/>
          </p:nvPr>
        </p:nvSpPr>
        <p:spPr>
          <a:xfrm>
            <a:off x="1828800" y="4251960"/>
            <a:ext cx="8534400" cy="91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768"/>
              </a:spcBef>
              <a:spcAft>
                <a:spcPts val="0"/>
              </a:spcAft>
              <a:buSzPts val="3840"/>
              <a:buNone/>
              <a:defRPr b="1">
                <a:solidFill>
                  <a:srgbClr val="FC5515"/>
                </a:solidFill>
              </a:defRPr>
            </a:lvl1pPr>
            <a:lvl2pPr lvl="1" algn="ctr">
              <a:lnSpc>
                <a:spcPct val="100000"/>
              </a:lnSpc>
              <a:spcBef>
                <a:spcPts val="672"/>
              </a:spcBef>
              <a:spcAft>
                <a:spcPts val="0"/>
              </a:spcAft>
              <a:buSzPts val="3360"/>
              <a:buNone/>
              <a:defRPr/>
            </a:lvl2pPr>
            <a:lvl3pPr lvl="2" algn="ctr">
              <a:lnSpc>
                <a:spcPct val="100000"/>
              </a:lnSpc>
              <a:spcBef>
                <a:spcPts val="576"/>
              </a:spcBef>
              <a:spcAft>
                <a:spcPts val="0"/>
              </a:spcAft>
              <a:buSzPts val="2880"/>
              <a:buNone/>
              <a:defRPr/>
            </a:lvl3pPr>
            <a:lvl4pPr lvl="3" algn="ctr">
              <a:lnSpc>
                <a:spcPct val="100000"/>
              </a:lnSpc>
              <a:spcBef>
                <a:spcPts val="480"/>
              </a:spcBef>
              <a:spcAft>
                <a:spcPts val="0"/>
              </a:spcAft>
              <a:buSzPts val="2400"/>
              <a:buNone/>
              <a:defRPr/>
            </a:lvl4pPr>
            <a:lvl5pPr lvl="4" algn="ctr">
              <a:lnSpc>
                <a:spcPct val="100000"/>
              </a:lnSpc>
              <a:spcBef>
                <a:spcPts val="480"/>
              </a:spcBef>
              <a:spcAft>
                <a:spcPts val="0"/>
              </a:spcAft>
              <a:buSzPts val="2400"/>
              <a:buNone/>
              <a:defRPr/>
            </a:lvl5pPr>
            <a:lvl6pPr lvl="5" algn="ctr">
              <a:lnSpc>
                <a:spcPct val="100000"/>
              </a:lnSpc>
              <a:spcBef>
                <a:spcPts val="480"/>
              </a:spcBef>
              <a:spcAft>
                <a:spcPts val="0"/>
              </a:spcAft>
              <a:buSzPts val="2400"/>
              <a:buNone/>
              <a:defRPr/>
            </a:lvl6pPr>
            <a:lvl7pPr lvl="6" algn="ctr">
              <a:lnSpc>
                <a:spcPct val="100000"/>
              </a:lnSpc>
              <a:spcBef>
                <a:spcPts val="480"/>
              </a:spcBef>
              <a:spcAft>
                <a:spcPts val="0"/>
              </a:spcAft>
              <a:buSzPts val="2400"/>
              <a:buNone/>
              <a:defRPr/>
            </a:lvl7pPr>
            <a:lvl8pPr lvl="7" algn="ctr">
              <a:lnSpc>
                <a:spcPct val="100000"/>
              </a:lnSpc>
              <a:spcBef>
                <a:spcPts val="480"/>
              </a:spcBef>
              <a:spcAft>
                <a:spcPts val="0"/>
              </a:spcAft>
              <a:buSzPts val="2400"/>
              <a:buNone/>
              <a:defRPr/>
            </a:lvl8pPr>
            <a:lvl9pPr lvl="8" algn="ctr">
              <a:lnSpc>
                <a:spcPct val="100000"/>
              </a:lnSpc>
              <a:spcBef>
                <a:spcPts val="480"/>
              </a:spcBef>
              <a:spcAft>
                <a:spcPts val="0"/>
              </a:spcAft>
              <a:buSzPts val="2400"/>
              <a:buNone/>
              <a:defRPr/>
            </a:lvl9pPr>
          </a:lstStyle>
          <a:p>
            <a:endParaRPr/>
          </a:p>
        </p:txBody>
      </p:sp>
      <p:sp>
        <p:nvSpPr>
          <p:cNvPr id="235" name="Google Shape;235;p100"/>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pic>
        <p:nvPicPr>
          <p:cNvPr id="236" name="Google Shape;236;p100" descr="Bars only2"/>
          <p:cNvPicPr preferRelativeResize="0"/>
          <p:nvPr/>
        </p:nvPicPr>
        <p:blipFill rotWithShape="1">
          <a:blip r:embed="rId3">
            <a:alphaModFix/>
          </a:blip>
          <a:srcRect l="831" b="61600"/>
          <a:stretch/>
        </p:blipFill>
        <p:spPr>
          <a:xfrm>
            <a:off x="0" y="0"/>
            <a:ext cx="12192000" cy="76200"/>
          </a:xfrm>
          <a:prstGeom prst="rect">
            <a:avLst/>
          </a:prstGeom>
          <a:noFill/>
          <a:ln>
            <a:noFill/>
          </a:ln>
        </p:spPr>
      </p:pic>
      <p:pic>
        <p:nvPicPr>
          <p:cNvPr id="237" name="Google Shape;237;p100" descr="K Kid Logo H_2c_cmyk"/>
          <p:cNvPicPr preferRelativeResize="0"/>
          <p:nvPr/>
        </p:nvPicPr>
        <p:blipFill rotWithShape="1">
          <a:blip r:embed="rId4">
            <a:alphaModFix/>
          </a:blip>
          <a:srcRect/>
          <a:stretch/>
        </p:blipFill>
        <p:spPr>
          <a:xfrm>
            <a:off x="1150544" y="6355080"/>
            <a:ext cx="2303857" cy="360365"/>
          </a:xfrm>
          <a:prstGeom prst="rect">
            <a:avLst/>
          </a:prstGeom>
          <a:noFill/>
          <a:ln>
            <a:noFill/>
          </a:ln>
        </p:spPr>
      </p:pic>
      <p:sp>
        <p:nvSpPr>
          <p:cNvPr id="238" name="Google Shape;238;p100"/>
          <p:cNvSpPr txBox="1"/>
          <p:nvPr/>
        </p:nvSpPr>
        <p:spPr>
          <a:xfrm>
            <a:off x="3759201" y="6355080"/>
            <a:ext cx="7618876" cy="29546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20"/>
              <a:buFont typeface="Arial"/>
              <a:buNone/>
            </a:pPr>
            <a:r>
              <a:rPr lang="en-US" sz="1320" b="0" i="1" u="none" strike="noStrike" cap="none" dirty="0">
                <a:solidFill>
                  <a:srgbClr val="000066"/>
                </a:solidFill>
                <a:latin typeface="Times New Roman"/>
                <a:ea typeface="Times New Roman"/>
                <a:cs typeface="Times New Roman"/>
                <a:sym typeface="Times New Roman"/>
              </a:rPr>
              <a:t>Over 125 years of excellence in education</a:t>
            </a:r>
            <a:endParaRPr sz="1320" b="0" i="0" u="none" strike="noStrike" cap="none" dirty="0">
              <a:solidFill>
                <a:schemeClr val="dk1"/>
              </a:solidFill>
              <a:latin typeface="Arial"/>
              <a:ea typeface="Arial"/>
              <a:cs typeface="Arial"/>
              <a:sym typeface="Arial"/>
            </a:endParaRPr>
          </a:p>
        </p:txBody>
      </p:sp>
    </p:spTree>
  </p:cSld>
  <p:clrMapOvr>
    <a:masterClrMapping/>
  </p:clrMapOvr>
  <p:transition spd="slow">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9"/>
        <p:cNvGrpSpPr/>
        <p:nvPr/>
      </p:nvGrpSpPr>
      <p:grpSpPr>
        <a:xfrm>
          <a:off x="0" y="0"/>
          <a:ext cx="0" cy="0"/>
          <a:chOff x="0" y="0"/>
          <a:chExt cx="0" cy="0"/>
        </a:xfrm>
      </p:grpSpPr>
      <p:sp>
        <p:nvSpPr>
          <p:cNvPr id="240" name="Google Shape;240;p102"/>
          <p:cNvSpPr txBox="1">
            <a:spLocks noGrp="1"/>
          </p:cNvSpPr>
          <p:nvPr>
            <p:ph type="title"/>
          </p:nvPr>
        </p:nvSpPr>
        <p:spPr>
          <a:xfrm>
            <a:off x="609600" y="274639"/>
            <a:ext cx="10972800" cy="868362"/>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41" name="Google Shape;241;p102"/>
          <p:cNvSpPr txBox="1">
            <a:spLocks noGrp="1"/>
          </p:cNvSpPr>
          <p:nvPr>
            <p:ph type="body" idx="1"/>
          </p:nvPr>
        </p:nvSpPr>
        <p:spPr>
          <a:xfrm>
            <a:off x="609602" y="1295401"/>
            <a:ext cx="5386917"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576"/>
              </a:spcBef>
              <a:spcAft>
                <a:spcPts val="0"/>
              </a:spcAft>
              <a:buSzPts val="2880"/>
              <a:buNone/>
              <a:defRPr sz="2880" b="1"/>
            </a:lvl1pPr>
            <a:lvl2pPr marL="914400" lvl="1" indent="-228600" algn="l">
              <a:lnSpc>
                <a:spcPct val="100000"/>
              </a:lnSpc>
              <a:spcBef>
                <a:spcPts val="480"/>
              </a:spcBef>
              <a:spcAft>
                <a:spcPts val="0"/>
              </a:spcAft>
              <a:buSzPts val="2400"/>
              <a:buNone/>
              <a:defRPr sz="2400" b="1"/>
            </a:lvl2pPr>
            <a:lvl3pPr marL="1371600" lvl="2" indent="-228600" algn="l">
              <a:lnSpc>
                <a:spcPct val="100000"/>
              </a:lnSpc>
              <a:spcBef>
                <a:spcPts val="432"/>
              </a:spcBef>
              <a:spcAft>
                <a:spcPts val="0"/>
              </a:spcAft>
              <a:buSzPts val="2160"/>
              <a:buNone/>
              <a:defRPr sz="2160" b="1"/>
            </a:lvl3pPr>
            <a:lvl4pPr marL="1828800" lvl="3" indent="-228600" algn="l">
              <a:lnSpc>
                <a:spcPct val="100000"/>
              </a:lnSpc>
              <a:spcBef>
                <a:spcPts val="384"/>
              </a:spcBef>
              <a:spcAft>
                <a:spcPts val="0"/>
              </a:spcAft>
              <a:buSzPts val="1920"/>
              <a:buNone/>
              <a:defRPr sz="1920" b="1"/>
            </a:lvl4pPr>
            <a:lvl5pPr marL="2286000" lvl="4" indent="-228600" algn="l">
              <a:lnSpc>
                <a:spcPct val="100000"/>
              </a:lnSpc>
              <a:spcBef>
                <a:spcPts val="384"/>
              </a:spcBef>
              <a:spcAft>
                <a:spcPts val="0"/>
              </a:spcAft>
              <a:buSzPts val="1920"/>
              <a:buNone/>
              <a:defRPr sz="1920" b="1"/>
            </a:lvl5pPr>
            <a:lvl6pPr marL="2743200" lvl="5" indent="-228600" algn="l">
              <a:lnSpc>
                <a:spcPct val="100000"/>
              </a:lnSpc>
              <a:spcBef>
                <a:spcPts val="384"/>
              </a:spcBef>
              <a:spcAft>
                <a:spcPts val="0"/>
              </a:spcAft>
              <a:buSzPts val="1920"/>
              <a:buNone/>
              <a:defRPr sz="1920" b="1"/>
            </a:lvl6pPr>
            <a:lvl7pPr marL="3200400" lvl="6" indent="-228600" algn="l">
              <a:lnSpc>
                <a:spcPct val="100000"/>
              </a:lnSpc>
              <a:spcBef>
                <a:spcPts val="384"/>
              </a:spcBef>
              <a:spcAft>
                <a:spcPts val="0"/>
              </a:spcAft>
              <a:buSzPts val="1920"/>
              <a:buNone/>
              <a:defRPr sz="1920" b="1"/>
            </a:lvl7pPr>
            <a:lvl8pPr marL="3657600" lvl="7" indent="-228600" algn="l">
              <a:lnSpc>
                <a:spcPct val="100000"/>
              </a:lnSpc>
              <a:spcBef>
                <a:spcPts val="384"/>
              </a:spcBef>
              <a:spcAft>
                <a:spcPts val="0"/>
              </a:spcAft>
              <a:buSzPts val="1920"/>
              <a:buNone/>
              <a:defRPr sz="1920" b="1"/>
            </a:lvl8pPr>
            <a:lvl9pPr marL="4114800" lvl="8" indent="-228600" algn="l">
              <a:lnSpc>
                <a:spcPct val="100000"/>
              </a:lnSpc>
              <a:spcBef>
                <a:spcPts val="384"/>
              </a:spcBef>
              <a:spcAft>
                <a:spcPts val="0"/>
              </a:spcAft>
              <a:buSzPts val="1920"/>
              <a:buNone/>
              <a:defRPr sz="1920" b="1"/>
            </a:lvl9pPr>
          </a:lstStyle>
          <a:p>
            <a:endParaRPr/>
          </a:p>
        </p:txBody>
      </p:sp>
      <p:sp>
        <p:nvSpPr>
          <p:cNvPr id="242" name="Google Shape;242;p102"/>
          <p:cNvSpPr txBox="1">
            <a:spLocks noGrp="1"/>
          </p:cNvSpPr>
          <p:nvPr>
            <p:ph type="body" idx="2"/>
          </p:nvPr>
        </p:nvSpPr>
        <p:spPr>
          <a:xfrm>
            <a:off x="609602" y="1935162"/>
            <a:ext cx="5386917" cy="3951288"/>
          </a:xfrm>
          <a:prstGeom prst="rect">
            <a:avLst/>
          </a:prstGeom>
          <a:noFill/>
          <a:ln>
            <a:noFill/>
          </a:ln>
        </p:spPr>
        <p:txBody>
          <a:bodyPr spcFirstLastPara="1" wrap="square" lIns="91425" tIns="45700" rIns="91425" bIns="45700" anchor="t" anchorCtr="0">
            <a:noAutofit/>
          </a:bodyPr>
          <a:lstStyle>
            <a:lvl1pPr marL="457200" lvl="0" indent="-396240" algn="l">
              <a:lnSpc>
                <a:spcPct val="100000"/>
              </a:lnSpc>
              <a:spcBef>
                <a:spcPts val="528"/>
              </a:spcBef>
              <a:spcAft>
                <a:spcPts val="0"/>
              </a:spcAft>
              <a:buSzPts val="2640"/>
              <a:buChar char="•"/>
              <a:defRPr sz="2640"/>
            </a:lvl1pPr>
            <a:lvl2pPr marL="914400" lvl="1" indent="-381000" algn="l">
              <a:lnSpc>
                <a:spcPct val="100000"/>
              </a:lnSpc>
              <a:spcBef>
                <a:spcPts val="480"/>
              </a:spcBef>
              <a:spcAft>
                <a:spcPts val="0"/>
              </a:spcAft>
              <a:buSzPts val="2400"/>
              <a:buChar char="▪"/>
              <a:defRPr sz="2400"/>
            </a:lvl2pPr>
            <a:lvl3pPr marL="1371600" lvl="2" indent="-365760" algn="l">
              <a:lnSpc>
                <a:spcPct val="100000"/>
              </a:lnSpc>
              <a:spcBef>
                <a:spcPts val="432"/>
              </a:spcBef>
              <a:spcAft>
                <a:spcPts val="0"/>
              </a:spcAft>
              <a:buSzPts val="2160"/>
              <a:buAutoNum type="alphaLcParenR"/>
              <a:defRPr sz="2160"/>
            </a:lvl3pPr>
            <a:lvl4pPr marL="1828800" lvl="3" indent="-350519" algn="l">
              <a:lnSpc>
                <a:spcPct val="100000"/>
              </a:lnSpc>
              <a:spcBef>
                <a:spcPts val="384"/>
              </a:spcBef>
              <a:spcAft>
                <a:spcPts val="0"/>
              </a:spcAft>
              <a:buSzPts val="1920"/>
              <a:buChar char="•"/>
              <a:defRPr sz="1920"/>
            </a:lvl4pPr>
            <a:lvl5pPr marL="2286000" lvl="4" indent="-350520" algn="l">
              <a:lnSpc>
                <a:spcPct val="100000"/>
              </a:lnSpc>
              <a:spcBef>
                <a:spcPts val="384"/>
              </a:spcBef>
              <a:spcAft>
                <a:spcPts val="0"/>
              </a:spcAft>
              <a:buSzPts val="1920"/>
              <a:buChar char="▪"/>
              <a:defRPr sz="1920"/>
            </a:lvl5pPr>
            <a:lvl6pPr marL="2743200" lvl="5" indent="-350520" algn="l">
              <a:lnSpc>
                <a:spcPct val="100000"/>
              </a:lnSpc>
              <a:spcBef>
                <a:spcPts val="384"/>
              </a:spcBef>
              <a:spcAft>
                <a:spcPts val="0"/>
              </a:spcAft>
              <a:buSzPts val="1920"/>
              <a:buChar char="•"/>
              <a:defRPr sz="1920"/>
            </a:lvl6pPr>
            <a:lvl7pPr marL="3200400" lvl="6" indent="-350520" algn="l">
              <a:lnSpc>
                <a:spcPct val="100000"/>
              </a:lnSpc>
              <a:spcBef>
                <a:spcPts val="384"/>
              </a:spcBef>
              <a:spcAft>
                <a:spcPts val="0"/>
              </a:spcAft>
              <a:buSzPts val="1920"/>
              <a:buChar char="•"/>
              <a:defRPr sz="1920"/>
            </a:lvl7pPr>
            <a:lvl8pPr marL="3657600" lvl="7" indent="-350520" algn="l">
              <a:lnSpc>
                <a:spcPct val="100000"/>
              </a:lnSpc>
              <a:spcBef>
                <a:spcPts val="384"/>
              </a:spcBef>
              <a:spcAft>
                <a:spcPts val="0"/>
              </a:spcAft>
              <a:buSzPts val="1920"/>
              <a:buChar char="•"/>
              <a:defRPr sz="1920"/>
            </a:lvl8pPr>
            <a:lvl9pPr marL="4114800" lvl="8" indent="-350520" algn="l">
              <a:lnSpc>
                <a:spcPct val="100000"/>
              </a:lnSpc>
              <a:spcBef>
                <a:spcPts val="384"/>
              </a:spcBef>
              <a:spcAft>
                <a:spcPts val="0"/>
              </a:spcAft>
              <a:buSzPts val="1920"/>
              <a:buChar char="•"/>
              <a:defRPr sz="1920"/>
            </a:lvl9pPr>
          </a:lstStyle>
          <a:p>
            <a:endParaRPr/>
          </a:p>
        </p:txBody>
      </p:sp>
      <p:sp>
        <p:nvSpPr>
          <p:cNvPr id="243" name="Google Shape;243;p102"/>
          <p:cNvSpPr txBox="1">
            <a:spLocks noGrp="1"/>
          </p:cNvSpPr>
          <p:nvPr>
            <p:ph type="body" idx="3"/>
          </p:nvPr>
        </p:nvSpPr>
        <p:spPr>
          <a:xfrm>
            <a:off x="6193370" y="1295401"/>
            <a:ext cx="5389033"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576"/>
              </a:spcBef>
              <a:spcAft>
                <a:spcPts val="0"/>
              </a:spcAft>
              <a:buSzPts val="2880"/>
              <a:buNone/>
              <a:defRPr sz="2880" b="1"/>
            </a:lvl1pPr>
            <a:lvl2pPr marL="914400" lvl="1" indent="-228600" algn="l">
              <a:lnSpc>
                <a:spcPct val="100000"/>
              </a:lnSpc>
              <a:spcBef>
                <a:spcPts val="480"/>
              </a:spcBef>
              <a:spcAft>
                <a:spcPts val="0"/>
              </a:spcAft>
              <a:buSzPts val="2400"/>
              <a:buNone/>
              <a:defRPr sz="2400" b="1"/>
            </a:lvl2pPr>
            <a:lvl3pPr marL="1371600" lvl="2" indent="-228600" algn="l">
              <a:lnSpc>
                <a:spcPct val="100000"/>
              </a:lnSpc>
              <a:spcBef>
                <a:spcPts val="432"/>
              </a:spcBef>
              <a:spcAft>
                <a:spcPts val="0"/>
              </a:spcAft>
              <a:buSzPts val="2160"/>
              <a:buNone/>
              <a:defRPr sz="2160" b="1"/>
            </a:lvl3pPr>
            <a:lvl4pPr marL="1828800" lvl="3" indent="-228600" algn="l">
              <a:lnSpc>
                <a:spcPct val="100000"/>
              </a:lnSpc>
              <a:spcBef>
                <a:spcPts val="384"/>
              </a:spcBef>
              <a:spcAft>
                <a:spcPts val="0"/>
              </a:spcAft>
              <a:buSzPts val="1920"/>
              <a:buNone/>
              <a:defRPr sz="1920" b="1"/>
            </a:lvl4pPr>
            <a:lvl5pPr marL="2286000" lvl="4" indent="-228600" algn="l">
              <a:lnSpc>
                <a:spcPct val="100000"/>
              </a:lnSpc>
              <a:spcBef>
                <a:spcPts val="384"/>
              </a:spcBef>
              <a:spcAft>
                <a:spcPts val="0"/>
              </a:spcAft>
              <a:buSzPts val="1920"/>
              <a:buNone/>
              <a:defRPr sz="1920" b="1"/>
            </a:lvl5pPr>
            <a:lvl6pPr marL="2743200" lvl="5" indent="-228600" algn="l">
              <a:lnSpc>
                <a:spcPct val="100000"/>
              </a:lnSpc>
              <a:spcBef>
                <a:spcPts val="384"/>
              </a:spcBef>
              <a:spcAft>
                <a:spcPts val="0"/>
              </a:spcAft>
              <a:buSzPts val="1920"/>
              <a:buNone/>
              <a:defRPr sz="1920" b="1"/>
            </a:lvl6pPr>
            <a:lvl7pPr marL="3200400" lvl="6" indent="-228600" algn="l">
              <a:lnSpc>
                <a:spcPct val="100000"/>
              </a:lnSpc>
              <a:spcBef>
                <a:spcPts val="384"/>
              </a:spcBef>
              <a:spcAft>
                <a:spcPts val="0"/>
              </a:spcAft>
              <a:buSzPts val="1920"/>
              <a:buNone/>
              <a:defRPr sz="1920" b="1"/>
            </a:lvl7pPr>
            <a:lvl8pPr marL="3657600" lvl="7" indent="-228600" algn="l">
              <a:lnSpc>
                <a:spcPct val="100000"/>
              </a:lnSpc>
              <a:spcBef>
                <a:spcPts val="384"/>
              </a:spcBef>
              <a:spcAft>
                <a:spcPts val="0"/>
              </a:spcAft>
              <a:buSzPts val="1920"/>
              <a:buNone/>
              <a:defRPr sz="1920" b="1"/>
            </a:lvl8pPr>
            <a:lvl9pPr marL="4114800" lvl="8" indent="-228600" algn="l">
              <a:lnSpc>
                <a:spcPct val="100000"/>
              </a:lnSpc>
              <a:spcBef>
                <a:spcPts val="384"/>
              </a:spcBef>
              <a:spcAft>
                <a:spcPts val="0"/>
              </a:spcAft>
              <a:buSzPts val="1920"/>
              <a:buNone/>
              <a:defRPr sz="1920" b="1"/>
            </a:lvl9pPr>
          </a:lstStyle>
          <a:p>
            <a:endParaRPr/>
          </a:p>
        </p:txBody>
      </p:sp>
      <p:sp>
        <p:nvSpPr>
          <p:cNvPr id="244" name="Google Shape;244;p102"/>
          <p:cNvSpPr txBox="1">
            <a:spLocks noGrp="1"/>
          </p:cNvSpPr>
          <p:nvPr>
            <p:ph type="body" idx="4"/>
          </p:nvPr>
        </p:nvSpPr>
        <p:spPr>
          <a:xfrm>
            <a:off x="6193370" y="1935162"/>
            <a:ext cx="5389033" cy="3951288"/>
          </a:xfrm>
          <a:prstGeom prst="rect">
            <a:avLst/>
          </a:prstGeom>
          <a:noFill/>
          <a:ln>
            <a:noFill/>
          </a:ln>
        </p:spPr>
        <p:txBody>
          <a:bodyPr spcFirstLastPara="1" wrap="square" lIns="91425" tIns="45700" rIns="91425" bIns="45700" anchor="t" anchorCtr="0">
            <a:noAutofit/>
          </a:bodyPr>
          <a:lstStyle>
            <a:lvl1pPr marL="457200" lvl="0" indent="-396240" algn="l">
              <a:lnSpc>
                <a:spcPct val="100000"/>
              </a:lnSpc>
              <a:spcBef>
                <a:spcPts val="528"/>
              </a:spcBef>
              <a:spcAft>
                <a:spcPts val="0"/>
              </a:spcAft>
              <a:buSzPts val="2640"/>
              <a:buChar char="•"/>
              <a:defRPr sz="2640"/>
            </a:lvl1pPr>
            <a:lvl2pPr marL="914400" lvl="1" indent="-381000" algn="l">
              <a:lnSpc>
                <a:spcPct val="100000"/>
              </a:lnSpc>
              <a:spcBef>
                <a:spcPts val="480"/>
              </a:spcBef>
              <a:spcAft>
                <a:spcPts val="0"/>
              </a:spcAft>
              <a:buSzPts val="2400"/>
              <a:buChar char="▪"/>
              <a:defRPr sz="2400"/>
            </a:lvl2pPr>
            <a:lvl3pPr marL="1371600" lvl="2" indent="-365760" algn="l">
              <a:lnSpc>
                <a:spcPct val="100000"/>
              </a:lnSpc>
              <a:spcBef>
                <a:spcPts val="432"/>
              </a:spcBef>
              <a:spcAft>
                <a:spcPts val="0"/>
              </a:spcAft>
              <a:buSzPts val="2160"/>
              <a:buAutoNum type="alphaLcParenR"/>
              <a:defRPr sz="2160"/>
            </a:lvl3pPr>
            <a:lvl4pPr marL="1828800" lvl="3" indent="-350519" algn="l">
              <a:lnSpc>
                <a:spcPct val="100000"/>
              </a:lnSpc>
              <a:spcBef>
                <a:spcPts val="384"/>
              </a:spcBef>
              <a:spcAft>
                <a:spcPts val="0"/>
              </a:spcAft>
              <a:buSzPts val="1920"/>
              <a:buChar char="•"/>
              <a:defRPr sz="1920"/>
            </a:lvl4pPr>
            <a:lvl5pPr marL="2286000" lvl="4" indent="-350520" algn="l">
              <a:lnSpc>
                <a:spcPct val="100000"/>
              </a:lnSpc>
              <a:spcBef>
                <a:spcPts val="384"/>
              </a:spcBef>
              <a:spcAft>
                <a:spcPts val="0"/>
              </a:spcAft>
              <a:buSzPts val="1920"/>
              <a:buChar char="▪"/>
              <a:defRPr sz="1920"/>
            </a:lvl5pPr>
            <a:lvl6pPr marL="2743200" lvl="5" indent="-350520" algn="l">
              <a:lnSpc>
                <a:spcPct val="100000"/>
              </a:lnSpc>
              <a:spcBef>
                <a:spcPts val="384"/>
              </a:spcBef>
              <a:spcAft>
                <a:spcPts val="0"/>
              </a:spcAft>
              <a:buSzPts val="1920"/>
              <a:buChar char="•"/>
              <a:defRPr sz="1920"/>
            </a:lvl6pPr>
            <a:lvl7pPr marL="3200400" lvl="6" indent="-350520" algn="l">
              <a:lnSpc>
                <a:spcPct val="100000"/>
              </a:lnSpc>
              <a:spcBef>
                <a:spcPts val="384"/>
              </a:spcBef>
              <a:spcAft>
                <a:spcPts val="0"/>
              </a:spcAft>
              <a:buSzPts val="1920"/>
              <a:buChar char="•"/>
              <a:defRPr sz="1920"/>
            </a:lvl7pPr>
            <a:lvl8pPr marL="3657600" lvl="7" indent="-350520" algn="l">
              <a:lnSpc>
                <a:spcPct val="100000"/>
              </a:lnSpc>
              <a:spcBef>
                <a:spcPts val="384"/>
              </a:spcBef>
              <a:spcAft>
                <a:spcPts val="0"/>
              </a:spcAft>
              <a:buSzPts val="1920"/>
              <a:buChar char="•"/>
              <a:defRPr sz="1920"/>
            </a:lvl8pPr>
            <a:lvl9pPr marL="4114800" lvl="8" indent="-350520" algn="l">
              <a:lnSpc>
                <a:spcPct val="100000"/>
              </a:lnSpc>
              <a:spcBef>
                <a:spcPts val="384"/>
              </a:spcBef>
              <a:spcAft>
                <a:spcPts val="0"/>
              </a:spcAft>
              <a:buSzPts val="1920"/>
              <a:buChar char="•"/>
              <a:defRPr sz="1920"/>
            </a:lvl9pPr>
          </a:lstStyle>
          <a:p>
            <a:endParaRPr/>
          </a:p>
        </p:txBody>
      </p:sp>
      <p:cxnSp>
        <p:nvCxnSpPr>
          <p:cNvPr id="245" name="Google Shape;245;p102"/>
          <p:cNvCxnSpPr/>
          <p:nvPr/>
        </p:nvCxnSpPr>
        <p:spPr>
          <a:xfrm>
            <a:off x="914400" y="1143000"/>
            <a:ext cx="10363200" cy="0"/>
          </a:xfrm>
          <a:prstGeom prst="straightConnector1">
            <a:avLst/>
          </a:prstGeom>
          <a:noFill/>
          <a:ln w="9525" cap="flat" cmpd="sng">
            <a:solidFill>
              <a:srgbClr val="7F7F7F"/>
            </a:solidFill>
            <a:prstDash val="solid"/>
            <a:round/>
            <a:headEnd type="none" w="sm" len="sm"/>
            <a:tailEnd type="none" w="sm" len="sm"/>
          </a:ln>
        </p:spPr>
      </p:cxnSp>
      <p:sp>
        <p:nvSpPr>
          <p:cNvPr id="246" name="Google Shape;246;p102"/>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spd="slow">
    <p:fade thruBlk="1"/>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7"/>
        <p:cNvGrpSpPr/>
        <p:nvPr/>
      </p:nvGrpSpPr>
      <p:grpSpPr>
        <a:xfrm>
          <a:off x="0" y="0"/>
          <a:ext cx="0" cy="0"/>
          <a:chOff x="0" y="0"/>
          <a:chExt cx="0" cy="0"/>
        </a:xfrm>
      </p:grpSpPr>
      <p:sp>
        <p:nvSpPr>
          <p:cNvPr id="248" name="Google Shape;248;p103"/>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84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graphicFrame>
        <p:nvGraphicFramePr>
          <p:cNvPr id="249" name="Google Shape;249;p103"/>
          <p:cNvGraphicFramePr/>
          <p:nvPr/>
        </p:nvGraphicFramePr>
        <p:xfrm>
          <a:off x="1308274" y="1676401"/>
          <a:ext cx="3000000" cy="3000000"/>
        </p:xfrm>
        <a:graphic>
          <a:graphicData uri="http://schemas.openxmlformats.org/drawingml/2006/table">
            <a:tbl>
              <a:tblPr firstRow="1" bandRow="1">
                <a:noFill/>
                <a:tableStyleId>{105697A8-7EE4-4F77-B5D5-908F8F16E4C8}</a:tableStyleId>
              </a:tblPr>
              <a:tblGrid>
                <a:gridCol w="1196925">
                  <a:extLst>
                    <a:ext uri="{9D8B030D-6E8A-4147-A177-3AD203B41FA5}">
                      <a16:colId xmlns:a16="http://schemas.microsoft.com/office/drawing/2014/main" val="20000"/>
                    </a:ext>
                  </a:extLst>
                </a:gridCol>
                <a:gridCol w="2752950">
                  <a:extLst>
                    <a:ext uri="{9D8B030D-6E8A-4147-A177-3AD203B41FA5}">
                      <a16:colId xmlns:a16="http://schemas.microsoft.com/office/drawing/2014/main" val="20001"/>
                    </a:ext>
                  </a:extLst>
                </a:gridCol>
                <a:gridCol w="2154475">
                  <a:extLst>
                    <a:ext uri="{9D8B030D-6E8A-4147-A177-3AD203B41FA5}">
                      <a16:colId xmlns:a16="http://schemas.microsoft.com/office/drawing/2014/main" val="20002"/>
                    </a:ext>
                  </a:extLst>
                </a:gridCol>
                <a:gridCol w="2154475">
                  <a:extLst>
                    <a:ext uri="{9D8B030D-6E8A-4147-A177-3AD203B41FA5}">
                      <a16:colId xmlns:a16="http://schemas.microsoft.com/office/drawing/2014/main" val="20003"/>
                    </a:ext>
                  </a:extLst>
                </a:gridCol>
                <a:gridCol w="1316625">
                  <a:extLst>
                    <a:ext uri="{9D8B030D-6E8A-4147-A177-3AD203B41FA5}">
                      <a16:colId xmlns:a16="http://schemas.microsoft.com/office/drawing/2014/main" val="20004"/>
                    </a:ext>
                  </a:extLst>
                </a:gridCol>
              </a:tblGrid>
              <a:tr h="436875">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0"/>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1"/>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2"/>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3"/>
                  </a:ext>
                </a:extLst>
              </a:tr>
              <a:tr h="436900">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l"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dirty="0">
                        <a:latin typeface="Calibri"/>
                        <a:ea typeface="Calibri"/>
                        <a:cs typeface="Calibri"/>
                        <a:sym typeface="Calibri"/>
                      </a:endParaRPr>
                    </a:p>
                  </a:txBody>
                  <a:tcPr marL="143625" marR="143625" marT="53850" marB="53850"/>
                </a:tc>
                <a:extLst>
                  <a:ext uri="{0D108BD9-81ED-4DB2-BD59-A6C34878D82A}">
                    <a16:rowId xmlns:a16="http://schemas.microsoft.com/office/drawing/2014/main" val="10004"/>
                  </a:ext>
                </a:extLst>
              </a:tr>
            </a:tbl>
          </a:graphicData>
        </a:graphic>
      </p:graphicFrame>
      <p:sp>
        <p:nvSpPr>
          <p:cNvPr id="250" name="Google Shape;250;p103"/>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transition spd="slow">
    <p:fade thruBlk="1"/>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51"/>
        <p:cNvGrpSpPr/>
        <p:nvPr/>
      </p:nvGrpSpPr>
      <p:grpSpPr>
        <a:xfrm>
          <a:off x="0" y="0"/>
          <a:ext cx="0" cy="0"/>
          <a:chOff x="0" y="0"/>
          <a:chExt cx="0" cy="0"/>
        </a:xfrm>
      </p:grpSpPr>
      <p:sp>
        <p:nvSpPr>
          <p:cNvPr id="252" name="Google Shape;252;p104"/>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84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53" name="Google Shape;253;p104"/>
          <p:cNvSpPr txBox="1">
            <a:spLocks noGrp="1"/>
          </p:cNvSpPr>
          <p:nvPr>
            <p:ph type="sldNum" idx="12"/>
          </p:nvPr>
        </p:nvSpPr>
        <p:spPr>
          <a:xfrm>
            <a:off x="11582400" y="6400800"/>
            <a:ext cx="5080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graphicFrame>
        <p:nvGraphicFramePr>
          <p:cNvPr id="254" name="Google Shape;254;p104"/>
          <p:cNvGraphicFramePr/>
          <p:nvPr/>
        </p:nvGraphicFramePr>
        <p:xfrm>
          <a:off x="1549400" y="1234440"/>
          <a:ext cx="3000000" cy="3000000"/>
        </p:xfrm>
        <a:graphic>
          <a:graphicData uri="http://schemas.openxmlformats.org/drawingml/2006/table">
            <a:tbl>
              <a:tblPr firstRow="1" lastRow="1" bandRow="1">
                <a:noFill/>
                <a:tableStyleId>{105697A8-7EE4-4F77-B5D5-908F8F16E4C8}</a:tableStyleId>
              </a:tblPr>
              <a:tblGrid>
                <a:gridCol w="2098425">
                  <a:extLst>
                    <a:ext uri="{9D8B030D-6E8A-4147-A177-3AD203B41FA5}">
                      <a16:colId xmlns:a16="http://schemas.microsoft.com/office/drawing/2014/main" val="20000"/>
                    </a:ext>
                  </a:extLst>
                </a:gridCol>
                <a:gridCol w="2198350">
                  <a:extLst>
                    <a:ext uri="{9D8B030D-6E8A-4147-A177-3AD203B41FA5}">
                      <a16:colId xmlns:a16="http://schemas.microsoft.com/office/drawing/2014/main" val="20001"/>
                    </a:ext>
                  </a:extLst>
                </a:gridCol>
                <a:gridCol w="2198350">
                  <a:extLst>
                    <a:ext uri="{9D8B030D-6E8A-4147-A177-3AD203B41FA5}">
                      <a16:colId xmlns:a16="http://schemas.microsoft.com/office/drawing/2014/main" val="20002"/>
                    </a:ext>
                  </a:extLst>
                </a:gridCol>
                <a:gridCol w="2598050">
                  <a:extLst>
                    <a:ext uri="{9D8B030D-6E8A-4147-A177-3AD203B41FA5}">
                      <a16:colId xmlns:a16="http://schemas.microsoft.com/office/drawing/2014/main" val="20003"/>
                    </a:ext>
                  </a:extLst>
                </a:gridCol>
              </a:tblGrid>
              <a:tr h="359725">
                <a:tc>
                  <a:txBody>
                    <a:bodyPr/>
                    <a:lstStyle/>
                    <a:p>
                      <a:pPr marL="0" marR="0" lvl="0" indent="0" algn="l" rtl="0">
                        <a:lnSpc>
                          <a:spcPct val="100000"/>
                        </a:lnSpc>
                        <a:spcBef>
                          <a:spcPts val="0"/>
                        </a:spcBef>
                        <a:spcAft>
                          <a:spcPts val="0"/>
                        </a:spcAft>
                        <a:buClr>
                          <a:srgbClr val="000000"/>
                        </a:buClr>
                        <a:buSzPts val="1700"/>
                        <a:buFont typeface="Arial"/>
                        <a:buNone/>
                      </a:pPr>
                      <a:r>
                        <a:rPr lang="en-US" sz="1700" u="none" strike="noStrike" cap="none" dirty="0">
                          <a:latin typeface="Calibri"/>
                          <a:ea typeface="Calibri"/>
                          <a:cs typeface="Calibri"/>
                          <a:sym typeface="Calibri"/>
                        </a:rPr>
                        <a:t>Heading</a:t>
                      </a: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latin typeface="Calibri"/>
                          <a:ea typeface="Calibri"/>
                          <a:cs typeface="Calibri"/>
                          <a:sym typeface="Calibri"/>
                        </a:rPr>
                        <a:t>Heading</a:t>
                      </a: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latin typeface="Calibri"/>
                          <a:ea typeface="Calibri"/>
                          <a:cs typeface="Calibri"/>
                          <a:sym typeface="Calibri"/>
                        </a:rPr>
                        <a:t>Heading</a:t>
                      </a: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latin typeface="Calibri"/>
                          <a:ea typeface="Calibri"/>
                          <a:cs typeface="Calibri"/>
                          <a:sym typeface="Calibri"/>
                        </a:rPr>
                        <a:t>Heading</a:t>
                      </a: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0"/>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1"/>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2"/>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3"/>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4"/>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5"/>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6"/>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7"/>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8"/>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09"/>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10"/>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11"/>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tc>
                <a:extLst>
                  <a:ext uri="{0D108BD9-81ED-4DB2-BD59-A6C34878D82A}">
                    <a16:rowId xmlns:a16="http://schemas.microsoft.com/office/drawing/2014/main" val="10012"/>
                  </a:ext>
                </a:extLst>
              </a:tr>
              <a:tr h="359725">
                <a:tc>
                  <a:txBody>
                    <a:bodyPr/>
                    <a:lstStyle/>
                    <a:p>
                      <a:pPr marL="0" marR="0" lvl="0" indent="0" algn="l"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solidFill>
                      <a:srgbClr val="99CCFF"/>
                    </a:solidFill>
                  </a:tcPr>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solidFill>
                      <a:srgbClr val="99CCFF"/>
                    </a:solidFill>
                  </a:tcPr>
                </a:tc>
                <a:tc>
                  <a:txBody>
                    <a:bodyPr/>
                    <a:lstStyle/>
                    <a:p>
                      <a:pPr marL="0" marR="0" lvl="0" indent="0" algn="ctr" rtl="0">
                        <a:lnSpc>
                          <a:spcPct val="100000"/>
                        </a:lnSpc>
                        <a:spcBef>
                          <a:spcPts val="0"/>
                        </a:spcBef>
                        <a:spcAft>
                          <a:spcPts val="0"/>
                        </a:spcAft>
                        <a:buClr>
                          <a:srgbClr val="000000"/>
                        </a:buClr>
                        <a:buSzPts val="1700"/>
                        <a:buFont typeface="Arial"/>
                        <a:buNone/>
                      </a:pPr>
                      <a:endParaRPr sz="1700" u="none" strike="noStrike" cap="none" dirty="0">
                        <a:latin typeface="Calibri"/>
                        <a:ea typeface="Calibri"/>
                        <a:cs typeface="Calibri"/>
                        <a:sym typeface="Calibri"/>
                      </a:endParaRPr>
                    </a:p>
                  </a:txBody>
                  <a:tcPr marL="119900" marR="119900" marT="44975" marB="44975">
                    <a:solidFill>
                      <a:srgbClr val="99CCFF"/>
                    </a:solidFill>
                  </a:tcPr>
                </a:tc>
                <a:tc>
                  <a:txBody>
                    <a:bodyPr/>
                    <a:lstStyle/>
                    <a:p>
                      <a:pPr marL="0" marR="0" lvl="0" indent="0" algn="ctr" rtl="0">
                        <a:lnSpc>
                          <a:spcPct val="100000"/>
                        </a:lnSpc>
                        <a:spcBef>
                          <a:spcPts val="0"/>
                        </a:spcBef>
                        <a:spcAft>
                          <a:spcPts val="0"/>
                        </a:spcAft>
                        <a:buClr>
                          <a:schemeClr val="dk1"/>
                        </a:buClr>
                        <a:buSzPts val="1700"/>
                        <a:buFont typeface="Verdana"/>
                        <a:buNone/>
                      </a:pPr>
                      <a:endParaRPr sz="1700" u="none" strike="noStrike" cap="none" dirty="0">
                        <a:latin typeface="Calibri"/>
                        <a:ea typeface="Calibri"/>
                        <a:cs typeface="Calibri"/>
                        <a:sym typeface="Calibri"/>
                      </a:endParaRPr>
                    </a:p>
                  </a:txBody>
                  <a:tcPr marL="119900" marR="119900" marT="44975" marB="44975">
                    <a:solidFill>
                      <a:srgbClr val="99CCFF"/>
                    </a:solidFill>
                  </a:tcPr>
                </a:tc>
                <a:extLst>
                  <a:ext uri="{0D108BD9-81ED-4DB2-BD59-A6C34878D82A}">
                    <a16:rowId xmlns:a16="http://schemas.microsoft.com/office/drawing/2014/main" val="10013"/>
                  </a:ext>
                </a:extLst>
              </a:tr>
            </a:tbl>
          </a:graphicData>
        </a:graphic>
      </p:graphicFrame>
    </p:spTree>
  </p:cSld>
  <p:clrMapOvr>
    <a:masterClrMapping/>
  </p:clrMapOvr>
  <p:transition spd="slow">
    <p:fade thruBlk="1"/>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55"/>
        <p:cNvGrpSpPr/>
        <p:nvPr/>
      </p:nvGrpSpPr>
      <p:grpSpPr>
        <a:xfrm>
          <a:off x="0" y="0"/>
          <a:ext cx="0" cy="0"/>
          <a:chOff x="0" y="0"/>
          <a:chExt cx="0" cy="0"/>
        </a:xfrm>
      </p:grpSpPr>
      <p:cxnSp>
        <p:nvCxnSpPr>
          <p:cNvPr id="256" name="Google Shape;256;p105"/>
          <p:cNvCxnSpPr/>
          <p:nvPr/>
        </p:nvCxnSpPr>
        <p:spPr>
          <a:xfrm>
            <a:off x="914400" y="1143000"/>
            <a:ext cx="10363200" cy="0"/>
          </a:xfrm>
          <a:prstGeom prst="straightConnector1">
            <a:avLst/>
          </a:prstGeom>
          <a:noFill/>
          <a:ln w="9525" cap="flat" cmpd="sng">
            <a:solidFill>
              <a:srgbClr val="7F7F7F"/>
            </a:solidFill>
            <a:prstDash val="solid"/>
            <a:round/>
            <a:headEnd type="none" w="sm" len="sm"/>
            <a:tailEnd type="none" w="sm" len="sm"/>
          </a:ln>
        </p:spPr>
      </p:cxnSp>
      <p:sp>
        <p:nvSpPr>
          <p:cNvPr id="257" name="Google Shape;257;p105"/>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
        <p:nvSpPr>
          <p:cNvPr id="258" name="Google Shape;258;p105"/>
          <p:cNvSpPr txBox="1"/>
          <p:nvPr/>
        </p:nvSpPr>
        <p:spPr>
          <a:xfrm>
            <a:off x="914400" y="152400"/>
            <a:ext cx="10363200" cy="1066800"/>
          </a:xfrm>
          <a:prstGeom prst="rect">
            <a:avLst/>
          </a:prstGeom>
          <a:noFill/>
          <a:ln>
            <a:noFill/>
          </a:ln>
        </p:spPr>
        <p:txBody>
          <a:bodyPr spcFirstLastPara="1" wrap="square" lIns="109725" tIns="54850" rIns="109725" bIns="54850" anchor="ctr" anchorCtr="0">
            <a:noAutofit/>
          </a:bodyPr>
          <a:lstStyle/>
          <a:p>
            <a:pPr marL="0" marR="0" lvl="0" indent="0" algn="ctr" rtl="0">
              <a:lnSpc>
                <a:spcPct val="100000"/>
              </a:lnSpc>
              <a:spcBef>
                <a:spcPts val="0"/>
              </a:spcBef>
              <a:spcAft>
                <a:spcPts val="0"/>
              </a:spcAft>
              <a:buClr>
                <a:schemeClr val="accent6"/>
              </a:buClr>
              <a:buSzPts val="5280"/>
              <a:buFont typeface="Calibri"/>
              <a:buNone/>
            </a:pPr>
            <a:r>
              <a:rPr lang="en-US" sz="5280" b="1" i="0" u="none" strike="noStrike" cap="none" dirty="0">
                <a:solidFill>
                  <a:schemeClr val="accent6"/>
                </a:solidFill>
                <a:latin typeface="Calibri"/>
                <a:ea typeface="Calibri"/>
                <a:cs typeface="Calibri"/>
                <a:sym typeface="Calibri"/>
              </a:rPr>
              <a:t>Questions and Answers</a:t>
            </a:r>
            <a:endParaRPr sz="5280" b="1" i="0" u="none" strike="noStrike" cap="none" dirty="0">
              <a:solidFill>
                <a:schemeClr val="accent6"/>
              </a:solidFill>
              <a:latin typeface="Calibri"/>
              <a:ea typeface="Calibri"/>
              <a:cs typeface="Calibri"/>
              <a:sym typeface="Calibri"/>
            </a:endParaRPr>
          </a:p>
        </p:txBody>
      </p:sp>
      <p:pic>
        <p:nvPicPr>
          <p:cNvPr id="259" name="Google Shape;259;p105" descr="IndexOpen-882712_200.jpg"/>
          <p:cNvPicPr preferRelativeResize="0"/>
          <p:nvPr/>
        </p:nvPicPr>
        <p:blipFill rotWithShape="1">
          <a:blip r:embed="rId2">
            <a:alphaModFix/>
          </a:blip>
          <a:srcRect/>
          <a:stretch/>
        </p:blipFill>
        <p:spPr>
          <a:xfrm>
            <a:off x="3352800" y="1371601"/>
            <a:ext cx="4732061" cy="317639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411"/>
              </a:srgbClr>
            </a:outerShdw>
          </a:effectLst>
        </p:spPr>
      </p:pic>
    </p:spTree>
  </p:cSld>
  <p:clrMapOvr>
    <a:masterClrMapping/>
  </p:clrMapOvr>
  <p:transition spd="slow">
    <p:fade thruBlk="1"/>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60"/>
        <p:cNvGrpSpPr/>
        <p:nvPr/>
      </p:nvGrpSpPr>
      <p:grpSpPr>
        <a:xfrm>
          <a:off x="0" y="0"/>
          <a:ext cx="0" cy="0"/>
          <a:chOff x="0" y="0"/>
          <a:chExt cx="0" cy="0"/>
        </a:xfrm>
      </p:grpSpPr>
      <p:sp>
        <p:nvSpPr>
          <p:cNvPr id="261" name="Google Shape;261;p106"/>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
        <p:nvSpPr>
          <p:cNvPr id="262" name="Google Shape;262;p106"/>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3" name="Google Shape;263;p106"/>
          <p:cNvSpPr txBox="1">
            <a:spLocks noGrp="1"/>
          </p:cNvSpPr>
          <p:nvPr>
            <p:ph type="body" idx="1"/>
          </p:nvPr>
        </p:nvSpPr>
        <p:spPr>
          <a:xfrm>
            <a:off x="1117600" y="1447801"/>
            <a:ext cx="9956800" cy="4535422"/>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68"/>
              </a:spcBef>
              <a:spcAft>
                <a:spcPts val="0"/>
              </a:spcAft>
              <a:buSzPts val="3840"/>
              <a:buNone/>
              <a:defRPr/>
            </a:lvl1pPr>
            <a:lvl2pPr marL="914400" lvl="1" indent="-342900" algn="l">
              <a:lnSpc>
                <a:spcPct val="100000"/>
              </a:lnSpc>
              <a:spcBef>
                <a:spcPts val="720"/>
              </a:spcBef>
              <a:spcAft>
                <a:spcPts val="0"/>
              </a:spcAft>
              <a:buSzPts val="1800"/>
              <a:buChar char="▪"/>
              <a:defRPr/>
            </a:lvl2pPr>
            <a:lvl3pPr marL="1371600" lvl="2" indent="-342900" algn="l">
              <a:lnSpc>
                <a:spcPct val="100000"/>
              </a:lnSpc>
              <a:spcBef>
                <a:spcPts val="360"/>
              </a:spcBef>
              <a:spcAft>
                <a:spcPts val="0"/>
              </a:spcAft>
              <a:buSzPts val="1800"/>
              <a:buAutoNum type="alphaLcParen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cxnSp>
        <p:nvCxnSpPr>
          <p:cNvPr id="264" name="Google Shape;264;p106"/>
          <p:cNvCxnSpPr/>
          <p:nvPr/>
        </p:nvCxnSpPr>
        <p:spPr>
          <a:xfrm>
            <a:off x="914400" y="1143000"/>
            <a:ext cx="1036320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transition spd="slow">
    <p:fade thruBlk="1"/>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Text and Media Clip" type="txAndMedia">
  <p:cSld name="TEXT_AND_MEDIA">
    <p:spTree>
      <p:nvGrpSpPr>
        <p:cNvPr id="1" name="Shape 265"/>
        <p:cNvGrpSpPr/>
        <p:nvPr/>
      </p:nvGrpSpPr>
      <p:grpSpPr>
        <a:xfrm>
          <a:off x="0" y="0"/>
          <a:ext cx="0" cy="0"/>
          <a:chOff x="0" y="0"/>
          <a:chExt cx="0" cy="0"/>
        </a:xfrm>
      </p:grpSpPr>
      <p:sp>
        <p:nvSpPr>
          <p:cNvPr id="266" name="Google Shape;266;p10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67" name="Google Shape;267;p10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AutoNum type="alphaLcParen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268" name="Google Shape;268;p107"/>
          <p:cNvSpPr>
            <a:spLocks noGrp="1"/>
          </p:cNvSpPr>
          <p:nvPr>
            <p:ph type="media"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768"/>
              </a:spcBef>
              <a:spcAft>
                <a:spcPts val="0"/>
              </a:spcAft>
              <a:buClr>
                <a:schemeClr val="accent2"/>
              </a:buClr>
              <a:buSzPts val="3840"/>
              <a:buFont typeface="Times"/>
              <a:buChar char="•"/>
              <a:defRPr sz="3840" b="0" i="0" u="none" strike="noStrike" cap="none">
                <a:solidFill>
                  <a:schemeClr val="dk1"/>
                </a:solidFill>
                <a:latin typeface="Calibri"/>
                <a:ea typeface="Calibri"/>
                <a:cs typeface="Calibri"/>
                <a:sym typeface="Calibri"/>
              </a:defRPr>
            </a:lvl1pPr>
            <a:lvl2pPr marR="0" lvl="1" algn="l" rtl="0">
              <a:lnSpc>
                <a:spcPct val="100000"/>
              </a:lnSpc>
              <a:spcBef>
                <a:spcPts val="672"/>
              </a:spcBef>
              <a:spcAft>
                <a:spcPts val="0"/>
              </a:spcAft>
              <a:buClr>
                <a:srgbClr val="FC5515"/>
              </a:buClr>
              <a:buSzPts val="3360"/>
              <a:buFont typeface="Noto Sans Symbols"/>
              <a:buChar char="▪"/>
              <a:defRPr sz="3359" b="0" i="1" u="none" strike="noStrike" cap="none">
                <a:solidFill>
                  <a:schemeClr val="dk1"/>
                </a:solidFill>
                <a:latin typeface="Calibri"/>
                <a:ea typeface="Calibri"/>
                <a:cs typeface="Calibri"/>
                <a:sym typeface="Calibri"/>
              </a:defRPr>
            </a:lvl2pPr>
            <a:lvl3pPr marR="0" lvl="2" algn="l" rtl="0">
              <a:lnSpc>
                <a:spcPct val="100000"/>
              </a:lnSpc>
              <a:spcBef>
                <a:spcPts val="576"/>
              </a:spcBef>
              <a:spcAft>
                <a:spcPts val="0"/>
              </a:spcAft>
              <a:buClr>
                <a:srgbClr val="9A9ADF"/>
              </a:buClr>
              <a:buSzPts val="2880"/>
              <a:buFont typeface="Verdana"/>
              <a:buAutoNum type="alphaLcParenR"/>
              <a:defRPr sz="2880" b="0" i="0" u="none" strike="noStrike" cap="none">
                <a:solidFill>
                  <a:schemeClr val="dk1"/>
                </a:solidFill>
                <a:latin typeface="Calibri"/>
                <a:ea typeface="Calibri"/>
                <a:cs typeface="Calibri"/>
                <a:sym typeface="Calibri"/>
              </a:defRPr>
            </a:lvl3pPr>
            <a:lvl4pPr marR="0" lvl="3" algn="l" rtl="0">
              <a:lnSpc>
                <a:spcPct val="100000"/>
              </a:lnSpc>
              <a:spcBef>
                <a:spcPts val="480"/>
              </a:spcBef>
              <a:spcAft>
                <a:spcPts val="0"/>
              </a:spcAft>
              <a:buClr>
                <a:schemeClr val="accent6"/>
              </a:buClr>
              <a:buSzPts val="2400"/>
              <a:buFont typeface="Times"/>
              <a:buChar char="•"/>
              <a:defRPr sz="2400" b="0" i="1" u="none" strike="noStrike" cap="none">
                <a:solidFill>
                  <a:schemeClr val="dk1"/>
                </a:solidFill>
                <a:latin typeface="Calibri"/>
                <a:ea typeface="Calibri"/>
                <a:cs typeface="Calibri"/>
                <a:sym typeface="Calibri"/>
              </a:defRPr>
            </a:lvl4pPr>
            <a:lvl5pPr marR="0" lvl="4" algn="l" rtl="0">
              <a:lnSpc>
                <a:spcPct val="100000"/>
              </a:lnSpc>
              <a:spcBef>
                <a:spcPts val="480"/>
              </a:spcBef>
              <a:spcAft>
                <a:spcPts val="0"/>
              </a:spcAft>
              <a:buClr>
                <a:srgbClr val="FC5515"/>
              </a:buClr>
              <a:buSzPts val="2400"/>
              <a:buFont typeface="Noto Sans Symbols"/>
              <a:buChar char="▪"/>
              <a:defRPr sz="2400" b="0" i="0" u="none" strike="noStrike" cap="none">
                <a:solidFill>
                  <a:schemeClr val="dk1"/>
                </a:solidFill>
                <a:latin typeface="Calibri"/>
                <a:ea typeface="Calibri"/>
                <a:cs typeface="Calibri"/>
                <a:sym typeface="Calibri"/>
              </a:defRPr>
            </a:lvl5pPr>
            <a:lvl6pPr marR="0" lvl="5"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6pPr>
            <a:lvl7pPr marR="0" lvl="6"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7pPr>
            <a:lvl8pPr marR="0" lvl="7"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8pPr>
            <a:lvl9pPr marR="0" lvl="8"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9pPr>
          </a:lstStyle>
          <a:p>
            <a:endParaRPr dirty="0"/>
          </a:p>
        </p:txBody>
      </p:sp>
      <p:sp>
        <p:nvSpPr>
          <p:cNvPr id="269" name="Google Shape;269;p10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dirty="0"/>
          </a:p>
        </p:txBody>
      </p:sp>
      <p:sp>
        <p:nvSpPr>
          <p:cNvPr id="270" name="Google Shape;270;p10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dirty="0"/>
          </a:p>
        </p:txBody>
      </p:sp>
      <p:sp>
        <p:nvSpPr>
          <p:cNvPr id="271" name="Google Shape;271;p10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7"/>
        <p:cNvGrpSpPr/>
        <p:nvPr/>
      </p:nvGrpSpPr>
      <p:grpSpPr>
        <a:xfrm>
          <a:off x="0" y="0"/>
          <a:ext cx="0" cy="0"/>
          <a:chOff x="0" y="0"/>
          <a:chExt cx="0" cy="0"/>
        </a:xfrm>
      </p:grpSpPr>
      <p:sp>
        <p:nvSpPr>
          <p:cNvPr id="278" name="Google Shape;278;p59"/>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9" name="Google Shape;279;p59"/>
          <p:cNvSpPr txBox="1">
            <a:spLocks noGrp="1"/>
          </p:cNvSpPr>
          <p:nvPr>
            <p:ph type="body" idx="1"/>
          </p:nvPr>
        </p:nvSpPr>
        <p:spPr>
          <a:xfrm>
            <a:off x="838200" y="1824990"/>
            <a:ext cx="10515600" cy="4352926"/>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280" name="Google Shape;280;p59"/>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281" name="Google Shape;281;p59"/>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282" name="Google Shape;282;p59"/>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283" name="Google Shape;283;p59"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4"/>
        <p:cNvGrpSpPr/>
        <p:nvPr/>
      </p:nvGrpSpPr>
      <p:grpSpPr>
        <a:xfrm>
          <a:off x="0" y="0"/>
          <a:ext cx="0" cy="0"/>
          <a:chOff x="0" y="0"/>
          <a:chExt cx="0" cy="0"/>
        </a:xfrm>
      </p:grpSpPr>
      <p:sp>
        <p:nvSpPr>
          <p:cNvPr id="285" name="Google Shape;285;p63"/>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286" name="Google Shape;286;p63"/>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287" name="Google Shape;287;p63"/>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288" name="Google Shape;288;p63"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9"/>
        <p:cNvGrpSpPr/>
        <p:nvPr/>
      </p:nvGrpSpPr>
      <p:grpSpPr>
        <a:xfrm>
          <a:off x="0" y="0"/>
          <a:ext cx="0" cy="0"/>
          <a:chOff x="0" y="0"/>
          <a:chExt cx="0" cy="0"/>
        </a:xfrm>
      </p:grpSpPr>
      <p:sp>
        <p:nvSpPr>
          <p:cNvPr id="290" name="Google Shape;290;p89"/>
          <p:cNvSpPr txBox="1">
            <a:spLocks noGrp="1"/>
          </p:cNvSpPr>
          <p:nvPr>
            <p:ph type="ctrTitle"/>
          </p:nvPr>
        </p:nvSpPr>
        <p:spPr>
          <a:xfrm>
            <a:off x="1524000" y="1122046"/>
            <a:ext cx="9144000" cy="238887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7200"/>
              <a:buFont typeface="Calibri"/>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1" name="Google Shape;291;p89"/>
          <p:cNvSpPr txBox="1">
            <a:spLocks noGrp="1"/>
          </p:cNvSpPr>
          <p:nvPr>
            <p:ph type="subTitle" idx="1"/>
          </p:nvPr>
        </p:nvSpPr>
        <p:spPr>
          <a:xfrm>
            <a:off x="1524000" y="3602356"/>
            <a:ext cx="9144000" cy="1655444"/>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200"/>
              </a:spcBef>
              <a:spcAft>
                <a:spcPts val="0"/>
              </a:spcAft>
              <a:buClr>
                <a:schemeClr val="dk1"/>
              </a:buClr>
              <a:buSzPts val="2880"/>
              <a:buFont typeface="Arial"/>
              <a:buNone/>
              <a:defRPr sz="2880" b="0" i="0" u="none" strike="noStrike" cap="none">
                <a:solidFill>
                  <a:schemeClr val="dk1"/>
                </a:solidFill>
                <a:latin typeface="Calibri"/>
                <a:ea typeface="Calibri"/>
                <a:cs typeface="Calibri"/>
                <a:sym typeface="Calibri"/>
              </a:defRPr>
            </a:lvl1pPr>
            <a:lvl2pPr marR="0" lvl="1" algn="ctr"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ctr" rtl="0">
              <a:lnSpc>
                <a:spcPct val="90000"/>
              </a:lnSpc>
              <a:spcBef>
                <a:spcPts val="600"/>
              </a:spcBef>
              <a:spcAft>
                <a:spcPts val="0"/>
              </a:spcAft>
              <a:buClr>
                <a:schemeClr val="dk1"/>
              </a:buClr>
              <a:buSzPts val="2160"/>
              <a:buFont typeface="Arial"/>
              <a:buNone/>
              <a:defRPr sz="2160" b="0" i="0" u="none" strike="noStrike" cap="none">
                <a:solidFill>
                  <a:schemeClr val="dk1"/>
                </a:solidFill>
                <a:latin typeface="Calibri"/>
                <a:ea typeface="Calibri"/>
                <a:cs typeface="Calibri"/>
                <a:sym typeface="Calibri"/>
              </a:defRPr>
            </a:lvl3pPr>
            <a:lvl4pPr marR="0" lvl="3"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4pPr>
            <a:lvl5pPr marR="0" lvl="4"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5pPr>
            <a:lvl6pPr marR="0" lvl="5"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6pPr>
            <a:lvl7pPr marR="0" lvl="6"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7pPr>
            <a:lvl8pPr marR="0" lvl="7"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8pPr>
            <a:lvl9pPr marR="0" lvl="8" algn="ctr" rtl="0">
              <a:lnSpc>
                <a:spcPct val="90000"/>
              </a:lnSpc>
              <a:spcBef>
                <a:spcPts val="6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9pPr>
          </a:lstStyle>
          <a:p>
            <a:endParaRPr/>
          </a:p>
        </p:txBody>
      </p:sp>
      <p:sp>
        <p:nvSpPr>
          <p:cNvPr id="292" name="Google Shape;292;p89"/>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
        <p:nvSpPr>
          <p:cNvPr id="293" name="Google Shape;293;p89"/>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294" name="Google Shape;294;p89"/>
          <p:cNvPicPr preferRelativeResize="0"/>
          <p:nvPr/>
        </p:nvPicPr>
        <p:blipFill rotWithShape="1">
          <a:blip r:embed="rId2">
            <a:alphaModFix/>
          </a:blip>
          <a:srcRect/>
          <a:stretch/>
        </p:blipFill>
        <p:spPr>
          <a:xfrm>
            <a:off x="838200" y="6413507"/>
            <a:ext cx="1600568" cy="252089"/>
          </a:xfrm>
          <a:prstGeom prst="rect">
            <a:avLst/>
          </a:prstGeom>
          <a:noFill/>
          <a:ln>
            <a:noFill/>
          </a:ln>
        </p:spPr>
      </p:pic>
      <p:pic>
        <p:nvPicPr>
          <p:cNvPr id="295" name="Google Shape;295;p89"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6"/>
        <p:cNvGrpSpPr/>
        <p:nvPr/>
      </p:nvGrpSpPr>
      <p:grpSpPr>
        <a:xfrm>
          <a:off x="0" y="0"/>
          <a:ext cx="0" cy="0"/>
          <a:chOff x="0" y="0"/>
          <a:chExt cx="0" cy="0"/>
        </a:xfrm>
      </p:grpSpPr>
      <p:sp>
        <p:nvSpPr>
          <p:cNvPr id="297" name="Google Shape;297;p90"/>
          <p:cNvSpPr txBox="1">
            <a:spLocks noGrp="1"/>
          </p:cNvSpPr>
          <p:nvPr>
            <p:ph type="title"/>
          </p:nvPr>
        </p:nvSpPr>
        <p:spPr>
          <a:xfrm>
            <a:off x="831851" y="1710690"/>
            <a:ext cx="10515600" cy="285178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7200"/>
              <a:buFont typeface="Calibri"/>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90"/>
          <p:cNvSpPr txBox="1">
            <a:spLocks noGrp="1"/>
          </p:cNvSpPr>
          <p:nvPr>
            <p:ph type="body" idx="1"/>
          </p:nvPr>
        </p:nvSpPr>
        <p:spPr>
          <a:xfrm>
            <a:off x="831851" y="4589146"/>
            <a:ext cx="10515600" cy="15011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200"/>
              </a:spcBef>
              <a:spcAft>
                <a:spcPts val="0"/>
              </a:spcAft>
              <a:buClr>
                <a:srgbClr val="888888"/>
              </a:buClr>
              <a:buSzPts val="2880"/>
              <a:buFont typeface="Arial"/>
              <a:buNone/>
              <a:defRPr sz="288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6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600"/>
              </a:spcBef>
              <a:spcAft>
                <a:spcPts val="0"/>
              </a:spcAft>
              <a:buClr>
                <a:srgbClr val="888888"/>
              </a:buClr>
              <a:buSzPts val="2160"/>
              <a:buFont typeface="Arial"/>
              <a:buNone/>
              <a:defRPr sz="216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600"/>
              </a:spcBef>
              <a:spcAft>
                <a:spcPts val="0"/>
              </a:spcAft>
              <a:buClr>
                <a:srgbClr val="888888"/>
              </a:buClr>
              <a:buSzPts val="1920"/>
              <a:buFont typeface="Arial"/>
              <a:buNone/>
              <a:defRPr sz="1920" b="0" i="0" u="none" strike="noStrike" cap="none">
                <a:solidFill>
                  <a:srgbClr val="888888"/>
                </a:solidFill>
                <a:latin typeface="Calibri"/>
                <a:ea typeface="Calibri"/>
                <a:cs typeface="Calibri"/>
                <a:sym typeface="Calibri"/>
              </a:defRPr>
            </a:lvl9pPr>
          </a:lstStyle>
          <a:p>
            <a:endParaRPr/>
          </a:p>
        </p:txBody>
      </p:sp>
      <p:sp>
        <p:nvSpPr>
          <p:cNvPr id="299" name="Google Shape;299;p90"/>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00" name="Google Shape;300;p90"/>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01" name="Google Shape;301;p90"/>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02" name="Google Shape;302;p90"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3"/>
        <p:cNvGrpSpPr/>
        <p:nvPr/>
      </p:nvGrpSpPr>
      <p:grpSpPr>
        <a:xfrm>
          <a:off x="0" y="0"/>
          <a:ext cx="0" cy="0"/>
          <a:chOff x="0" y="0"/>
          <a:chExt cx="0" cy="0"/>
        </a:xfrm>
      </p:grpSpPr>
      <p:sp>
        <p:nvSpPr>
          <p:cNvPr id="304" name="Google Shape;304;p91"/>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5" name="Google Shape;305;p91"/>
          <p:cNvSpPr txBox="1">
            <a:spLocks noGrp="1"/>
          </p:cNvSpPr>
          <p:nvPr>
            <p:ph type="body" idx="1"/>
          </p:nvPr>
        </p:nvSpPr>
        <p:spPr>
          <a:xfrm>
            <a:off x="838200" y="1824990"/>
            <a:ext cx="5156200" cy="4352926"/>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06" name="Google Shape;306;p91"/>
          <p:cNvSpPr txBox="1">
            <a:spLocks noGrp="1"/>
          </p:cNvSpPr>
          <p:nvPr>
            <p:ph type="body" idx="2"/>
          </p:nvPr>
        </p:nvSpPr>
        <p:spPr>
          <a:xfrm>
            <a:off x="6197600" y="1824990"/>
            <a:ext cx="5156200" cy="4352926"/>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07" name="Google Shape;307;p91"/>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08" name="Google Shape;308;p91"/>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09" name="Google Shape;309;p91"/>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10" name="Google Shape;310;p91"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1"/>
        <p:cNvGrpSpPr/>
        <p:nvPr/>
      </p:nvGrpSpPr>
      <p:grpSpPr>
        <a:xfrm>
          <a:off x="0" y="0"/>
          <a:ext cx="0" cy="0"/>
          <a:chOff x="0" y="0"/>
          <a:chExt cx="0" cy="0"/>
        </a:xfrm>
      </p:grpSpPr>
      <p:sp>
        <p:nvSpPr>
          <p:cNvPr id="312" name="Google Shape;312;p92"/>
          <p:cNvSpPr txBox="1">
            <a:spLocks noGrp="1"/>
          </p:cNvSpPr>
          <p:nvPr>
            <p:ph type="title"/>
          </p:nvPr>
        </p:nvSpPr>
        <p:spPr>
          <a:xfrm>
            <a:off x="840317" y="365760"/>
            <a:ext cx="1051560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3" name="Google Shape;313;p92"/>
          <p:cNvSpPr txBox="1">
            <a:spLocks noGrp="1"/>
          </p:cNvSpPr>
          <p:nvPr>
            <p:ph type="body" idx="1"/>
          </p:nvPr>
        </p:nvSpPr>
        <p:spPr>
          <a:xfrm>
            <a:off x="840318" y="1682116"/>
            <a:ext cx="5158316" cy="82296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200"/>
              </a:spcBef>
              <a:spcAft>
                <a:spcPts val="0"/>
              </a:spcAft>
              <a:buClr>
                <a:schemeClr val="dk1"/>
              </a:buClr>
              <a:buSzPts val="2880"/>
              <a:buFont typeface="Arial"/>
              <a:buNone/>
              <a:defRPr sz="288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2160"/>
              <a:buFont typeface="Arial"/>
              <a:buNone/>
              <a:defRPr sz="216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9pPr>
          </a:lstStyle>
          <a:p>
            <a:endParaRPr/>
          </a:p>
        </p:txBody>
      </p:sp>
      <p:sp>
        <p:nvSpPr>
          <p:cNvPr id="314" name="Google Shape;314;p92"/>
          <p:cNvSpPr txBox="1">
            <a:spLocks noGrp="1"/>
          </p:cNvSpPr>
          <p:nvPr>
            <p:ph type="body" idx="2"/>
          </p:nvPr>
        </p:nvSpPr>
        <p:spPr>
          <a:xfrm>
            <a:off x="840318" y="2505076"/>
            <a:ext cx="5158316" cy="3684270"/>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15" name="Google Shape;315;p92"/>
          <p:cNvSpPr txBox="1">
            <a:spLocks noGrp="1"/>
          </p:cNvSpPr>
          <p:nvPr>
            <p:ph type="body" idx="3"/>
          </p:nvPr>
        </p:nvSpPr>
        <p:spPr>
          <a:xfrm>
            <a:off x="6172200" y="1682116"/>
            <a:ext cx="5183717" cy="82296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200"/>
              </a:spcBef>
              <a:spcAft>
                <a:spcPts val="0"/>
              </a:spcAft>
              <a:buClr>
                <a:schemeClr val="dk1"/>
              </a:buClr>
              <a:buSzPts val="2880"/>
              <a:buFont typeface="Arial"/>
              <a:buNone/>
              <a:defRPr sz="288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2160"/>
              <a:buFont typeface="Arial"/>
              <a:buNone/>
              <a:defRPr sz="216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920"/>
              <a:buFont typeface="Arial"/>
              <a:buNone/>
              <a:defRPr sz="1920" b="1" i="0" u="none" strike="noStrike" cap="none">
                <a:solidFill>
                  <a:schemeClr val="dk1"/>
                </a:solidFill>
                <a:latin typeface="Calibri"/>
                <a:ea typeface="Calibri"/>
                <a:cs typeface="Calibri"/>
                <a:sym typeface="Calibri"/>
              </a:defRPr>
            </a:lvl9pPr>
          </a:lstStyle>
          <a:p>
            <a:endParaRPr/>
          </a:p>
        </p:txBody>
      </p:sp>
      <p:sp>
        <p:nvSpPr>
          <p:cNvPr id="316" name="Google Shape;316;p92"/>
          <p:cNvSpPr txBox="1">
            <a:spLocks noGrp="1"/>
          </p:cNvSpPr>
          <p:nvPr>
            <p:ph type="body" idx="4"/>
          </p:nvPr>
        </p:nvSpPr>
        <p:spPr>
          <a:xfrm>
            <a:off x="6172200" y="2505076"/>
            <a:ext cx="5183717" cy="3684270"/>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17" name="Google Shape;317;p92"/>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18" name="Google Shape;318;p92"/>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19" name="Google Shape;319;p92"/>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20" name="Google Shape;320;p92"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1"/>
        <p:cNvGrpSpPr/>
        <p:nvPr/>
      </p:nvGrpSpPr>
      <p:grpSpPr>
        <a:xfrm>
          <a:off x="0" y="0"/>
          <a:ext cx="0" cy="0"/>
          <a:chOff x="0" y="0"/>
          <a:chExt cx="0" cy="0"/>
        </a:xfrm>
      </p:grpSpPr>
      <p:sp>
        <p:nvSpPr>
          <p:cNvPr id="322" name="Google Shape;322;p93"/>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3" name="Google Shape;323;p93"/>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24" name="Google Shape;324;p93"/>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25" name="Google Shape;325;p93"/>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26" name="Google Shape;326;p93"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27"/>
        <p:cNvGrpSpPr/>
        <p:nvPr/>
      </p:nvGrpSpPr>
      <p:grpSpPr>
        <a:xfrm>
          <a:off x="0" y="0"/>
          <a:ext cx="0" cy="0"/>
          <a:chOff x="0" y="0"/>
          <a:chExt cx="0" cy="0"/>
        </a:xfrm>
      </p:grpSpPr>
      <p:sp>
        <p:nvSpPr>
          <p:cNvPr id="328" name="Google Shape;328;p94"/>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840"/>
              <a:buFont typeface="Calibri"/>
              <a:buNone/>
              <a:defRPr sz="38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9" name="Google Shape;329;p94"/>
          <p:cNvSpPr txBox="1">
            <a:spLocks noGrp="1"/>
          </p:cNvSpPr>
          <p:nvPr>
            <p:ph type="body" idx="1"/>
          </p:nvPr>
        </p:nvSpPr>
        <p:spPr>
          <a:xfrm>
            <a:off x="5183717" y="986790"/>
            <a:ext cx="6172200" cy="4874896"/>
          </a:xfrm>
          <a:prstGeom prst="rect">
            <a:avLst/>
          </a:prstGeom>
          <a:noFill/>
          <a:ln>
            <a:noFill/>
          </a:ln>
        </p:spPr>
        <p:txBody>
          <a:bodyPr spcFirstLastPara="1" wrap="square" lIns="91425" tIns="45700" rIns="91425" bIns="45700" anchor="t" anchorCtr="0">
            <a:noAutofit/>
          </a:bodyPr>
          <a:lstStyle>
            <a:lvl1pPr marL="457200" marR="0" lvl="0" indent="-472440" algn="l" rtl="0">
              <a:lnSpc>
                <a:spcPct val="90000"/>
              </a:lnSpc>
              <a:spcBef>
                <a:spcPts val="1200"/>
              </a:spcBef>
              <a:spcAft>
                <a:spcPts val="0"/>
              </a:spcAft>
              <a:buClr>
                <a:schemeClr val="dk1"/>
              </a:buClr>
              <a:buSzPts val="3840"/>
              <a:buFont typeface="Arial"/>
              <a:buChar char="•"/>
              <a:defRPr sz="3840" b="0" i="0" u="none" strike="noStrike" cap="none">
                <a:solidFill>
                  <a:schemeClr val="dk1"/>
                </a:solidFill>
                <a:latin typeface="Calibri"/>
                <a:ea typeface="Calibri"/>
                <a:cs typeface="Calibri"/>
                <a:sym typeface="Calibri"/>
              </a:defRPr>
            </a:lvl1pPr>
            <a:lvl2pPr marL="914400" marR="0" lvl="1" indent="-441960" algn="l" rtl="0">
              <a:lnSpc>
                <a:spcPct val="90000"/>
              </a:lnSpc>
              <a:spcBef>
                <a:spcPts val="6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2pPr>
            <a:lvl3pPr marL="1371600" marR="0" lvl="2"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330" name="Google Shape;330;p94"/>
          <p:cNvSpPr txBox="1">
            <a:spLocks noGrp="1"/>
          </p:cNvSpPr>
          <p:nvPr>
            <p:ph type="body" idx="2"/>
          </p:nvPr>
        </p:nvSpPr>
        <p:spPr>
          <a:xfrm>
            <a:off x="840318" y="2057400"/>
            <a:ext cx="3932767" cy="381190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2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331" name="Google Shape;331;p94"/>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32" name="Google Shape;332;p94"/>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33" name="Google Shape;333;p94"/>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34" name="Google Shape;334;p94"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5"/>
        <p:cNvGrpSpPr/>
        <p:nvPr/>
      </p:nvGrpSpPr>
      <p:grpSpPr>
        <a:xfrm>
          <a:off x="0" y="0"/>
          <a:ext cx="0" cy="0"/>
          <a:chOff x="0" y="0"/>
          <a:chExt cx="0" cy="0"/>
        </a:xfrm>
      </p:grpSpPr>
      <p:sp>
        <p:nvSpPr>
          <p:cNvPr id="336" name="Google Shape;336;p95"/>
          <p:cNvSpPr txBox="1">
            <a:spLocks noGrp="1"/>
          </p:cNvSpPr>
          <p:nvPr>
            <p:ph type="title"/>
          </p:nvPr>
        </p:nvSpPr>
        <p:spPr>
          <a:xfrm>
            <a:off x="840318" y="457200"/>
            <a:ext cx="393276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840"/>
              <a:buFont typeface="Calibri"/>
              <a:buNone/>
              <a:defRPr sz="38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7" name="Google Shape;337;p95"/>
          <p:cNvSpPr>
            <a:spLocks noGrp="1"/>
          </p:cNvSpPr>
          <p:nvPr>
            <p:ph type="pic" idx="2"/>
          </p:nvPr>
        </p:nvSpPr>
        <p:spPr>
          <a:xfrm>
            <a:off x="5183717" y="986790"/>
            <a:ext cx="6172200" cy="487489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840"/>
              <a:buFont typeface="Arial"/>
              <a:buNone/>
              <a:defRPr sz="3840"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880"/>
              <a:buFont typeface="Arial"/>
              <a:buNone/>
              <a:defRPr sz="288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9pPr>
          </a:lstStyle>
          <a:p>
            <a:endParaRPr dirty="0"/>
          </a:p>
        </p:txBody>
      </p:sp>
      <p:sp>
        <p:nvSpPr>
          <p:cNvPr id="338" name="Google Shape;338;p95"/>
          <p:cNvSpPr txBox="1">
            <a:spLocks noGrp="1"/>
          </p:cNvSpPr>
          <p:nvPr>
            <p:ph type="body" idx="1"/>
          </p:nvPr>
        </p:nvSpPr>
        <p:spPr>
          <a:xfrm>
            <a:off x="840318" y="2057400"/>
            <a:ext cx="3932767" cy="381190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200"/>
              </a:spcBef>
              <a:spcAft>
                <a:spcPts val="0"/>
              </a:spcAft>
              <a:buClr>
                <a:schemeClr val="dk1"/>
              </a:buClr>
              <a:buSzPts val="1920"/>
              <a:buFont typeface="Arial"/>
              <a:buNone/>
              <a:defRPr sz="192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dk1"/>
              </a:buClr>
              <a:buSzPts val="1680"/>
              <a:buFont typeface="Arial"/>
              <a:buNone/>
              <a:defRPr sz="1679"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dk1"/>
              </a:buClr>
              <a:buSzPts val="1440"/>
              <a:buFont typeface="Arial"/>
              <a:buNone/>
              <a:defRPr sz="144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339" name="Google Shape;339;p95"/>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40" name="Google Shape;340;p95"/>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41" name="Google Shape;341;p95"/>
          <p:cNvSpPr txBox="1"/>
          <p:nvPr/>
        </p:nvSpPr>
        <p:spPr>
          <a:xfrm>
            <a:off x="3310030" y="6443842"/>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42" name="Google Shape;342;p95"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43"/>
        <p:cNvGrpSpPr/>
        <p:nvPr/>
      </p:nvGrpSpPr>
      <p:grpSpPr>
        <a:xfrm>
          <a:off x="0" y="0"/>
          <a:ext cx="0" cy="0"/>
          <a:chOff x="0" y="0"/>
          <a:chExt cx="0" cy="0"/>
        </a:xfrm>
      </p:grpSpPr>
      <p:sp>
        <p:nvSpPr>
          <p:cNvPr id="344" name="Google Shape;344;p96"/>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96"/>
          <p:cNvSpPr txBox="1">
            <a:spLocks noGrp="1"/>
          </p:cNvSpPr>
          <p:nvPr>
            <p:ph type="body" idx="1"/>
          </p:nvPr>
        </p:nvSpPr>
        <p:spPr>
          <a:xfrm rot="5400000">
            <a:off x="3919537" y="-1256347"/>
            <a:ext cx="4352926" cy="10515600"/>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46" name="Google Shape;346;p96"/>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47" name="Google Shape;347;p96"/>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48" name="Google Shape;348;p96"/>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49" name="Google Shape;349;p96"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50"/>
        <p:cNvGrpSpPr/>
        <p:nvPr/>
      </p:nvGrpSpPr>
      <p:grpSpPr>
        <a:xfrm>
          <a:off x="0" y="0"/>
          <a:ext cx="0" cy="0"/>
          <a:chOff x="0" y="0"/>
          <a:chExt cx="0" cy="0"/>
        </a:xfrm>
      </p:grpSpPr>
      <p:sp>
        <p:nvSpPr>
          <p:cNvPr id="351" name="Google Shape;351;p97"/>
          <p:cNvSpPr txBox="1">
            <a:spLocks noGrp="1"/>
          </p:cNvSpPr>
          <p:nvPr>
            <p:ph type="title"/>
          </p:nvPr>
        </p:nvSpPr>
        <p:spPr>
          <a:xfrm rot="5400000">
            <a:off x="7133273" y="1957388"/>
            <a:ext cx="5812156"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2" name="Google Shape;352;p97"/>
          <p:cNvSpPr txBox="1">
            <a:spLocks noGrp="1"/>
          </p:cNvSpPr>
          <p:nvPr>
            <p:ph type="body" idx="1"/>
          </p:nvPr>
        </p:nvSpPr>
        <p:spPr>
          <a:xfrm rot="5400000">
            <a:off x="1773873" y="-569912"/>
            <a:ext cx="5812156" cy="7683500"/>
          </a:xfrm>
          <a:prstGeom prst="rect">
            <a:avLst/>
          </a:prstGeom>
          <a:noFill/>
          <a:ln>
            <a:noFill/>
          </a:ln>
        </p:spPr>
        <p:txBody>
          <a:bodyPr spcFirstLastPara="1" wrap="square" lIns="91425" tIns="45700" rIns="91425" bIns="45700" anchor="t" anchorCtr="0">
            <a:noAutofit/>
          </a:bodyPr>
          <a:lstStyle>
            <a:lvl1pPr marL="457200" marR="0" lvl="0" indent="-44196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L="914400" marR="0" lvl="1" indent="-411480"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53" name="Google Shape;353;p97"/>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pic>
        <p:nvPicPr>
          <p:cNvPr id="354" name="Google Shape;354;p97"/>
          <p:cNvPicPr preferRelativeResize="0"/>
          <p:nvPr/>
        </p:nvPicPr>
        <p:blipFill rotWithShape="1">
          <a:blip r:embed="rId2">
            <a:alphaModFix/>
          </a:blip>
          <a:srcRect/>
          <a:stretch/>
        </p:blipFill>
        <p:spPr>
          <a:xfrm>
            <a:off x="838200" y="6413507"/>
            <a:ext cx="1600568" cy="252089"/>
          </a:xfrm>
          <a:prstGeom prst="rect">
            <a:avLst/>
          </a:prstGeom>
          <a:noFill/>
          <a:ln>
            <a:noFill/>
          </a:ln>
        </p:spPr>
      </p:pic>
      <p:sp>
        <p:nvSpPr>
          <p:cNvPr id="355" name="Google Shape;355;p97"/>
          <p:cNvSpPr txBox="1"/>
          <p:nvPr/>
        </p:nvSpPr>
        <p:spPr>
          <a:xfrm>
            <a:off x="331003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356" name="Google Shape;356;p97" descr="Bars only2"/>
          <p:cNvPicPr preferRelativeResize="0"/>
          <p:nvPr/>
        </p:nvPicPr>
        <p:blipFill rotWithShape="1">
          <a:blip r:embed="rId3">
            <a:alphaModFix/>
          </a:blip>
          <a:srcRect l="831" t="2" b="72351"/>
          <a:stretch/>
        </p:blipFill>
        <p:spPr>
          <a:xfrm>
            <a:off x="0" y="2"/>
            <a:ext cx="12192000" cy="5486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3.jp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2.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960"/>
              <a:buFont typeface="Calibri"/>
              <a:buNone/>
              <a:defRPr sz="3959"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8620" algn="l" rtl="0">
              <a:lnSpc>
                <a:spcPct val="90000"/>
              </a:lnSpc>
              <a:spcBef>
                <a:spcPts val="900"/>
              </a:spcBef>
              <a:spcAft>
                <a:spcPts val="0"/>
              </a:spcAft>
              <a:buClr>
                <a:schemeClr val="dk1"/>
              </a:buClr>
              <a:buSzPts val="2520"/>
              <a:buFont typeface="Arial"/>
              <a:buChar char="•"/>
              <a:defRPr sz="2520" b="0" i="0" u="none" strike="noStrike" cap="none">
                <a:solidFill>
                  <a:schemeClr val="dk1"/>
                </a:solidFill>
                <a:latin typeface="Calibri"/>
                <a:ea typeface="Calibri"/>
                <a:cs typeface="Calibri"/>
                <a:sym typeface="Calibri"/>
              </a:defRPr>
            </a:lvl1pPr>
            <a:lvl2pPr marL="914400" marR="0" lvl="1" indent="-365760" algn="l" rtl="0">
              <a:lnSpc>
                <a:spcPct val="90000"/>
              </a:lnSpc>
              <a:spcBef>
                <a:spcPts val="45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1469"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4pPr>
            <a:lvl5pPr marL="2286000" marR="0" lvl="4" indent="-331470"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5pPr>
            <a:lvl6pPr marL="2743200" marR="0" lvl="5" indent="-331470"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6pPr>
            <a:lvl7pPr marL="3200400" marR="0" lvl="6" indent="-331470"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7pPr>
            <a:lvl8pPr marL="3657600" marR="0" lvl="7" indent="-331470"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8pPr>
            <a:lvl9pPr marL="4114800" marR="0" lvl="8" indent="-331470" algn="l" rtl="0">
              <a:lnSpc>
                <a:spcPct val="90000"/>
              </a:lnSpc>
              <a:spcBef>
                <a:spcPts val="450"/>
              </a:spcBef>
              <a:spcAft>
                <a:spcPts val="0"/>
              </a:spcAft>
              <a:buClr>
                <a:schemeClr val="dk1"/>
              </a:buClr>
              <a:buSzPts val="1620"/>
              <a:buFont typeface="Arial"/>
              <a:buChar char="•"/>
              <a:defRPr sz="1620" b="0" i="0" u="none" strike="noStrike" cap="none">
                <a:solidFill>
                  <a:schemeClr val="dk1"/>
                </a:solidFill>
                <a:latin typeface="Calibri"/>
                <a:ea typeface="Calibri"/>
                <a:cs typeface="Calibri"/>
                <a:sym typeface="Calibri"/>
              </a:defRPr>
            </a:lvl9pPr>
          </a:lstStyle>
          <a:p>
            <a:endParaRPr/>
          </a:p>
        </p:txBody>
      </p:sp>
      <p:sp>
        <p:nvSpPr>
          <p:cNvPr id="12" name="Google Shape;12;p5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8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5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8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5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79"/>
              <a:buFont typeface="Arial"/>
              <a:buNone/>
              <a:defRPr sz="1679"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r>
              <a:rPr lang="en-US" dirty="0"/>
              <a:t>                                     </a:t>
            </a:r>
            <a:endParaRPr dirty="0"/>
          </a:p>
        </p:txBody>
      </p:sp>
      <p:sp>
        <p:nvSpPr>
          <p:cNvPr id="15" name="Google Shape;15;p52"/>
          <p:cNvSpPr txBox="1"/>
          <p:nvPr/>
        </p:nvSpPr>
        <p:spPr>
          <a:xfrm>
            <a:off x="2336800" y="6413507"/>
            <a:ext cx="557194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80"/>
              <a:buFont typeface="Arial"/>
              <a:buNone/>
            </a:pPr>
            <a:r>
              <a:rPr lang="en-US" sz="1080" b="0" i="1" u="none" strike="noStrike" cap="none" dirty="0">
                <a:solidFill>
                  <a:schemeClr val="dk1"/>
                </a:solidFill>
                <a:latin typeface="Arial"/>
                <a:ea typeface="Arial"/>
                <a:cs typeface="Arial"/>
                <a:sym typeface="Arial"/>
              </a:rPr>
              <a:t>Learning. Leading. Achieving.</a:t>
            </a:r>
            <a:endParaRPr sz="1080" b="0" i="0" u="none" strike="noStrike" cap="none" dirty="0">
              <a:solidFill>
                <a:schemeClr val="dk1"/>
              </a:solidFill>
              <a:latin typeface="Arial"/>
              <a:ea typeface="Arial"/>
              <a:cs typeface="Arial"/>
              <a:sym typeface="Arial"/>
            </a:endParaRPr>
          </a:p>
        </p:txBody>
      </p:sp>
      <p:pic>
        <p:nvPicPr>
          <p:cNvPr id="16" name="Google Shape;16;p52"/>
          <p:cNvPicPr preferRelativeResize="0"/>
          <p:nvPr/>
        </p:nvPicPr>
        <p:blipFill rotWithShape="1">
          <a:blip r:embed="rId30">
            <a:alphaModFix/>
          </a:blip>
          <a:srcRect/>
          <a:stretch/>
        </p:blipFill>
        <p:spPr>
          <a:xfrm>
            <a:off x="838200" y="6413507"/>
            <a:ext cx="1600568" cy="25208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55"/>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5280" b="1" i="0" u="none" strike="noStrike" cap="none">
                <a:solidFill>
                  <a:schemeClr val="accent6"/>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2pPr>
            <a:lvl3pPr marR="0" lvl="2"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3pPr>
            <a:lvl4pPr marR="0" lvl="3"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4pPr>
            <a:lvl5pPr marR="0" lvl="4"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5pPr>
            <a:lvl6pPr marR="0" lvl="5"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6pPr>
            <a:lvl7pPr marR="0" lvl="6"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7pPr>
            <a:lvl8pPr marR="0" lvl="7"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8pPr>
            <a:lvl9pPr marR="0" lvl="8" algn="ctr" rtl="0">
              <a:lnSpc>
                <a:spcPct val="100000"/>
              </a:lnSpc>
              <a:spcBef>
                <a:spcPts val="0"/>
              </a:spcBef>
              <a:spcAft>
                <a:spcPts val="0"/>
              </a:spcAft>
              <a:buClr>
                <a:srgbClr val="000000"/>
              </a:buClr>
              <a:buSzPts val="1400"/>
              <a:buFont typeface="Arial"/>
              <a:buNone/>
              <a:defRPr sz="4320" b="0" i="0" u="none" strike="noStrike" cap="none">
                <a:solidFill>
                  <a:schemeClr val="dk1"/>
                </a:solidFill>
                <a:latin typeface="Verdana"/>
                <a:ea typeface="Verdana"/>
                <a:cs typeface="Verdana"/>
                <a:sym typeface="Verdana"/>
              </a:defRPr>
            </a:lvl9pPr>
          </a:lstStyle>
          <a:p>
            <a:endParaRPr/>
          </a:p>
        </p:txBody>
      </p:sp>
      <p:sp>
        <p:nvSpPr>
          <p:cNvPr id="190" name="Google Shape;190;p55"/>
          <p:cNvSpPr txBox="1">
            <a:spLocks noGrp="1"/>
          </p:cNvSpPr>
          <p:nvPr>
            <p:ph type="body" idx="1"/>
          </p:nvPr>
        </p:nvSpPr>
        <p:spPr>
          <a:xfrm>
            <a:off x="914400" y="1447801"/>
            <a:ext cx="10363200" cy="4535422"/>
          </a:xfrm>
          <a:prstGeom prst="rect">
            <a:avLst/>
          </a:prstGeom>
          <a:noFill/>
          <a:ln>
            <a:noFill/>
          </a:ln>
        </p:spPr>
        <p:txBody>
          <a:bodyPr spcFirstLastPara="1" wrap="square" lIns="91425" tIns="45700" rIns="91425" bIns="45700" anchor="t" anchorCtr="0">
            <a:noAutofit/>
          </a:bodyPr>
          <a:lstStyle>
            <a:lvl1pPr marL="457200" marR="0" lvl="0" indent="-472440" algn="l" rtl="0">
              <a:lnSpc>
                <a:spcPct val="100000"/>
              </a:lnSpc>
              <a:spcBef>
                <a:spcPts val="768"/>
              </a:spcBef>
              <a:spcAft>
                <a:spcPts val="0"/>
              </a:spcAft>
              <a:buClr>
                <a:schemeClr val="accent2"/>
              </a:buClr>
              <a:buSzPts val="3840"/>
              <a:buFont typeface="Times"/>
              <a:buChar char="•"/>
              <a:defRPr sz="3840" b="0" i="0" u="none" strike="noStrike" cap="none">
                <a:solidFill>
                  <a:schemeClr val="dk1"/>
                </a:solidFill>
                <a:latin typeface="Calibri"/>
                <a:ea typeface="Calibri"/>
                <a:cs typeface="Calibri"/>
                <a:sym typeface="Calibri"/>
              </a:defRPr>
            </a:lvl1pPr>
            <a:lvl2pPr marL="914400" marR="0" lvl="1" indent="-441960" algn="l" rtl="0">
              <a:lnSpc>
                <a:spcPct val="100000"/>
              </a:lnSpc>
              <a:spcBef>
                <a:spcPts val="672"/>
              </a:spcBef>
              <a:spcAft>
                <a:spcPts val="0"/>
              </a:spcAft>
              <a:buClr>
                <a:srgbClr val="FC5515"/>
              </a:buClr>
              <a:buSzPts val="3360"/>
              <a:buFont typeface="Noto Sans Symbols"/>
              <a:buChar char="▪"/>
              <a:defRPr sz="3359" b="0" i="1" u="none" strike="noStrike" cap="none">
                <a:solidFill>
                  <a:schemeClr val="dk1"/>
                </a:solidFill>
                <a:latin typeface="Calibri"/>
                <a:ea typeface="Calibri"/>
                <a:cs typeface="Calibri"/>
                <a:sym typeface="Calibri"/>
              </a:defRPr>
            </a:lvl2pPr>
            <a:lvl3pPr marL="1371600" marR="0" lvl="2" indent="-411480" algn="l" rtl="0">
              <a:lnSpc>
                <a:spcPct val="100000"/>
              </a:lnSpc>
              <a:spcBef>
                <a:spcPts val="576"/>
              </a:spcBef>
              <a:spcAft>
                <a:spcPts val="0"/>
              </a:spcAft>
              <a:buClr>
                <a:srgbClr val="9A9ADF"/>
              </a:buClr>
              <a:buSzPts val="2880"/>
              <a:buFont typeface="Verdana"/>
              <a:buAutoNum type="alphaLcParenR"/>
              <a:defRPr sz="2880" b="0" i="0" u="none" strike="noStrike" cap="none">
                <a:solidFill>
                  <a:schemeClr val="dk1"/>
                </a:solidFill>
                <a:latin typeface="Calibri"/>
                <a:ea typeface="Calibri"/>
                <a:cs typeface="Calibri"/>
                <a:sym typeface="Calibri"/>
              </a:defRPr>
            </a:lvl3pPr>
            <a:lvl4pPr marL="1828800" marR="0" lvl="3" indent="-381000" algn="l" rtl="0">
              <a:lnSpc>
                <a:spcPct val="100000"/>
              </a:lnSpc>
              <a:spcBef>
                <a:spcPts val="480"/>
              </a:spcBef>
              <a:spcAft>
                <a:spcPts val="0"/>
              </a:spcAft>
              <a:buClr>
                <a:schemeClr val="accent6"/>
              </a:buClr>
              <a:buSzPts val="2400"/>
              <a:buFont typeface="Times"/>
              <a:buChar char="•"/>
              <a:defRPr sz="2400" b="0" i="1" u="none" strike="noStrike" cap="none">
                <a:solidFill>
                  <a:schemeClr val="dk1"/>
                </a:solidFill>
                <a:latin typeface="Calibri"/>
                <a:ea typeface="Calibri"/>
                <a:cs typeface="Calibri"/>
                <a:sym typeface="Calibri"/>
              </a:defRPr>
            </a:lvl4pPr>
            <a:lvl5pPr marL="2286000" marR="0" lvl="4" indent="-381000" algn="l" rtl="0">
              <a:lnSpc>
                <a:spcPct val="100000"/>
              </a:lnSpc>
              <a:spcBef>
                <a:spcPts val="480"/>
              </a:spcBef>
              <a:spcAft>
                <a:spcPts val="0"/>
              </a:spcAft>
              <a:buClr>
                <a:srgbClr val="FC5515"/>
              </a:buClr>
              <a:buSzPts val="2400"/>
              <a:buFont typeface="Noto Sans Symbols"/>
              <a:buChar char="▪"/>
              <a:defRPr sz="2400" b="0" i="0" u="none" strike="noStrike" cap="none">
                <a:solidFill>
                  <a:schemeClr val="dk1"/>
                </a:solidFill>
                <a:latin typeface="Calibri"/>
                <a:ea typeface="Calibri"/>
                <a:cs typeface="Calibri"/>
                <a:sym typeface="Calibri"/>
              </a:defRPr>
            </a:lvl5pPr>
            <a:lvl6pPr marL="2743200" marR="0" lvl="5" indent="-381000"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6pPr>
            <a:lvl7pPr marL="3200400" marR="0" lvl="6" indent="-381000"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7pPr>
            <a:lvl8pPr marL="3657600" marR="0" lvl="7" indent="-381000"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8pPr>
            <a:lvl9pPr marL="4114800" marR="0" lvl="8" indent="-381000" algn="l" rtl="0">
              <a:lnSpc>
                <a:spcPct val="100000"/>
              </a:lnSpc>
              <a:spcBef>
                <a:spcPts val="480"/>
              </a:spcBef>
              <a:spcAft>
                <a:spcPts val="0"/>
              </a:spcAft>
              <a:buClr>
                <a:srgbClr val="FC5515"/>
              </a:buClr>
              <a:buSzPts val="2400"/>
              <a:buFont typeface="Times"/>
              <a:buChar char="•"/>
              <a:defRPr sz="2400" b="0" i="0" u="none" strike="noStrike" cap="none">
                <a:solidFill>
                  <a:schemeClr val="dk1"/>
                </a:solidFill>
                <a:latin typeface="Verdana"/>
                <a:ea typeface="Verdana"/>
                <a:cs typeface="Verdana"/>
                <a:sym typeface="Verdana"/>
              </a:defRPr>
            </a:lvl9pPr>
          </a:lstStyle>
          <a:p>
            <a:endParaRPr/>
          </a:p>
        </p:txBody>
      </p:sp>
      <p:pic>
        <p:nvPicPr>
          <p:cNvPr id="191" name="Google Shape;191;p55" descr="Bars only2"/>
          <p:cNvPicPr preferRelativeResize="0"/>
          <p:nvPr/>
        </p:nvPicPr>
        <p:blipFill rotWithShape="1">
          <a:blip r:embed="rId16">
            <a:alphaModFix/>
          </a:blip>
          <a:srcRect l="831"/>
          <a:stretch/>
        </p:blipFill>
        <p:spPr>
          <a:xfrm>
            <a:off x="0" y="1"/>
            <a:ext cx="12192000" cy="198438"/>
          </a:xfrm>
          <a:prstGeom prst="rect">
            <a:avLst/>
          </a:prstGeom>
          <a:noFill/>
          <a:ln>
            <a:noFill/>
          </a:ln>
        </p:spPr>
      </p:pic>
      <p:sp>
        <p:nvSpPr>
          <p:cNvPr id="192" name="Google Shape;192;p55"/>
          <p:cNvSpPr txBox="1">
            <a:spLocks noGrp="1"/>
          </p:cNvSpPr>
          <p:nvPr>
            <p:ph type="sldNum" idx="12"/>
          </p:nvPr>
        </p:nvSpPr>
        <p:spPr>
          <a:xfrm>
            <a:off x="11480800" y="6400800"/>
            <a:ext cx="609600" cy="379414"/>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58"/>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5280"/>
              <a:buFont typeface="Calibri"/>
              <a:buNone/>
              <a:defRPr sz="528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4" name="Google Shape;274;p58"/>
          <p:cNvSpPr txBox="1">
            <a:spLocks noGrp="1"/>
          </p:cNvSpPr>
          <p:nvPr>
            <p:ph type="dt" idx="10"/>
          </p:nvPr>
        </p:nvSpPr>
        <p:spPr>
          <a:xfrm>
            <a:off x="838200" y="6356986"/>
            <a:ext cx="2743200" cy="36385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4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275" name="Google Shape;275;p58"/>
          <p:cNvSpPr txBox="1">
            <a:spLocks noGrp="1"/>
          </p:cNvSpPr>
          <p:nvPr>
            <p:ph type="ftr" idx="11"/>
          </p:nvPr>
        </p:nvSpPr>
        <p:spPr>
          <a:xfrm>
            <a:off x="4038600" y="6356986"/>
            <a:ext cx="4114800" cy="36385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4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276" name="Google Shape;276;p58"/>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440"/>
              <a:buFont typeface="Arial"/>
              <a:buNone/>
              <a:defRPr sz="14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1.mp4"/><Relationship Id="rId7" Type="http://schemas.openxmlformats.org/officeDocument/2006/relationships/image" Target="../media/image29.png"/><Relationship Id="rId2" Type="http://schemas.openxmlformats.org/officeDocument/2006/relationships/tags" Target="../tags/tag1.xml"/><Relationship Id="rId1" Type="http://schemas.openxmlformats.org/officeDocument/2006/relationships/video" Target="NULL" TargetMode="External"/><Relationship Id="rId6" Type="http://schemas.openxmlformats.org/officeDocument/2006/relationships/image" Target="../media/image28.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mp4"/><Relationship Id="rId7" Type="http://schemas.openxmlformats.org/officeDocument/2006/relationships/image" Target="../media/image32.png"/><Relationship Id="rId2" Type="http://schemas.openxmlformats.org/officeDocument/2006/relationships/tags" Target="../tags/tag2.xml"/><Relationship Id="rId1" Type="http://schemas.openxmlformats.org/officeDocument/2006/relationships/video" Target="NULL" TargetMode="External"/><Relationship Id="rId6" Type="http://schemas.openxmlformats.org/officeDocument/2006/relationships/image" Target="../media/image31.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30.png"/><Relationship Id="rId2" Type="http://schemas.openxmlformats.org/officeDocument/2006/relationships/tags" Target="../tags/tag3.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3.xml"/><Relationship Id="rId4"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hyperlink" Target="https://www.cde.state.co.us/mtss/overviewtrainingmaterials-fall2014" TargetMode="External"/><Relationship Id="rId3" Type="http://schemas.openxmlformats.org/officeDocument/2006/relationships/tags" Target="../tags/tag5.xml"/><Relationship Id="rId7" Type="http://schemas.openxmlformats.org/officeDocument/2006/relationships/image" Target="../media/image34.png"/><Relationship Id="rId2" Type="http://schemas.openxmlformats.org/officeDocument/2006/relationships/video" Target="NULL" TargetMode="External"/><Relationship Id="rId1" Type="http://schemas.openxmlformats.org/officeDocument/2006/relationships/tags" Target="../tags/tag4.xml"/><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microsoft.com/office/2007/relationships/media" Target="../media/media4.mp4"/><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7.xml"/><Relationship Id="rId7" Type="http://schemas.openxmlformats.org/officeDocument/2006/relationships/image" Target="../media/image33.png"/><Relationship Id="rId2" Type="http://schemas.openxmlformats.org/officeDocument/2006/relationships/video" Target="NULL" TargetMode="External"/><Relationship Id="rId1" Type="http://schemas.openxmlformats.org/officeDocument/2006/relationships/tags" Target="../tags/tag6.xml"/><Relationship Id="rId6" Type="http://schemas.openxmlformats.org/officeDocument/2006/relationships/notesSlide" Target="../notesSlides/notesSlide5.xml"/><Relationship Id="rId5" Type="http://schemas.openxmlformats.org/officeDocument/2006/relationships/slideLayout" Target="../slideLayouts/slideLayout43.xml"/><Relationship Id="rId4" Type="http://schemas.microsoft.com/office/2007/relationships/media" Target="../media/media5.mp4"/><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tags" Target="../tags/tag9.xml"/><Relationship Id="rId7" Type="http://schemas.openxmlformats.org/officeDocument/2006/relationships/image" Target="../media/image36.png"/><Relationship Id="rId2" Type="http://schemas.openxmlformats.org/officeDocument/2006/relationships/video" Target="NULL" TargetMode="External"/><Relationship Id="rId1" Type="http://schemas.openxmlformats.org/officeDocument/2006/relationships/tags" Target="../tags/tag8.xml"/><Relationship Id="rId6" Type="http://schemas.openxmlformats.org/officeDocument/2006/relationships/notesSlide" Target="../notesSlides/notesSlide6.xml"/><Relationship Id="rId5" Type="http://schemas.openxmlformats.org/officeDocument/2006/relationships/slideLayout" Target="../slideLayouts/slideLayout43.xml"/><Relationship Id="rId4" Type="http://schemas.microsoft.com/office/2007/relationships/media" Target="../media/media6.mp4"/><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7.mp4"/><Relationship Id="rId7" Type="http://schemas.openxmlformats.org/officeDocument/2006/relationships/image" Target="../media/image34.png"/><Relationship Id="rId2" Type="http://schemas.openxmlformats.org/officeDocument/2006/relationships/tags" Target="../tags/tag10.xml"/><Relationship Id="rId1" Type="http://schemas.openxmlformats.org/officeDocument/2006/relationships/video" Target="NULL" TargetMode="External"/><Relationship Id="rId6" Type="http://schemas.openxmlformats.org/officeDocument/2006/relationships/image" Target="../media/image37.png"/><Relationship Id="rId5" Type="http://schemas.openxmlformats.org/officeDocument/2006/relationships/notesSlide" Target="../notesSlides/notesSlide7.xml"/><Relationship Id="rId4" Type="http://schemas.openxmlformats.org/officeDocument/2006/relationships/slideLayout" Target="../slideLayouts/slideLayout43.xml"/><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12.xml"/><Relationship Id="rId7" Type="http://schemas.openxmlformats.org/officeDocument/2006/relationships/image" Target="../media/image33.png"/><Relationship Id="rId2" Type="http://schemas.openxmlformats.org/officeDocument/2006/relationships/video" Target="NULL" TargetMode="External"/><Relationship Id="rId1" Type="http://schemas.openxmlformats.org/officeDocument/2006/relationships/tags" Target="../tags/tag11.xml"/><Relationship Id="rId6" Type="http://schemas.openxmlformats.org/officeDocument/2006/relationships/notesSlide" Target="../notesSlides/notesSlide8.xml"/><Relationship Id="rId5" Type="http://schemas.openxmlformats.org/officeDocument/2006/relationships/slideLayout" Target="../slideLayouts/slideLayout30.xml"/><Relationship Id="rId4" Type="http://schemas.microsoft.com/office/2007/relationships/media" Target="../media/media8.mp4"/></Relationships>
</file>

<file path=ppt/slides/_rels/slide9.xml.rels><?xml version="1.0" encoding="UTF-8" standalone="yes"?>
<Relationships xmlns="http://schemas.openxmlformats.org/package/2006/relationships"><Relationship Id="rId3" Type="http://schemas.microsoft.com/office/2007/relationships/media" Target="../media/media9.mp4"/><Relationship Id="rId7" Type="http://schemas.openxmlformats.org/officeDocument/2006/relationships/image" Target="../media/image30.png"/><Relationship Id="rId2" Type="http://schemas.openxmlformats.org/officeDocument/2006/relationships/tags" Target="../tags/tag13.xml"/><Relationship Id="rId1" Type="http://schemas.openxmlformats.org/officeDocument/2006/relationships/video" Target="NULL" TargetMode="External"/><Relationship Id="rId6" Type="http://schemas.openxmlformats.org/officeDocument/2006/relationships/image" Target="../media/image34.png"/><Relationship Id="rId5" Type="http://schemas.openxmlformats.org/officeDocument/2006/relationships/notesSlide" Target="../notesSlides/notesSlide9.xml"/><Relationship Id="rId4"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10.mp4"/><Relationship Id="rId7" Type="http://schemas.openxmlformats.org/officeDocument/2006/relationships/image" Target="../media/image33.png"/><Relationship Id="rId2" Type="http://schemas.openxmlformats.org/officeDocument/2006/relationships/tags" Target="../tags/tag14.xml"/><Relationship Id="rId1" Type="http://schemas.openxmlformats.org/officeDocument/2006/relationships/video" Target="NULL" TargetMode="External"/><Relationship Id="rId6" Type="http://schemas.openxmlformats.org/officeDocument/2006/relationships/image" Target="../media/image39.png"/><Relationship Id="rId5" Type="http://schemas.openxmlformats.org/officeDocument/2006/relationships/notesSlide" Target="../notesSlides/notesSlide10.xml"/><Relationship Id="rId4" Type="http://schemas.openxmlformats.org/officeDocument/2006/relationships/slideLayout" Target="../slideLayouts/slideLayout31.xml"/><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11.mp4"/><Relationship Id="rId7" Type="http://schemas.openxmlformats.org/officeDocument/2006/relationships/image" Target="../media/image31.png"/><Relationship Id="rId2" Type="http://schemas.openxmlformats.org/officeDocument/2006/relationships/tags" Target="../tags/tag15.xml"/><Relationship Id="rId1" Type="http://schemas.openxmlformats.org/officeDocument/2006/relationships/video" Target="NULL" TargetMode="External"/><Relationship Id="rId6" Type="http://schemas.openxmlformats.org/officeDocument/2006/relationships/image" Target="../media/image41.png"/><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12.mp4"/><Relationship Id="rId7" Type="http://schemas.openxmlformats.org/officeDocument/2006/relationships/image" Target="../media/image42.png"/><Relationship Id="rId2" Type="http://schemas.openxmlformats.org/officeDocument/2006/relationships/tags" Target="../tags/tag16.xml"/><Relationship Id="rId1" Type="http://schemas.openxmlformats.org/officeDocument/2006/relationships/video" Target="NULL" TargetMode="External"/><Relationship Id="rId6" Type="http://schemas.openxmlformats.org/officeDocument/2006/relationships/image" Target="../media/image31.png"/><Relationship Id="rId5" Type="http://schemas.openxmlformats.org/officeDocument/2006/relationships/notesSlide" Target="../notesSlides/notesSlide12.xml"/><Relationship Id="rId4"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18.xml"/><Relationship Id="rId7" Type="http://schemas.openxmlformats.org/officeDocument/2006/relationships/image" Target="../media/image43.png"/><Relationship Id="rId2" Type="http://schemas.openxmlformats.org/officeDocument/2006/relationships/video" Target="NULL" TargetMode="External"/><Relationship Id="rId1" Type="http://schemas.openxmlformats.org/officeDocument/2006/relationships/tags" Target="../tags/tag17.xml"/><Relationship Id="rId6" Type="http://schemas.openxmlformats.org/officeDocument/2006/relationships/notesSlide" Target="../notesSlides/notesSlide13.xml"/><Relationship Id="rId5" Type="http://schemas.openxmlformats.org/officeDocument/2006/relationships/slideLayout" Target="../slideLayouts/slideLayout32.xml"/><Relationship Id="rId4" Type="http://schemas.microsoft.com/office/2007/relationships/media" Target="../media/media13.mp4"/><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14.mp4"/><Relationship Id="rId7" Type="http://schemas.openxmlformats.org/officeDocument/2006/relationships/image" Target="../media/image45.png"/><Relationship Id="rId2" Type="http://schemas.openxmlformats.org/officeDocument/2006/relationships/tags" Target="../tags/tag19.xml"/><Relationship Id="rId1" Type="http://schemas.openxmlformats.org/officeDocument/2006/relationships/video" Target="NULL" TargetMode="External"/><Relationship Id="rId6" Type="http://schemas.openxmlformats.org/officeDocument/2006/relationships/image" Target="../media/image44.png"/><Relationship Id="rId11" Type="http://schemas.openxmlformats.org/officeDocument/2006/relationships/image" Target="../media/image30.png"/><Relationship Id="rId5" Type="http://schemas.openxmlformats.org/officeDocument/2006/relationships/notesSlide" Target="../notesSlides/notesSlide14.xml"/><Relationship Id="rId10" Type="http://schemas.openxmlformats.org/officeDocument/2006/relationships/image" Target="../media/image31.png"/><Relationship Id="rId4" Type="http://schemas.openxmlformats.org/officeDocument/2006/relationships/slideLayout" Target="../slideLayouts/slideLayout32.xml"/><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microsoft.com/office/2007/relationships/media" Target="../media/media15.mp4"/><Relationship Id="rId7" Type="http://schemas.openxmlformats.org/officeDocument/2006/relationships/image" Target="../media/image30.png"/><Relationship Id="rId2" Type="http://schemas.openxmlformats.org/officeDocument/2006/relationships/tags" Target="../tags/tag20.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15.xml"/><Relationship Id="rId4"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16.mp4"/><Relationship Id="rId7" Type="http://schemas.openxmlformats.org/officeDocument/2006/relationships/image" Target="../media/image48.png"/><Relationship Id="rId2" Type="http://schemas.openxmlformats.org/officeDocument/2006/relationships/tags" Target="../tags/tag21.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16.xml"/><Relationship Id="rId4"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17.mp4"/><Relationship Id="rId7" Type="http://schemas.openxmlformats.org/officeDocument/2006/relationships/image" Target="../media/image49.png"/><Relationship Id="rId2" Type="http://schemas.openxmlformats.org/officeDocument/2006/relationships/tags" Target="../tags/tag22.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4.xml"/><Relationship Id="rId7" Type="http://schemas.openxmlformats.org/officeDocument/2006/relationships/image" Target="../media/image50.gif"/><Relationship Id="rId2" Type="http://schemas.openxmlformats.org/officeDocument/2006/relationships/video" Target="NULL" TargetMode="External"/><Relationship Id="rId1" Type="http://schemas.openxmlformats.org/officeDocument/2006/relationships/tags" Target="../tags/tag23.xml"/><Relationship Id="rId6" Type="http://schemas.openxmlformats.org/officeDocument/2006/relationships/notesSlide" Target="../notesSlides/notesSlide18.xml"/><Relationship Id="rId5" Type="http://schemas.openxmlformats.org/officeDocument/2006/relationships/slideLayout" Target="../slideLayouts/slideLayout43.xml"/><Relationship Id="rId4" Type="http://schemas.microsoft.com/office/2007/relationships/media" Target="../media/media18.mp4"/><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media" Target="../media/media19.mp4"/><Relationship Id="rId7" Type="http://schemas.openxmlformats.org/officeDocument/2006/relationships/hyperlink" Target="https://www.youtube.com/watch?time_continue=1&amp;v=QvYCO6-eZjA&amp;feature=emb_logo" TargetMode="External"/><Relationship Id="rId2" Type="http://schemas.openxmlformats.org/officeDocument/2006/relationships/tags" Target="../tags/tag25.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19.xml"/><Relationship Id="rId4" Type="http://schemas.openxmlformats.org/officeDocument/2006/relationships/slideLayout" Target="../slideLayouts/slideLayout29.xml"/><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0.mp4"/><Relationship Id="rId7" Type="http://schemas.openxmlformats.org/officeDocument/2006/relationships/image" Target="../media/image33.png"/><Relationship Id="rId2" Type="http://schemas.openxmlformats.org/officeDocument/2006/relationships/tags" Target="../tags/tag26.xml"/><Relationship Id="rId1" Type="http://schemas.openxmlformats.org/officeDocument/2006/relationships/video" Target="NULL" TargetMode="External"/><Relationship Id="rId6" Type="http://schemas.openxmlformats.org/officeDocument/2006/relationships/image" Target="../media/image52.png"/><Relationship Id="rId5" Type="http://schemas.openxmlformats.org/officeDocument/2006/relationships/notesSlide" Target="../notesSlides/notesSlide20.xml"/><Relationship Id="rId4"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microsoft.com/office/2007/relationships/media" Target="../media/media21.mp4"/><Relationship Id="rId7" Type="http://schemas.openxmlformats.org/officeDocument/2006/relationships/image" Target="../media/image54.png"/><Relationship Id="rId2" Type="http://schemas.openxmlformats.org/officeDocument/2006/relationships/tags" Target="../tags/tag27.xml"/><Relationship Id="rId1" Type="http://schemas.openxmlformats.org/officeDocument/2006/relationships/video" Target="NULL" TargetMode="External"/><Relationship Id="rId6" Type="http://schemas.openxmlformats.org/officeDocument/2006/relationships/image" Target="../media/image53.png"/><Relationship Id="rId5" Type="http://schemas.openxmlformats.org/officeDocument/2006/relationships/notesSlide" Target="../notesSlides/notesSlide21.xml"/><Relationship Id="rId4" Type="http://schemas.openxmlformats.org/officeDocument/2006/relationships/slideLayout" Target="../slideLayouts/slideLayout29.xml"/><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microsoft.com/office/2007/relationships/media" Target="../media/media22.mp4"/><Relationship Id="rId7" Type="http://schemas.openxmlformats.org/officeDocument/2006/relationships/image" Target="../media/image30.png"/><Relationship Id="rId2" Type="http://schemas.openxmlformats.org/officeDocument/2006/relationships/tags" Target="../tags/tag28.xml"/><Relationship Id="rId1" Type="http://schemas.openxmlformats.org/officeDocument/2006/relationships/video" Target="NULL" TargetMode="External"/><Relationship Id="rId6" Type="http://schemas.openxmlformats.org/officeDocument/2006/relationships/image" Target="../media/image56.png"/><Relationship Id="rId5" Type="http://schemas.openxmlformats.org/officeDocument/2006/relationships/notesSlide" Target="../notesSlides/notesSlide22.xml"/><Relationship Id="rId4"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microsoft.com/office/2007/relationships/media" Target="../media/media23.mp4"/><Relationship Id="rId7" Type="http://schemas.openxmlformats.org/officeDocument/2006/relationships/image" Target="../media/image30.png"/><Relationship Id="rId2" Type="http://schemas.openxmlformats.org/officeDocument/2006/relationships/tags" Target="../tags/tag29.xml"/><Relationship Id="rId1" Type="http://schemas.openxmlformats.org/officeDocument/2006/relationships/video" Target="NULL" TargetMode="External"/><Relationship Id="rId6" Type="http://schemas.openxmlformats.org/officeDocument/2006/relationships/image" Target="../media/image55.png"/><Relationship Id="rId5" Type="http://schemas.openxmlformats.org/officeDocument/2006/relationships/notesSlide" Target="../notesSlides/notesSlide23.xml"/><Relationship Id="rId4"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microsoft.com/office/2007/relationships/media" Target="../media/media24.mp4"/><Relationship Id="rId2" Type="http://schemas.openxmlformats.org/officeDocument/2006/relationships/tags" Target="../tags/tag30.xml"/><Relationship Id="rId1" Type="http://schemas.openxmlformats.org/officeDocument/2006/relationships/video" Target="NULL" TargetMode="External"/><Relationship Id="rId6" Type="http://schemas.openxmlformats.org/officeDocument/2006/relationships/image" Target="../media/image30.png"/><Relationship Id="rId5" Type="http://schemas.openxmlformats.org/officeDocument/2006/relationships/notesSlide" Target="../notesSlides/notesSlide24.xml"/><Relationship Id="rId4"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07/relationships/media" Target="../media/media25.mp4"/><Relationship Id="rId7" Type="http://schemas.openxmlformats.org/officeDocument/2006/relationships/image" Target="../media/image55.png"/><Relationship Id="rId2" Type="http://schemas.openxmlformats.org/officeDocument/2006/relationships/tags" Target="../tags/tag31.xml"/><Relationship Id="rId1" Type="http://schemas.openxmlformats.org/officeDocument/2006/relationships/video" Target="NULL" TargetMode="External"/><Relationship Id="rId6" Type="http://schemas.openxmlformats.org/officeDocument/2006/relationships/image" Target="../media/image57.png"/><Relationship Id="rId11" Type="http://schemas.openxmlformats.org/officeDocument/2006/relationships/image" Target="../media/image30.png"/><Relationship Id="rId5" Type="http://schemas.openxmlformats.org/officeDocument/2006/relationships/notesSlide" Target="../notesSlides/notesSlide25.xml"/><Relationship Id="rId10" Type="http://schemas.openxmlformats.org/officeDocument/2006/relationships/image" Target="../media/image60.png"/><Relationship Id="rId4" Type="http://schemas.openxmlformats.org/officeDocument/2006/relationships/slideLayout" Target="../slideLayouts/slideLayout29.xml"/><Relationship Id="rId9" Type="http://schemas.openxmlformats.org/officeDocument/2006/relationships/image" Target="../media/image59.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6.mp4"/><Relationship Id="rId7" Type="http://schemas.openxmlformats.org/officeDocument/2006/relationships/image" Target="../media/image55.png"/><Relationship Id="rId2" Type="http://schemas.openxmlformats.org/officeDocument/2006/relationships/tags" Target="../tags/tag32.xml"/><Relationship Id="rId1" Type="http://schemas.openxmlformats.org/officeDocument/2006/relationships/video" Target="NULL" TargetMode="External"/><Relationship Id="rId6" Type="http://schemas.openxmlformats.org/officeDocument/2006/relationships/image" Target="../media/image61.jpg"/><Relationship Id="rId5" Type="http://schemas.openxmlformats.org/officeDocument/2006/relationships/notesSlide" Target="../notesSlides/notesSlide26.xml"/><Relationship Id="rId4"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microsoft.com/office/2007/relationships/media" Target="../media/media27.mp4"/><Relationship Id="rId7" Type="http://schemas.openxmlformats.org/officeDocument/2006/relationships/image" Target="../media/image30.png"/><Relationship Id="rId2" Type="http://schemas.openxmlformats.org/officeDocument/2006/relationships/tags" Target="../tags/tag33.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27.xml"/><Relationship Id="rId4"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microsoft.com/office/2007/relationships/media" Target="../media/media28.mp4"/><Relationship Id="rId7" Type="http://schemas.openxmlformats.org/officeDocument/2006/relationships/image" Target="../media/image32.png"/><Relationship Id="rId2" Type="http://schemas.openxmlformats.org/officeDocument/2006/relationships/tags" Target="../tags/tag34.xml"/><Relationship Id="rId1" Type="http://schemas.openxmlformats.org/officeDocument/2006/relationships/video" Target="NULL" TargetMode="External"/><Relationship Id="rId6" Type="http://schemas.openxmlformats.org/officeDocument/2006/relationships/image" Target="../media/image31.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pbisaz.org" TargetMode="External"/><Relationship Id="rId3" Type="http://schemas.microsoft.com/office/2007/relationships/media" Target="../media/media29.mp4"/><Relationship Id="rId7" Type="http://schemas.openxmlformats.org/officeDocument/2006/relationships/hyperlink" Target="mailto:jcataleta@kyrene.org" TargetMode="External"/><Relationship Id="rId2" Type="http://schemas.openxmlformats.org/officeDocument/2006/relationships/tags" Target="../tags/tag35.xml"/><Relationship Id="rId1" Type="http://schemas.openxmlformats.org/officeDocument/2006/relationships/video" Target="NULL" TargetMode="External"/><Relationship Id="rId6" Type="http://schemas.openxmlformats.org/officeDocument/2006/relationships/image" Target="../media/image33.png"/><Relationship Id="rId5" Type="http://schemas.openxmlformats.org/officeDocument/2006/relationships/notesSlide" Target="../notesSlides/notesSlide29.xml"/><Relationship Id="rId10" Type="http://schemas.openxmlformats.org/officeDocument/2006/relationships/image" Target="../media/image30.png"/><Relationship Id="rId4" Type="http://schemas.openxmlformats.org/officeDocument/2006/relationships/slideLayout" Target="../slideLayouts/slideLayout3.xml"/><Relationship Id="rId9" Type="http://schemas.openxmlformats.org/officeDocument/2006/relationships/hyperlink" Target="http://www.pbi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
          <p:cNvSpPr txBox="1">
            <a:spLocks noGrp="1"/>
          </p:cNvSpPr>
          <p:nvPr>
            <p:ph type="ctrTitle"/>
          </p:nvPr>
        </p:nvSpPr>
        <p:spPr>
          <a:xfrm>
            <a:off x="1333081" y="1190880"/>
            <a:ext cx="9692640" cy="221361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E4E79"/>
              </a:buClr>
              <a:buSzPts val="5400"/>
              <a:buFont typeface="Calibri"/>
              <a:buNone/>
            </a:pPr>
            <a:r>
              <a:rPr lang="en-US" b="1" dirty="0">
                <a:solidFill>
                  <a:srgbClr val="1C4587"/>
                </a:solidFill>
              </a:rPr>
              <a:t>Positive Behavior Interventions </a:t>
            </a:r>
            <a:br>
              <a:rPr lang="en-US" b="1" dirty="0">
                <a:solidFill>
                  <a:srgbClr val="1C4587"/>
                </a:solidFill>
              </a:rPr>
            </a:br>
            <a:r>
              <a:rPr lang="en-US" b="1" dirty="0">
                <a:solidFill>
                  <a:srgbClr val="1C4587"/>
                </a:solidFill>
              </a:rPr>
              <a:t>and Supports (PBIS)</a:t>
            </a:r>
            <a:r>
              <a:rPr lang="en-US" b="1" dirty="0">
                <a:solidFill>
                  <a:srgbClr val="1E4E79"/>
                </a:solidFill>
              </a:rPr>
              <a:t> </a:t>
            </a:r>
            <a:br>
              <a:rPr lang="en-US" dirty="0"/>
            </a:br>
            <a:r>
              <a:rPr lang="en-US" sz="4000" dirty="0">
                <a:solidFill>
                  <a:srgbClr val="FF9900"/>
                </a:solidFill>
              </a:rPr>
              <a:t>Foundational Training</a:t>
            </a:r>
            <a:endParaRPr sz="3200" dirty="0">
              <a:solidFill>
                <a:srgbClr val="FF9900"/>
              </a:solidFill>
            </a:endParaRPr>
          </a:p>
        </p:txBody>
      </p:sp>
      <p:pic>
        <p:nvPicPr>
          <p:cNvPr id="363" name="Google Shape;363;p1"/>
          <p:cNvPicPr preferRelativeResize="0"/>
          <p:nvPr/>
        </p:nvPicPr>
        <p:blipFill rotWithShape="1">
          <a:blip r:embed="rId6">
            <a:alphaModFix/>
          </a:blip>
          <a:srcRect/>
          <a:stretch/>
        </p:blipFill>
        <p:spPr>
          <a:xfrm>
            <a:off x="5090160" y="4709161"/>
            <a:ext cx="3200405" cy="1143001"/>
          </a:xfrm>
          <a:prstGeom prst="rect">
            <a:avLst/>
          </a:prstGeom>
          <a:noFill/>
          <a:ln>
            <a:noFill/>
          </a:ln>
        </p:spPr>
      </p:pic>
      <p:pic>
        <p:nvPicPr>
          <p:cNvPr id="364" name="Google Shape;364;p1"/>
          <p:cNvPicPr preferRelativeResize="0"/>
          <p:nvPr/>
        </p:nvPicPr>
        <p:blipFill rotWithShape="1">
          <a:blip r:embed="rId7">
            <a:alphaModFix/>
          </a:blip>
          <a:srcRect/>
          <a:stretch/>
        </p:blipFill>
        <p:spPr>
          <a:xfrm>
            <a:off x="8473441" y="4694177"/>
            <a:ext cx="1741129" cy="1091306"/>
          </a:xfrm>
          <a:prstGeom prst="rect">
            <a:avLst/>
          </a:prstGeom>
          <a:noFill/>
          <a:ln>
            <a:noFill/>
          </a:ln>
        </p:spPr>
      </p:pic>
      <p:pic>
        <p:nvPicPr>
          <p:cNvPr id="4" name="tmp2658">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78.539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1032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88389521a8_0_31"/>
          <p:cNvSpPr txBox="1">
            <a:spLocks noGrp="1"/>
          </p:cNvSpPr>
          <p:nvPr>
            <p:ph type="sldNum" idx="12"/>
          </p:nvPr>
        </p:nvSpPr>
        <p:spPr>
          <a:xfrm>
            <a:off x="11033760" y="6400800"/>
            <a:ext cx="548700" cy="37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88888"/>
              </a:buClr>
              <a:buSzPts val="1679"/>
              <a:buFont typeface="Calibri"/>
              <a:buNone/>
            </a:pPr>
            <a:fld id="{00000000-1234-1234-1234-123412341234}" type="slidenum">
              <a:rPr lang="en-US" sz="1679" b="0" i="0" u="none" strike="noStrike" cap="none">
                <a:solidFill>
                  <a:srgbClr val="888888"/>
                </a:solidFill>
                <a:latin typeface="Calibri"/>
                <a:ea typeface="Calibri"/>
                <a:cs typeface="Calibri"/>
                <a:sym typeface="Calibri"/>
              </a:rPr>
              <a:t>2</a:t>
            </a:fld>
            <a:r>
              <a:rPr lang="en-US" sz="1679" b="0" i="0" u="none" strike="noStrike" cap="none" dirty="0">
                <a:solidFill>
                  <a:srgbClr val="888888"/>
                </a:solidFill>
                <a:latin typeface="Calibri"/>
                <a:ea typeface="Calibri"/>
                <a:cs typeface="Calibri"/>
                <a:sym typeface="Calibri"/>
              </a:rPr>
              <a:t>                                     </a:t>
            </a:r>
            <a:endParaRPr sz="1679" b="0" i="0" u="none" strike="noStrike" cap="none" dirty="0">
              <a:solidFill>
                <a:srgbClr val="888888"/>
              </a:solidFill>
              <a:latin typeface="Calibri"/>
              <a:ea typeface="Calibri"/>
              <a:cs typeface="Calibri"/>
              <a:sym typeface="Calibri"/>
            </a:endParaRPr>
          </a:p>
        </p:txBody>
      </p:sp>
      <p:sp>
        <p:nvSpPr>
          <p:cNvPr id="371" name="Google Shape;371;g88389521a8_0_31"/>
          <p:cNvSpPr txBox="1">
            <a:spLocks noGrp="1"/>
          </p:cNvSpPr>
          <p:nvPr>
            <p:ph type="body" idx="1"/>
          </p:nvPr>
        </p:nvSpPr>
        <p:spPr>
          <a:xfrm>
            <a:off x="5763350" y="1596175"/>
            <a:ext cx="6288900" cy="458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E4E79"/>
              </a:buClr>
              <a:buSzPts val="2600"/>
              <a:buNone/>
            </a:pPr>
            <a:r>
              <a:rPr lang="en-US" sz="3100" dirty="0">
                <a:solidFill>
                  <a:srgbClr val="000000"/>
                </a:solidFill>
              </a:rPr>
              <a:t>Participants will gain a foundational understanding of PBIS and its purpose in the </a:t>
            </a:r>
            <a:r>
              <a:rPr lang="en-US" sz="3100">
                <a:solidFill>
                  <a:srgbClr val="000000"/>
                </a:solidFill>
              </a:rPr>
              <a:t>Kyrene School </a:t>
            </a:r>
            <a:r>
              <a:rPr lang="en-US" sz="3100" dirty="0">
                <a:solidFill>
                  <a:srgbClr val="000000"/>
                </a:solidFill>
              </a:rPr>
              <a:t>District.</a:t>
            </a:r>
            <a:endParaRPr sz="3100" dirty="0">
              <a:solidFill>
                <a:srgbClr val="000000"/>
              </a:solidFill>
            </a:endParaRPr>
          </a:p>
          <a:p>
            <a:pPr marL="0" lvl="0" indent="0" algn="l" rtl="0">
              <a:lnSpc>
                <a:spcPct val="90000"/>
              </a:lnSpc>
              <a:spcBef>
                <a:spcPts val="0"/>
              </a:spcBef>
              <a:spcAft>
                <a:spcPts val="0"/>
              </a:spcAft>
              <a:buClr>
                <a:srgbClr val="1E4E79"/>
              </a:buClr>
              <a:buSzPts val="2600"/>
              <a:buNone/>
            </a:pPr>
            <a:endParaRPr sz="3100" dirty="0">
              <a:solidFill>
                <a:srgbClr val="000000"/>
              </a:solidFill>
            </a:endParaRPr>
          </a:p>
          <a:p>
            <a:pPr marL="0" lvl="0" indent="0" algn="l" rtl="0">
              <a:lnSpc>
                <a:spcPct val="90000"/>
              </a:lnSpc>
              <a:spcBef>
                <a:spcPts val="450"/>
              </a:spcBef>
              <a:spcAft>
                <a:spcPts val="0"/>
              </a:spcAft>
              <a:buNone/>
            </a:pPr>
            <a:r>
              <a:rPr lang="en-US" sz="3100" dirty="0">
                <a:solidFill>
                  <a:srgbClr val="000000"/>
                </a:solidFill>
              </a:rPr>
              <a:t>Participants will learn the essential components of PBIS:</a:t>
            </a:r>
            <a:endParaRPr sz="3100" dirty="0">
              <a:solidFill>
                <a:srgbClr val="000000"/>
              </a:solidFill>
            </a:endParaRPr>
          </a:p>
          <a:p>
            <a:pPr marL="617220" lvl="1" indent="-250189" algn="l" rtl="0">
              <a:lnSpc>
                <a:spcPct val="90000"/>
              </a:lnSpc>
              <a:spcBef>
                <a:spcPts val="450"/>
              </a:spcBef>
              <a:spcAft>
                <a:spcPts val="0"/>
              </a:spcAft>
              <a:buClr>
                <a:srgbClr val="000000"/>
              </a:buClr>
              <a:buSzPts val="3100"/>
              <a:buChar char="•"/>
            </a:pPr>
            <a:r>
              <a:rPr lang="en-US" sz="3100" dirty="0">
                <a:solidFill>
                  <a:srgbClr val="000000"/>
                </a:solidFill>
              </a:rPr>
              <a:t>school-wide expectations</a:t>
            </a:r>
            <a:endParaRPr sz="3100" dirty="0">
              <a:solidFill>
                <a:srgbClr val="000000"/>
              </a:solidFill>
            </a:endParaRPr>
          </a:p>
          <a:p>
            <a:pPr marL="617220" lvl="1" indent="-250188" algn="l" rtl="0">
              <a:lnSpc>
                <a:spcPct val="90000"/>
              </a:lnSpc>
              <a:spcBef>
                <a:spcPts val="450"/>
              </a:spcBef>
              <a:spcAft>
                <a:spcPts val="0"/>
              </a:spcAft>
              <a:buClr>
                <a:srgbClr val="000000"/>
              </a:buClr>
              <a:buSzPts val="3100"/>
              <a:buChar char="•"/>
            </a:pPr>
            <a:r>
              <a:rPr lang="en-US" sz="3100" dirty="0">
                <a:solidFill>
                  <a:srgbClr val="000000"/>
                </a:solidFill>
              </a:rPr>
              <a:t>positive reinforcement</a:t>
            </a:r>
            <a:endParaRPr sz="3100" dirty="0">
              <a:solidFill>
                <a:srgbClr val="000000"/>
              </a:solidFill>
            </a:endParaRPr>
          </a:p>
          <a:p>
            <a:pPr marL="617220" lvl="1" indent="-250189" algn="l" rtl="0">
              <a:lnSpc>
                <a:spcPct val="90000"/>
              </a:lnSpc>
              <a:spcBef>
                <a:spcPts val="450"/>
              </a:spcBef>
              <a:spcAft>
                <a:spcPts val="0"/>
              </a:spcAft>
              <a:buClr>
                <a:srgbClr val="000000"/>
              </a:buClr>
              <a:buSzPts val="3100"/>
              <a:buChar char="•"/>
            </a:pPr>
            <a:r>
              <a:rPr lang="en-US" sz="3100" dirty="0">
                <a:solidFill>
                  <a:srgbClr val="000000"/>
                </a:solidFill>
              </a:rPr>
              <a:t>positive relationships</a:t>
            </a:r>
            <a:endParaRPr sz="3100" dirty="0">
              <a:solidFill>
                <a:srgbClr val="000000"/>
              </a:solidFill>
            </a:endParaRPr>
          </a:p>
        </p:txBody>
      </p:sp>
      <p:sp>
        <p:nvSpPr>
          <p:cNvPr id="372" name="Google Shape;372;g88389521a8_0_31"/>
          <p:cNvSpPr txBox="1">
            <a:spLocks noGrp="1"/>
          </p:cNvSpPr>
          <p:nvPr>
            <p:ph type="title"/>
          </p:nvPr>
        </p:nvSpPr>
        <p:spPr>
          <a:xfrm>
            <a:off x="6454900" y="727675"/>
            <a:ext cx="4030500" cy="868500"/>
          </a:xfrm>
          <a:prstGeom prst="rect">
            <a:avLst/>
          </a:prstGeom>
          <a:noFill/>
          <a:ln>
            <a:noFill/>
          </a:ln>
        </p:spPr>
        <p:txBody>
          <a:bodyPr spcFirstLastPara="1" wrap="square" lIns="91425" tIns="45700" rIns="91425" bIns="45700" anchor="ctr" anchorCtr="0">
            <a:noAutofit/>
          </a:bodyPr>
          <a:lstStyle/>
          <a:p>
            <a:pPr marL="457200" lvl="0" indent="0" algn="l" rtl="0">
              <a:lnSpc>
                <a:spcPct val="90000"/>
              </a:lnSpc>
              <a:spcBef>
                <a:spcPts val="0"/>
              </a:spcBef>
              <a:spcAft>
                <a:spcPts val="0"/>
              </a:spcAft>
              <a:buClr>
                <a:schemeClr val="dk1"/>
              </a:buClr>
              <a:buSzPts val="4800"/>
              <a:buFont typeface="Calibri"/>
              <a:buNone/>
            </a:pPr>
            <a:r>
              <a:rPr lang="en-US" b="1" dirty="0">
                <a:solidFill>
                  <a:srgbClr val="2D2D8A"/>
                </a:solidFill>
              </a:rPr>
              <a:t>Outcomes:</a:t>
            </a:r>
            <a:endParaRPr b="1" dirty="0">
              <a:solidFill>
                <a:srgbClr val="2D2D8A"/>
              </a:solidFill>
            </a:endParaRPr>
          </a:p>
        </p:txBody>
      </p:sp>
      <p:pic>
        <p:nvPicPr>
          <p:cNvPr id="373" name="Google Shape;373;g88389521a8_0_31"/>
          <p:cNvPicPr preferRelativeResize="0"/>
          <p:nvPr/>
        </p:nvPicPr>
        <p:blipFill rotWithShape="1">
          <a:blip r:embed="rId6">
            <a:alphaModFix/>
          </a:blip>
          <a:srcRect/>
          <a:stretch/>
        </p:blipFill>
        <p:spPr>
          <a:xfrm>
            <a:off x="10043155" y="91440"/>
            <a:ext cx="1920245" cy="685801"/>
          </a:xfrm>
          <a:prstGeom prst="rect">
            <a:avLst/>
          </a:prstGeom>
          <a:noFill/>
          <a:ln>
            <a:noFill/>
          </a:ln>
        </p:spPr>
      </p:pic>
      <p:pic>
        <p:nvPicPr>
          <p:cNvPr id="374" name="Google Shape;374;g88389521a8_0_31"/>
          <p:cNvPicPr preferRelativeResize="0"/>
          <p:nvPr/>
        </p:nvPicPr>
        <p:blipFill rotWithShape="1">
          <a:blip r:embed="rId7">
            <a:alphaModFix/>
          </a:blip>
          <a:srcRect/>
          <a:stretch/>
        </p:blipFill>
        <p:spPr>
          <a:xfrm>
            <a:off x="8112575" y="5957045"/>
            <a:ext cx="1086088" cy="822960"/>
          </a:xfrm>
          <a:prstGeom prst="rect">
            <a:avLst/>
          </a:prstGeom>
          <a:noFill/>
          <a:ln>
            <a:noFill/>
          </a:ln>
        </p:spPr>
      </p:pic>
      <p:pic>
        <p:nvPicPr>
          <p:cNvPr id="2" name="tmp667B">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86.7551"/>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2290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Proficiency Scale</a:t>
            </a:r>
            <a:endParaRPr sz="5200" dirty="0"/>
          </a:p>
        </p:txBody>
      </p:sp>
      <p:sp>
        <p:nvSpPr>
          <p:cNvPr id="381" name="Google Shape;381;p3"/>
          <p:cNvSpPr txBox="1">
            <a:spLocks noGrp="1"/>
          </p:cNvSpPr>
          <p:nvPr>
            <p:ph type="body" idx="1"/>
          </p:nvPr>
        </p:nvSpPr>
        <p:spPr>
          <a:xfrm>
            <a:off x="260051" y="1354050"/>
            <a:ext cx="11505000" cy="517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200"/>
              <a:buNone/>
            </a:pPr>
            <a:r>
              <a:rPr lang="en-US" sz="3700" dirty="0">
                <a:solidFill>
                  <a:schemeClr val="accent6"/>
                </a:solidFill>
              </a:rPr>
              <a:t>4</a:t>
            </a:r>
            <a:r>
              <a:rPr lang="en-US" sz="2000" dirty="0"/>
              <a:t>	</a:t>
            </a:r>
            <a:r>
              <a:rPr lang="en-US" sz="3000" dirty="0"/>
              <a:t>I understand and have implemented PBIS. I can help others understand PBIS.</a:t>
            </a:r>
            <a:endParaRPr sz="3000" dirty="0"/>
          </a:p>
          <a:p>
            <a:pPr marL="0" lvl="0" indent="0" algn="l" rtl="0">
              <a:lnSpc>
                <a:spcPct val="100000"/>
              </a:lnSpc>
              <a:spcBef>
                <a:spcPts val="160"/>
              </a:spcBef>
              <a:spcAft>
                <a:spcPts val="0"/>
              </a:spcAft>
              <a:buSzPts val="800"/>
              <a:buNone/>
            </a:pPr>
            <a:endParaRPr sz="800" dirty="0"/>
          </a:p>
          <a:p>
            <a:pPr marL="0" lvl="0" indent="0" algn="l" rtl="0">
              <a:lnSpc>
                <a:spcPct val="100000"/>
              </a:lnSpc>
              <a:spcBef>
                <a:spcPts val="640"/>
              </a:spcBef>
              <a:spcAft>
                <a:spcPts val="0"/>
              </a:spcAft>
              <a:buSzPts val="3200"/>
              <a:buNone/>
            </a:pPr>
            <a:r>
              <a:rPr lang="en-US" sz="3700" dirty="0">
                <a:solidFill>
                  <a:schemeClr val="accent6"/>
                </a:solidFill>
              </a:rPr>
              <a:t>3</a:t>
            </a:r>
            <a:r>
              <a:rPr lang="en-US" sz="2000" dirty="0"/>
              <a:t>	</a:t>
            </a:r>
            <a:r>
              <a:rPr lang="en-US" sz="3000" dirty="0"/>
              <a:t>I understand PBIS but have limited experience with implementation.</a:t>
            </a:r>
            <a:endParaRPr sz="3000" dirty="0"/>
          </a:p>
          <a:p>
            <a:pPr marL="0" lvl="0" indent="0" algn="l" rtl="0">
              <a:lnSpc>
                <a:spcPct val="100000"/>
              </a:lnSpc>
              <a:spcBef>
                <a:spcPts val="160"/>
              </a:spcBef>
              <a:spcAft>
                <a:spcPts val="0"/>
              </a:spcAft>
              <a:buSzPts val="800"/>
              <a:buNone/>
            </a:pPr>
            <a:endParaRPr sz="800" dirty="0"/>
          </a:p>
          <a:p>
            <a:pPr marL="0" lvl="0" indent="0" algn="l" rtl="0">
              <a:lnSpc>
                <a:spcPct val="100000"/>
              </a:lnSpc>
              <a:spcBef>
                <a:spcPts val="160"/>
              </a:spcBef>
              <a:spcAft>
                <a:spcPts val="0"/>
              </a:spcAft>
              <a:buSzPts val="800"/>
              <a:buNone/>
            </a:pPr>
            <a:endParaRPr sz="800" dirty="0"/>
          </a:p>
          <a:p>
            <a:pPr marL="0" lvl="0" indent="0" algn="l" rtl="0">
              <a:lnSpc>
                <a:spcPct val="100000"/>
              </a:lnSpc>
              <a:spcBef>
                <a:spcPts val="640"/>
              </a:spcBef>
              <a:spcAft>
                <a:spcPts val="0"/>
              </a:spcAft>
              <a:buSzPts val="3200"/>
              <a:buNone/>
            </a:pPr>
            <a:r>
              <a:rPr lang="en-US" sz="3700" dirty="0">
                <a:solidFill>
                  <a:schemeClr val="accent6"/>
                </a:solidFill>
              </a:rPr>
              <a:t>2</a:t>
            </a:r>
            <a:r>
              <a:rPr lang="en-US" sz="3200" dirty="0">
                <a:solidFill>
                  <a:schemeClr val="accent6"/>
                </a:solidFill>
              </a:rPr>
              <a:t> </a:t>
            </a:r>
            <a:r>
              <a:rPr lang="en-US" sz="2000" dirty="0"/>
              <a:t>	</a:t>
            </a:r>
            <a:r>
              <a:rPr lang="en-US" sz="3000" dirty="0"/>
              <a:t>I have a basic understanding of PBIS but have no experience with implementation.</a:t>
            </a:r>
            <a:endParaRPr sz="3000" dirty="0"/>
          </a:p>
          <a:p>
            <a:pPr marL="0" lvl="0" indent="0" algn="l" rtl="0">
              <a:lnSpc>
                <a:spcPct val="100000"/>
              </a:lnSpc>
              <a:spcBef>
                <a:spcPts val="160"/>
              </a:spcBef>
              <a:spcAft>
                <a:spcPts val="0"/>
              </a:spcAft>
              <a:buSzPts val="800"/>
              <a:buNone/>
            </a:pPr>
            <a:endParaRPr sz="800" dirty="0"/>
          </a:p>
          <a:p>
            <a:pPr marL="0" lvl="0" indent="0" algn="l" rtl="0">
              <a:lnSpc>
                <a:spcPct val="100000"/>
              </a:lnSpc>
              <a:spcBef>
                <a:spcPts val="640"/>
              </a:spcBef>
              <a:spcAft>
                <a:spcPts val="0"/>
              </a:spcAft>
              <a:buSzPts val="3200"/>
              <a:buNone/>
            </a:pPr>
            <a:r>
              <a:rPr lang="en-US" sz="3700" dirty="0">
                <a:solidFill>
                  <a:schemeClr val="accent6"/>
                </a:solidFill>
              </a:rPr>
              <a:t>1</a:t>
            </a:r>
            <a:r>
              <a:rPr lang="en-US" sz="2000" dirty="0"/>
              <a:t>	</a:t>
            </a:r>
            <a:r>
              <a:rPr lang="en-US" sz="3000" dirty="0"/>
              <a:t>I have limited to no understanding of PBIS.</a:t>
            </a:r>
            <a:endParaRPr sz="3000" dirty="0"/>
          </a:p>
        </p:txBody>
      </p:sp>
      <p:pic>
        <p:nvPicPr>
          <p:cNvPr id="382" name="Google Shape;382;p3"/>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2" name="tmp26EB">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28.6916"/>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p:transition spd="slow" advTm="14507">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900"/>
              <a:buFont typeface="Calibri"/>
              <a:buNone/>
            </a:pPr>
            <a:r>
              <a:rPr lang="en-US" sz="4059" b="1" dirty="0">
                <a:solidFill>
                  <a:srgbClr val="000090"/>
                </a:solidFill>
              </a:rPr>
              <a:t>Multi-Tiered Systems of Support (MTSS) Defined</a:t>
            </a:r>
            <a:endParaRPr sz="4059" b="1" dirty="0">
              <a:solidFill>
                <a:srgbClr val="000090"/>
              </a:solidFill>
            </a:endParaRPr>
          </a:p>
        </p:txBody>
      </p:sp>
      <p:sp>
        <p:nvSpPr>
          <p:cNvPr id="389" name="Google Shape;389;p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79"/>
              <a:buNone/>
            </a:pPr>
            <a:fld id="{00000000-1234-1234-1234-123412341234}" type="slidenum">
              <a:rPr lang="en-US" sz="1679">
                <a:solidFill>
                  <a:srgbClr val="888888"/>
                </a:solidFill>
                <a:latin typeface="Calibri"/>
                <a:ea typeface="Calibri"/>
                <a:cs typeface="Calibri"/>
                <a:sym typeface="Calibri"/>
              </a:rPr>
              <a:t>4</a:t>
            </a:fld>
            <a:r>
              <a:rPr lang="en-US" sz="1679" dirty="0">
                <a:solidFill>
                  <a:srgbClr val="888888"/>
                </a:solidFill>
                <a:latin typeface="Calibri"/>
                <a:ea typeface="Calibri"/>
                <a:cs typeface="Calibri"/>
                <a:sym typeface="Calibri"/>
              </a:rPr>
              <a:t>                                     </a:t>
            </a:r>
            <a:endParaRPr sz="1679" dirty="0">
              <a:solidFill>
                <a:srgbClr val="888888"/>
              </a:solidFill>
              <a:latin typeface="Calibri"/>
              <a:ea typeface="Calibri"/>
              <a:cs typeface="Calibri"/>
              <a:sym typeface="Calibri"/>
            </a:endParaRPr>
          </a:p>
        </p:txBody>
      </p:sp>
      <p:pic>
        <p:nvPicPr>
          <p:cNvPr id="390" name="Google Shape;390;p4"/>
          <p:cNvPicPr preferRelativeResize="0"/>
          <p:nvPr/>
        </p:nvPicPr>
        <p:blipFill rotWithShape="1">
          <a:blip r:embed="rId7">
            <a:alphaModFix/>
          </a:blip>
          <a:srcRect/>
          <a:stretch/>
        </p:blipFill>
        <p:spPr>
          <a:xfrm>
            <a:off x="9553988" y="21281"/>
            <a:ext cx="1924064" cy="687689"/>
          </a:xfrm>
          <a:prstGeom prst="rect">
            <a:avLst/>
          </a:prstGeom>
          <a:noFill/>
          <a:ln>
            <a:noFill/>
          </a:ln>
        </p:spPr>
      </p:pic>
      <p:sp>
        <p:nvSpPr>
          <p:cNvPr id="391" name="Google Shape;391;p4"/>
          <p:cNvSpPr/>
          <p:nvPr/>
        </p:nvSpPr>
        <p:spPr>
          <a:xfrm>
            <a:off x="1066800" y="1508759"/>
            <a:ext cx="9966960" cy="4484116"/>
          </a:xfrm>
          <a:prstGeom prst="doubleWave">
            <a:avLst>
              <a:gd name="adj1" fmla="val 6250"/>
              <a:gd name="adj2" fmla="val 0"/>
            </a:avLst>
          </a:prstGeom>
          <a:gradFill>
            <a:gsLst>
              <a:gs pos="0">
                <a:srgbClr val="F7BCA2"/>
              </a:gs>
              <a:gs pos="50000">
                <a:srgbClr val="F4B093"/>
              </a:gs>
              <a:gs pos="100000">
                <a:srgbClr val="F7A47F"/>
              </a:gs>
            </a:gsLst>
            <a:lin ang="5400000" scaled="0"/>
          </a:gradFill>
          <a:ln>
            <a:noFill/>
          </a:ln>
          <a:effectLst>
            <a:outerShdw blurRad="44450" dist="27940" dir="5400000" algn="ctr">
              <a:srgbClr val="000000">
                <a:alpha val="3137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840"/>
              <a:buFont typeface="Arial"/>
              <a:buNone/>
            </a:pPr>
            <a:r>
              <a:rPr lang="en-US" sz="3840" b="0" i="0" u="none" strike="noStrike" cap="none" dirty="0">
                <a:solidFill>
                  <a:srgbClr val="000000"/>
                </a:solidFill>
                <a:latin typeface="Calibri"/>
                <a:ea typeface="Calibri"/>
                <a:cs typeface="Calibri"/>
                <a:sym typeface="Calibri"/>
              </a:rPr>
              <a:t>Whole-school, data-driven, prevention-based framework for improving academic, behavioral, and social emotional outcomes for EVERY student through a tiered continuum of evidence-based practices &amp; systems</a:t>
            </a:r>
            <a:endParaRPr sz="1400" b="0" i="0" u="none" strike="noStrike" cap="none" dirty="0">
              <a:solidFill>
                <a:srgbClr val="000000"/>
              </a:solidFill>
              <a:latin typeface="Arial"/>
              <a:ea typeface="Arial"/>
              <a:cs typeface="Arial"/>
              <a:sym typeface="Arial"/>
            </a:endParaRPr>
          </a:p>
        </p:txBody>
      </p:sp>
      <p:sp>
        <p:nvSpPr>
          <p:cNvPr id="392" name="Google Shape;392;p4"/>
          <p:cNvSpPr/>
          <p:nvPr/>
        </p:nvSpPr>
        <p:spPr>
          <a:xfrm>
            <a:off x="2438400" y="5992876"/>
            <a:ext cx="7955280" cy="3877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920"/>
              <a:buFont typeface="Arial"/>
              <a:buNone/>
            </a:pPr>
            <a:r>
              <a:rPr lang="en-US" sz="1920" b="0" i="0" u="sng" strike="noStrike" cap="none" dirty="0">
                <a:solidFill>
                  <a:srgbClr val="1F497D"/>
                </a:solidFill>
                <a:latin typeface="Calibri"/>
                <a:ea typeface="Calibri"/>
                <a:cs typeface="Calibri"/>
                <a:sym typeface="Calibri"/>
                <a:hlinkClick r:id="rId8"/>
              </a:rPr>
              <a:t>https://www.cde.state.co.us/mtss/overviewtrainingmaterials-fall2014</a:t>
            </a:r>
            <a:endParaRPr sz="1920" b="0" i="0" u="none" strike="noStrike" cap="none" dirty="0">
              <a:solidFill>
                <a:srgbClr val="000000"/>
              </a:solidFill>
              <a:latin typeface="Calibri"/>
              <a:ea typeface="Calibri"/>
              <a:cs typeface="Calibri"/>
              <a:sym typeface="Calibri"/>
            </a:endParaRPr>
          </a:p>
        </p:txBody>
      </p:sp>
      <p:sp>
        <p:nvSpPr>
          <p:cNvPr id="393" name="Google Shape;393;p4"/>
          <p:cNvSpPr/>
          <p:nvPr/>
        </p:nvSpPr>
        <p:spPr>
          <a:xfrm>
            <a:off x="8429200" y="2806613"/>
            <a:ext cx="2426700" cy="762000"/>
          </a:xfrm>
          <a:prstGeom prst="ellipse">
            <a:avLst/>
          </a:pr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3" name="tmpC202">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52.26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ustDataLst>
      <p:tags r:id="rId1"/>
    </p:custDataLst>
  </p:cSld>
  <p:clrMapOvr>
    <a:masterClrMapping/>
  </p:clrMapOvr>
  <p:transition spd="slow" advTm="3488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93"/>
                                        </p:tgtEl>
                                        <p:attrNameLst>
                                          <p:attrName>style.visibility</p:attrName>
                                        </p:attrNameLst>
                                      </p:cBhvr>
                                      <p:to>
                                        <p:strVal val="visible"/>
                                      </p:to>
                                    </p:set>
                                    <p:anim calcmode="lin" valueType="num">
                                      <p:cBhvr additive="base">
                                        <p:cTn id="11" dur="500" fill="hold"/>
                                        <p:tgtEl>
                                          <p:spTgt spid="393"/>
                                        </p:tgtEl>
                                        <p:attrNameLst>
                                          <p:attrName>ppt_x</p:attrName>
                                        </p:attrNameLst>
                                      </p:cBhvr>
                                      <p:tavLst>
                                        <p:tav tm="0">
                                          <p:val>
                                            <p:strVal val="#ppt_x"/>
                                          </p:val>
                                        </p:tav>
                                        <p:tav tm="100000">
                                          <p:val>
                                            <p:strVal val="#ppt_x"/>
                                          </p:val>
                                        </p:tav>
                                      </p:tavLst>
                                    </p:anim>
                                    <p:anim calcmode="lin" valueType="num">
                                      <p:cBhvr additive="base">
                                        <p:cTn id="12" dur="500" fill="hold"/>
                                        <p:tgtEl>
                                          <p:spTgt spid="3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childTnLst>
        </p:cTn>
      </p:par>
    </p:tnLst>
    <p:bldLst>
      <p:bldP spid="39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5"/>
          <p:cNvSpPr txBox="1">
            <a:spLocks noGrp="1"/>
          </p:cNvSpPr>
          <p:nvPr>
            <p:ph type="title"/>
          </p:nvPr>
        </p:nvSpPr>
        <p:spPr>
          <a:xfrm>
            <a:off x="838200" y="218410"/>
            <a:ext cx="10515600" cy="1326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200"/>
              <a:buFont typeface="Calibri"/>
              <a:buNone/>
            </a:pPr>
            <a:r>
              <a:rPr lang="en-US" b="1" dirty="0">
                <a:solidFill>
                  <a:srgbClr val="003082"/>
                </a:solidFill>
                <a:latin typeface="Calibri"/>
                <a:ea typeface="Calibri"/>
                <a:cs typeface="Calibri"/>
                <a:sym typeface="Calibri"/>
              </a:rPr>
              <a:t>What is PBIS?</a:t>
            </a:r>
            <a:endParaRPr dirty="0">
              <a:solidFill>
                <a:srgbClr val="003082"/>
              </a:solidFill>
            </a:endParaRPr>
          </a:p>
        </p:txBody>
      </p:sp>
      <p:sp>
        <p:nvSpPr>
          <p:cNvPr id="400" name="Google Shape;400;p5"/>
          <p:cNvSpPr txBox="1">
            <a:spLocks noGrp="1"/>
          </p:cNvSpPr>
          <p:nvPr>
            <p:ph type="body" idx="1"/>
          </p:nvPr>
        </p:nvSpPr>
        <p:spPr>
          <a:xfrm>
            <a:off x="401825" y="1417325"/>
            <a:ext cx="11379000" cy="1047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320"/>
              <a:buNone/>
            </a:pPr>
            <a:r>
              <a:rPr lang="en-US" sz="4320" dirty="0"/>
              <a:t>Positive Behavior Interventions and Supports</a:t>
            </a:r>
            <a:endParaRPr dirty="0"/>
          </a:p>
          <a:p>
            <a:pPr marL="822960" lvl="0" indent="0" algn="l" rtl="0">
              <a:lnSpc>
                <a:spcPct val="90000"/>
              </a:lnSpc>
              <a:spcBef>
                <a:spcPts val="600"/>
              </a:spcBef>
              <a:spcAft>
                <a:spcPts val="0"/>
              </a:spcAft>
              <a:buSzPts val="3360"/>
              <a:buNone/>
            </a:pPr>
            <a:endParaRPr b="1" dirty="0"/>
          </a:p>
          <a:p>
            <a:pPr marL="822960" lvl="0" indent="0" algn="l" rtl="0">
              <a:lnSpc>
                <a:spcPct val="90000"/>
              </a:lnSpc>
              <a:spcBef>
                <a:spcPts val="600"/>
              </a:spcBef>
              <a:spcAft>
                <a:spcPts val="0"/>
              </a:spcAft>
              <a:buSzPts val="3360"/>
              <a:buNone/>
            </a:pPr>
            <a:endParaRPr dirty="0"/>
          </a:p>
          <a:p>
            <a:pPr marL="822960" lvl="1" indent="-91440" algn="l" rtl="0">
              <a:lnSpc>
                <a:spcPct val="90000"/>
              </a:lnSpc>
              <a:spcBef>
                <a:spcPts val="600"/>
              </a:spcBef>
              <a:spcAft>
                <a:spcPts val="0"/>
              </a:spcAft>
              <a:buClr>
                <a:schemeClr val="dk1"/>
              </a:buClr>
              <a:buSzPts val="2880"/>
              <a:buNone/>
            </a:pPr>
            <a:endParaRPr b="1" dirty="0"/>
          </a:p>
          <a:p>
            <a:pPr marL="822960" lvl="1" indent="-91440" algn="l" rtl="0">
              <a:lnSpc>
                <a:spcPct val="90000"/>
              </a:lnSpc>
              <a:spcBef>
                <a:spcPts val="600"/>
              </a:spcBef>
              <a:spcAft>
                <a:spcPts val="0"/>
              </a:spcAft>
              <a:buClr>
                <a:schemeClr val="dk1"/>
              </a:buClr>
              <a:buSzPts val="2880"/>
              <a:buNone/>
            </a:pPr>
            <a:endParaRPr b="1" dirty="0"/>
          </a:p>
          <a:p>
            <a:pPr marL="822960" lvl="1" indent="-91440" algn="l" rtl="0">
              <a:lnSpc>
                <a:spcPct val="90000"/>
              </a:lnSpc>
              <a:spcBef>
                <a:spcPts val="600"/>
              </a:spcBef>
              <a:spcAft>
                <a:spcPts val="0"/>
              </a:spcAft>
              <a:buClr>
                <a:schemeClr val="dk1"/>
              </a:buClr>
              <a:buSzPts val="2880"/>
              <a:buNone/>
            </a:pPr>
            <a:endParaRPr b="1" dirty="0"/>
          </a:p>
          <a:p>
            <a:pPr marL="274320" lvl="0" indent="-274320" algn="ctr" rtl="0">
              <a:lnSpc>
                <a:spcPct val="90000"/>
              </a:lnSpc>
              <a:spcBef>
                <a:spcPts val="1200"/>
              </a:spcBef>
              <a:spcAft>
                <a:spcPts val="0"/>
              </a:spcAft>
              <a:buClr>
                <a:schemeClr val="dk1"/>
              </a:buClr>
              <a:buSzPts val="3360"/>
              <a:buFont typeface="Noto Sans Symbols"/>
              <a:buNone/>
            </a:pPr>
            <a:endParaRPr b="1" dirty="0"/>
          </a:p>
          <a:p>
            <a:pPr marL="274320" lvl="0" indent="-274320" algn="ctr" rtl="0">
              <a:lnSpc>
                <a:spcPct val="90000"/>
              </a:lnSpc>
              <a:spcBef>
                <a:spcPts val="1200"/>
              </a:spcBef>
              <a:spcAft>
                <a:spcPts val="0"/>
              </a:spcAft>
              <a:buClr>
                <a:schemeClr val="dk1"/>
              </a:buClr>
              <a:buSzPts val="3360"/>
              <a:buFont typeface="Noto Sans Symbols"/>
              <a:buNone/>
            </a:pPr>
            <a:endParaRPr b="1" dirty="0"/>
          </a:p>
        </p:txBody>
      </p:sp>
      <p:pic>
        <p:nvPicPr>
          <p:cNvPr id="401" name="Google Shape;401;p5"/>
          <p:cNvPicPr preferRelativeResize="0"/>
          <p:nvPr/>
        </p:nvPicPr>
        <p:blipFill rotWithShape="1">
          <a:blip r:embed="rId7">
            <a:alphaModFix/>
          </a:blip>
          <a:srcRect/>
          <a:stretch/>
        </p:blipFill>
        <p:spPr>
          <a:xfrm>
            <a:off x="10119360" y="112396"/>
            <a:ext cx="1359655" cy="852665"/>
          </a:xfrm>
          <a:prstGeom prst="rect">
            <a:avLst/>
          </a:prstGeom>
          <a:noFill/>
          <a:ln>
            <a:noFill/>
          </a:ln>
        </p:spPr>
      </p:pic>
      <p:pic>
        <p:nvPicPr>
          <p:cNvPr id="402" name="Google Shape;402;p5"/>
          <p:cNvPicPr preferRelativeResize="0"/>
          <p:nvPr/>
        </p:nvPicPr>
        <p:blipFill rotWithShape="1">
          <a:blip r:embed="rId8">
            <a:alphaModFix/>
          </a:blip>
          <a:srcRect/>
          <a:stretch/>
        </p:blipFill>
        <p:spPr>
          <a:xfrm>
            <a:off x="6573700" y="2332751"/>
            <a:ext cx="4543675" cy="3944124"/>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403" name="Google Shape;403;p5"/>
          <p:cNvSpPr txBox="1"/>
          <p:nvPr/>
        </p:nvSpPr>
        <p:spPr>
          <a:xfrm>
            <a:off x="174125" y="2464625"/>
            <a:ext cx="6651300" cy="3415500"/>
          </a:xfrm>
          <a:prstGeom prst="rect">
            <a:avLst/>
          </a:prstGeom>
          <a:noFill/>
          <a:ln>
            <a:noFill/>
          </a:ln>
        </p:spPr>
        <p:txBody>
          <a:bodyPr spcFirstLastPara="1" wrap="square" lIns="91425" tIns="91425" rIns="91425" bIns="91425" anchor="t" anchorCtr="0">
            <a:noAutofit/>
          </a:bodyPr>
          <a:lstStyle/>
          <a:p>
            <a:pPr marL="822960" marR="0" lvl="1" indent="-274320" algn="l" rtl="0">
              <a:lnSpc>
                <a:spcPct val="90000"/>
              </a:lnSpc>
              <a:spcBef>
                <a:spcPts val="600"/>
              </a:spcBef>
              <a:spcAft>
                <a:spcPts val="0"/>
              </a:spcAft>
              <a:buClr>
                <a:schemeClr val="dk1"/>
              </a:buClr>
              <a:buSzPts val="2800"/>
              <a:buFont typeface="Arial"/>
              <a:buChar char="•"/>
            </a:pPr>
            <a:r>
              <a:rPr lang="en-US" sz="2880" b="0" i="0" u="none" strike="noStrike" cap="none" dirty="0">
                <a:solidFill>
                  <a:schemeClr val="dk1"/>
                </a:solidFill>
                <a:latin typeface="Calibri"/>
                <a:ea typeface="Calibri"/>
                <a:cs typeface="Calibri"/>
                <a:sym typeface="Calibri"/>
              </a:rPr>
              <a:t>Evidence and </a:t>
            </a:r>
            <a:r>
              <a:rPr lang="en-US" sz="2880" dirty="0">
                <a:solidFill>
                  <a:schemeClr val="dk1"/>
                </a:solidFill>
                <a:latin typeface="Calibri"/>
                <a:ea typeface="Calibri"/>
                <a:cs typeface="Calibri"/>
                <a:sym typeface="Calibri"/>
              </a:rPr>
              <a:t>R</a:t>
            </a:r>
            <a:r>
              <a:rPr lang="en-US" sz="2880" b="0" i="0" u="none" strike="noStrike" cap="none" dirty="0">
                <a:solidFill>
                  <a:schemeClr val="dk1"/>
                </a:solidFill>
                <a:latin typeface="Calibri"/>
                <a:ea typeface="Calibri"/>
                <a:cs typeface="Calibri"/>
                <a:sym typeface="Calibri"/>
              </a:rPr>
              <a:t>esearch-Based </a:t>
            </a:r>
            <a:r>
              <a:rPr lang="en-US" sz="2880" dirty="0">
                <a:solidFill>
                  <a:schemeClr val="dk1"/>
                </a:solidFill>
                <a:latin typeface="Calibri"/>
                <a:ea typeface="Calibri"/>
                <a:cs typeface="Calibri"/>
                <a:sym typeface="Calibri"/>
              </a:rPr>
              <a:t>F</a:t>
            </a:r>
            <a:r>
              <a:rPr lang="en-US" sz="2880" b="0" i="0" u="none" strike="noStrike" cap="none" dirty="0">
                <a:solidFill>
                  <a:schemeClr val="dk1"/>
                </a:solidFill>
                <a:latin typeface="Calibri"/>
                <a:ea typeface="Calibri"/>
                <a:cs typeface="Calibri"/>
                <a:sym typeface="Calibri"/>
              </a:rPr>
              <a:t>ramework</a:t>
            </a:r>
            <a:endParaRPr sz="2880" b="0" i="0" u="none" strike="noStrike" cap="none" dirty="0">
              <a:solidFill>
                <a:schemeClr val="dk1"/>
              </a:solidFill>
              <a:latin typeface="Calibri"/>
              <a:ea typeface="Calibri"/>
              <a:cs typeface="Calibri"/>
              <a:sym typeface="Calibri"/>
            </a:endParaRPr>
          </a:p>
          <a:p>
            <a:pPr marL="822960" marR="0" lvl="1" indent="-274320" algn="l" rtl="0">
              <a:lnSpc>
                <a:spcPct val="90000"/>
              </a:lnSpc>
              <a:spcBef>
                <a:spcPts val="600"/>
              </a:spcBef>
              <a:spcAft>
                <a:spcPts val="0"/>
              </a:spcAft>
              <a:buClr>
                <a:schemeClr val="dk1"/>
              </a:buClr>
              <a:buSzPts val="2800"/>
              <a:buFont typeface="Arial"/>
              <a:buChar char="•"/>
            </a:pPr>
            <a:r>
              <a:rPr lang="en-US" sz="2880" b="0" i="0" u="none" strike="noStrike" cap="none" dirty="0">
                <a:solidFill>
                  <a:schemeClr val="dk1"/>
                </a:solidFill>
                <a:latin typeface="Calibri"/>
                <a:ea typeface="Calibri"/>
                <a:cs typeface="Calibri"/>
                <a:sym typeface="Calibri"/>
              </a:rPr>
              <a:t>School-wide, </a:t>
            </a:r>
            <a:r>
              <a:rPr lang="en-US" sz="2880" dirty="0">
                <a:solidFill>
                  <a:schemeClr val="dk1"/>
                </a:solidFill>
                <a:latin typeface="Calibri"/>
                <a:ea typeface="Calibri"/>
                <a:cs typeface="Calibri"/>
                <a:sym typeface="Calibri"/>
              </a:rPr>
              <a:t>T</a:t>
            </a:r>
            <a:r>
              <a:rPr lang="en-US" sz="2880" b="0" i="0" u="none" strike="noStrike" cap="none" dirty="0">
                <a:solidFill>
                  <a:schemeClr val="dk1"/>
                </a:solidFill>
                <a:latin typeface="Calibri"/>
                <a:ea typeface="Calibri"/>
                <a:cs typeface="Calibri"/>
                <a:sym typeface="Calibri"/>
              </a:rPr>
              <a:t>eam-based </a:t>
            </a:r>
            <a:r>
              <a:rPr lang="en-US" sz="2880" dirty="0">
                <a:solidFill>
                  <a:schemeClr val="dk1"/>
                </a:solidFill>
                <a:latin typeface="Calibri"/>
                <a:ea typeface="Calibri"/>
                <a:cs typeface="Calibri"/>
                <a:sym typeface="Calibri"/>
              </a:rPr>
              <a:t>A</a:t>
            </a:r>
            <a:r>
              <a:rPr lang="en-US" sz="2880" b="0" i="0" u="none" strike="noStrike" cap="none" dirty="0">
                <a:solidFill>
                  <a:schemeClr val="dk1"/>
                </a:solidFill>
                <a:latin typeface="Calibri"/>
                <a:ea typeface="Calibri"/>
                <a:cs typeface="Calibri"/>
                <a:sym typeface="Calibri"/>
              </a:rPr>
              <a:t>pproach</a:t>
            </a:r>
            <a:endParaRPr sz="2880" b="0" i="0" u="none" strike="noStrike" cap="none" dirty="0">
              <a:solidFill>
                <a:schemeClr val="dk1"/>
              </a:solidFill>
              <a:latin typeface="Calibri"/>
              <a:ea typeface="Calibri"/>
              <a:cs typeface="Calibri"/>
              <a:sym typeface="Calibri"/>
            </a:endParaRPr>
          </a:p>
          <a:p>
            <a:pPr marL="1005840" marR="0" lvl="1" indent="-457200" algn="l" rtl="0">
              <a:lnSpc>
                <a:spcPct val="90000"/>
              </a:lnSpc>
              <a:spcBef>
                <a:spcPts val="600"/>
              </a:spcBef>
              <a:spcAft>
                <a:spcPts val="0"/>
              </a:spcAft>
              <a:buClr>
                <a:schemeClr val="dk1"/>
              </a:buClr>
              <a:buSzPts val="2800"/>
              <a:buFont typeface="Arial" panose="020B0604020202020204" pitchFamily="34" charset="0"/>
              <a:buChar char="•"/>
            </a:pPr>
            <a:r>
              <a:rPr lang="en-US" sz="2880" dirty="0">
                <a:solidFill>
                  <a:schemeClr val="dk1"/>
                </a:solidFill>
                <a:latin typeface="Calibri"/>
                <a:ea typeface="Calibri"/>
                <a:cs typeface="Calibri"/>
                <a:sym typeface="Calibri"/>
              </a:rPr>
              <a:t>ALL Staff, Students, and Settings</a:t>
            </a:r>
            <a:endParaRPr sz="2880" b="0" i="0" u="none" strike="noStrike" cap="none" dirty="0">
              <a:solidFill>
                <a:schemeClr val="dk1"/>
              </a:solidFill>
              <a:latin typeface="Calibri"/>
              <a:ea typeface="Calibri"/>
              <a:cs typeface="Calibri"/>
              <a:sym typeface="Calibri"/>
            </a:endParaRPr>
          </a:p>
          <a:p>
            <a:pPr marL="822960" marR="0" lvl="1" indent="-274320" algn="l" rtl="0">
              <a:lnSpc>
                <a:spcPct val="90000"/>
              </a:lnSpc>
              <a:spcBef>
                <a:spcPts val="600"/>
              </a:spcBef>
              <a:spcAft>
                <a:spcPts val="0"/>
              </a:spcAft>
              <a:buClr>
                <a:schemeClr val="dk1"/>
              </a:buClr>
              <a:buSzPts val="2800"/>
              <a:buFont typeface="Arial"/>
              <a:buChar char="•"/>
            </a:pPr>
            <a:r>
              <a:rPr lang="en-US" sz="2880" b="0" i="0" u="none" strike="noStrike" cap="none" dirty="0">
                <a:solidFill>
                  <a:schemeClr val="dk1"/>
                </a:solidFill>
                <a:latin typeface="Calibri"/>
                <a:ea typeface="Calibri"/>
                <a:cs typeface="Calibri"/>
                <a:sym typeface="Calibri"/>
              </a:rPr>
              <a:t>Data </a:t>
            </a:r>
            <a:r>
              <a:rPr lang="en-US" sz="2880" dirty="0">
                <a:solidFill>
                  <a:schemeClr val="dk1"/>
                </a:solidFill>
                <a:latin typeface="Calibri"/>
                <a:ea typeface="Calibri"/>
                <a:cs typeface="Calibri"/>
                <a:sym typeface="Calibri"/>
              </a:rPr>
              <a:t>D</a:t>
            </a:r>
            <a:r>
              <a:rPr lang="en-US" sz="2880" b="0" i="0" u="none" strike="noStrike" cap="none" dirty="0">
                <a:solidFill>
                  <a:schemeClr val="dk1"/>
                </a:solidFill>
                <a:latin typeface="Calibri"/>
                <a:ea typeface="Calibri"/>
                <a:cs typeface="Calibri"/>
                <a:sym typeface="Calibri"/>
              </a:rPr>
              <a:t>riven</a:t>
            </a:r>
          </a:p>
          <a:p>
            <a:pPr marL="822960" marR="0" lvl="1" indent="-274320" algn="l" rtl="0">
              <a:lnSpc>
                <a:spcPct val="90000"/>
              </a:lnSpc>
              <a:spcBef>
                <a:spcPts val="600"/>
              </a:spcBef>
              <a:spcAft>
                <a:spcPts val="0"/>
              </a:spcAft>
              <a:buClr>
                <a:schemeClr val="dk1"/>
              </a:buClr>
              <a:buSzPts val="2800"/>
              <a:buFont typeface="Arial"/>
              <a:buChar char="•"/>
            </a:pPr>
            <a:r>
              <a:rPr lang="en-US" sz="2880" dirty="0">
                <a:solidFill>
                  <a:schemeClr val="dk1"/>
                </a:solidFill>
                <a:latin typeface="Calibri"/>
                <a:ea typeface="Calibri"/>
                <a:cs typeface="Calibri"/>
                <a:sym typeface="Calibri"/>
              </a:rPr>
              <a:t>Focuses on Prevention</a:t>
            </a:r>
            <a:endParaRPr sz="2880" b="0" i="0" u="none" strike="noStrike" cap="none" dirty="0">
              <a:solidFill>
                <a:schemeClr val="dk1"/>
              </a:solidFill>
              <a:latin typeface="Calibri"/>
              <a:ea typeface="Calibri"/>
              <a:cs typeface="Calibri"/>
              <a:sym typeface="Calibri"/>
            </a:endParaRPr>
          </a:p>
          <a:p>
            <a:pPr marL="822960" marR="0" lvl="1" indent="-274320" algn="l" rtl="0">
              <a:lnSpc>
                <a:spcPct val="90000"/>
              </a:lnSpc>
              <a:spcBef>
                <a:spcPts val="600"/>
              </a:spcBef>
              <a:spcAft>
                <a:spcPts val="0"/>
              </a:spcAft>
              <a:buClr>
                <a:schemeClr val="dk1"/>
              </a:buClr>
              <a:buSzPts val="2800"/>
              <a:buFont typeface="Arial"/>
              <a:buChar char="•"/>
            </a:pPr>
            <a:endParaRPr sz="1400" b="0" i="0" u="none" strike="noStrike" cap="none" dirty="0">
              <a:solidFill>
                <a:srgbClr val="000000"/>
              </a:solidFill>
              <a:latin typeface="Arial"/>
              <a:ea typeface="Arial"/>
              <a:cs typeface="Arial"/>
              <a:sym typeface="Arial"/>
            </a:endParaRPr>
          </a:p>
        </p:txBody>
      </p:sp>
      <p:cxnSp>
        <p:nvCxnSpPr>
          <p:cNvPr id="4" name="Straight Arrow Connector 3"/>
          <p:cNvCxnSpPr/>
          <p:nvPr/>
        </p:nvCxnSpPr>
        <p:spPr>
          <a:xfrm flipH="1">
            <a:off x="9565105" y="2863516"/>
            <a:ext cx="649706" cy="733926"/>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flipH="1" flipV="1">
            <a:off x="9258300" y="5245768"/>
            <a:ext cx="613610" cy="54142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7146758" y="3035629"/>
            <a:ext cx="637674" cy="62791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13" name="tmpF0B0">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50.0612"/>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9153"/>
    </mc:Choice>
    <mc:Fallback xmlns="">
      <p:transition spd="slow" advTm="49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1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Google Shape;409;p7"/>
          <p:cNvPicPr preferRelativeResize="0">
            <a:picLocks noGrp="1"/>
          </p:cNvPicPr>
          <p:nvPr>
            <p:ph type="body" idx="1"/>
          </p:nvPr>
        </p:nvPicPr>
        <p:blipFill rotWithShape="1">
          <a:blip r:embed="rId7">
            <a:alphaModFix/>
          </a:blip>
          <a:srcRect/>
          <a:stretch/>
        </p:blipFill>
        <p:spPr>
          <a:xfrm>
            <a:off x="1349163" y="708970"/>
            <a:ext cx="9541800" cy="5433600"/>
          </a:xfrm>
          <a:prstGeom prst="rect">
            <a:avLst/>
          </a:prstGeom>
          <a:noFill/>
          <a:ln>
            <a:noFill/>
          </a:ln>
        </p:spPr>
      </p:pic>
      <p:sp>
        <p:nvSpPr>
          <p:cNvPr id="410" name="Google Shape;410;p7"/>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dirty="0"/>
          </a:p>
        </p:txBody>
      </p:sp>
      <p:pic>
        <p:nvPicPr>
          <p:cNvPr id="411" name="Google Shape;411;p7"/>
          <p:cNvPicPr preferRelativeResize="0"/>
          <p:nvPr/>
        </p:nvPicPr>
        <p:blipFill rotWithShape="1">
          <a:blip r:embed="rId8">
            <a:alphaModFix/>
          </a:blip>
          <a:srcRect/>
          <a:stretch/>
        </p:blipFill>
        <p:spPr>
          <a:xfrm>
            <a:off x="10239788" y="21281"/>
            <a:ext cx="1924064" cy="687689"/>
          </a:xfrm>
          <a:prstGeom prst="rect">
            <a:avLst/>
          </a:prstGeom>
          <a:noFill/>
          <a:ln>
            <a:noFill/>
          </a:ln>
        </p:spPr>
      </p:pic>
      <p:pic>
        <p:nvPicPr>
          <p:cNvPr id="6" name="tmp696D">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39.988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
        <p:nvSpPr>
          <p:cNvPr id="7" name="Oval 6"/>
          <p:cNvSpPr/>
          <p:nvPr/>
        </p:nvSpPr>
        <p:spPr>
          <a:xfrm>
            <a:off x="2430379" y="1046747"/>
            <a:ext cx="1431758" cy="1419726"/>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42021" y="1046747"/>
            <a:ext cx="1407695" cy="1419726"/>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8229600" y="1130968"/>
            <a:ext cx="1419725" cy="1335505"/>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6725"/>
    </mc:Choice>
    <mc:Fallback xmlns="">
      <p:transition spd="slow" advTm="46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6"/>
                </p:tgtEl>
              </p:cMediaNode>
            </p:video>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11"/>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200"/>
              <a:buFont typeface="Calibri"/>
              <a:buNone/>
            </a:pPr>
            <a:r>
              <a:rPr lang="en-US" b="1" dirty="0">
                <a:solidFill>
                  <a:srgbClr val="000090"/>
                </a:solidFill>
              </a:rPr>
              <a:t>PBIS in the Kyrene School District</a:t>
            </a:r>
            <a:endParaRPr b="1" dirty="0">
              <a:solidFill>
                <a:srgbClr val="000090"/>
              </a:solidFill>
            </a:endParaRPr>
          </a:p>
        </p:txBody>
      </p:sp>
      <p:sp>
        <p:nvSpPr>
          <p:cNvPr id="417" name="Google Shape;417;p11"/>
          <p:cNvSpPr txBox="1">
            <a:spLocks noGrp="1"/>
          </p:cNvSpPr>
          <p:nvPr>
            <p:ph type="body" idx="1"/>
          </p:nvPr>
        </p:nvSpPr>
        <p:spPr>
          <a:xfrm>
            <a:off x="6715478" y="1710394"/>
            <a:ext cx="3790244" cy="4352926"/>
          </a:xfrm>
          <a:prstGeom prst="rect">
            <a:avLst/>
          </a:prstGeom>
          <a:noFill/>
          <a:ln>
            <a:noFill/>
          </a:ln>
        </p:spPr>
        <p:txBody>
          <a:bodyPr spcFirstLastPara="1" wrap="square" lIns="91425" tIns="45700" rIns="91425" bIns="45700" anchor="t" anchorCtr="0">
            <a:noAutofit/>
          </a:bodyPr>
          <a:lstStyle/>
          <a:p>
            <a:pPr marL="274320" lvl="0" indent="-274320" algn="l" rtl="0">
              <a:lnSpc>
                <a:spcPct val="90000"/>
              </a:lnSpc>
              <a:spcBef>
                <a:spcPts val="0"/>
              </a:spcBef>
              <a:spcAft>
                <a:spcPts val="0"/>
              </a:spcAft>
              <a:buClr>
                <a:schemeClr val="dk1"/>
              </a:buClr>
              <a:buSzPts val="3300"/>
              <a:buChar char="•"/>
            </a:pPr>
            <a:r>
              <a:rPr lang="en-US" dirty="0"/>
              <a:t>Implemented at all 26 schools and our buses</a:t>
            </a:r>
            <a:endParaRPr dirty="0"/>
          </a:p>
          <a:p>
            <a:pPr marL="0" lvl="0" indent="0" algn="l" rtl="0">
              <a:lnSpc>
                <a:spcPct val="90000"/>
              </a:lnSpc>
              <a:spcBef>
                <a:spcPts val="1200"/>
              </a:spcBef>
              <a:spcAft>
                <a:spcPts val="0"/>
              </a:spcAft>
              <a:buClr>
                <a:schemeClr val="dk1"/>
              </a:buClr>
              <a:buSzPts val="3300"/>
              <a:buNone/>
            </a:pPr>
            <a:endParaRPr dirty="0"/>
          </a:p>
        </p:txBody>
      </p:sp>
      <p:sp>
        <p:nvSpPr>
          <p:cNvPr id="418" name="Google Shape;418;p11"/>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dirty="0"/>
          </a:p>
        </p:txBody>
      </p:sp>
      <p:pic>
        <p:nvPicPr>
          <p:cNvPr id="419" name="Google Shape;419;p11"/>
          <p:cNvPicPr preferRelativeResize="0"/>
          <p:nvPr/>
        </p:nvPicPr>
        <p:blipFill rotWithShape="1">
          <a:blip r:embed="rId6">
            <a:alphaModFix/>
          </a:blip>
          <a:srcRect/>
          <a:stretch/>
        </p:blipFill>
        <p:spPr>
          <a:xfrm>
            <a:off x="655783" y="1508899"/>
            <a:ext cx="5880490" cy="5104337"/>
          </a:xfrm>
          <a:prstGeom prst="rect">
            <a:avLst/>
          </a:prstGeom>
          <a:noFill/>
          <a:ln>
            <a:noFill/>
          </a:ln>
        </p:spPr>
      </p:pic>
      <p:pic>
        <p:nvPicPr>
          <p:cNvPr id="420" name="Google Shape;420;p11"/>
          <p:cNvPicPr preferRelativeResize="0"/>
          <p:nvPr/>
        </p:nvPicPr>
        <p:blipFill rotWithShape="1">
          <a:blip r:embed="rId7">
            <a:alphaModFix/>
          </a:blip>
          <a:srcRect/>
          <a:stretch/>
        </p:blipFill>
        <p:spPr>
          <a:xfrm>
            <a:off x="10239788" y="21281"/>
            <a:ext cx="1924064" cy="687689"/>
          </a:xfrm>
          <a:prstGeom prst="rect">
            <a:avLst/>
          </a:prstGeom>
          <a:noFill/>
          <a:ln>
            <a:noFill/>
          </a:ln>
        </p:spPr>
      </p:pic>
      <p:pic>
        <p:nvPicPr>
          <p:cNvPr id="421" name="Google Shape;421;p11"/>
          <p:cNvPicPr preferRelativeResize="0"/>
          <p:nvPr/>
        </p:nvPicPr>
        <p:blipFill rotWithShape="1">
          <a:blip r:embed="rId8">
            <a:alphaModFix/>
          </a:blip>
          <a:srcRect/>
          <a:stretch/>
        </p:blipFill>
        <p:spPr>
          <a:xfrm>
            <a:off x="7564522" y="3328391"/>
            <a:ext cx="2417678" cy="2324264"/>
          </a:xfrm>
          <a:prstGeom prst="rect">
            <a:avLst/>
          </a:prstGeom>
          <a:noFill/>
          <a:ln>
            <a:noFill/>
          </a:ln>
        </p:spPr>
      </p:pic>
      <p:pic>
        <p:nvPicPr>
          <p:cNvPr id="2" name="tmp318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64.5419"/>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047"/>
    </mc:Choice>
    <mc:Fallback xmlns="">
      <p:transition spd="slow" advTm="18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12"/>
          <p:cNvSpPr/>
          <p:nvPr/>
        </p:nvSpPr>
        <p:spPr>
          <a:xfrm>
            <a:off x="4724400" y="1143000"/>
            <a:ext cx="3657600" cy="5257800"/>
          </a:xfrm>
          <a:prstGeom prst="triangle">
            <a:avLst>
              <a:gd name="adj" fmla="val 50000"/>
            </a:avLst>
          </a:prstGeom>
          <a:solidFill>
            <a:srgbClr val="00682F"/>
          </a:solidFill>
          <a:ln w="9525"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28" name="Google Shape;428;p12"/>
          <p:cNvSpPr/>
          <p:nvPr/>
        </p:nvSpPr>
        <p:spPr>
          <a:xfrm>
            <a:off x="6096000" y="1066800"/>
            <a:ext cx="914400" cy="1371600"/>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29" name="Google Shape;429;p12"/>
          <p:cNvSpPr/>
          <p:nvPr/>
        </p:nvSpPr>
        <p:spPr>
          <a:xfrm rot="1068829">
            <a:off x="5105400" y="838201"/>
            <a:ext cx="457200" cy="5673725"/>
          </a:xfrm>
          <a:prstGeom prst="leftBrace">
            <a:avLst>
              <a:gd name="adj1" fmla="val 103414"/>
              <a:gd name="adj2" fmla="val 50000"/>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30" name="Google Shape;430;p12"/>
          <p:cNvSpPr txBox="1"/>
          <p:nvPr/>
        </p:nvSpPr>
        <p:spPr>
          <a:xfrm>
            <a:off x="2443175" y="2967051"/>
            <a:ext cx="2582700" cy="1754286"/>
          </a:xfrm>
          <a:prstGeom prst="rect">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Tier 1 Universal Interventions:</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School-/Classroom-</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Wide Systems for</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All Students,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Staff, &amp; Settings</a:t>
            </a:r>
            <a:endParaRPr sz="1400" b="0" i="0" u="none" strike="noStrike" cap="none" dirty="0">
              <a:solidFill>
                <a:srgbClr val="000000"/>
              </a:solidFill>
              <a:latin typeface="Arial"/>
              <a:ea typeface="Arial"/>
              <a:cs typeface="Arial"/>
              <a:sym typeface="Arial"/>
            </a:endParaRPr>
          </a:p>
        </p:txBody>
      </p:sp>
      <p:sp>
        <p:nvSpPr>
          <p:cNvPr id="433" name="Google Shape;433;p12"/>
          <p:cNvSpPr txBox="1"/>
          <p:nvPr/>
        </p:nvSpPr>
        <p:spPr>
          <a:xfrm>
            <a:off x="7620001" y="2286000"/>
            <a:ext cx="2689225" cy="1474788"/>
          </a:xfrm>
          <a:prstGeom prst="rect">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Tier 2 Targeted Group Interventions:</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Specialized Group</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Systems for Students with At-Risk Behavior</a:t>
            </a:r>
            <a:endParaRPr sz="1400" b="0" i="0" u="none" strike="noStrike" cap="none" dirty="0">
              <a:solidFill>
                <a:srgbClr val="000000"/>
              </a:solidFill>
              <a:latin typeface="Arial"/>
              <a:ea typeface="Arial"/>
              <a:cs typeface="Arial"/>
              <a:sym typeface="Arial"/>
            </a:endParaRPr>
          </a:p>
        </p:txBody>
      </p:sp>
      <p:sp>
        <p:nvSpPr>
          <p:cNvPr id="434" name="Google Shape;434;p12"/>
          <p:cNvSpPr txBox="1"/>
          <p:nvPr/>
        </p:nvSpPr>
        <p:spPr>
          <a:xfrm>
            <a:off x="7517766" y="156539"/>
            <a:ext cx="2800350" cy="2031285"/>
          </a:xfrm>
          <a:prstGeom prst="rect">
            <a:avLst/>
          </a:prstGeom>
          <a:solidFill>
            <a:schemeClr val="lt1"/>
          </a:solidFill>
          <a:ln w="9525"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Tier 3 Intensive Individual Interventions:</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Specialized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Individualized</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Systems for Students with High-Risk Behavior</a:t>
            </a:r>
            <a:endParaRPr sz="1400" b="0" i="0" u="none" strike="noStrike" cap="none" dirty="0">
              <a:solidFill>
                <a:srgbClr val="000000"/>
              </a:solidFill>
              <a:latin typeface="Arial"/>
              <a:ea typeface="Arial"/>
              <a:cs typeface="Arial"/>
              <a:sym typeface="Arial"/>
            </a:endParaRPr>
          </a:p>
        </p:txBody>
      </p:sp>
      <p:sp>
        <p:nvSpPr>
          <p:cNvPr id="435" name="Google Shape;435;p12"/>
          <p:cNvSpPr txBox="1"/>
          <p:nvPr/>
        </p:nvSpPr>
        <p:spPr>
          <a:xfrm>
            <a:off x="2209801" y="528638"/>
            <a:ext cx="2962275" cy="1484312"/>
          </a:xfrm>
          <a:prstGeom prst="rect">
            <a:avLst/>
          </a:prstGeom>
          <a:solidFill>
            <a:schemeClr val="lt1"/>
          </a:solidFill>
          <a:ln w="19050" cap="flat" cmpd="sng">
            <a:solidFill>
              <a:schemeClr val="dk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ial"/>
                <a:ea typeface="Arial"/>
                <a:cs typeface="Arial"/>
                <a:sym typeface="Arial"/>
              </a:rPr>
              <a:t>Multi-Tiered Systems of Behavior Support</a:t>
            </a:r>
            <a:endParaRPr sz="2000" b="0" i="0" u="none" strike="noStrike" cap="none" dirty="0">
              <a:solidFill>
                <a:srgbClr val="000000"/>
              </a:solidFill>
              <a:latin typeface="Arial"/>
              <a:ea typeface="Arial"/>
              <a:cs typeface="Arial"/>
              <a:sym typeface="Arial"/>
            </a:endParaRPr>
          </a:p>
        </p:txBody>
      </p:sp>
      <p:sp>
        <p:nvSpPr>
          <p:cNvPr id="436" name="Google Shape;436;p12"/>
          <p:cNvSpPr/>
          <p:nvPr/>
        </p:nvSpPr>
        <p:spPr>
          <a:xfrm>
            <a:off x="5330826" y="1125538"/>
            <a:ext cx="2454275" cy="3509962"/>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37" name="Google Shape;437;p12"/>
          <p:cNvSpPr/>
          <p:nvPr/>
        </p:nvSpPr>
        <p:spPr>
          <a:xfrm>
            <a:off x="6354763" y="1066800"/>
            <a:ext cx="404812" cy="609600"/>
          </a:xfrm>
          <a:prstGeom prst="triangle">
            <a:avLst>
              <a:gd name="adj" fmla="val 50000"/>
            </a:avLst>
          </a:prstGeom>
          <a:solidFill>
            <a:srgbClr val="FF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38" name="Google Shape;438;p12"/>
          <p:cNvSpPr/>
          <p:nvPr/>
        </p:nvSpPr>
        <p:spPr>
          <a:xfrm>
            <a:off x="6089651" y="1052513"/>
            <a:ext cx="936625" cy="1439862"/>
          </a:xfrm>
          <a:prstGeom prst="triangle">
            <a:avLst>
              <a:gd name="adj" fmla="val 50000"/>
            </a:avLst>
          </a:prstGeom>
          <a:solidFill>
            <a:srgbClr val="FF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439" name="Google Shape;439;p12"/>
          <p:cNvSpPr txBox="1"/>
          <p:nvPr/>
        </p:nvSpPr>
        <p:spPr>
          <a:xfrm>
            <a:off x="5410200" y="5943601"/>
            <a:ext cx="2362200" cy="3667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~80% of Students</a:t>
            </a:r>
            <a:endParaRPr sz="1400" b="0" i="0" u="none" strike="noStrike" cap="none" dirty="0">
              <a:solidFill>
                <a:srgbClr val="000000"/>
              </a:solidFill>
              <a:latin typeface="Arial"/>
              <a:ea typeface="Arial"/>
              <a:cs typeface="Arial"/>
              <a:sym typeface="Arial"/>
            </a:endParaRPr>
          </a:p>
        </p:txBody>
      </p:sp>
      <p:sp>
        <p:nvSpPr>
          <p:cNvPr id="440" name="Google Shape;440;p12"/>
          <p:cNvSpPr txBox="1"/>
          <p:nvPr/>
        </p:nvSpPr>
        <p:spPr>
          <a:xfrm>
            <a:off x="6134100" y="2004468"/>
            <a:ext cx="838200" cy="3667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~15% </a:t>
            </a:r>
            <a:endParaRPr sz="1400" b="0" i="0" u="none" strike="noStrike" cap="none" dirty="0">
              <a:solidFill>
                <a:srgbClr val="000000"/>
              </a:solidFill>
              <a:latin typeface="Arial"/>
              <a:ea typeface="Arial"/>
              <a:cs typeface="Arial"/>
              <a:sym typeface="Arial"/>
            </a:endParaRPr>
          </a:p>
        </p:txBody>
      </p:sp>
      <p:pic>
        <p:nvPicPr>
          <p:cNvPr id="441" name="Google Shape;441;p12"/>
          <p:cNvPicPr preferRelativeResize="0"/>
          <p:nvPr/>
        </p:nvPicPr>
        <p:blipFill rotWithShape="1">
          <a:blip r:embed="rId7">
            <a:alphaModFix/>
          </a:blip>
          <a:srcRect/>
          <a:stretch/>
        </p:blipFill>
        <p:spPr>
          <a:xfrm>
            <a:off x="10728960" y="112396"/>
            <a:ext cx="1359655" cy="852665"/>
          </a:xfrm>
          <a:prstGeom prst="rect">
            <a:avLst/>
          </a:prstGeom>
          <a:noFill/>
          <a:ln>
            <a:noFill/>
          </a:ln>
        </p:spPr>
      </p:pic>
      <p:sp>
        <p:nvSpPr>
          <p:cNvPr id="442" name="Google Shape;442;p12"/>
          <p:cNvSpPr txBox="1"/>
          <p:nvPr/>
        </p:nvSpPr>
        <p:spPr>
          <a:xfrm>
            <a:off x="6222900" y="5658350"/>
            <a:ext cx="1041600" cy="205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443" name="Google Shape;443;p12"/>
          <p:cNvSpPr txBox="1"/>
          <p:nvPr/>
        </p:nvSpPr>
        <p:spPr>
          <a:xfrm>
            <a:off x="6172200" y="1475638"/>
            <a:ext cx="838200" cy="366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Arial"/>
                <a:ea typeface="Arial"/>
                <a:cs typeface="Arial"/>
                <a:sym typeface="Arial"/>
              </a:rPr>
              <a:t>~5%</a:t>
            </a:r>
            <a:endParaRPr sz="1400" b="0" i="0" u="none" strike="noStrike" cap="none" dirty="0">
              <a:solidFill>
                <a:srgbClr val="000000"/>
              </a:solidFill>
              <a:latin typeface="Arial"/>
              <a:ea typeface="Arial"/>
              <a:cs typeface="Arial"/>
              <a:sym typeface="Arial"/>
            </a:endParaRPr>
          </a:p>
        </p:txBody>
      </p:sp>
      <p:pic>
        <p:nvPicPr>
          <p:cNvPr id="9" name="tmpD08">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85.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ustDataLst>
      <p:tags r:id="rId1"/>
    </p:custDataLst>
  </p:cSld>
  <p:clrMapOvr>
    <a:masterClrMapping/>
  </p:clrMapOvr>
  <p:transition spd="slow" advTm="5918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430"/>
                                        </p:tgtEl>
                                        <p:attrNameLst>
                                          <p:attrName>style.visibility</p:attrName>
                                        </p:attrNameLst>
                                      </p:cBhvr>
                                      <p:to>
                                        <p:strVal val="visible"/>
                                      </p:to>
                                    </p:set>
                                    <p:anim calcmode="lin" valueType="num">
                                      <p:cBhvr additive="base">
                                        <p:cTn id="11" dur="500"/>
                                        <p:tgtEl>
                                          <p:spTgt spid="430"/>
                                        </p:tgtEl>
                                        <p:attrNameLst>
                                          <p:attrName>ppt_x</p:attrName>
                                        </p:attrNameLst>
                                      </p:cBhvr>
                                      <p:tavLst>
                                        <p:tav tm="0">
                                          <p:val>
                                            <p:strVal val="#ppt_x-1"/>
                                          </p:val>
                                        </p:tav>
                                        <p:tav tm="100000">
                                          <p:val>
                                            <p:strVal val="#ppt_x"/>
                                          </p:val>
                                        </p:tav>
                                      </p:tavLst>
                                    </p:anim>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429"/>
                                        </p:tgtEl>
                                        <p:attrNameLst>
                                          <p:attrName>style.visibility</p:attrName>
                                        </p:attrNameLst>
                                      </p:cBhvr>
                                      <p:to>
                                        <p:strVal val="visible"/>
                                      </p:to>
                                    </p:set>
                                    <p:animEffect transition="in" filter="fade">
                                      <p:cBhvr>
                                        <p:cTn id="15" dur="500"/>
                                        <p:tgtEl>
                                          <p:spTgt spid="42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39"/>
                                        </p:tgtEl>
                                        <p:attrNameLst>
                                          <p:attrName>style.visibility</p:attrName>
                                        </p:attrNameLst>
                                      </p:cBhvr>
                                      <p:to>
                                        <p:strVal val="visible"/>
                                      </p:to>
                                    </p:set>
                                    <p:animEffect transition="in" filter="fade">
                                      <p:cBhvr>
                                        <p:cTn id="19" dur="500"/>
                                        <p:tgtEl>
                                          <p:spTgt spid="43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0"/>
                                        <p:tgtEl>
                                          <p:spTgt spid="436"/>
                                        </p:tgtEl>
                                      </p:cBhvr>
                                    </p:animEffect>
                                    <p:set>
                                      <p:cBhvr>
                                        <p:cTn id="24" dur="1" fill="hold">
                                          <p:stCondLst>
                                            <p:cond delay="5000"/>
                                          </p:stCondLst>
                                        </p:cTn>
                                        <p:tgtEl>
                                          <p:spTgt spid="436"/>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0"/>
                                        <p:tgtEl>
                                          <p:spTgt spid="438"/>
                                        </p:tgtEl>
                                      </p:cBhvr>
                                    </p:animEffect>
                                    <p:set>
                                      <p:cBhvr>
                                        <p:cTn id="27" dur="1" fill="hold">
                                          <p:stCondLst>
                                            <p:cond delay="5000"/>
                                          </p:stCondLst>
                                        </p:cTn>
                                        <p:tgtEl>
                                          <p:spTgt spid="438"/>
                                        </p:tgtEl>
                                        <p:attrNameLst>
                                          <p:attrName>style.visibility</p:attrName>
                                        </p:attrNameLst>
                                      </p:cBhvr>
                                      <p:to>
                                        <p:strVal val="hidden"/>
                                      </p:to>
                                    </p:set>
                                  </p:childTnLst>
                                </p:cTn>
                              </p:par>
                            </p:childTnLst>
                          </p:cTn>
                        </p:par>
                        <p:par>
                          <p:cTn id="28" fill="hold">
                            <p:stCondLst>
                              <p:cond delay="5001"/>
                            </p:stCondLst>
                            <p:childTnLst>
                              <p:par>
                                <p:cTn id="29" presetID="10" presetClass="entr" presetSubtype="0" fill="hold" nodeType="afterEffect">
                                  <p:stCondLst>
                                    <p:cond delay="0"/>
                                  </p:stCondLst>
                                  <p:childTnLst>
                                    <p:set>
                                      <p:cBhvr>
                                        <p:cTn id="30" dur="1" fill="hold">
                                          <p:stCondLst>
                                            <p:cond delay="0"/>
                                          </p:stCondLst>
                                        </p:cTn>
                                        <p:tgtEl>
                                          <p:spTgt spid="440"/>
                                        </p:tgtEl>
                                        <p:attrNameLst>
                                          <p:attrName>style.visibility</p:attrName>
                                        </p:attrNameLst>
                                      </p:cBhvr>
                                      <p:to>
                                        <p:strVal val="visible"/>
                                      </p:to>
                                    </p:set>
                                    <p:animEffect transition="in" filter="fade">
                                      <p:cBhvr>
                                        <p:cTn id="31" dur="500"/>
                                        <p:tgtEl>
                                          <p:spTgt spid="440"/>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443">
                                            <p:txEl>
                                              <p:pRg st="0" end="0"/>
                                            </p:txEl>
                                          </p:spTgt>
                                        </p:tgtEl>
                                        <p:attrNameLst>
                                          <p:attrName>style.visibility</p:attrName>
                                        </p:attrNameLst>
                                      </p:cBhvr>
                                      <p:to>
                                        <p:strVal val="visible"/>
                                      </p:to>
                                    </p:set>
                                  </p:childTnLst>
                                </p:cTn>
                              </p:par>
                              <p:par>
                                <p:cTn id="36" presetID="10" presetClass="entr" presetSubtype="0" fill="hold" nodeType="withEffect">
                                  <p:stCondLst>
                                    <p:cond delay="0"/>
                                  </p:stCondLst>
                                  <p:childTnLst>
                                    <p:set>
                                      <p:cBhvr>
                                        <p:cTn id="37" dur="1" fill="hold">
                                          <p:stCondLst>
                                            <p:cond delay="0"/>
                                          </p:stCondLst>
                                        </p:cTn>
                                        <p:tgtEl>
                                          <p:spTgt spid="433"/>
                                        </p:tgtEl>
                                        <p:attrNameLst>
                                          <p:attrName>style.visibility</p:attrName>
                                        </p:attrNameLst>
                                      </p:cBhvr>
                                      <p:to>
                                        <p:strVal val="visible"/>
                                      </p:to>
                                    </p:set>
                                    <p:animEffect transition="in" filter="fade">
                                      <p:cBhvr>
                                        <p:cTn id="38" dur="500"/>
                                        <p:tgtEl>
                                          <p:spTgt spid="433"/>
                                        </p:tgtEl>
                                      </p:cBhvr>
                                    </p:animEffect>
                                  </p:childTnLst>
                                </p:cTn>
                              </p:par>
                              <p:par>
                                <p:cTn id="39" presetID="10" presetClass="entr" presetSubtype="0" fill="hold" nodeType="withEffect">
                                  <p:stCondLst>
                                    <p:cond delay="0"/>
                                  </p:stCondLst>
                                  <p:childTnLst>
                                    <p:set>
                                      <p:cBhvr>
                                        <p:cTn id="40" dur="1" fill="hold">
                                          <p:stCondLst>
                                            <p:cond delay="0"/>
                                          </p:stCondLst>
                                        </p:cTn>
                                        <p:tgtEl>
                                          <p:spTgt spid="434"/>
                                        </p:tgtEl>
                                        <p:attrNameLst>
                                          <p:attrName>style.visibility</p:attrName>
                                        </p:attrNameLst>
                                      </p:cBhvr>
                                      <p:to>
                                        <p:strVal val="visible"/>
                                      </p:to>
                                    </p:set>
                                    <p:animEffect transition="in" filter="fade">
                                      <p:cBhvr>
                                        <p:cTn id="41" dur="5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2" fill="hold" display="0">
                  <p:stCondLst>
                    <p:cond delay="indefinite"/>
                  </p:stCondLst>
                </p:cTn>
                <p:tgtEl>
                  <p:spTgt spid="9"/>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7"/>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dirty="0"/>
              <a:t>Check for Understanding</a:t>
            </a:r>
            <a:endParaRPr dirty="0"/>
          </a:p>
        </p:txBody>
      </p:sp>
      <p:sp>
        <p:nvSpPr>
          <p:cNvPr id="449" name="Google Shape;449;p17"/>
          <p:cNvSpPr txBox="1">
            <a:spLocks noGrp="1"/>
          </p:cNvSpPr>
          <p:nvPr>
            <p:ph type="body" idx="1"/>
          </p:nvPr>
        </p:nvSpPr>
        <p:spPr>
          <a:xfrm>
            <a:off x="914400" y="1447800"/>
            <a:ext cx="10363200" cy="453542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800"/>
              <a:buNone/>
            </a:pPr>
            <a:r>
              <a:rPr lang="en-US" dirty="0"/>
              <a:t>What does PBIS stand for?</a:t>
            </a:r>
            <a:endParaRPr dirty="0"/>
          </a:p>
          <a:p>
            <a:pPr marL="0" lvl="0" indent="0" algn="l" rtl="0">
              <a:lnSpc>
                <a:spcPct val="100000"/>
              </a:lnSpc>
              <a:spcBef>
                <a:spcPts val="768"/>
              </a:spcBef>
              <a:spcAft>
                <a:spcPts val="0"/>
              </a:spcAft>
              <a:buSzPts val="3840"/>
              <a:buNone/>
            </a:pPr>
            <a:endParaRPr dirty="0"/>
          </a:p>
          <a:p>
            <a:pPr marL="0" lvl="0" indent="0" algn="l" rtl="0">
              <a:lnSpc>
                <a:spcPct val="100000"/>
              </a:lnSpc>
              <a:spcBef>
                <a:spcPts val="760"/>
              </a:spcBef>
              <a:spcAft>
                <a:spcPts val="0"/>
              </a:spcAft>
              <a:buSzPts val="3800"/>
              <a:buNone/>
            </a:pPr>
            <a:r>
              <a:rPr lang="en-US" dirty="0"/>
              <a:t>Which example below is not a part of PBIS?</a:t>
            </a:r>
            <a:endParaRPr dirty="0"/>
          </a:p>
          <a:p>
            <a:pPr marL="457200" lvl="0" indent="-457200" algn="l" rtl="0">
              <a:spcBef>
                <a:spcPts val="0"/>
              </a:spcBef>
              <a:spcAft>
                <a:spcPts val="0"/>
              </a:spcAft>
              <a:buClr>
                <a:schemeClr val="dk1"/>
              </a:buClr>
              <a:buSzPts val="3600"/>
              <a:buFont typeface="Arial"/>
              <a:buAutoNum type="alphaLcPeriod"/>
            </a:pPr>
            <a:r>
              <a:rPr lang="en-US" sz="3400" dirty="0"/>
              <a:t>Data based decision making</a:t>
            </a:r>
            <a:endParaRPr sz="3400" dirty="0"/>
          </a:p>
          <a:p>
            <a:pPr marL="457200" lvl="0" indent="-457200" algn="l" rtl="0">
              <a:spcBef>
                <a:spcPts val="0"/>
              </a:spcBef>
              <a:spcAft>
                <a:spcPts val="0"/>
              </a:spcAft>
              <a:buClr>
                <a:schemeClr val="dk1"/>
              </a:buClr>
              <a:buSzPts val="3600"/>
              <a:buFont typeface="Arial"/>
              <a:buAutoNum type="alphaLcPeriod"/>
            </a:pPr>
            <a:r>
              <a:rPr lang="en-US" sz="3400" dirty="0"/>
              <a:t>Setting school wide behavior expectations</a:t>
            </a:r>
            <a:endParaRPr sz="3400" dirty="0"/>
          </a:p>
          <a:p>
            <a:pPr marL="457200" lvl="0" indent="-457200" algn="l" rtl="0">
              <a:spcBef>
                <a:spcPts val="0"/>
              </a:spcBef>
              <a:spcAft>
                <a:spcPts val="0"/>
              </a:spcAft>
              <a:buClr>
                <a:schemeClr val="dk1"/>
              </a:buClr>
              <a:buSzPts val="3600"/>
              <a:buFont typeface="Arial"/>
              <a:buAutoNum type="alphaLcPeriod"/>
            </a:pPr>
            <a:r>
              <a:rPr lang="en-US" sz="3400" dirty="0"/>
              <a:t>Punitive and exclusionary discipline measures</a:t>
            </a:r>
            <a:endParaRPr sz="3400" dirty="0"/>
          </a:p>
          <a:p>
            <a:pPr marL="457200" lvl="0" indent="-457200" algn="l" rtl="0">
              <a:spcBef>
                <a:spcPts val="0"/>
              </a:spcBef>
              <a:spcAft>
                <a:spcPts val="0"/>
              </a:spcAft>
              <a:buClr>
                <a:schemeClr val="dk1"/>
              </a:buClr>
              <a:buSzPts val="3600"/>
              <a:buFont typeface="Arial"/>
              <a:buAutoNum type="alphaLcPeriod"/>
            </a:pPr>
            <a:r>
              <a:rPr lang="en-US" sz="3400" dirty="0"/>
              <a:t>Positive reinforcement and acknowledgements</a:t>
            </a:r>
            <a:endParaRPr sz="3400" dirty="0"/>
          </a:p>
          <a:p>
            <a:pPr marL="0" lvl="0" indent="0" algn="l" rtl="0">
              <a:lnSpc>
                <a:spcPct val="100000"/>
              </a:lnSpc>
              <a:spcBef>
                <a:spcPts val="760"/>
              </a:spcBef>
              <a:spcAft>
                <a:spcPts val="0"/>
              </a:spcAft>
              <a:buSzPts val="1800"/>
              <a:buNone/>
            </a:pPr>
            <a:endParaRPr dirty="0"/>
          </a:p>
          <a:p>
            <a:pPr marL="0" lvl="0" indent="0" algn="l" rtl="0">
              <a:lnSpc>
                <a:spcPct val="100000"/>
              </a:lnSpc>
              <a:spcBef>
                <a:spcPts val="768"/>
              </a:spcBef>
              <a:spcAft>
                <a:spcPts val="0"/>
              </a:spcAft>
              <a:buSzPts val="3840"/>
              <a:buNone/>
            </a:pPr>
            <a:endParaRPr dirty="0"/>
          </a:p>
          <a:p>
            <a:pPr marL="0" lvl="0" indent="0" algn="l" rtl="0">
              <a:lnSpc>
                <a:spcPct val="100000"/>
              </a:lnSpc>
              <a:spcBef>
                <a:spcPts val="768"/>
              </a:spcBef>
              <a:spcAft>
                <a:spcPts val="0"/>
              </a:spcAft>
              <a:buSzPts val="3840"/>
              <a:buNone/>
            </a:pPr>
            <a:endParaRPr dirty="0"/>
          </a:p>
          <a:p>
            <a:pPr marL="0" lvl="0" indent="0" algn="l" rtl="0">
              <a:lnSpc>
                <a:spcPct val="100000"/>
              </a:lnSpc>
              <a:spcBef>
                <a:spcPts val="768"/>
              </a:spcBef>
              <a:spcAft>
                <a:spcPts val="0"/>
              </a:spcAft>
              <a:buSzPts val="3840"/>
              <a:buNone/>
            </a:pPr>
            <a:endParaRPr dirty="0"/>
          </a:p>
          <a:p>
            <a:pPr marL="0" lvl="0" indent="0" algn="l" rtl="0">
              <a:lnSpc>
                <a:spcPct val="100000"/>
              </a:lnSpc>
              <a:spcBef>
                <a:spcPts val="768"/>
              </a:spcBef>
              <a:spcAft>
                <a:spcPts val="0"/>
              </a:spcAft>
              <a:buSzPts val="3840"/>
              <a:buNone/>
            </a:pPr>
            <a:endParaRPr dirty="0"/>
          </a:p>
        </p:txBody>
      </p:sp>
      <p:pic>
        <p:nvPicPr>
          <p:cNvPr id="450" name="Google Shape;450;p17"/>
          <p:cNvPicPr preferRelativeResize="0"/>
          <p:nvPr/>
        </p:nvPicPr>
        <p:blipFill rotWithShape="1">
          <a:blip r:embed="rId6">
            <a:alphaModFix/>
          </a:blip>
          <a:srcRect/>
          <a:stretch/>
        </p:blipFill>
        <p:spPr>
          <a:xfrm>
            <a:off x="10239788" y="21281"/>
            <a:ext cx="1924064" cy="687689"/>
          </a:xfrm>
          <a:prstGeom prst="rect">
            <a:avLst/>
          </a:prstGeom>
          <a:noFill/>
          <a:ln>
            <a:noFill/>
          </a:ln>
        </p:spPr>
      </p:pic>
      <p:pic>
        <p:nvPicPr>
          <p:cNvPr id="2" name="tmp5007">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8.1541"/>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p:transition spd="slow" advTm="1315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20"/>
          <p:cNvSpPr txBox="1">
            <a:spLocks noGrp="1"/>
          </p:cNvSpPr>
          <p:nvPr>
            <p:ph type="body" idx="1"/>
          </p:nvPr>
        </p:nvSpPr>
        <p:spPr>
          <a:xfrm>
            <a:off x="4766735" y="732216"/>
            <a:ext cx="6815700" cy="22125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5400"/>
              <a:buNone/>
            </a:pPr>
            <a:r>
              <a:rPr lang="en-US" sz="5400" dirty="0"/>
              <a:t>School Wide Behavior Expectations</a:t>
            </a:r>
            <a:r>
              <a:rPr lang="en-US" sz="4000" dirty="0">
                <a:solidFill>
                  <a:srgbClr val="0070C0"/>
                </a:solidFill>
              </a:rPr>
              <a:t> </a:t>
            </a:r>
            <a:endParaRPr sz="4000" dirty="0">
              <a:solidFill>
                <a:srgbClr val="0070C0"/>
              </a:solidFill>
            </a:endParaRPr>
          </a:p>
        </p:txBody>
      </p:sp>
      <p:pic>
        <p:nvPicPr>
          <p:cNvPr id="457" name="Google Shape;457;p20"/>
          <p:cNvPicPr preferRelativeResize="0"/>
          <p:nvPr/>
        </p:nvPicPr>
        <p:blipFill rotWithShape="1">
          <a:blip r:embed="rId6">
            <a:alphaModFix/>
          </a:blip>
          <a:srcRect/>
          <a:stretch/>
        </p:blipFill>
        <p:spPr>
          <a:xfrm>
            <a:off x="757499" y="4026326"/>
            <a:ext cx="4439925" cy="2497450"/>
          </a:xfrm>
          <a:prstGeom prst="rect">
            <a:avLst/>
          </a:prstGeom>
          <a:noFill/>
          <a:ln w="9525" cap="flat" cmpd="sng">
            <a:solidFill>
              <a:schemeClr val="dk1"/>
            </a:solidFill>
            <a:prstDash val="solid"/>
            <a:round/>
            <a:headEnd type="none" w="sm" len="sm"/>
            <a:tailEnd type="none" w="sm" len="sm"/>
          </a:ln>
        </p:spPr>
      </p:pic>
      <p:sp>
        <p:nvSpPr>
          <p:cNvPr id="458" name="Google Shape;458;p20"/>
          <p:cNvSpPr/>
          <p:nvPr/>
        </p:nvSpPr>
        <p:spPr>
          <a:xfrm>
            <a:off x="0" y="0"/>
            <a:ext cx="12192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Verdana"/>
              <a:buNone/>
            </a:pPr>
            <a:endParaRPr sz="1800" b="0" i="0" u="none" strike="noStrike" cap="none" dirty="0">
              <a:solidFill>
                <a:srgbClr val="000000"/>
              </a:solidFill>
              <a:latin typeface="Verdana"/>
              <a:ea typeface="Verdana"/>
              <a:cs typeface="Verdana"/>
              <a:sym typeface="Verdana"/>
            </a:endParaRPr>
          </a:p>
        </p:txBody>
      </p:sp>
      <p:pic>
        <p:nvPicPr>
          <p:cNvPr id="459" name="Google Shape;459;p20"/>
          <p:cNvPicPr preferRelativeResize="0"/>
          <p:nvPr/>
        </p:nvPicPr>
        <p:blipFill rotWithShape="1">
          <a:blip r:embed="rId7">
            <a:alphaModFix/>
          </a:blip>
          <a:srcRect/>
          <a:stretch/>
        </p:blipFill>
        <p:spPr>
          <a:xfrm>
            <a:off x="10728960" y="112396"/>
            <a:ext cx="1359655" cy="852665"/>
          </a:xfrm>
          <a:prstGeom prst="rect">
            <a:avLst/>
          </a:prstGeom>
          <a:noFill/>
          <a:ln>
            <a:noFill/>
          </a:ln>
        </p:spPr>
      </p:pic>
      <p:pic>
        <p:nvPicPr>
          <p:cNvPr id="460" name="Google Shape;460;p20"/>
          <p:cNvPicPr preferRelativeResize="0"/>
          <p:nvPr/>
        </p:nvPicPr>
        <p:blipFill rotWithShape="1">
          <a:blip r:embed="rId8">
            <a:alphaModFix/>
          </a:blip>
          <a:srcRect/>
          <a:stretch/>
        </p:blipFill>
        <p:spPr>
          <a:xfrm>
            <a:off x="5782600" y="2559955"/>
            <a:ext cx="6014024" cy="3096120"/>
          </a:xfrm>
          <a:prstGeom prst="rect">
            <a:avLst/>
          </a:prstGeom>
          <a:noFill/>
          <a:ln>
            <a:noFill/>
          </a:ln>
        </p:spPr>
      </p:pic>
      <p:pic>
        <p:nvPicPr>
          <p:cNvPr id="2" name="tmpDE1B">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29.6349"/>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Sld>
  <p:clrMapOvr>
    <a:masterClrMapping/>
  </p:clrMapOvr>
  <p:transition spd="slow" advTm="1144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1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205740" lvl="0" indent="-45720" algn="l" rtl="0">
              <a:lnSpc>
                <a:spcPct val="90000"/>
              </a:lnSpc>
              <a:spcBef>
                <a:spcPts val="0"/>
              </a:spcBef>
              <a:spcAft>
                <a:spcPts val="0"/>
              </a:spcAft>
              <a:buClr>
                <a:schemeClr val="dk1"/>
              </a:buClr>
              <a:buSzPts val="2520"/>
              <a:buNone/>
            </a:pPr>
            <a:endParaRPr dirty="0"/>
          </a:p>
        </p:txBody>
      </p:sp>
      <p:sp>
        <p:nvSpPr>
          <p:cNvPr id="467" name="Google Shape;467;p1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79"/>
              <a:buNone/>
            </a:pPr>
            <a:fld id="{00000000-1234-1234-1234-123412341234}" type="slidenum">
              <a:rPr lang="en-US" sz="1679"/>
              <a:t>11</a:t>
            </a:fld>
            <a:r>
              <a:rPr lang="en-US" sz="1679" dirty="0"/>
              <a:t>                                     </a:t>
            </a:r>
            <a:endParaRPr sz="1679" dirty="0"/>
          </a:p>
        </p:txBody>
      </p:sp>
      <p:pic>
        <p:nvPicPr>
          <p:cNvPr id="468" name="Google Shape;468;p19"/>
          <p:cNvPicPr preferRelativeResize="0"/>
          <p:nvPr/>
        </p:nvPicPr>
        <p:blipFill rotWithShape="1">
          <a:blip r:embed="rId6">
            <a:alphaModFix/>
          </a:blip>
          <a:srcRect/>
          <a:stretch/>
        </p:blipFill>
        <p:spPr>
          <a:xfrm>
            <a:off x="706652" y="1212191"/>
            <a:ext cx="10607043" cy="5509261"/>
          </a:xfrm>
          <a:prstGeom prst="rect">
            <a:avLst/>
          </a:prstGeom>
          <a:noFill/>
          <a:ln>
            <a:noFill/>
          </a:ln>
        </p:spPr>
      </p:pic>
      <p:pic>
        <p:nvPicPr>
          <p:cNvPr id="469" name="Google Shape;469;p19"/>
          <p:cNvPicPr preferRelativeResize="0"/>
          <p:nvPr/>
        </p:nvPicPr>
        <p:blipFill rotWithShape="1">
          <a:blip r:embed="rId7">
            <a:alphaModFix/>
          </a:blip>
          <a:srcRect/>
          <a:stretch/>
        </p:blipFill>
        <p:spPr>
          <a:xfrm>
            <a:off x="9662155" y="91440"/>
            <a:ext cx="1920245" cy="685801"/>
          </a:xfrm>
          <a:prstGeom prst="rect">
            <a:avLst/>
          </a:prstGeom>
          <a:noFill/>
          <a:ln>
            <a:noFill/>
          </a:ln>
        </p:spPr>
      </p:pic>
      <p:sp>
        <p:nvSpPr>
          <p:cNvPr id="470" name="Google Shape;470;p19"/>
          <p:cNvSpPr txBox="1"/>
          <p:nvPr/>
        </p:nvSpPr>
        <p:spPr>
          <a:xfrm>
            <a:off x="1467852" y="5440680"/>
            <a:ext cx="9095873" cy="42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160"/>
              <a:buFont typeface="Arial"/>
              <a:buNone/>
            </a:pPr>
            <a:r>
              <a:rPr lang="en-US" sz="2160" b="0" i="0" u="none" strike="noStrike" cap="none" dirty="0">
                <a:solidFill>
                  <a:srgbClr val="7030A0"/>
                </a:solidFill>
                <a:latin typeface="Calibri"/>
                <a:ea typeface="Calibri"/>
                <a:cs typeface="Calibri"/>
                <a:sym typeface="Calibri"/>
              </a:rPr>
              <a:t>-Dr. Heather George, </a:t>
            </a:r>
            <a:r>
              <a:rPr lang="en-US" sz="1800" b="0" i="0" u="none" strike="noStrike" cap="none" dirty="0">
                <a:solidFill>
                  <a:srgbClr val="7030A0"/>
                </a:solidFill>
                <a:latin typeface="Calibri"/>
                <a:ea typeface="Calibri"/>
                <a:cs typeface="Calibri"/>
                <a:sym typeface="Calibri"/>
              </a:rPr>
              <a:t>Research Professor and Co-Director, University of South Florida</a:t>
            </a:r>
            <a:endParaRPr sz="1100" b="0" i="0" u="none" strike="noStrike" cap="none" dirty="0">
              <a:solidFill>
                <a:srgbClr val="000000"/>
              </a:solidFill>
              <a:latin typeface="Arial"/>
              <a:ea typeface="Arial"/>
              <a:cs typeface="Arial"/>
              <a:sym typeface="Arial"/>
            </a:endParaRPr>
          </a:p>
        </p:txBody>
      </p:sp>
      <p:pic>
        <p:nvPicPr>
          <p:cNvPr id="3" name="tmp6157">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45.9333"/>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1595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21"/>
          <p:cNvSpPr txBox="1">
            <a:spLocks noGrp="1"/>
          </p:cNvSpPr>
          <p:nvPr>
            <p:ph type="title"/>
          </p:nvPr>
        </p:nvSpPr>
        <p:spPr>
          <a:xfrm>
            <a:off x="4572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School Wide Expectations</a:t>
            </a:r>
            <a:endParaRPr sz="5200" dirty="0"/>
          </a:p>
        </p:txBody>
      </p:sp>
      <p:sp>
        <p:nvSpPr>
          <p:cNvPr id="477" name="Google Shape;477;p21"/>
          <p:cNvSpPr txBox="1">
            <a:spLocks noGrp="1"/>
          </p:cNvSpPr>
          <p:nvPr>
            <p:ph type="body" idx="1"/>
          </p:nvPr>
        </p:nvSpPr>
        <p:spPr>
          <a:xfrm>
            <a:off x="149938" y="1456425"/>
            <a:ext cx="6448800" cy="4535400"/>
          </a:xfrm>
          <a:prstGeom prst="rect">
            <a:avLst/>
          </a:prstGeom>
          <a:noFill/>
          <a:ln>
            <a:noFill/>
          </a:ln>
        </p:spPr>
        <p:txBody>
          <a:bodyPr spcFirstLastPara="1" wrap="square" lIns="91425" tIns="45700" rIns="91425" bIns="45700" anchor="t" anchorCtr="0">
            <a:noAutofit/>
          </a:bodyPr>
          <a:lstStyle/>
          <a:p>
            <a:pPr marL="411480" lvl="0" indent="-411480" algn="l" rtl="0">
              <a:lnSpc>
                <a:spcPct val="100000"/>
              </a:lnSpc>
              <a:spcBef>
                <a:spcPts val="0"/>
              </a:spcBef>
              <a:spcAft>
                <a:spcPts val="0"/>
              </a:spcAft>
              <a:buSzPts val="3600"/>
              <a:buChar char="•"/>
            </a:pPr>
            <a:r>
              <a:rPr lang="en-US" sz="3600" dirty="0"/>
              <a:t>Schools have created and continue to revise their school wide PBIS expectations in Kyrene</a:t>
            </a:r>
            <a:endParaRPr dirty="0"/>
          </a:p>
          <a:p>
            <a:pPr marL="411480" lvl="0" indent="-411480" algn="l" rtl="0">
              <a:lnSpc>
                <a:spcPct val="100000"/>
              </a:lnSpc>
              <a:spcBef>
                <a:spcPts val="720"/>
              </a:spcBef>
              <a:spcAft>
                <a:spcPts val="0"/>
              </a:spcAft>
              <a:buSzPts val="3600"/>
              <a:buChar char="•"/>
            </a:pPr>
            <a:r>
              <a:rPr lang="en-US" sz="3600" dirty="0"/>
              <a:t>ALL staff, ALL students, ALL settings</a:t>
            </a:r>
            <a:endParaRPr sz="3600" dirty="0"/>
          </a:p>
          <a:p>
            <a:pPr marL="411480" lvl="0" indent="-411480" algn="l" rtl="0">
              <a:lnSpc>
                <a:spcPct val="100000"/>
              </a:lnSpc>
              <a:spcBef>
                <a:spcPts val="720"/>
              </a:spcBef>
              <a:spcAft>
                <a:spcPts val="0"/>
              </a:spcAft>
              <a:buSzPts val="3600"/>
              <a:buChar char="•"/>
            </a:pPr>
            <a:r>
              <a:rPr lang="en-US" sz="3600" b="1" dirty="0"/>
              <a:t>Expectations are a vital part of the school culture</a:t>
            </a:r>
            <a:endParaRPr sz="3600" b="1" dirty="0"/>
          </a:p>
        </p:txBody>
      </p:sp>
      <p:pic>
        <p:nvPicPr>
          <p:cNvPr id="478" name="Google Shape;478;p21"/>
          <p:cNvPicPr preferRelativeResize="0"/>
          <p:nvPr/>
        </p:nvPicPr>
        <p:blipFill rotWithShape="1">
          <a:blip r:embed="rId6">
            <a:alphaModFix/>
          </a:blip>
          <a:srcRect/>
          <a:stretch/>
        </p:blipFill>
        <p:spPr>
          <a:xfrm>
            <a:off x="10210650" y="91451"/>
            <a:ext cx="2057550" cy="734825"/>
          </a:xfrm>
          <a:prstGeom prst="rect">
            <a:avLst/>
          </a:prstGeom>
          <a:noFill/>
          <a:ln>
            <a:noFill/>
          </a:ln>
        </p:spPr>
      </p:pic>
      <p:pic>
        <p:nvPicPr>
          <p:cNvPr id="479" name="Google Shape;479;p21"/>
          <p:cNvPicPr preferRelativeResize="0"/>
          <p:nvPr/>
        </p:nvPicPr>
        <p:blipFill rotWithShape="1">
          <a:blip r:embed="rId7">
            <a:alphaModFix/>
          </a:blip>
          <a:srcRect/>
          <a:stretch/>
        </p:blipFill>
        <p:spPr>
          <a:xfrm>
            <a:off x="6921124" y="1219200"/>
            <a:ext cx="4488124" cy="5425951"/>
          </a:xfrm>
          <a:prstGeom prst="rect">
            <a:avLst/>
          </a:prstGeom>
          <a:noFill/>
          <a:ln>
            <a:noFill/>
          </a:ln>
        </p:spPr>
      </p:pic>
      <p:pic>
        <p:nvPicPr>
          <p:cNvPr id="3" name="tmp7DA">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46.6802"/>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2916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p23"/>
          <p:cNvPicPr preferRelativeResize="0"/>
          <p:nvPr/>
        </p:nvPicPr>
        <p:blipFill rotWithShape="1">
          <a:blip r:embed="rId7">
            <a:alphaModFix/>
          </a:blip>
          <a:srcRect/>
          <a:stretch/>
        </p:blipFill>
        <p:spPr>
          <a:xfrm>
            <a:off x="1330070" y="287024"/>
            <a:ext cx="9116676" cy="6570975"/>
          </a:xfrm>
          <a:prstGeom prst="rect">
            <a:avLst/>
          </a:prstGeom>
          <a:noFill/>
          <a:ln>
            <a:noFill/>
          </a:ln>
        </p:spPr>
      </p:pic>
      <p:pic>
        <p:nvPicPr>
          <p:cNvPr id="486" name="Google Shape;486;p23"/>
          <p:cNvPicPr preferRelativeResize="0"/>
          <p:nvPr/>
        </p:nvPicPr>
        <p:blipFill rotWithShape="1">
          <a:blip r:embed="rId8">
            <a:alphaModFix/>
          </a:blip>
          <a:srcRect/>
          <a:stretch/>
        </p:blipFill>
        <p:spPr>
          <a:xfrm>
            <a:off x="10805160" y="112396"/>
            <a:ext cx="1359655" cy="852665"/>
          </a:xfrm>
          <a:prstGeom prst="rect">
            <a:avLst/>
          </a:prstGeom>
          <a:noFill/>
          <a:ln>
            <a:noFill/>
          </a:ln>
        </p:spPr>
      </p:pic>
      <p:sp>
        <p:nvSpPr>
          <p:cNvPr id="2" name="Explosion 1 1"/>
          <p:cNvSpPr/>
          <p:nvPr/>
        </p:nvSpPr>
        <p:spPr>
          <a:xfrm>
            <a:off x="5245768" y="3380873"/>
            <a:ext cx="3236496" cy="1984344"/>
          </a:xfrm>
          <a:prstGeom prst="irregularSeal1">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mpF46F">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82.86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ustDataLst>
      <p:tags r:id="rId1"/>
    </p:custDataLst>
  </p:cSld>
  <p:clrMapOvr>
    <a:masterClrMapping/>
  </p:clrMapOvr>
  <p:transition spd="slow" advTm="84517">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6"/>
                </p:tgtEl>
              </p:cMediaNode>
            </p:video>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24"/>
          <p:cNvPicPr preferRelativeResize="0"/>
          <p:nvPr/>
        </p:nvPicPr>
        <p:blipFill rotWithShape="1">
          <a:blip r:embed="rId6">
            <a:alphaModFix/>
          </a:blip>
          <a:srcRect/>
          <a:stretch/>
        </p:blipFill>
        <p:spPr>
          <a:xfrm>
            <a:off x="116603" y="177562"/>
            <a:ext cx="5074274" cy="3311679"/>
          </a:xfrm>
          <a:prstGeom prst="rect">
            <a:avLst/>
          </a:prstGeom>
          <a:noFill/>
          <a:ln>
            <a:noFill/>
          </a:ln>
        </p:spPr>
      </p:pic>
      <p:pic>
        <p:nvPicPr>
          <p:cNvPr id="493" name="Google Shape;493;p24"/>
          <p:cNvPicPr preferRelativeResize="0"/>
          <p:nvPr/>
        </p:nvPicPr>
        <p:blipFill rotWithShape="1">
          <a:blip r:embed="rId7">
            <a:alphaModFix/>
          </a:blip>
          <a:srcRect/>
          <a:stretch/>
        </p:blipFill>
        <p:spPr>
          <a:xfrm>
            <a:off x="6806623" y="3430939"/>
            <a:ext cx="5385377" cy="3427059"/>
          </a:xfrm>
          <a:prstGeom prst="rect">
            <a:avLst/>
          </a:prstGeom>
          <a:noFill/>
          <a:ln>
            <a:noFill/>
          </a:ln>
        </p:spPr>
      </p:pic>
      <p:pic>
        <p:nvPicPr>
          <p:cNvPr id="494" name="Google Shape;494;p24"/>
          <p:cNvPicPr preferRelativeResize="0"/>
          <p:nvPr/>
        </p:nvPicPr>
        <p:blipFill rotWithShape="1">
          <a:blip r:embed="rId8">
            <a:alphaModFix/>
          </a:blip>
          <a:srcRect/>
          <a:stretch/>
        </p:blipFill>
        <p:spPr>
          <a:xfrm>
            <a:off x="5190877" y="211479"/>
            <a:ext cx="5023017" cy="3243844"/>
          </a:xfrm>
          <a:prstGeom prst="rect">
            <a:avLst/>
          </a:prstGeom>
          <a:noFill/>
          <a:ln>
            <a:noFill/>
          </a:ln>
        </p:spPr>
      </p:pic>
      <p:pic>
        <p:nvPicPr>
          <p:cNvPr id="495" name="Google Shape;495;p24"/>
          <p:cNvPicPr preferRelativeResize="0"/>
          <p:nvPr/>
        </p:nvPicPr>
        <p:blipFill rotWithShape="1">
          <a:blip r:embed="rId9">
            <a:alphaModFix/>
          </a:blip>
          <a:srcRect/>
          <a:stretch/>
        </p:blipFill>
        <p:spPr>
          <a:xfrm>
            <a:off x="1588063" y="3522118"/>
            <a:ext cx="5218560" cy="3254035"/>
          </a:xfrm>
          <a:prstGeom prst="rect">
            <a:avLst/>
          </a:prstGeom>
          <a:noFill/>
          <a:ln>
            <a:noFill/>
          </a:ln>
        </p:spPr>
      </p:pic>
      <p:pic>
        <p:nvPicPr>
          <p:cNvPr id="496" name="Google Shape;496;p24"/>
          <p:cNvPicPr preferRelativeResize="0"/>
          <p:nvPr/>
        </p:nvPicPr>
        <p:blipFill rotWithShape="1">
          <a:blip r:embed="rId10">
            <a:alphaModFix/>
          </a:blip>
          <a:srcRect/>
          <a:stretch/>
        </p:blipFill>
        <p:spPr>
          <a:xfrm>
            <a:off x="10271755" y="91440"/>
            <a:ext cx="1920245" cy="685801"/>
          </a:xfrm>
          <a:prstGeom prst="rect">
            <a:avLst/>
          </a:prstGeom>
          <a:noFill/>
          <a:ln>
            <a:noFill/>
          </a:ln>
        </p:spPr>
      </p:pic>
      <p:pic>
        <p:nvPicPr>
          <p:cNvPr id="2" name="tmpEF79">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32.2666"/>
                </p14:media>
              </p:ext>
              <p:ext uri="{42D2F446-02D8-4167-A562-619A0277C38B}">
                <p15:isNarration xmlns:p15="http://schemas.microsoft.com/office/powerpoint/2012/main" val="1"/>
              </p:ext>
            </p:extLst>
          </p:nvPr>
        </p:nvPicPr>
        <p:blipFill>
          <a:blip r:embed="rId11"/>
          <a:stretch>
            <a:fillRect/>
          </a:stretch>
        </p:blipFill>
        <p:spPr>
          <a:xfrm>
            <a:off x="11861800" y="101600"/>
            <a:ext cx="228600" cy="228600"/>
          </a:xfrm>
          <a:prstGeom prst="rect">
            <a:avLst/>
          </a:prstGeom>
        </p:spPr>
      </p:pic>
    </p:spTree>
  </p:cSld>
  <p:clrMapOvr>
    <a:masterClrMapping/>
  </p:clrMapOvr>
  <p:transition spd="slow" advTm="2630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25"/>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Check for Understanding</a:t>
            </a:r>
            <a:endParaRPr sz="5200" dirty="0"/>
          </a:p>
        </p:txBody>
      </p:sp>
      <p:sp>
        <p:nvSpPr>
          <p:cNvPr id="502" name="Google Shape;502;p25"/>
          <p:cNvSpPr txBox="1">
            <a:spLocks noGrp="1"/>
          </p:cNvSpPr>
          <p:nvPr>
            <p:ph type="body" idx="1"/>
          </p:nvPr>
        </p:nvSpPr>
        <p:spPr>
          <a:xfrm>
            <a:off x="237850" y="1447800"/>
            <a:ext cx="11753700" cy="5172300"/>
          </a:xfrm>
          <a:prstGeom prst="rect">
            <a:avLst/>
          </a:prstGeom>
          <a:noFill/>
          <a:ln>
            <a:noFill/>
          </a:ln>
        </p:spPr>
        <p:txBody>
          <a:bodyPr spcFirstLastPara="1" wrap="square" lIns="91425" tIns="45700" rIns="91425" bIns="45700" anchor="t" anchorCtr="0">
            <a:noAutofit/>
          </a:bodyPr>
          <a:lstStyle/>
          <a:p>
            <a:pPr marL="411480" lvl="0" indent="-411480" algn="l" rtl="0">
              <a:lnSpc>
                <a:spcPct val="100000"/>
              </a:lnSpc>
              <a:spcBef>
                <a:spcPts val="0"/>
              </a:spcBef>
              <a:spcAft>
                <a:spcPts val="0"/>
              </a:spcAft>
              <a:buSzPts val="3800"/>
              <a:buChar char="•"/>
            </a:pPr>
            <a:r>
              <a:rPr lang="en-US" dirty="0"/>
              <a:t>PBIS School-Wide expectations are written to be Positive, Specific, Observable, and Age Appropriate.</a:t>
            </a:r>
            <a:endParaRPr dirty="0"/>
          </a:p>
          <a:p>
            <a:pPr marL="457200" lvl="0" indent="0" algn="l" rtl="0">
              <a:lnSpc>
                <a:spcPct val="100000"/>
              </a:lnSpc>
              <a:spcBef>
                <a:spcPts val="0"/>
              </a:spcBef>
              <a:spcAft>
                <a:spcPts val="0"/>
              </a:spcAft>
              <a:buNone/>
            </a:pPr>
            <a:r>
              <a:rPr lang="en-US" dirty="0"/>
              <a:t> </a:t>
            </a:r>
            <a:endParaRPr dirty="0"/>
          </a:p>
          <a:p>
            <a:pPr marL="457200" lvl="0" indent="0" algn="l" rtl="0">
              <a:lnSpc>
                <a:spcPct val="100000"/>
              </a:lnSpc>
              <a:spcBef>
                <a:spcPts val="760"/>
              </a:spcBef>
              <a:spcAft>
                <a:spcPts val="0"/>
              </a:spcAft>
              <a:buNone/>
            </a:pPr>
            <a:r>
              <a:rPr lang="en-US" sz="3540" u="sng" dirty="0"/>
              <a:t>Pick two expectations below that follow these guidelines…</a:t>
            </a:r>
            <a:endParaRPr sz="3540" u="sng" dirty="0"/>
          </a:p>
          <a:p>
            <a:pPr marL="411480" lvl="0" indent="-449580" algn="l" rtl="0">
              <a:lnSpc>
                <a:spcPct val="100000"/>
              </a:lnSpc>
              <a:spcBef>
                <a:spcPts val="760"/>
              </a:spcBef>
              <a:spcAft>
                <a:spcPts val="0"/>
              </a:spcAft>
              <a:buClr>
                <a:srgbClr val="000090"/>
              </a:buClr>
              <a:buSzPts val="4400"/>
              <a:buChar char="•"/>
            </a:pPr>
            <a:r>
              <a:rPr lang="en-US" sz="2200" dirty="0">
                <a:solidFill>
                  <a:srgbClr val="000090"/>
                </a:solidFill>
              </a:rPr>
              <a:t>We show respect in the hallway by walking silently facing forward, keeping hands and feet to selves.</a:t>
            </a:r>
            <a:endParaRPr sz="2200" dirty="0">
              <a:solidFill>
                <a:srgbClr val="000090"/>
              </a:solidFill>
            </a:endParaRPr>
          </a:p>
          <a:p>
            <a:pPr marL="457200" lvl="0" indent="-533400" algn="l" rtl="0">
              <a:spcBef>
                <a:spcPts val="0"/>
              </a:spcBef>
              <a:spcAft>
                <a:spcPts val="0"/>
              </a:spcAft>
              <a:buClr>
                <a:srgbClr val="000090"/>
              </a:buClr>
              <a:buSzPts val="4800"/>
              <a:buChar char="•"/>
            </a:pPr>
            <a:r>
              <a:rPr lang="en-US" sz="2200" dirty="0">
                <a:solidFill>
                  <a:srgbClr val="000090"/>
                </a:solidFill>
              </a:rPr>
              <a:t>We demonstrate responsibility in the classroom by not shouting out during instruction time.</a:t>
            </a:r>
            <a:endParaRPr sz="2200" dirty="0">
              <a:solidFill>
                <a:srgbClr val="000090"/>
              </a:solidFill>
            </a:endParaRPr>
          </a:p>
          <a:p>
            <a:pPr marL="457200" lvl="0" indent="-533400" algn="l" rtl="0">
              <a:spcBef>
                <a:spcPts val="0"/>
              </a:spcBef>
              <a:spcAft>
                <a:spcPts val="0"/>
              </a:spcAft>
              <a:buClr>
                <a:srgbClr val="000090"/>
              </a:buClr>
              <a:buSzPts val="4800"/>
              <a:buChar char="•"/>
            </a:pPr>
            <a:r>
              <a:rPr lang="en-US" sz="2200" dirty="0">
                <a:solidFill>
                  <a:srgbClr val="000090"/>
                </a:solidFill>
              </a:rPr>
              <a:t>We show safety on the playground by going down the slide facing forward.</a:t>
            </a:r>
            <a:endParaRPr sz="2200" dirty="0">
              <a:solidFill>
                <a:srgbClr val="000090"/>
              </a:solidFill>
            </a:endParaRPr>
          </a:p>
          <a:p>
            <a:pPr marL="457200" lvl="0" indent="0" algn="l" rtl="0">
              <a:lnSpc>
                <a:spcPct val="100000"/>
              </a:lnSpc>
              <a:spcBef>
                <a:spcPts val="760"/>
              </a:spcBef>
              <a:spcAft>
                <a:spcPts val="0"/>
              </a:spcAft>
              <a:buNone/>
            </a:pPr>
            <a:endParaRPr sz="4240" dirty="0"/>
          </a:p>
        </p:txBody>
      </p:sp>
      <p:pic>
        <p:nvPicPr>
          <p:cNvPr id="503" name="Google Shape;503;p25"/>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2" name="tmpB470">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8.3809"/>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p:transition spd="slow" advTm="1856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46"/>
          <p:cNvSpPr txBox="1">
            <a:spLocks noGrp="1"/>
          </p:cNvSpPr>
          <p:nvPr>
            <p:ph type="title"/>
          </p:nvPr>
        </p:nvSpPr>
        <p:spPr>
          <a:xfrm>
            <a:off x="787200" y="152400"/>
            <a:ext cx="6610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Behavior Expectations</a:t>
            </a:r>
            <a:endParaRPr sz="5200" dirty="0"/>
          </a:p>
        </p:txBody>
      </p:sp>
      <p:sp>
        <p:nvSpPr>
          <p:cNvPr id="510" name="Google Shape;510;p46"/>
          <p:cNvSpPr txBox="1">
            <a:spLocks noGrp="1"/>
          </p:cNvSpPr>
          <p:nvPr>
            <p:ph type="body" idx="1"/>
          </p:nvPr>
        </p:nvSpPr>
        <p:spPr>
          <a:xfrm>
            <a:off x="914400" y="1981200"/>
            <a:ext cx="5079900" cy="4114800"/>
          </a:xfrm>
          <a:prstGeom prst="rect">
            <a:avLst/>
          </a:prstGeom>
          <a:noFill/>
          <a:ln>
            <a:noFill/>
          </a:ln>
        </p:spPr>
        <p:txBody>
          <a:bodyPr spcFirstLastPara="1" wrap="square" lIns="91425" tIns="45700" rIns="91425" bIns="45700" anchor="t" anchorCtr="0">
            <a:normAutofit fontScale="92500" lnSpcReduction="10000"/>
          </a:bodyPr>
          <a:lstStyle/>
          <a:p>
            <a:pPr marL="411480" lvl="0" indent="-411480" algn="l" rtl="0">
              <a:lnSpc>
                <a:spcPct val="90000"/>
              </a:lnSpc>
              <a:spcBef>
                <a:spcPts val="0"/>
              </a:spcBef>
              <a:spcAft>
                <a:spcPts val="0"/>
              </a:spcAft>
              <a:buClr>
                <a:srgbClr val="003082"/>
              </a:buClr>
              <a:buSzPts val="4000"/>
              <a:buChar char="•"/>
            </a:pPr>
            <a:r>
              <a:rPr lang="en-US" sz="4000" dirty="0">
                <a:latin typeface="Calibri"/>
                <a:ea typeface="Calibri"/>
                <a:cs typeface="Calibri"/>
                <a:sym typeface="Calibri"/>
              </a:rPr>
              <a:t>Major – office  handled (office discipline referral)</a:t>
            </a:r>
            <a:endParaRPr dirty="0"/>
          </a:p>
          <a:p>
            <a:pPr marL="0" lvl="0" indent="0" algn="l" rtl="0">
              <a:lnSpc>
                <a:spcPct val="90000"/>
              </a:lnSpc>
              <a:spcBef>
                <a:spcPts val="800"/>
              </a:spcBef>
              <a:spcAft>
                <a:spcPts val="0"/>
              </a:spcAft>
              <a:buClr>
                <a:srgbClr val="003082"/>
              </a:buClr>
              <a:buSzPts val="4000"/>
              <a:buNone/>
            </a:pPr>
            <a:endParaRPr sz="4000" dirty="0">
              <a:latin typeface="Calibri"/>
              <a:ea typeface="Calibri"/>
              <a:cs typeface="Calibri"/>
              <a:sym typeface="Calibri"/>
            </a:endParaRPr>
          </a:p>
          <a:p>
            <a:pPr marL="411480" lvl="0" indent="-411480" algn="l" rtl="0">
              <a:lnSpc>
                <a:spcPct val="90000"/>
              </a:lnSpc>
              <a:spcBef>
                <a:spcPts val="800"/>
              </a:spcBef>
              <a:spcAft>
                <a:spcPts val="0"/>
              </a:spcAft>
              <a:buClr>
                <a:srgbClr val="003082"/>
              </a:buClr>
              <a:buSzPts val="4000"/>
              <a:buChar char="•"/>
            </a:pPr>
            <a:r>
              <a:rPr lang="en-US" sz="4000" dirty="0">
                <a:latin typeface="Calibri"/>
                <a:ea typeface="Calibri"/>
                <a:cs typeface="Calibri"/>
                <a:sym typeface="Calibri"/>
              </a:rPr>
              <a:t>Minor – teacher handled</a:t>
            </a:r>
            <a:br>
              <a:rPr lang="en-US" sz="4000" dirty="0">
                <a:latin typeface="Calibri"/>
                <a:ea typeface="Calibri"/>
                <a:cs typeface="Calibri"/>
                <a:sym typeface="Calibri"/>
              </a:rPr>
            </a:br>
            <a:br>
              <a:rPr lang="en-US" sz="4000" dirty="0">
                <a:latin typeface="Calibri"/>
                <a:ea typeface="Calibri"/>
                <a:cs typeface="Calibri"/>
                <a:sym typeface="Calibri"/>
              </a:rPr>
            </a:br>
            <a:r>
              <a:rPr lang="en-US" sz="4000" dirty="0">
                <a:latin typeface="Calibri"/>
                <a:ea typeface="Calibri"/>
                <a:cs typeface="Calibri"/>
                <a:sym typeface="Calibri"/>
              </a:rPr>
              <a:t> </a:t>
            </a:r>
            <a:endParaRPr sz="4000" dirty="0">
              <a:latin typeface="Calibri"/>
              <a:ea typeface="Calibri"/>
              <a:cs typeface="Calibri"/>
              <a:sym typeface="Calibri"/>
            </a:endParaRPr>
          </a:p>
          <a:p>
            <a:pPr marL="411480" lvl="0" indent="-167640" algn="l" rtl="0">
              <a:lnSpc>
                <a:spcPct val="90000"/>
              </a:lnSpc>
              <a:spcBef>
                <a:spcPts val="768"/>
              </a:spcBef>
              <a:spcAft>
                <a:spcPts val="0"/>
              </a:spcAft>
              <a:buClr>
                <a:srgbClr val="003082"/>
              </a:buClr>
              <a:buSzPts val="3840"/>
              <a:buNone/>
            </a:pPr>
            <a:endParaRPr i="0" dirty="0">
              <a:solidFill>
                <a:srgbClr val="0000FF"/>
              </a:solidFill>
            </a:endParaRPr>
          </a:p>
        </p:txBody>
      </p:sp>
      <p:pic>
        <p:nvPicPr>
          <p:cNvPr id="511" name="Google Shape;511;p46"/>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512" name="Google Shape;512;p46"/>
          <p:cNvPicPr preferRelativeResize="0"/>
          <p:nvPr/>
        </p:nvPicPr>
        <p:blipFill rotWithShape="1">
          <a:blip r:embed="rId7">
            <a:alphaModFix/>
          </a:blip>
          <a:srcRect/>
          <a:stretch/>
        </p:blipFill>
        <p:spPr>
          <a:xfrm>
            <a:off x="7132925" y="1219200"/>
            <a:ext cx="4625675" cy="5705475"/>
          </a:xfrm>
          <a:prstGeom prst="rect">
            <a:avLst/>
          </a:prstGeom>
          <a:noFill/>
          <a:ln>
            <a:noFill/>
          </a:ln>
        </p:spPr>
      </p:pic>
      <p:pic>
        <p:nvPicPr>
          <p:cNvPr id="3" name="tmpCD36">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35.9251"/>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26667">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900"/>
              <a:buFont typeface="Calibri"/>
              <a:buNone/>
            </a:pPr>
            <a:r>
              <a:rPr lang="en-US" sz="5200" b="1" dirty="0">
                <a:solidFill>
                  <a:srgbClr val="2D2D8A"/>
                </a:solidFill>
              </a:rPr>
              <a:t>PBIS School Teams</a:t>
            </a:r>
            <a:endParaRPr sz="5200" b="1" dirty="0">
              <a:solidFill>
                <a:srgbClr val="2D2D8A"/>
              </a:solidFill>
            </a:endParaRPr>
          </a:p>
        </p:txBody>
      </p:sp>
      <p:sp>
        <p:nvSpPr>
          <p:cNvPr id="519" name="Google Shape;519;p49"/>
          <p:cNvSpPr txBox="1">
            <a:spLocks noGrp="1"/>
          </p:cNvSpPr>
          <p:nvPr>
            <p:ph type="body" idx="1"/>
          </p:nvPr>
        </p:nvSpPr>
        <p:spPr>
          <a:xfrm>
            <a:off x="175500" y="1690700"/>
            <a:ext cx="8435100" cy="4351500"/>
          </a:xfrm>
          <a:prstGeom prst="rect">
            <a:avLst/>
          </a:prstGeom>
          <a:noFill/>
          <a:ln>
            <a:noFill/>
          </a:ln>
        </p:spPr>
        <p:txBody>
          <a:bodyPr spcFirstLastPara="1" wrap="square" lIns="91425" tIns="45700" rIns="91425" bIns="45700" anchor="t" anchorCtr="0">
            <a:normAutofit/>
          </a:bodyPr>
          <a:lstStyle/>
          <a:p>
            <a:pPr marL="205740" lvl="0" indent="-205740" algn="l" rtl="0">
              <a:lnSpc>
                <a:spcPct val="90000"/>
              </a:lnSpc>
              <a:spcBef>
                <a:spcPts val="0"/>
              </a:spcBef>
              <a:spcAft>
                <a:spcPts val="0"/>
              </a:spcAft>
              <a:buClr>
                <a:schemeClr val="dk1"/>
              </a:buClr>
              <a:buSzPts val="3800"/>
              <a:buChar char="•"/>
            </a:pPr>
            <a:r>
              <a:rPr lang="en-US" sz="3800" dirty="0"/>
              <a:t>Meets monthly</a:t>
            </a:r>
            <a:endParaRPr sz="3800" dirty="0"/>
          </a:p>
          <a:p>
            <a:pPr marL="205740" lvl="0" indent="-205740" algn="l" rtl="0">
              <a:lnSpc>
                <a:spcPct val="90000"/>
              </a:lnSpc>
              <a:spcBef>
                <a:spcPts val="900"/>
              </a:spcBef>
              <a:spcAft>
                <a:spcPts val="0"/>
              </a:spcAft>
              <a:buClr>
                <a:schemeClr val="dk1"/>
              </a:buClr>
              <a:buSzPts val="3800"/>
              <a:buChar char="•"/>
            </a:pPr>
            <a:r>
              <a:rPr lang="en-US" sz="3800" dirty="0"/>
              <a:t>Administration, teachers, counselors, psychologists, and Behavior Intervention Teacher Specialist (BIT)</a:t>
            </a:r>
            <a:endParaRPr sz="3800" dirty="0"/>
          </a:p>
          <a:p>
            <a:pPr marL="205740" lvl="0" indent="-205740" algn="l" rtl="0">
              <a:lnSpc>
                <a:spcPct val="90000"/>
              </a:lnSpc>
              <a:spcBef>
                <a:spcPts val="900"/>
              </a:spcBef>
              <a:spcAft>
                <a:spcPts val="0"/>
              </a:spcAft>
              <a:buClr>
                <a:schemeClr val="dk1"/>
              </a:buClr>
              <a:buSzPts val="3800"/>
              <a:buChar char="•"/>
            </a:pPr>
            <a:r>
              <a:rPr lang="en-US" sz="3800" dirty="0"/>
              <a:t>Data based decision making</a:t>
            </a:r>
            <a:endParaRPr sz="3800" dirty="0"/>
          </a:p>
          <a:p>
            <a:pPr marL="205740" lvl="0" indent="-205740" algn="l" rtl="0">
              <a:lnSpc>
                <a:spcPct val="90000"/>
              </a:lnSpc>
              <a:spcBef>
                <a:spcPts val="900"/>
              </a:spcBef>
              <a:spcAft>
                <a:spcPts val="0"/>
              </a:spcAft>
              <a:buClr>
                <a:schemeClr val="dk1"/>
              </a:buClr>
              <a:buSzPts val="3800"/>
              <a:buChar char="•"/>
            </a:pPr>
            <a:r>
              <a:rPr lang="en-US" sz="3800" dirty="0"/>
              <a:t>Regular communication with staff</a:t>
            </a:r>
            <a:endParaRPr sz="3800" dirty="0"/>
          </a:p>
          <a:p>
            <a:pPr marL="205740" lvl="0" indent="-205740" algn="l" rtl="0">
              <a:lnSpc>
                <a:spcPct val="90000"/>
              </a:lnSpc>
              <a:spcBef>
                <a:spcPts val="900"/>
              </a:spcBef>
              <a:spcAft>
                <a:spcPts val="0"/>
              </a:spcAft>
              <a:buClr>
                <a:schemeClr val="dk1"/>
              </a:buClr>
              <a:buSzPts val="3800"/>
              <a:buChar char="•"/>
            </a:pPr>
            <a:r>
              <a:rPr lang="en-US" sz="3800" dirty="0"/>
              <a:t>Action Planning</a:t>
            </a:r>
            <a:endParaRPr sz="3800" dirty="0"/>
          </a:p>
        </p:txBody>
      </p:sp>
      <p:sp>
        <p:nvSpPr>
          <p:cNvPr id="520" name="Google Shape;520;p4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79"/>
              <a:buNone/>
            </a:pPr>
            <a:fld id="{00000000-1234-1234-1234-123412341234}" type="slidenum">
              <a:rPr lang="en-US" sz="1679" b="0"/>
              <a:t>17</a:t>
            </a:fld>
            <a:r>
              <a:rPr lang="en-US" sz="1679" dirty="0"/>
              <a:t>                                     </a:t>
            </a:r>
            <a:endParaRPr sz="1679" dirty="0"/>
          </a:p>
        </p:txBody>
      </p:sp>
      <p:pic>
        <p:nvPicPr>
          <p:cNvPr id="521" name="Google Shape;521;p49"/>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522" name="Google Shape;522;p49"/>
          <p:cNvPicPr preferRelativeResize="0"/>
          <p:nvPr/>
        </p:nvPicPr>
        <p:blipFill rotWithShape="1">
          <a:blip r:embed="rId7">
            <a:alphaModFix/>
          </a:blip>
          <a:srcRect/>
          <a:stretch/>
        </p:blipFill>
        <p:spPr>
          <a:xfrm>
            <a:off x="8509000" y="2358887"/>
            <a:ext cx="3581400" cy="2508436"/>
          </a:xfrm>
          <a:prstGeom prst="rect">
            <a:avLst/>
          </a:prstGeom>
          <a:noFill/>
          <a:ln>
            <a:noFill/>
          </a:ln>
        </p:spPr>
      </p:pic>
      <p:pic>
        <p:nvPicPr>
          <p:cNvPr id="3" name="tmpF3C7">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6.195"/>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31848">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26"/>
          <p:cNvSpPr txBox="1">
            <a:spLocks noGrp="1"/>
          </p:cNvSpPr>
          <p:nvPr>
            <p:ph type="body" idx="1"/>
          </p:nvPr>
        </p:nvSpPr>
        <p:spPr>
          <a:xfrm>
            <a:off x="763624" y="462515"/>
            <a:ext cx="10964700" cy="4560059"/>
          </a:xfrm>
          <a:prstGeom prst="rect">
            <a:avLst/>
          </a:prstGeom>
          <a:solidFill>
            <a:schemeClr val="lt1"/>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840"/>
              <a:buNone/>
            </a:pPr>
            <a:r>
              <a:rPr lang="en-US" sz="3840" dirty="0"/>
              <a:t>If a student doesn’t know how to read, we </a:t>
            </a:r>
            <a:r>
              <a:rPr lang="en-US" sz="3840" dirty="0">
                <a:solidFill>
                  <a:srgbClr val="00B050"/>
                </a:solidFill>
              </a:rPr>
              <a:t>--</a:t>
            </a:r>
            <a:endParaRPr dirty="0"/>
          </a:p>
          <a:p>
            <a:pPr marL="0" lvl="0" indent="0" algn="l" rtl="0">
              <a:lnSpc>
                <a:spcPct val="90000"/>
              </a:lnSpc>
              <a:spcBef>
                <a:spcPts val="1200"/>
              </a:spcBef>
              <a:spcAft>
                <a:spcPts val="0"/>
              </a:spcAft>
              <a:buClr>
                <a:schemeClr val="dk1"/>
              </a:buClr>
              <a:buSzPts val="3840"/>
              <a:buNone/>
            </a:pPr>
            <a:r>
              <a:rPr lang="en-US" sz="3840" dirty="0"/>
              <a:t>If a student doesn’t know how to swim, we </a:t>
            </a:r>
            <a:r>
              <a:rPr lang="en-US" sz="3840" dirty="0">
                <a:solidFill>
                  <a:srgbClr val="00B050"/>
                </a:solidFill>
              </a:rPr>
              <a:t>--</a:t>
            </a:r>
            <a:r>
              <a:rPr lang="en-US" sz="3840" dirty="0">
                <a:solidFill>
                  <a:schemeClr val="lt1"/>
                </a:solidFill>
              </a:rPr>
              <a:t>.</a:t>
            </a:r>
            <a:endParaRPr sz="3840" b="1" dirty="0"/>
          </a:p>
          <a:p>
            <a:pPr marL="0" lvl="0" indent="0" algn="l" rtl="0">
              <a:lnSpc>
                <a:spcPct val="90000"/>
              </a:lnSpc>
              <a:spcBef>
                <a:spcPts val="1200"/>
              </a:spcBef>
              <a:spcAft>
                <a:spcPts val="0"/>
              </a:spcAft>
              <a:buClr>
                <a:schemeClr val="dk1"/>
              </a:buClr>
              <a:buSzPts val="3840"/>
              <a:buNone/>
            </a:pPr>
            <a:r>
              <a:rPr lang="en-US" sz="3840" dirty="0"/>
              <a:t>If a student doesn’t know how to multiply, we </a:t>
            </a:r>
            <a:r>
              <a:rPr lang="en-US" sz="3840" dirty="0">
                <a:solidFill>
                  <a:srgbClr val="00B050"/>
                </a:solidFill>
              </a:rPr>
              <a:t>--</a:t>
            </a:r>
            <a:endParaRPr sz="3840" b="1" dirty="0"/>
          </a:p>
          <a:p>
            <a:pPr marL="0" lvl="0" indent="0" algn="l" rtl="0">
              <a:lnSpc>
                <a:spcPct val="90000"/>
              </a:lnSpc>
              <a:spcBef>
                <a:spcPts val="1200"/>
              </a:spcBef>
              <a:spcAft>
                <a:spcPts val="0"/>
              </a:spcAft>
              <a:buClr>
                <a:schemeClr val="dk1"/>
              </a:buClr>
              <a:buSzPts val="3840"/>
              <a:buNone/>
            </a:pPr>
            <a:r>
              <a:rPr lang="en-US" sz="3840" dirty="0"/>
              <a:t>If a student doesn’t know how to drive, we</a:t>
            </a:r>
            <a:r>
              <a:rPr lang="en-US" sz="3840" dirty="0">
                <a:solidFill>
                  <a:schemeClr val="lt1"/>
                </a:solidFill>
              </a:rPr>
              <a:t> </a:t>
            </a:r>
            <a:r>
              <a:rPr lang="en-US" sz="3840" dirty="0">
                <a:solidFill>
                  <a:srgbClr val="00B050"/>
                </a:solidFill>
              </a:rPr>
              <a:t>--</a:t>
            </a:r>
            <a:endParaRPr sz="3840" dirty="0">
              <a:solidFill>
                <a:srgbClr val="00B050"/>
              </a:solidFill>
            </a:endParaRPr>
          </a:p>
          <a:p>
            <a:pPr marL="0" lvl="0" indent="0" algn="l" rtl="0">
              <a:lnSpc>
                <a:spcPct val="90000"/>
              </a:lnSpc>
              <a:spcBef>
                <a:spcPts val="0"/>
              </a:spcBef>
              <a:spcAft>
                <a:spcPts val="0"/>
              </a:spcAft>
              <a:buClr>
                <a:schemeClr val="dk1"/>
              </a:buClr>
              <a:buSzPts val="3840"/>
              <a:buNone/>
            </a:pPr>
            <a:r>
              <a:rPr lang="en-US" sz="3840" dirty="0"/>
              <a:t>If a student doesn’t know how to behave, we </a:t>
            </a:r>
            <a:r>
              <a:rPr lang="en-US" sz="3840" dirty="0">
                <a:solidFill>
                  <a:srgbClr val="00B050"/>
                </a:solidFill>
              </a:rPr>
              <a:t>--</a:t>
            </a:r>
            <a:endParaRPr sz="3840" b="1" dirty="0"/>
          </a:p>
          <a:p>
            <a:pPr marL="0" lvl="0" indent="0" algn="ctr" rtl="0">
              <a:lnSpc>
                <a:spcPct val="90000"/>
              </a:lnSpc>
              <a:spcBef>
                <a:spcPts val="1200"/>
              </a:spcBef>
              <a:spcAft>
                <a:spcPts val="0"/>
              </a:spcAft>
              <a:buClr>
                <a:srgbClr val="00B050"/>
              </a:buClr>
              <a:buSzPts val="4800"/>
              <a:buNone/>
            </a:pPr>
            <a:r>
              <a:rPr lang="en-US" sz="4800" b="1" dirty="0">
                <a:solidFill>
                  <a:srgbClr val="00B050"/>
                </a:solidFill>
              </a:rPr>
              <a:t>Why is the last sentence not as easy to answer as the others?</a:t>
            </a:r>
            <a:endParaRPr lang="en-US" dirty="0"/>
          </a:p>
          <a:p>
            <a:pPr marL="0" lvl="0" indent="0" algn="ctr" rtl="0">
              <a:lnSpc>
                <a:spcPct val="90000"/>
              </a:lnSpc>
              <a:spcBef>
                <a:spcPts val="1200"/>
              </a:spcBef>
              <a:spcAft>
                <a:spcPts val="0"/>
              </a:spcAft>
              <a:buClr>
                <a:srgbClr val="00B050"/>
              </a:buClr>
              <a:buSzPts val="4800"/>
              <a:buNone/>
            </a:pPr>
            <a:endParaRPr b="1" dirty="0">
              <a:solidFill>
                <a:schemeClr val="lt1"/>
              </a:solidFill>
              <a:latin typeface="Palatino"/>
              <a:ea typeface="Palatino"/>
              <a:cs typeface="Palatino"/>
              <a:sym typeface="Palatino"/>
            </a:endParaRPr>
          </a:p>
          <a:p>
            <a:pPr marL="274320" lvl="0" indent="-60960" algn="l" rtl="0">
              <a:lnSpc>
                <a:spcPct val="90000"/>
              </a:lnSpc>
              <a:spcBef>
                <a:spcPts val="1200"/>
              </a:spcBef>
              <a:spcAft>
                <a:spcPts val="0"/>
              </a:spcAft>
              <a:buClr>
                <a:schemeClr val="dk1"/>
              </a:buClr>
              <a:buSzPts val="3360"/>
              <a:buNone/>
            </a:pPr>
            <a:endParaRPr b="1" dirty="0">
              <a:solidFill>
                <a:srgbClr val="FDE5CD"/>
              </a:solidFill>
            </a:endParaRPr>
          </a:p>
        </p:txBody>
      </p:sp>
      <p:pic>
        <p:nvPicPr>
          <p:cNvPr id="529" name="Google Shape;529;p26" descr="Image result for animated thinking gif"/>
          <p:cNvPicPr preferRelativeResize="0"/>
          <p:nvPr/>
        </p:nvPicPr>
        <p:blipFill rotWithShape="1">
          <a:blip r:embed="rId7">
            <a:alphaModFix/>
          </a:blip>
          <a:srcRect/>
          <a:stretch/>
        </p:blipFill>
        <p:spPr>
          <a:xfrm>
            <a:off x="10710179" y="4598384"/>
            <a:ext cx="1316736" cy="2057400"/>
          </a:xfrm>
          <a:prstGeom prst="rect">
            <a:avLst/>
          </a:prstGeom>
          <a:noFill/>
          <a:ln>
            <a:noFill/>
          </a:ln>
        </p:spPr>
      </p:pic>
      <p:pic>
        <p:nvPicPr>
          <p:cNvPr id="530" name="Google Shape;530;p26"/>
          <p:cNvPicPr preferRelativeResize="0"/>
          <p:nvPr/>
        </p:nvPicPr>
        <p:blipFill rotWithShape="1">
          <a:blip r:embed="rId8">
            <a:alphaModFix/>
          </a:blip>
          <a:srcRect/>
          <a:stretch/>
        </p:blipFill>
        <p:spPr>
          <a:xfrm>
            <a:off x="10240530" y="119615"/>
            <a:ext cx="1920245" cy="685801"/>
          </a:xfrm>
          <a:prstGeom prst="rect">
            <a:avLst/>
          </a:prstGeom>
          <a:noFill/>
          <a:ln>
            <a:noFill/>
          </a:ln>
        </p:spPr>
      </p:pic>
      <p:sp>
        <p:nvSpPr>
          <p:cNvPr id="3" name="TextBox 2"/>
          <p:cNvSpPr txBox="1"/>
          <p:nvPr/>
        </p:nvSpPr>
        <p:spPr>
          <a:xfrm>
            <a:off x="1760323" y="5403574"/>
            <a:ext cx="8480207" cy="523220"/>
          </a:xfrm>
          <a:prstGeom prst="rect">
            <a:avLst/>
          </a:prstGeom>
          <a:solidFill>
            <a:srgbClr val="FFFF00"/>
          </a:solidFill>
        </p:spPr>
        <p:txBody>
          <a:bodyPr wrap="none" rtlCol="0">
            <a:spAutoFit/>
          </a:bodyPr>
          <a:lstStyle/>
          <a:p>
            <a:r>
              <a:rPr lang="en-US" sz="2800" dirty="0"/>
              <a:t>Behavior needs to be taught, just like any other skill!</a:t>
            </a:r>
          </a:p>
        </p:txBody>
      </p:sp>
      <p:pic>
        <p:nvPicPr>
          <p:cNvPr id="4" name="tmpF264">
            <a:hlinkClick r:id="" action="ppaction://media"/>
          </p:cNvPr>
          <p:cNvPicPr>
            <a:picLocks noChangeAspect="1"/>
          </p:cNvPicPr>
          <p:nvPr>
            <a:videoFile r:link="rId2"/>
            <p:custDataLst>
              <p:tags r:id="rId3"/>
            </p:custDataLst>
            <p:extLst>
              <p:ext uri="{DAA4B4D4-6D71-4841-9C94-3DE7FCFB9230}">
                <p14:media xmlns:p14="http://schemas.microsoft.com/office/powerpoint/2010/main" r:embed="rId4">
                  <p14:trim end="33.6235"/>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6592"/>
    </mc:Choice>
    <mc:Fallback xmlns="">
      <p:transition spd="slow" advTm="46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29"/>
                                        </p:tgtEl>
                                        <p:attrNameLst>
                                          <p:attrName>style.visibility</p:attrName>
                                        </p:attrNameLst>
                                      </p:cBhvr>
                                      <p:to>
                                        <p:strVal val="visible"/>
                                      </p:to>
                                    </p:set>
                                    <p:animEffect transition="in" filter="fade">
                                      <p:cBhvr>
                                        <p:cTn id="11" dur="500"/>
                                        <p:tgtEl>
                                          <p:spTgt spid="52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28">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28">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28">
                                            <p:txEl>
                                              <p:pRg st="4" end="4"/>
                                            </p:txEl>
                                          </p:spTgt>
                                        </p:tgtEl>
                                        <p:attrNameLst>
                                          <p:attrName>style.visibility</p:attrName>
                                        </p:attrNameLst>
                                      </p:cBhvr>
                                      <p:to>
                                        <p:strVal val="visible"/>
                                      </p:to>
                                    </p:set>
                                    <p:anim calcmode="lin" valueType="num">
                                      <p:cBhvr additive="base">
                                        <p:cTn id="22" dur="500" fill="hold"/>
                                        <p:tgtEl>
                                          <p:spTgt spid="528">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2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28">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fltVal val="0"/>
                                          </p:val>
                                        </p:tav>
                                        <p:tav tm="100000">
                                          <p:val>
                                            <p:strVal val="#ppt_w"/>
                                          </p:val>
                                        </p:tav>
                                      </p:tavLst>
                                    </p:anim>
                                    <p:anim calcmode="lin" valueType="num">
                                      <p:cBhvr>
                                        <p:cTn id="33" dur="1000" fill="hold"/>
                                        <p:tgtEl>
                                          <p:spTgt spid="3"/>
                                        </p:tgtEl>
                                        <p:attrNameLst>
                                          <p:attrName>ppt_h</p:attrName>
                                        </p:attrNameLst>
                                      </p:cBhvr>
                                      <p:tavLst>
                                        <p:tav tm="0">
                                          <p:val>
                                            <p:fltVal val="0"/>
                                          </p:val>
                                        </p:tav>
                                        <p:tav tm="100000">
                                          <p:val>
                                            <p:strVal val="#ppt_h"/>
                                          </p:val>
                                        </p:tav>
                                      </p:tavLst>
                                    </p:anim>
                                    <p:anim calcmode="lin" valueType="num">
                                      <p:cBhvr>
                                        <p:cTn id="34" dur="1000" fill="hold"/>
                                        <p:tgtEl>
                                          <p:spTgt spid="3"/>
                                        </p:tgtEl>
                                        <p:attrNameLst>
                                          <p:attrName>style.rotation</p:attrName>
                                        </p:attrNameLst>
                                      </p:cBhvr>
                                      <p:tavLst>
                                        <p:tav tm="0">
                                          <p:val>
                                            <p:fltVal val="90"/>
                                          </p:val>
                                        </p:tav>
                                        <p:tav tm="100000">
                                          <p:val>
                                            <p:fltVal val="0"/>
                                          </p:val>
                                        </p:tav>
                                      </p:tavLst>
                                    </p:anim>
                                    <p:animEffect transition="in" filter="fade">
                                      <p:cBhvr>
                                        <p:cTn id="3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6" fill="hold" display="0">
                  <p:stCondLst>
                    <p:cond delay="indefinite"/>
                  </p:stCondLst>
                </p:cTn>
                <p:tgtEl>
                  <p:spTgt spid="4"/>
                </p:tgtEl>
              </p:cMediaNode>
            </p:video>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27"/>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We Teach the Expectations</a:t>
            </a:r>
            <a:endParaRPr sz="5200" dirty="0"/>
          </a:p>
        </p:txBody>
      </p:sp>
      <p:sp>
        <p:nvSpPr>
          <p:cNvPr id="537" name="Google Shape;537;p27"/>
          <p:cNvSpPr txBox="1">
            <a:spLocks noGrp="1"/>
          </p:cNvSpPr>
          <p:nvPr>
            <p:ph type="body" idx="1"/>
          </p:nvPr>
        </p:nvSpPr>
        <p:spPr>
          <a:xfrm>
            <a:off x="0" y="1219200"/>
            <a:ext cx="10363200" cy="4535422"/>
          </a:xfrm>
          <a:prstGeom prst="rect">
            <a:avLst/>
          </a:prstGeom>
          <a:noFill/>
          <a:ln>
            <a:noFill/>
          </a:ln>
        </p:spPr>
        <p:txBody>
          <a:bodyPr spcFirstLastPara="1" wrap="square" lIns="91425" tIns="45700" rIns="91425" bIns="45700" anchor="t" anchorCtr="0">
            <a:noAutofit/>
          </a:bodyPr>
          <a:lstStyle/>
          <a:p>
            <a:pPr marL="411480" lvl="0" indent="-411480" algn="l" rtl="0">
              <a:lnSpc>
                <a:spcPct val="100000"/>
              </a:lnSpc>
              <a:spcBef>
                <a:spcPts val="0"/>
              </a:spcBef>
              <a:spcAft>
                <a:spcPts val="0"/>
              </a:spcAft>
              <a:buSzPts val="3800"/>
              <a:buChar char="•"/>
            </a:pPr>
            <a:r>
              <a:rPr lang="en-US" dirty="0"/>
              <a:t>School wide lesson plans</a:t>
            </a:r>
            <a:endParaRPr dirty="0"/>
          </a:p>
          <a:p>
            <a:pPr marL="411480" lvl="0" indent="-411480" algn="l" rtl="0">
              <a:lnSpc>
                <a:spcPct val="100000"/>
              </a:lnSpc>
              <a:spcBef>
                <a:spcPts val="760"/>
              </a:spcBef>
              <a:spcAft>
                <a:spcPts val="0"/>
              </a:spcAft>
              <a:buSzPts val="3800"/>
              <a:buChar char="•"/>
            </a:pPr>
            <a:r>
              <a:rPr lang="en-US" dirty="0"/>
              <a:t>School wide overview</a:t>
            </a:r>
            <a:endParaRPr dirty="0"/>
          </a:p>
          <a:p>
            <a:pPr marL="411480" lvl="0" indent="-411480" algn="l" rtl="0">
              <a:lnSpc>
                <a:spcPct val="100000"/>
              </a:lnSpc>
              <a:spcBef>
                <a:spcPts val="760"/>
              </a:spcBef>
              <a:spcAft>
                <a:spcPts val="0"/>
              </a:spcAft>
              <a:buSzPts val="3800"/>
              <a:buChar char="•"/>
            </a:pPr>
            <a:r>
              <a:rPr lang="en-US" dirty="0"/>
              <a:t>School expectation videos</a:t>
            </a:r>
            <a:endParaRPr dirty="0"/>
          </a:p>
          <a:p>
            <a:pPr marL="891539" lvl="1" indent="-342898" algn="l" rtl="0">
              <a:lnSpc>
                <a:spcPct val="100000"/>
              </a:lnSpc>
              <a:spcBef>
                <a:spcPts val="660"/>
              </a:spcBef>
              <a:spcAft>
                <a:spcPts val="0"/>
              </a:spcAft>
              <a:buSzPts val="3300"/>
              <a:buChar char="▪"/>
            </a:pPr>
            <a:r>
              <a:rPr lang="en-US" dirty="0"/>
              <a:t>Staff lead</a:t>
            </a:r>
            <a:endParaRPr dirty="0"/>
          </a:p>
          <a:p>
            <a:pPr marL="891539" lvl="1" indent="-342898" algn="l" rtl="0">
              <a:lnSpc>
                <a:spcPct val="100000"/>
              </a:lnSpc>
              <a:spcBef>
                <a:spcPts val="660"/>
              </a:spcBef>
              <a:spcAft>
                <a:spcPts val="0"/>
              </a:spcAft>
              <a:buSzPts val="3300"/>
              <a:buChar char="▪"/>
            </a:pPr>
            <a:r>
              <a:rPr lang="en-US" dirty="0"/>
              <a:t>Student lead</a:t>
            </a:r>
            <a:endParaRPr dirty="0"/>
          </a:p>
          <a:p>
            <a:pPr marL="891539" lvl="1" indent="-342898" algn="l" rtl="0">
              <a:lnSpc>
                <a:spcPct val="100000"/>
              </a:lnSpc>
              <a:spcBef>
                <a:spcPts val="660"/>
              </a:spcBef>
              <a:spcAft>
                <a:spcPts val="0"/>
              </a:spcAft>
              <a:buSzPts val="3300"/>
              <a:buChar char="▪"/>
            </a:pPr>
            <a:r>
              <a:rPr lang="en-US" dirty="0"/>
              <a:t>Examples and non-examples</a:t>
            </a:r>
            <a:endParaRPr dirty="0"/>
          </a:p>
          <a:p>
            <a:pPr marL="548640" lvl="1" indent="0" algn="l" rtl="0">
              <a:lnSpc>
                <a:spcPct val="100000"/>
              </a:lnSpc>
              <a:spcBef>
                <a:spcPts val="360"/>
              </a:spcBef>
              <a:spcAft>
                <a:spcPts val="0"/>
              </a:spcAft>
              <a:buSzPts val="1800"/>
              <a:buNone/>
            </a:pPr>
            <a:r>
              <a:rPr lang="en-US" sz="1800" dirty="0"/>
              <a:t>                   </a:t>
            </a:r>
            <a:endParaRPr dirty="0"/>
          </a:p>
          <a:p>
            <a:pPr marL="548640" lvl="1" indent="0" algn="l" rtl="0">
              <a:lnSpc>
                <a:spcPct val="100000"/>
              </a:lnSpc>
              <a:spcBef>
                <a:spcPts val="360"/>
              </a:spcBef>
              <a:spcAft>
                <a:spcPts val="0"/>
              </a:spcAft>
              <a:buSzPts val="1800"/>
              <a:buNone/>
            </a:pPr>
            <a:r>
              <a:rPr lang="en-US" sz="1800" dirty="0"/>
              <a:t>                           </a:t>
            </a:r>
            <a:endParaRPr sz="1800" dirty="0"/>
          </a:p>
        </p:txBody>
      </p:sp>
      <p:pic>
        <p:nvPicPr>
          <p:cNvPr id="538" name="Google Shape;538;p27"/>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539" name="Google Shape;539;p27">
            <a:hlinkClick r:id="rId7"/>
          </p:cNvPr>
          <p:cNvPicPr preferRelativeResize="0"/>
          <p:nvPr/>
        </p:nvPicPr>
        <p:blipFill>
          <a:blip r:embed="rId8">
            <a:alphaModFix/>
          </a:blip>
          <a:stretch>
            <a:fillRect/>
          </a:stretch>
        </p:blipFill>
        <p:spPr>
          <a:xfrm>
            <a:off x="7302450" y="1347450"/>
            <a:ext cx="3807501" cy="3515800"/>
          </a:xfrm>
          <a:prstGeom prst="rect">
            <a:avLst/>
          </a:prstGeom>
          <a:noFill/>
          <a:ln>
            <a:noFill/>
          </a:ln>
        </p:spPr>
      </p:pic>
      <p:pic>
        <p:nvPicPr>
          <p:cNvPr id="3" name="tmpD746">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61.886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Sld>
  <p:clrMapOvr>
    <a:masterClrMapping/>
  </p:clrMapOvr>
  <p:transition spd="slow" advTm="55248">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39"/>
          <p:cNvSpPr txBox="1">
            <a:spLocks noGrp="1"/>
          </p:cNvSpPr>
          <p:nvPr>
            <p:ph type="title"/>
          </p:nvPr>
        </p:nvSpPr>
        <p:spPr>
          <a:xfrm>
            <a:off x="685800" y="365760"/>
            <a:ext cx="10515600" cy="1326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200"/>
              <a:buFont typeface="Calibri"/>
              <a:buNone/>
            </a:pPr>
            <a:r>
              <a:rPr lang="en-US" sz="5200" b="1" dirty="0">
                <a:solidFill>
                  <a:srgbClr val="2D2D8A"/>
                </a:solidFill>
              </a:rPr>
              <a:t>The Power of Positive Reinforcement</a:t>
            </a:r>
            <a:endParaRPr sz="5200" b="1" dirty="0">
              <a:solidFill>
                <a:srgbClr val="2D2D8A"/>
              </a:solidFill>
            </a:endParaRPr>
          </a:p>
        </p:txBody>
      </p:sp>
      <p:pic>
        <p:nvPicPr>
          <p:cNvPr id="546" name="Google Shape;546;p39"/>
          <p:cNvPicPr preferRelativeResize="0">
            <a:picLocks noGrp="1"/>
          </p:cNvPicPr>
          <p:nvPr>
            <p:ph type="body" idx="1"/>
          </p:nvPr>
        </p:nvPicPr>
        <p:blipFill rotWithShape="1">
          <a:blip r:embed="rId6">
            <a:alphaModFix/>
          </a:blip>
          <a:srcRect l="2664" t="7625" r="3840" b="16130"/>
          <a:stretch/>
        </p:blipFill>
        <p:spPr>
          <a:xfrm>
            <a:off x="4724401" y="2026334"/>
            <a:ext cx="6400801" cy="3657600"/>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352"/>
              </a:srgbClr>
            </a:outerShdw>
          </a:effectLst>
        </p:spPr>
      </p:pic>
      <p:sp>
        <p:nvSpPr>
          <p:cNvPr id="547" name="Google Shape;547;p39"/>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888888"/>
                </a:solidFill>
                <a:latin typeface="Calibri"/>
                <a:ea typeface="Calibri"/>
                <a:cs typeface="Calibri"/>
                <a:sym typeface="Calibri"/>
              </a:rPr>
              <a:t>20</a:t>
            </a:fld>
            <a:endParaRPr dirty="0">
              <a:solidFill>
                <a:srgbClr val="888888"/>
              </a:solidFill>
              <a:latin typeface="Calibri"/>
              <a:ea typeface="Calibri"/>
              <a:cs typeface="Calibri"/>
              <a:sym typeface="Calibri"/>
            </a:endParaRPr>
          </a:p>
        </p:txBody>
      </p:sp>
      <p:sp>
        <p:nvSpPr>
          <p:cNvPr id="548" name="Google Shape;548;p39"/>
          <p:cNvSpPr txBox="1"/>
          <p:nvPr/>
        </p:nvSpPr>
        <p:spPr>
          <a:xfrm>
            <a:off x="842638" y="3611880"/>
            <a:ext cx="3675799" cy="2271391"/>
          </a:xfrm>
          <a:prstGeom prst="rect">
            <a:avLst/>
          </a:prstGeom>
          <a:solidFill>
            <a:srgbClr val="FBE4D4"/>
          </a:solidFill>
          <a:ln w="19050" cap="flat" cmpd="sng">
            <a:solidFill>
              <a:srgbClr val="C55A1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Behavior to Reinforce: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dirty="0">
                <a:latin typeface="Calibri"/>
                <a:ea typeface="Calibri"/>
                <a:cs typeface="Calibri"/>
                <a:sym typeface="Calibri"/>
              </a:rPr>
              <a:t>e</a:t>
            </a:r>
            <a:r>
              <a:rPr lang="en-US" sz="2400" b="0" i="0" u="none" strike="noStrike" cap="none" dirty="0">
                <a:solidFill>
                  <a:srgbClr val="000000"/>
                </a:solidFill>
                <a:latin typeface="Calibri"/>
                <a:ea typeface="Calibri"/>
                <a:cs typeface="Calibri"/>
                <a:sym typeface="Calibri"/>
              </a:rPr>
              <a:t>ffort</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dirty="0">
                <a:latin typeface="Calibri"/>
                <a:ea typeface="Calibri"/>
                <a:cs typeface="Calibri"/>
                <a:sym typeface="Calibri"/>
              </a:rPr>
              <a:t>p</a:t>
            </a:r>
            <a:r>
              <a:rPr lang="en-US" sz="2400" b="0" i="0" u="none" strike="noStrike" cap="none" dirty="0">
                <a:solidFill>
                  <a:srgbClr val="000000"/>
                </a:solidFill>
                <a:latin typeface="Calibri"/>
                <a:ea typeface="Calibri"/>
                <a:cs typeface="Calibri"/>
                <a:sym typeface="Calibri"/>
              </a:rPr>
              <a:t>ositive choices</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dirty="0">
                <a:latin typeface="Calibri"/>
                <a:ea typeface="Calibri"/>
                <a:cs typeface="Calibri"/>
                <a:sym typeface="Calibri"/>
              </a:rPr>
              <a:t>a</a:t>
            </a:r>
            <a:r>
              <a:rPr lang="en-US" sz="2400" b="0" i="0" u="none" strike="noStrike" cap="none" dirty="0">
                <a:solidFill>
                  <a:srgbClr val="000000"/>
                </a:solidFill>
                <a:latin typeface="Calibri"/>
                <a:ea typeface="Calibri"/>
                <a:cs typeface="Calibri"/>
                <a:sym typeface="Calibri"/>
              </a:rPr>
              <a:t>ny behavior you would like to see continue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60"/>
              <a:buFont typeface="Arial"/>
              <a:buNone/>
            </a:pPr>
            <a:endParaRPr sz="2160" b="0" i="0" u="none" strike="noStrike" cap="none" dirty="0">
              <a:solidFill>
                <a:srgbClr val="000000"/>
              </a:solidFill>
              <a:latin typeface="Calibri"/>
              <a:ea typeface="Calibri"/>
              <a:cs typeface="Calibri"/>
              <a:sym typeface="Calibri"/>
            </a:endParaRPr>
          </a:p>
        </p:txBody>
      </p:sp>
      <p:sp>
        <p:nvSpPr>
          <p:cNvPr id="549" name="Google Shape;549;p39"/>
          <p:cNvSpPr txBox="1"/>
          <p:nvPr/>
        </p:nvSpPr>
        <p:spPr>
          <a:xfrm>
            <a:off x="842638" y="1691640"/>
            <a:ext cx="3707982" cy="1569660"/>
          </a:xfrm>
          <a:prstGeom prst="rect">
            <a:avLst/>
          </a:prstGeom>
          <a:solidFill>
            <a:srgbClr val="FFF2CC"/>
          </a:solidFill>
          <a:ln w="19050" cap="flat" cmpd="sng">
            <a:solidFill>
              <a:srgbClr val="833C0B"/>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Types of Reinforcement:</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a:solidFill>
                  <a:srgbClr val="000000"/>
                </a:solidFill>
                <a:latin typeface="Calibri"/>
                <a:ea typeface="Calibri"/>
                <a:cs typeface="Calibri"/>
                <a:sym typeface="Calibri"/>
              </a:rPr>
              <a:t>verbal</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a:solidFill>
                  <a:srgbClr val="000000"/>
                </a:solidFill>
                <a:latin typeface="Calibri"/>
                <a:ea typeface="Calibri"/>
                <a:cs typeface="Calibri"/>
                <a:sym typeface="Calibri"/>
              </a:rPr>
              <a:t>tangible</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a:solidFill>
                  <a:srgbClr val="000000"/>
                </a:solidFill>
                <a:latin typeface="Calibri"/>
                <a:ea typeface="Calibri"/>
                <a:cs typeface="Calibri"/>
                <a:sym typeface="Calibri"/>
              </a:rPr>
              <a:t>attention (your time)</a:t>
            </a:r>
            <a:endParaRPr sz="2400" b="0" i="0" u="none" strike="noStrike" cap="none" dirty="0">
              <a:solidFill>
                <a:srgbClr val="000000"/>
              </a:solidFill>
              <a:latin typeface="Calibri"/>
              <a:ea typeface="Calibri"/>
              <a:cs typeface="Calibri"/>
              <a:sym typeface="Calibri"/>
            </a:endParaRPr>
          </a:p>
        </p:txBody>
      </p:sp>
      <p:pic>
        <p:nvPicPr>
          <p:cNvPr id="550" name="Google Shape;550;p39"/>
          <p:cNvPicPr preferRelativeResize="0"/>
          <p:nvPr/>
        </p:nvPicPr>
        <p:blipFill rotWithShape="1">
          <a:blip r:embed="rId7">
            <a:alphaModFix/>
          </a:blip>
          <a:srcRect/>
          <a:stretch/>
        </p:blipFill>
        <p:spPr>
          <a:xfrm>
            <a:off x="10805160" y="112396"/>
            <a:ext cx="1359655" cy="852665"/>
          </a:xfrm>
          <a:prstGeom prst="rect">
            <a:avLst/>
          </a:prstGeom>
          <a:noFill/>
          <a:ln>
            <a:noFill/>
          </a:ln>
        </p:spPr>
      </p:pic>
      <p:pic>
        <p:nvPicPr>
          <p:cNvPr id="3" name="tmp614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90.0158"/>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1853"/>
    </mc:Choice>
    <mc:Fallback xmlns="">
      <p:transition spd="slow" advTm="51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8"/>
          <p:cNvSpPr txBox="1">
            <a:spLocks noGrp="1"/>
          </p:cNvSpPr>
          <p:nvPr>
            <p:ph type="title"/>
          </p:nvPr>
        </p:nvSpPr>
        <p:spPr>
          <a:xfrm>
            <a:off x="9144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5200" dirty="0"/>
              <a:t>We Reinforce Expectations</a:t>
            </a:r>
            <a:endParaRPr sz="5200" dirty="0"/>
          </a:p>
        </p:txBody>
      </p:sp>
      <p:sp>
        <p:nvSpPr>
          <p:cNvPr id="557" name="Google Shape;557;p28"/>
          <p:cNvSpPr txBox="1">
            <a:spLocks noGrp="1"/>
          </p:cNvSpPr>
          <p:nvPr>
            <p:ph type="body" idx="1"/>
          </p:nvPr>
        </p:nvSpPr>
        <p:spPr>
          <a:xfrm>
            <a:off x="902164" y="1219200"/>
            <a:ext cx="10363200" cy="52749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3800"/>
              <a:buNone/>
            </a:pPr>
            <a:r>
              <a:rPr lang="en-US" dirty="0"/>
              <a:t>Every school in Kyrene has a way to recognize ALL students on their campus for demonstrating positive behavior. </a:t>
            </a:r>
            <a:endParaRPr dirty="0"/>
          </a:p>
          <a:p>
            <a:pPr marL="0" lvl="0" indent="0" algn="l" rtl="0">
              <a:lnSpc>
                <a:spcPct val="100000"/>
              </a:lnSpc>
              <a:spcBef>
                <a:spcPts val="768"/>
              </a:spcBef>
              <a:spcAft>
                <a:spcPts val="0"/>
              </a:spcAft>
              <a:buSzPts val="3840"/>
              <a:buNone/>
            </a:pPr>
            <a:endParaRPr dirty="0"/>
          </a:p>
        </p:txBody>
      </p:sp>
      <p:pic>
        <p:nvPicPr>
          <p:cNvPr id="558" name="Google Shape;558;p28"/>
          <p:cNvPicPr preferRelativeResize="0"/>
          <p:nvPr/>
        </p:nvPicPr>
        <p:blipFill rotWithShape="1">
          <a:blip r:embed="rId6">
            <a:alphaModFix/>
          </a:blip>
          <a:srcRect/>
          <a:stretch/>
        </p:blipFill>
        <p:spPr>
          <a:xfrm rot="10800000">
            <a:off x="1045230" y="3300617"/>
            <a:ext cx="4475704" cy="2679693"/>
          </a:xfrm>
          <a:prstGeom prst="rect">
            <a:avLst/>
          </a:prstGeom>
          <a:noFill/>
          <a:ln>
            <a:noFill/>
          </a:ln>
        </p:spPr>
      </p:pic>
      <p:pic>
        <p:nvPicPr>
          <p:cNvPr id="559" name="Google Shape;559;p28"/>
          <p:cNvPicPr preferRelativeResize="0"/>
          <p:nvPr/>
        </p:nvPicPr>
        <p:blipFill rotWithShape="1">
          <a:blip r:embed="rId7">
            <a:alphaModFix/>
          </a:blip>
          <a:srcRect/>
          <a:stretch/>
        </p:blipFill>
        <p:spPr>
          <a:xfrm>
            <a:off x="6652400" y="3194525"/>
            <a:ext cx="4143147" cy="3101500"/>
          </a:xfrm>
          <a:prstGeom prst="rect">
            <a:avLst/>
          </a:prstGeom>
          <a:noFill/>
          <a:ln>
            <a:noFill/>
          </a:ln>
        </p:spPr>
      </p:pic>
      <p:pic>
        <p:nvPicPr>
          <p:cNvPr id="560" name="Google Shape;560;p28"/>
          <p:cNvPicPr preferRelativeResize="0"/>
          <p:nvPr/>
        </p:nvPicPr>
        <p:blipFill rotWithShape="1">
          <a:blip r:embed="rId8">
            <a:alphaModFix/>
          </a:blip>
          <a:srcRect/>
          <a:stretch/>
        </p:blipFill>
        <p:spPr>
          <a:xfrm>
            <a:off x="9815011" y="30481"/>
            <a:ext cx="2354134" cy="840762"/>
          </a:xfrm>
          <a:prstGeom prst="rect">
            <a:avLst/>
          </a:prstGeom>
          <a:noFill/>
          <a:ln>
            <a:noFill/>
          </a:ln>
        </p:spPr>
      </p:pic>
      <p:pic>
        <p:nvPicPr>
          <p:cNvPr id="3" name="tmpD5CE">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49.6"/>
                </p14:media>
              </p:ext>
              <p:ext uri="{42D2F446-02D8-4167-A562-619A0277C38B}">
                <p15:isNarration xmlns:p15="http://schemas.microsoft.com/office/powerpoint/2012/main" val="1"/>
              </p:ext>
            </p:extLst>
          </p:nvPr>
        </p:nvPicPr>
        <p:blipFill>
          <a:blip r:embed="rId9"/>
          <a:stretch>
            <a:fillRect/>
          </a:stretch>
        </p:blipFill>
        <p:spPr>
          <a:xfrm>
            <a:off x="11861800" y="101600"/>
            <a:ext cx="228600" cy="228600"/>
          </a:xfrm>
          <a:prstGeom prst="rect">
            <a:avLst/>
          </a:prstGeom>
        </p:spPr>
      </p:pic>
    </p:spTree>
  </p:cSld>
  <p:clrMapOvr>
    <a:masterClrMapping/>
  </p:clrMapOvr>
  <p:transition spd="slow" advTm="31417">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41"/>
          <p:cNvSpPr txBox="1">
            <a:spLocks noGrp="1"/>
          </p:cNvSpPr>
          <p:nvPr>
            <p:ph type="title"/>
          </p:nvPr>
        </p:nvSpPr>
        <p:spPr>
          <a:xfrm>
            <a:off x="609599" y="318541"/>
            <a:ext cx="9394732" cy="80772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200"/>
              <a:buFont typeface="Calibri"/>
              <a:buNone/>
            </a:pPr>
            <a:br>
              <a:rPr lang="en-US" dirty="0">
                <a:latin typeface="Calibri"/>
                <a:ea typeface="Calibri"/>
                <a:cs typeface="Calibri"/>
                <a:sym typeface="Calibri"/>
              </a:rPr>
            </a:br>
            <a:r>
              <a:rPr lang="en-US" sz="5200" b="1" dirty="0">
                <a:solidFill>
                  <a:srgbClr val="2D2D8A"/>
                </a:solidFill>
              </a:rPr>
              <a:t>3 Steps for Positive Reinforcement</a:t>
            </a:r>
            <a:endParaRPr sz="5200" b="1" dirty="0">
              <a:solidFill>
                <a:srgbClr val="2D2D8A"/>
              </a:solidFill>
            </a:endParaRPr>
          </a:p>
        </p:txBody>
      </p:sp>
      <p:sp>
        <p:nvSpPr>
          <p:cNvPr id="567" name="Google Shape;567;p41"/>
          <p:cNvSpPr txBox="1">
            <a:spLocks noGrp="1"/>
          </p:cNvSpPr>
          <p:nvPr>
            <p:ph type="body" idx="1"/>
          </p:nvPr>
        </p:nvSpPr>
        <p:spPr>
          <a:xfrm>
            <a:off x="1423976" y="1874525"/>
            <a:ext cx="8463300" cy="20118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840"/>
              <a:buNone/>
            </a:pPr>
            <a:r>
              <a:rPr lang="en-US" sz="3840" dirty="0"/>
              <a:t>1. </a:t>
            </a:r>
            <a:r>
              <a:rPr lang="en-US" sz="3840" dirty="0">
                <a:solidFill>
                  <a:srgbClr val="00B050"/>
                </a:solidFill>
              </a:rPr>
              <a:t>Verbal praise</a:t>
            </a:r>
            <a:endParaRPr dirty="0"/>
          </a:p>
          <a:p>
            <a:pPr marL="0" lvl="0" indent="0" algn="l" rtl="0">
              <a:lnSpc>
                <a:spcPct val="90000"/>
              </a:lnSpc>
              <a:spcBef>
                <a:spcPts val="1200"/>
              </a:spcBef>
              <a:spcAft>
                <a:spcPts val="0"/>
              </a:spcAft>
              <a:buClr>
                <a:schemeClr val="dk1"/>
              </a:buClr>
              <a:buSzPts val="3840"/>
              <a:buNone/>
            </a:pPr>
            <a:r>
              <a:rPr lang="en-US" sz="3840" dirty="0"/>
              <a:t>2. </a:t>
            </a:r>
            <a:r>
              <a:rPr lang="en-US" sz="3840" dirty="0">
                <a:solidFill>
                  <a:srgbClr val="0070C0"/>
                </a:solidFill>
              </a:rPr>
              <a:t>Name and expectation</a:t>
            </a:r>
            <a:endParaRPr dirty="0"/>
          </a:p>
          <a:p>
            <a:pPr marL="0" lvl="0" indent="0" algn="l" rtl="0">
              <a:lnSpc>
                <a:spcPct val="90000"/>
              </a:lnSpc>
              <a:spcBef>
                <a:spcPts val="1200"/>
              </a:spcBef>
              <a:spcAft>
                <a:spcPts val="0"/>
              </a:spcAft>
              <a:buClr>
                <a:schemeClr val="dk1"/>
              </a:buClr>
              <a:buSzPts val="3840"/>
              <a:buNone/>
            </a:pPr>
            <a:r>
              <a:rPr lang="en-US" sz="3840" dirty="0"/>
              <a:t>3. Observed behavior</a:t>
            </a:r>
            <a:endParaRPr dirty="0"/>
          </a:p>
          <a:p>
            <a:pPr marL="0" lvl="0" indent="0" algn="l" rtl="0">
              <a:lnSpc>
                <a:spcPct val="90000"/>
              </a:lnSpc>
              <a:spcBef>
                <a:spcPts val="1200"/>
              </a:spcBef>
              <a:spcAft>
                <a:spcPts val="0"/>
              </a:spcAft>
              <a:buClr>
                <a:srgbClr val="00B050"/>
              </a:buClr>
              <a:buSzPts val="3840"/>
              <a:buNone/>
            </a:pPr>
            <a:r>
              <a:rPr lang="en-US" sz="3840" i="1" dirty="0">
                <a:solidFill>
                  <a:srgbClr val="00B050"/>
                </a:solidFill>
              </a:rPr>
              <a:t>Great job, </a:t>
            </a:r>
            <a:r>
              <a:rPr lang="en-US" sz="3840" i="1" dirty="0">
                <a:solidFill>
                  <a:schemeClr val="accent5"/>
                </a:solidFill>
              </a:rPr>
              <a:t>(Student name)</a:t>
            </a:r>
            <a:r>
              <a:rPr lang="en-US" sz="3840" i="1" dirty="0">
                <a:solidFill>
                  <a:srgbClr val="00B050"/>
                </a:solidFill>
              </a:rPr>
              <a:t>, </a:t>
            </a:r>
            <a:r>
              <a:rPr lang="en-US" sz="3840" i="1" dirty="0"/>
              <a:t>for walking forward in the hallway </a:t>
            </a:r>
            <a:r>
              <a:rPr lang="en-US" sz="3840" i="1" dirty="0">
                <a:solidFill>
                  <a:srgbClr val="00B050"/>
                </a:solidFill>
              </a:rPr>
              <a:t>and </a:t>
            </a:r>
            <a:r>
              <a:rPr lang="en-US" sz="3840" i="1" dirty="0">
                <a:solidFill>
                  <a:schemeClr val="accent5"/>
                </a:solidFill>
              </a:rPr>
              <a:t>showing safety.  </a:t>
            </a:r>
            <a:endParaRPr dirty="0"/>
          </a:p>
          <a:p>
            <a:pPr marL="0" lvl="0" indent="0" algn="l" rtl="0">
              <a:lnSpc>
                <a:spcPct val="90000"/>
              </a:lnSpc>
              <a:spcBef>
                <a:spcPts val="1200"/>
              </a:spcBef>
              <a:spcAft>
                <a:spcPts val="0"/>
              </a:spcAft>
              <a:buClr>
                <a:schemeClr val="dk1"/>
              </a:buClr>
              <a:buSzPts val="3840"/>
              <a:buNone/>
            </a:pPr>
            <a:endParaRPr sz="3840" i="1" dirty="0">
              <a:solidFill>
                <a:schemeClr val="accent5"/>
              </a:solidFill>
            </a:endParaRPr>
          </a:p>
        </p:txBody>
      </p:sp>
      <p:pic>
        <p:nvPicPr>
          <p:cNvPr id="568" name="Google Shape;568;p41"/>
          <p:cNvPicPr preferRelativeResize="0"/>
          <p:nvPr/>
        </p:nvPicPr>
        <p:blipFill rotWithShape="1">
          <a:blip r:embed="rId6">
            <a:alphaModFix/>
          </a:blip>
          <a:srcRect/>
          <a:stretch/>
        </p:blipFill>
        <p:spPr>
          <a:xfrm>
            <a:off x="10537732" y="121920"/>
            <a:ext cx="1561442" cy="976632"/>
          </a:xfrm>
          <a:prstGeom prst="rect">
            <a:avLst/>
          </a:prstGeom>
          <a:noFill/>
          <a:ln>
            <a:noFill/>
          </a:ln>
        </p:spPr>
      </p:pic>
      <p:sp>
        <p:nvSpPr>
          <p:cNvPr id="569" name="Google Shape;569;p41"/>
          <p:cNvSpPr txBox="1"/>
          <p:nvPr/>
        </p:nvSpPr>
        <p:spPr>
          <a:xfrm>
            <a:off x="1423985" y="5521766"/>
            <a:ext cx="86868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sng" strike="noStrike" cap="none" dirty="0">
                <a:solidFill>
                  <a:srgbClr val="000000"/>
                </a:solidFill>
                <a:latin typeface="Arial"/>
                <a:ea typeface="Arial"/>
                <a:cs typeface="Arial"/>
                <a:sym typeface="Arial"/>
              </a:rPr>
              <a:t>THEN, give out ticket!</a:t>
            </a:r>
            <a:endParaRPr sz="4400" b="1" i="0" u="sng" strike="noStrike" cap="none" dirty="0">
              <a:solidFill>
                <a:srgbClr val="000000"/>
              </a:solidFill>
              <a:latin typeface="Arial"/>
              <a:ea typeface="Arial"/>
              <a:cs typeface="Arial"/>
              <a:sym typeface="Arial"/>
            </a:endParaRPr>
          </a:p>
        </p:txBody>
      </p:sp>
      <p:pic>
        <p:nvPicPr>
          <p:cNvPr id="3" name="tmp926">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90.0544"/>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1466"/>
    </mc:Choice>
    <mc:Fallback xmlns="">
      <p:transition spd="slow" advTm="61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42"/>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200"/>
              <a:buFont typeface="Calibri"/>
              <a:buNone/>
            </a:pPr>
            <a:r>
              <a:rPr lang="en-US" sz="5200" b="1" dirty="0">
                <a:solidFill>
                  <a:srgbClr val="2D2D8A"/>
                </a:solidFill>
              </a:rPr>
              <a:t>Examples and Non-Examples:</a:t>
            </a:r>
            <a:endParaRPr sz="5200" b="1" dirty="0">
              <a:solidFill>
                <a:srgbClr val="2D2D8A"/>
              </a:solidFill>
            </a:endParaRPr>
          </a:p>
        </p:txBody>
      </p:sp>
      <p:sp>
        <p:nvSpPr>
          <p:cNvPr id="576" name="Google Shape;576;p42"/>
          <p:cNvSpPr txBox="1">
            <a:spLocks noGrp="1"/>
          </p:cNvSpPr>
          <p:nvPr>
            <p:ph type="body" idx="1"/>
          </p:nvPr>
        </p:nvSpPr>
        <p:spPr>
          <a:xfrm>
            <a:off x="255925" y="1691650"/>
            <a:ext cx="5297100" cy="4353000"/>
          </a:xfrm>
          <a:prstGeom prst="rect">
            <a:avLst/>
          </a:prstGeom>
          <a:noFill/>
          <a:ln w="9525" cap="flat" cmpd="sng">
            <a:solidFill>
              <a:srgbClr val="00FFFF"/>
            </a:solidFill>
            <a:prstDash val="solid"/>
            <a:round/>
            <a:headEnd type="none" w="sm" len="sm"/>
            <a:tailEnd type="none" w="sm" len="sm"/>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B050"/>
              </a:buClr>
              <a:buSzPts val="3300"/>
              <a:buNone/>
            </a:pPr>
            <a:r>
              <a:rPr lang="en-US" sz="3300" i="1" dirty="0">
                <a:solidFill>
                  <a:srgbClr val="00B050"/>
                </a:solidFill>
              </a:rPr>
              <a:t>I appreciate you </a:t>
            </a:r>
            <a:r>
              <a:rPr lang="en-US" sz="3300" i="1" dirty="0"/>
              <a:t>keeping your hands to yourself, </a:t>
            </a:r>
            <a:r>
              <a:rPr lang="en-US" sz="3300" i="1" dirty="0">
                <a:solidFill>
                  <a:srgbClr val="00B0F0"/>
                </a:solidFill>
              </a:rPr>
              <a:t>(name). That’s showing respect.</a:t>
            </a:r>
            <a:endParaRPr sz="3300" dirty="0"/>
          </a:p>
          <a:p>
            <a:pPr marL="0" lvl="0" indent="0" algn="l" rtl="0">
              <a:lnSpc>
                <a:spcPct val="90000"/>
              </a:lnSpc>
              <a:spcBef>
                <a:spcPts val="0"/>
              </a:spcBef>
              <a:spcAft>
                <a:spcPts val="0"/>
              </a:spcAft>
              <a:buClr>
                <a:srgbClr val="00B050"/>
              </a:buClr>
              <a:buSzPts val="3300"/>
              <a:buNone/>
            </a:pPr>
            <a:endParaRPr sz="3300" dirty="0"/>
          </a:p>
          <a:p>
            <a:pPr marL="0" lvl="0" indent="0" algn="l" rtl="0">
              <a:lnSpc>
                <a:spcPct val="90000"/>
              </a:lnSpc>
              <a:spcBef>
                <a:spcPts val="1200"/>
              </a:spcBef>
              <a:spcAft>
                <a:spcPts val="0"/>
              </a:spcAft>
              <a:buClr>
                <a:schemeClr val="dk1"/>
              </a:buClr>
              <a:buSzPts val="3300"/>
              <a:buNone/>
            </a:pPr>
            <a:r>
              <a:rPr lang="en-US" sz="3300" i="1" dirty="0"/>
              <a:t>I see you, </a:t>
            </a:r>
            <a:r>
              <a:rPr lang="en-US" sz="3300" i="1" dirty="0">
                <a:solidFill>
                  <a:srgbClr val="00B0F0"/>
                </a:solidFill>
              </a:rPr>
              <a:t>(name) </a:t>
            </a:r>
            <a:r>
              <a:rPr lang="en-US" sz="3300" i="1" dirty="0"/>
              <a:t>putting your materials away. </a:t>
            </a:r>
            <a:r>
              <a:rPr lang="en-US" sz="3300" i="1" dirty="0">
                <a:solidFill>
                  <a:srgbClr val="00B050"/>
                </a:solidFill>
              </a:rPr>
              <a:t>I appreciate </a:t>
            </a:r>
            <a:r>
              <a:rPr lang="en-US" sz="3300" i="1" dirty="0"/>
              <a:t>your </a:t>
            </a:r>
            <a:r>
              <a:rPr lang="en-US" sz="3300" i="1" dirty="0">
                <a:solidFill>
                  <a:srgbClr val="00B0F0"/>
                </a:solidFill>
              </a:rPr>
              <a:t>safe choices!</a:t>
            </a:r>
            <a:endParaRPr sz="3300" i="1" dirty="0">
              <a:solidFill>
                <a:srgbClr val="00B0F0"/>
              </a:solidFill>
            </a:endParaRPr>
          </a:p>
        </p:txBody>
      </p:sp>
      <p:sp>
        <p:nvSpPr>
          <p:cNvPr id="577" name="Google Shape;577;p42"/>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b="1">
                <a:solidFill>
                  <a:srgbClr val="888888"/>
                </a:solidFill>
                <a:latin typeface="Arial"/>
                <a:ea typeface="Arial"/>
                <a:cs typeface="Arial"/>
                <a:sym typeface="Arial"/>
              </a:rPr>
              <a:t>23</a:t>
            </a:fld>
            <a:endParaRPr b="1" dirty="0">
              <a:solidFill>
                <a:srgbClr val="888888"/>
              </a:solidFill>
              <a:latin typeface="Arial"/>
              <a:ea typeface="Arial"/>
              <a:cs typeface="Arial"/>
              <a:sym typeface="Arial"/>
            </a:endParaRPr>
          </a:p>
        </p:txBody>
      </p:sp>
      <p:pic>
        <p:nvPicPr>
          <p:cNvPr id="578" name="Google Shape;578;p42"/>
          <p:cNvPicPr preferRelativeResize="0"/>
          <p:nvPr/>
        </p:nvPicPr>
        <p:blipFill rotWithShape="1">
          <a:blip r:embed="rId6">
            <a:alphaModFix/>
          </a:blip>
          <a:srcRect/>
          <a:stretch/>
        </p:blipFill>
        <p:spPr>
          <a:xfrm>
            <a:off x="9815011" y="30481"/>
            <a:ext cx="2354134" cy="840762"/>
          </a:xfrm>
          <a:prstGeom prst="rect">
            <a:avLst/>
          </a:prstGeom>
          <a:noFill/>
          <a:ln>
            <a:noFill/>
          </a:ln>
        </p:spPr>
      </p:pic>
      <p:sp>
        <p:nvSpPr>
          <p:cNvPr id="579" name="Google Shape;579;p42"/>
          <p:cNvSpPr txBox="1"/>
          <p:nvPr/>
        </p:nvSpPr>
        <p:spPr>
          <a:xfrm>
            <a:off x="6229550" y="1691700"/>
            <a:ext cx="5674800" cy="4353000"/>
          </a:xfrm>
          <a:prstGeom prst="rect">
            <a:avLst/>
          </a:prstGeom>
          <a:noFill/>
          <a:ln w="9525" cap="flat" cmpd="sng">
            <a:solidFill>
              <a:srgbClr val="4A86E8"/>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300"/>
              <a:buFont typeface="Arial"/>
              <a:buNone/>
            </a:pPr>
            <a:r>
              <a:rPr lang="en-US" sz="3300" b="0" i="1" u="none" strike="noStrike" cap="none" dirty="0">
                <a:solidFill>
                  <a:srgbClr val="000000"/>
                </a:solidFill>
                <a:latin typeface="Calibri"/>
                <a:ea typeface="Calibri"/>
                <a:cs typeface="Calibri"/>
                <a:sym typeface="Calibri"/>
              </a:rPr>
              <a:t>Here’s a ticket for being </a:t>
            </a:r>
            <a:r>
              <a:rPr lang="en-US" sz="3300" b="0" i="1" u="none" strike="noStrike" cap="none" dirty="0">
                <a:solidFill>
                  <a:srgbClr val="99CCFF"/>
                </a:solidFill>
                <a:latin typeface="Calibri"/>
                <a:ea typeface="Calibri"/>
                <a:cs typeface="Calibri"/>
                <a:sym typeface="Calibri"/>
              </a:rPr>
              <a:t>respectful.</a:t>
            </a:r>
            <a:endParaRPr sz="3300" b="0" i="1" u="none" strike="noStrike" cap="none" dirty="0">
              <a:solidFill>
                <a:srgbClr val="99CCFF"/>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300"/>
              <a:buFont typeface="Arial"/>
              <a:buNone/>
            </a:pPr>
            <a:r>
              <a:rPr lang="en-US" sz="3300" b="0" i="1" u="none" strike="noStrike" cap="none" dirty="0">
                <a:solidFill>
                  <a:srgbClr val="000000"/>
                </a:solidFill>
                <a:latin typeface="Calibri"/>
                <a:ea typeface="Calibri"/>
                <a:cs typeface="Calibri"/>
                <a:sym typeface="Calibri"/>
              </a:rPr>
              <a:t>Good job putting your materials away.</a:t>
            </a:r>
            <a:endParaRPr sz="3300" b="0" i="1" u="none" strike="noStrike" cap="none" dirty="0">
              <a:solidFill>
                <a:srgbClr val="000000"/>
              </a:solidFill>
              <a:latin typeface="Calibri"/>
              <a:ea typeface="Calibri"/>
              <a:cs typeface="Calibri"/>
              <a:sym typeface="Calibri"/>
            </a:endParaRPr>
          </a:p>
        </p:txBody>
      </p:sp>
      <p:pic>
        <p:nvPicPr>
          <p:cNvPr id="3" name="tmp64CD">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65.9478"/>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4617"/>
    </mc:Choice>
    <mc:Fallback xmlns="">
      <p:transition spd="slow" advTm="54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g8da91c0420_1_1"/>
          <p:cNvSpPr txBox="1">
            <a:spLocks noGrp="1"/>
          </p:cNvSpPr>
          <p:nvPr>
            <p:ph type="title"/>
          </p:nvPr>
        </p:nvSpPr>
        <p:spPr>
          <a:xfrm>
            <a:off x="957125" y="320035"/>
            <a:ext cx="10515600" cy="1326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solidFill>
                  <a:srgbClr val="003082"/>
                </a:solidFill>
              </a:rPr>
              <a:t>Take time to practice!</a:t>
            </a:r>
            <a:endParaRPr b="1" dirty="0">
              <a:solidFill>
                <a:srgbClr val="003082"/>
              </a:solidFill>
            </a:endParaRPr>
          </a:p>
        </p:txBody>
      </p:sp>
      <p:sp>
        <p:nvSpPr>
          <p:cNvPr id="586" name="Google Shape;586;g8da91c0420_1_1"/>
          <p:cNvSpPr txBox="1">
            <a:spLocks noGrp="1"/>
          </p:cNvSpPr>
          <p:nvPr>
            <p:ph type="body" idx="1"/>
          </p:nvPr>
        </p:nvSpPr>
        <p:spPr>
          <a:xfrm>
            <a:off x="838200" y="1466750"/>
            <a:ext cx="10515600" cy="4890300"/>
          </a:xfrm>
          <a:prstGeom prst="rect">
            <a:avLst/>
          </a:prstGeom>
        </p:spPr>
        <p:txBody>
          <a:bodyPr spcFirstLastPara="1" wrap="square" lIns="91425" tIns="45700" rIns="91425" bIns="45700" anchor="t" anchorCtr="0">
            <a:noAutofit/>
          </a:bodyPr>
          <a:lstStyle/>
          <a:p>
            <a:pPr marL="0" lvl="0" indent="0" algn="ctr" rtl="0">
              <a:spcBef>
                <a:spcPts val="1200"/>
              </a:spcBef>
              <a:spcAft>
                <a:spcPts val="0"/>
              </a:spcAft>
              <a:buNone/>
            </a:pPr>
            <a:r>
              <a:rPr lang="en-US" dirty="0"/>
              <a:t>Fill in the blank exercise:</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en-US" dirty="0"/>
              <a:t>Great job, (name) , you showed (expectation), by (observed behavior, what the child did). </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en-US" dirty="0"/>
              <a:t>Awesome job (name), I heard you say (observed behavior), that’s showing (expectation).</a:t>
            </a:r>
            <a:endParaRPr dirty="0"/>
          </a:p>
        </p:txBody>
      </p:sp>
      <p:sp>
        <p:nvSpPr>
          <p:cNvPr id="587" name="Google Shape;587;g8da91c0420_1_1"/>
          <p:cNvSpPr txBox="1">
            <a:spLocks noGrp="1"/>
          </p:cNvSpPr>
          <p:nvPr>
            <p:ph type="sldNum" idx="12"/>
          </p:nvPr>
        </p:nvSpPr>
        <p:spPr>
          <a:xfrm>
            <a:off x="8610600" y="6356986"/>
            <a:ext cx="2743200" cy="3639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440"/>
              <a:buFont typeface="Arial"/>
              <a:buNone/>
            </a:pPr>
            <a:fld id="{00000000-1234-1234-1234-123412341234}" type="slidenum">
              <a:rPr lang="en-US"/>
              <a:t>24</a:t>
            </a:fld>
            <a:endParaRPr dirty="0"/>
          </a:p>
        </p:txBody>
      </p:sp>
      <p:pic>
        <p:nvPicPr>
          <p:cNvPr id="2" name="tmpF85C">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2.9333"/>
                </p14:media>
              </p:ext>
              <p:ext uri="{42D2F446-02D8-4167-A562-619A0277C38B}">
                <p15:isNarration xmlns:p15="http://schemas.microsoft.com/office/powerpoint/2012/main" val="1"/>
              </p:ext>
            </p:extLst>
          </p:nvPr>
        </p:nvPicPr>
        <p:blipFill>
          <a:blip r:embed="rId6"/>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747"/>
    </mc:Choice>
    <mc:Fallback xmlns="">
      <p:transition spd="slow" advTm="11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44"/>
          <p:cNvSpPr txBox="1">
            <a:spLocks noGrp="1"/>
          </p:cNvSpPr>
          <p:nvPr>
            <p:ph type="title"/>
          </p:nvPr>
        </p:nvSpPr>
        <p:spPr>
          <a:xfrm>
            <a:off x="762000" y="152400"/>
            <a:ext cx="10363200" cy="1066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dirty="0"/>
              <a:t>Monetary/Non-Monetary Incentives</a:t>
            </a:r>
            <a:endParaRPr dirty="0"/>
          </a:p>
        </p:txBody>
      </p:sp>
      <p:graphicFrame>
        <p:nvGraphicFramePr>
          <p:cNvPr id="594" name="Google Shape;594;p44"/>
          <p:cNvGraphicFramePr/>
          <p:nvPr/>
        </p:nvGraphicFramePr>
        <p:xfrm>
          <a:off x="914400" y="1219200"/>
          <a:ext cx="10363200" cy="4407418"/>
        </p:xfrm>
        <a:graphic>
          <a:graphicData uri="http://schemas.openxmlformats.org/drawingml/2006/table">
            <a:tbl>
              <a:tblPr firstRow="1" bandRow="1">
                <a:noFill/>
                <a:tableStyleId>{105697A8-7EE4-4F77-B5D5-908F8F16E4C8}</a:tableStyleId>
              </a:tblPr>
              <a:tblGrid>
                <a:gridCol w="5181600">
                  <a:extLst>
                    <a:ext uri="{9D8B030D-6E8A-4147-A177-3AD203B41FA5}">
                      <a16:colId xmlns:a16="http://schemas.microsoft.com/office/drawing/2014/main" val="20000"/>
                    </a:ext>
                  </a:extLst>
                </a:gridCol>
                <a:gridCol w="5181600">
                  <a:extLst>
                    <a:ext uri="{9D8B030D-6E8A-4147-A177-3AD203B41FA5}">
                      <a16:colId xmlns:a16="http://schemas.microsoft.com/office/drawing/2014/main" val="20001"/>
                    </a:ext>
                  </a:extLst>
                </a:gridCol>
              </a:tblGrid>
              <a:tr h="3948300">
                <a:tc>
                  <a:txBody>
                    <a:bodyPr/>
                    <a:lstStyle/>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School Store</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Raffles</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Quarterly Drawings</a:t>
                      </a:r>
                      <a:endParaRPr sz="3000" b="0" u="none" strike="noStrike" cap="none" dirty="0">
                        <a:latin typeface="Calibri"/>
                        <a:ea typeface="Calibri"/>
                        <a:cs typeface="Calibri"/>
                        <a:sym typeface="Calibri"/>
                      </a:endParaRPr>
                    </a:p>
                    <a:p>
                      <a:pPr marL="342900" marR="0" lvl="0" indent="-205740" algn="l" rtl="0">
                        <a:lnSpc>
                          <a:spcPct val="100000"/>
                        </a:lnSpc>
                        <a:spcBef>
                          <a:spcPts val="0"/>
                        </a:spcBef>
                        <a:spcAft>
                          <a:spcPts val="0"/>
                        </a:spcAft>
                        <a:buClr>
                          <a:schemeClr val="dk1"/>
                        </a:buClr>
                        <a:buSzPts val="2160"/>
                        <a:buFont typeface="Arial"/>
                        <a:buNone/>
                      </a:pPr>
                      <a:endParaRPr sz="2160" u="none" strike="noStrike" cap="none" dirty="0">
                        <a:solidFill>
                          <a:schemeClr val="dk1"/>
                        </a:solidFill>
                      </a:endParaRPr>
                    </a:p>
                    <a:p>
                      <a:pPr marL="342900" marR="0" lvl="0" indent="-205740" algn="l" rtl="0">
                        <a:lnSpc>
                          <a:spcPct val="100000"/>
                        </a:lnSpc>
                        <a:spcBef>
                          <a:spcPts val="0"/>
                        </a:spcBef>
                        <a:spcAft>
                          <a:spcPts val="0"/>
                        </a:spcAft>
                        <a:buClr>
                          <a:schemeClr val="dk1"/>
                        </a:buClr>
                        <a:buSzPts val="2160"/>
                        <a:buFont typeface="Arial"/>
                        <a:buNone/>
                      </a:pPr>
                      <a:endParaRPr sz="2160" u="none" strike="noStrike" cap="none" dirty="0">
                        <a:solidFill>
                          <a:schemeClr val="dk1"/>
                        </a:solidFill>
                      </a:endParaRPr>
                    </a:p>
                  </a:txBody>
                  <a:tcPr marL="91450" marR="91450" marT="45725" marB="45725">
                    <a:solidFill>
                      <a:srgbClr val="D0D0EF"/>
                    </a:solidFill>
                  </a:tcPr>
                </a:tc>
                <a:tc>
                  <a:txBody>
                    <a:bodyPr/>
                    <a:lstStyle/>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Lunch bunch with friends and a teacher</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Principal recognition</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Certificate</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Reading tickets on the announcements</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Game time</a:t>
                      </a:r>
                      <a:endParaRPr sz="3000" b="0" u="none" strike="noStrike" cap="none" dirty="0">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3000"/>
                        <a:buFont typeface="Calibri"/>
                        <a:buChar char="•"/>
                      </a:pPr>
                      <a:r>
                        <a:rPr lang="en-US" sz="3000" b="0" u="none" strike="noStrike" cap="none" dirty="0">
                          <a:solidFill>
                            <a:schemeClr val="dk1"/>
                          </a:solidFill>
                          <a:latin typeface="Calibri"/>
                          <a:ea typeface="Calibri"/>
                          <a:cs typeface="Calibri"/>
                          <a:sym typeface="Calibri"/>
                        </a:rPr>
                        <a:t>Certificate </a:t>
                      </a:r>
                      <a:endParaRPr sz="3000" b="0" u="none" strike="noStrike" cap="none"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2160"/>
                        <a:buFont typeface="Arial"/>
                        <a:buNone/>
                      </a:pPr>
                      <a:endParaRPr sz="2160" u="none" strike="noStrike" cap="none" dirty="0">
                        <a:solidFill>
                          <a:schemeClr val="dk1"/>
                        </a:solidFill>
                      </a:endParaRPr>
                    </a:p>
                    <a:p>
                      <a:pPr marL="342900" marR="0" lvl="0" indent="-205740" algn="l" rtl="0">
                        <a:lnSpc>
                          <a:spcPct val="100000"/>
                        </a:lnSpc>
                        <a:spcBef>
                          <a:spcPts val="0"/>
                        </a:spcBef>
                        <a:spcAft>
                          <a:spcPts val="0"/>
                        </a:spcAft>
                        <a:buClr>
                          <a:schemeClr val="dk1"/>
                        </a:buClr>
                        <a:buSzPts val="2160"/>
                        <a:buFont typeface="Arial"/>
                        <a:buNone/>
                      </a:pPr>
                      <a:endParaRPr sz="2160" u="none" strike="noStrike" cap="none" dirty="0">
                        <a:solidFill>
                          <a:schemeClr val="dk1"/>
                        </a:solidFill>
                      </a:endParaRPr>
                    </a:p>
                  </a:txBody>
                  <a:tcPr marL="91450" marR="91450" marT="45725" marB="45725">
                    <a:solidFill>
                      <a:srgbClr val="D0D0EF"/>
                    </a:solidFill>
                  </a:tcPr>
                </a:tc>
                <a:extLst>
                  <a:ext uri="{0D108BD9-81ED-4DB2-BD59-A6C34878D82A}">
                    <a16:rowId xmlns:a16="http://schemas.microsoft.com/office/drawing/2014/main" val="10000"/>
                  </a:ext>
                </a:extLst>
              </a:tr>
            </a:tbl>
          </a:graphicData>
        </a:graphic>
      </p:graphicFrame>
      <p:pic>
        <p:nvPicPr>
          <p:cNvPr id="595" name="Google Shape;595;p44"/>
          <p:cNvPicPr preferRelativeResize="0"/>
          <p:nvPr/>
        </p:nvPicPr>
        <p:blipFill rotWithShape="1">
          <a:blip r:embed="rId6">
            <a:alphaModFix/>
          </a:blip>
          <a:srcRect/>
          <a:stretch/>
        </p:blipFill>
        <p:spPr>
          <a:xfrm rot="10800000">
            <a:off x="4323227" y="4987260"/>
            <a:ext cx="3545549" cy="1784426"/>
          </a:xfrm>
          <a:prstGeom prst="rect">
            <a:avLst/>
          </a:prstGeom>
          <a:noFill/>
          <a:ln>
            <a:noFill/>
          </a:ln>
        </p:spPr>
      </p:pic>
      <p:pic>
        <p:nvPicPr>
          <p:cNvPr id="596" name="Google Shape;596;p44"/>
          <p:cNvPicPr preferRelativeResize="0"/>
          <p:nvPr/>
        </p:nvPicPr>
        <p:blipFill rotWithShape="1">
          <a:blip r:embed="rId7">
            <a:alphaModFix/>
          </a:blip>
          <a:srcRect/>
          <a:stretch/>
        </p:blipFill>
        <p:spPr>
          <a:xfrm>
            <a:off x="10433624" y="30476"/>
            <a:ext cx="1811725" cy="647050"/>
          </a:xfrm>
          <a:prstGeom prst="rect">
            <a:avLst/>
          </a:prstGeom>
          <a:noFill/>
          <a:ln>
            <a:noFill/>
          </a:ln>
        </p:spPr>
      </p:pic>
      <p:pic>
        <p:nvPicPr>
          <p:cNvPr id="597" name="Google Shape;597;p44"/>
          <p:cNvPicPr preferRelativeResize="0"/>
          <p:nvPr/>
        </p:nvPicPr>
        <p:blipFill rotWithShape="1">
          <a:blip r:embed="rId8">
            <a:alphaModFix/>
          </a:blip>
          <a:srcRect/>
          <a:stretch/>
        </p:blipFill>
        <p:spPr>
          <a:xfrm>
            <a:off x="555825" y="3978175"/>
            <a:ext cx="1922534" cy="2244300"/>
          </a:xfrm>
          <a:prstGeom prst="rect">
            <a:avLst/>
          </a:prstGeom>
          <a:noFill/>
          <a:ln>
            <a:noFill/>
          </a:ln>
        </p:spPr>
      </p:pic>
      <p:pic>
        <p:nvPicPr>
          <p:cNvPr id="598" name="Google Shape;598;p44"/>
          <p:cNvPicPr preferRelativeResize="0"/>
          <p:nvPr/>
        </p:nvPicPr>
        <p:blipFill rotWithShape="1">
          <a:blip r:embed="rId9">
            <a:alphaModFix/>
          </a:blip>
          <a:srcRect/>
          <a:stretch/>
        </p:blipFill>
        <p:spPr>
          <a:xfrm>
            <a:off x="8986848" y="4299650"/>
            <a:ext cx="2518925" cy="1998175"/>
          </a:xfrm>
          <a:prstGeom prst="rect">
            <a:avLst/>
          </a:prstGeom>
          <a:noFill/>
          <a:ln>
            <a:noFill/>
          </a:ln>
        </p:spPr>
      </p:pic>
      <p:pic>
        <p:nvPicPr>
          <p:cNvPr id="599" name="Google Shape;599;p44"/>
          <p:cNvPicPr preferRelativeResize="0"/>
          <p:nvPr/>
        </p:nvPicPr>
        <p:blipFill rotWithShape="1">
          <a:blip r:embed="rId10">
            <a:alphaModFix/>
          </a:blip>
          <a:srcRect/>
          <a:stretch/>
        </p:blipFill>
        <p:spPr>
          <a:xfrm>
            <a:off x="1935475" y="2678875"/>
            <a:ext cx="3946461" cy="1998175"/>
          </a:xfrm>
          <a:prstGeom prst="rect">
            <a:avLst/>
          </a:prstGeom>
          <a:noFill/>
          <a:ln>
            <a:noFill/>
          </a:ln>
        </p:spPr>
      </p:pic>
      <p:pic>
        <p:nvPicPr>
          <p:cNvPr id="3" name="tmp637B">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0.2666"/>
                </p14:media>
              </p:ext>
              <p:ext uri="{42D2F446-02D8-4167-A562-619A0277C38B}">
                <p15:isNarration xmlns:p15="http://schemas.microsoft.com/office/powerpoint/2012/main" val="1"/>
              </p:ext>
            </p:extLst>
          </p:nvPr>
        </p:nvPicPr>
        <p:blipFill>
          <a:blip r:embed="rId11"/>
          <a:stretch>
            <a:fillRect/>
          </a:stretch>
        </p:blipFill>
        <p:spPr>
          <a:xfrm>
            <a:off x="11861800" y="101600"/>
            <a:ext cx="228600" cy="228600"/>
          </a:xfrm>
          <a:prstGeom prst="rect">
            <a:avLst/>
          </a:prstGeom>
        </p:spPr>
      </p:pic>
    </p:spTree>
  </p:cSld>
  <p:clrMapOvr>
    <a:masterClrMapping/>
  </p:clrMapOvr>
  <p:transition spd="slow" advTm="12083">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34"/>
          <p:cNvSpPr txBox="1">
            <a:spLocks noGrp="1"/>
          </p:cNvSpPr>
          <p:nvPr>
            <p:ph type="title"/>
          </p:nvPr>
        </p:nvSpPr>
        <p:spPr>
          <a:xfrm>
            <a:off x="838200" y="365760"/>
            <a:ext cx="10515600" cy="13258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200"/>
              <a:buFont typeface="Calibri"/>
              <a:buNone/>
            </a:pPr>
            <a:r>
              <a:rPr lang="en-US" sz="5200" b="1" dirty="0">
                <a:solidFill>
                  <a:srgbClr val="2D2D8A"/>
                </a:solidFill>
              </a:rPr>
              <a:t>Building Positive Relationships</a:t>
            </a:r>
            <a:endParaRPr sz="5200" b="1" dirty="0">
              <a:solidFill>
                <a:srgbClr val="2D2D8A"/>
              </a:solidFill>
              <a:latin typeface="Calibri"/>
              <a:ea typeface="Calibri"/>
              <a:cs typeface="Calibri"/>
              <a:sym typeface="Calibri"/>
            </a:endParaRPr>
          </a:p>
        </p:txBody>
      </p:sp>
      <p:sp>
        <p:nvSpPr>
          <p:cNvPr id="606" name="Google Shape;606;p34"/>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b="1">
                <a:solidFill>
                  <a:srgbClr val="888888"/>
                </a:solidFill>
                <a:latin typeface="Arial"/>
                <a:ea typeface="Arial"/>
                <a:cs typeface="Arial"/>
                <a:sym typeface="Arial"/>
              </a:rPr>
              <a:t>26</a:t>
            </a:fld>
            <a:endParaRPr b="1" dirty="0">
              <a:solidFill>
                <a:srgbClr val="888888"/>
              </a:solidFill>
              <a:latin typeface="Arial"/>
              <a:ea typeface="Arial"/>
              <a:cs typeface="Arial"/>
              <a:sym typeface="Arial"/>
            </a:endParaRPr>
          </a:p>
        </p:txBody>
      </p:sp>
      <p:pic>
        <p:nvPicPr>
          <p:cNvPr id="607" name="Google Shape;607;p34" descr="Image result for piggy bank"/>
          <p:cNvPicPr preferRelativeResize="0">
            <a:picLocks noGrp="1"/>
          </p:cNvPicPr>
          <p:nvPr>
            <p:ph type="body" idx="1"/>
          </p:nvPr>
        </p:nvPicPr>
        <p:blipFill rotWithShape="1">
          <a:blip r:embed="rId6">
            <a:alphaModFix/>
          </a:blip>
          <a:srcRect/>
          <a:stretch/>
        </p:blipFill>
        <p:spPr>
          <a:xfrm>
            <a:off x="5960417" y="1634313"/>
            <a:ext cx="5781300" cy="4353000"/>
          </a:xfrm>
          <a:prstGeom prst="rect">
            <a:avLst/>
          </a:prstGeom>
          <a:noFill/>
          <a:ln w="76200" cap="flat" cmpd="sng">
            <a:solidFill>
              <a:srgbClr val="3A3838"/>
            </a:solidFill>
            <a:prstDash val="solid"/>
            <a:round/>
            <a:headEnd type="none" w="sm" len="sm"/>
            <a:tailEnd type="none" w="sm" len="sm"/>
          </a:ln>
        </p:spPr>
      </p:pic>
      <p:pic>
        <p:nvPicPr>
          <p:cNvPr id="608" name="Google Shape;608;p34"/>
          <p:cNvPicPr preferRelativeResize="0"/>
          <p:nvPr/>
        </p:nvPicPr>
        <p:blipFill rotWithShape="1">
          <a:blip r:embed="rId7">
            <a:alphaModFix/>
          </a:blip>
          <a:srcRect/>
          <a:stretch/>
        </p:blipFill>
        <p:spPr>
          <a:xfrm>
            <a:off x="9815011" y="30481"/>
            <a:ext cx="2354134" cy="840762"/>
          </a:xfrm>
          <a:prstGeom prst="rect">
            <a:avLst/>
          </a:prstGeom>
          <a:noFill/>
          <a:ln>
            <a:noFill/>
          </a:ln>
        </p:spPr>
      </p:pic>
      <p:sp>
        <p:nvSpPr>
          <p:cNvPr id="609" name="Google Shape;609;p34"/>
          <p:cNvSpPr txBox="1"/>
          <p:nvPr/>
        </p:nvSpPr>
        <p:spPr>
          <a:xfrm>
            <a:off x="529525" y="2655975"/>
            <a:ext cx="5079900" cy="222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dirty="0"/>
              <a:t>“There is no more effective neurobiological intervention than a safe relationship.”</a:t>
            </a:r>
            <a:endParaRPr sz="2900" dirty="0"/>
          </a:p>
          <a:p>
            <a:pPr marL="0" lvl="0" indent="0" algn="l" rtl="0">
              <a:spcBef>
                <a:spcPts val="0"/>
              </a:spcBef>
              <a:spcAft>
                <a:spcPts val="0"/>
              </a:spcAft>
              <a:buNone/>
            </a:pPr>
            <a:r>
              <a:rPr lang="en-US" sz="2400" dirty="0"/>
              <a:t>-</a:t>
            </a:r>
            <a:r>
              <a:rPr lang="en-US" sz="1600" dirty="0"/>
              <a:t>Dr. Bruce Perry, researcher, child psychiatrist, and author</a:t>
            </a:r>
            <a:endParaRPr sz="1600" dirty="0"/>
          </a:p>
          <a:p>
            <a:pPr marL="0" lvl="0" indent="0" algn="l" rtl="0">
              <a:spcBef>
                <a:spcPts val="0"/>
              </a:spcBef>
              <a:spcAft>
                <a:spcPts val="0"/>
              </a:spcAft>
              <a:buNone/>
            </a:pPr>
            <a:endParaRPr sz="2400" dirty="0"/>
          </a:p>
        </p:txBody>
      </p:sp>
      <p:pic>
        <p:nvPicPr>
          <p:cNvPr id="6" name="tmp12A5">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44.7029"/>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6906"/>
    </mc:Choice>
    <mc:Fallback xmlns="">
      <p:transition spd="slow" advTm="46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35"/>
          <p:cNvSpPr txBox="1">
            <a:spLocks noGrp="1"/>
          </p:cNvSpPr>
          <p:nvPr>
            <p:ph type="title"/>
          </p:nvPr>
        </p:nvSpPr>
        <p:spPr>
          <a:xfrm>
            <a:off x="797950" y="228600"/>
            <a:ext cx="9812700" cy="109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200"/>
              <a:buFont typeface="Calibri"/>
              <a:buNone/>
            </a:pPr>
            <a:r>
              <a:rPr lang="en-US" b="1" dirty="0">
                <a:solidFill>
                  <a:srgbClr val="2D2D8A"/>
                </a:solidFill>
              </a:rPr>
              <a:t>Building Positive Relationships</a:t>
            </a:r>
            <a:endParaRPr b="1" dirty="0">
              <a:solidFill>
                <a:srgbClr val="2D2D8A"/>
              </a:solidFill>
            </a:endParaRPr>
          </a:p>
        </p:txBody>
      </p:sp>
      <p:sp>
        <p:nvSpPr>
          <p:cNvPr id="616" name="Google Shape;616;p35"/>
          <p:cNvSpPr txBox="1">
            <a:spLocks noGrp="1"/>
          </p:cNvSpPr>
          <p:nvPr>
            <p:ph type="body" idx="1"/>
          </p:nvPr>
        </p:nvSpPr>
        <p:spPr>
          <a:xfrm>
            <a:off x="1363942" y="736440"/>
            <a:ext cx="9464100" cy="3072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360"/>
              <a:buNone/>
            </a:pPr>
            <a:endParaRPr dirty="0"/>
          </a:p>
          <a:p>
            <a:pPr marL="274320" lvl="0" indent="-274320" algn="l" rtl="0">
              <a:lnSpc>
                <a:spcPct val="90000"/>
              </a:lnSpc>
              <a:spcBef>
                <a:spcPts val="1200"/>
              </a:spcBef>
              <a:spcAft>
                <a:spcPts val="0"/>
              </a:spcAft>
              <a:buClr>
                <a:schemeClr val="dk1"/>
              </a:buClr>
              <a:buSzPts val="3300"/>
              <a:buChar char="•"/>
            </a:pPr>
            <a:r>
              <a:rPr lang="en-US" b="1" dirty="0"/>
              <a:t>I notice statements…</a:t>
            </a:r>
            <a:endParaRPr dirty="0"/>
          </a:p>
          <a:p>
            <a:pPr marL="822960" lvl="1" indent="-274320" algn="l" rtl="0">
              <a:lnSpc>
                <a:spcPct val="90000"/>
              </a:lnSpc>
              <a:spcBef>
                <a:spcPts val="600"/>
              </a:spcBef>
              <a:spcAft>
                <a:spcPts val="0"/>
              </a:spcAft>
              <a:buClr>
                <a:schemeClr val="dk1"/>
              </a:buClr>
              <a:buSzPts val="2800"/>
              <a:buChar char="•"/>
            </a:pPr>
            <a:r>
              <a:rPr lang="en-US" dirty="0"/>
              <a:t>I noticed that you’re wearing a ____________ (external).</a:t>
            </a:r>
            <a:endParaRPr dirty="0"/>
          </a:p>
          <a:p>
            <a:pPr marL="822960" lvl="1" indent="-274320" algn="l" rtl="0">
              <a:lnSpc>
                <a:spcPct val="90000"/>
              </a:lnSpc>
              <a:spcBef>
                <a:spcPts val="600"/>
              </a:spcBef>
              <a:spcAft>
                <a:spcPts val="0"/>
              </a:spcAft>
              <a:buClr>
                <a:schemeClr val="dk1"/>
              </a:buClr>
              <a:buSzPts val="2800"/>
              <a:buChar char="•"/>
            </a:pPr>
            <a:r>
              <a:rPr lang="en-US" dirty="0"/>
              <a:t>I noticed that you helped a student with his backpack this morning (internal).</a:t>
            </a:r>
            <a:endParaRPr dirty="0"/>
          </a:p>
          <a:p>
            <a:pPr marL="274320" lvl="0" indent="-274320" algn="l" rtl="0">
              <a:lnSpc>
                <a:spcPct val="90000"/>
              </a:lnSpc>
              <a:spcBef>
                <a:spcPts val="1200"/>
              </a:spcBef>
              <a:spcAft>
                <a:spcPts val="0"/>
              </a:spcAft>
              <a:buClr>
                <a:schemeClr val="dk1"/>
              </a:buClr>
              <a:buSzPts val="3300"/>
              <a:buChar char="•"/>
            </a:pPr>
            <a:r>
              <a:rPr lang="en-US" b="1" dirty="0"/>
              <a:t>Curiosity questions/statements…</a:t>
            </a:r>
            <a:endParaRPr dirty="0"/>
          </a:p>
          <a:p>
            <a:pPr marL="822960" lvl="1" indent="-274320" algn="l" rtl="0">
              <a:lnSpc>
                <a:spcPct val="90000"/>
              </a:lnSpc>
              <a:spcBef>
                <a:spcPts val="600"/>
              </a:spcBef>
              <a:spcAft>
                <a:spcPts val="0"/>
              </a:spcAft>
              <a:buClr>
                <a:schemeClr val="dk1"/>
              </a:buClr>
              <a:buSzPts val="2800"/>
              <a:buChar char="•"/>
            </a:pPr>
            <a:r>
              <a:rPr lang="en-US" dirty="0"/>
              <a:t>“I’m curious, what did you have for dinner last night?”</a:t>
            </a:r>
            <a:endParaRPr dirty="0"/>
          </a:p>
          <a:p>
            <a:pPr marL="822960" lvl="1" indent="-274320" algn="l" rtl="0">
              <a:lnSpc>
                <a:spcPct val="90000"/>
              </a:lnSpc>
              <a:spcBef>
                <a:spcPts val="600"/>
              </a:spcBef>
              <a:spcAft>
                <a:spcPts val="0"/>
              </a:spcAft>
              <a:buClr>
                <a:schemeClr val="dk1"/>
              </a:buClr>
              <a:buSzPts val="2800"/>
              <a:buChar char="•"/>
            </a:pPr>
            <a:r>
              <a:rPr lang="en-US" dirty="0"/>
              <a:t>“favorite” questions</a:t>
            </a:r>
            <a:endParaRPr dirty="0"/>
          </a:p>
          <a:p>
            <a:pPr marL="822960" lvl="1" indent="-274320" algn="l" rtl="0">
              <a:lnSpc>
                <a:spcPct val="90000"/>
              </a:lnSpc>
              <a:spcBef>
                <a:spcPts val="600"/>
              </a:spcBef>
              <a:spcAft>
                <a:spcPts val="0"/>
              </a:spcAft>
              <a:buClr>
                <a:schemeClr val="dk1"/>
              </a:buClr>
              <a:buSzPts val="2800"/>
              <a:buChar char="•"/>
            </a:pPr>
            <a:r>
              <a:rPr lang="en-US" dirty="0"/>
              <a:t>“I’m curious about what just happened in the hallway. Please tell me about it.”</a:t>
            </a:r>
            <a:endParaRPr dirty="0"/>
          </a:p>
          <a:p>
            <a:pPr marL="274320" lvl="0" indent="-274320" algn="l" rtl="0">
              <a:lnSpc>
                <a:spcPct val="90000"/>
              </a:lnSpc>
              <a:spcBef>
                <a:spcPts val="1200"/>
              </a:spcBef>
              <a:spcAft>
                <a:spcPts val="0"/>
              </a:spcAft>
              <a:buClr>
                <a:schemeClr val="dk1"/>
              </a:buClr>
              <a:buSzPts val="3300"/>
              <a:buChar char="•"/>
            </a:pPr>
            <a:r>
              <a:rPr lang="en-US" b="1" dirty="0"/>
              <a:t>Share something!</a:t>
            </a:r>
            <a:endParaRPr b="1" dirty="0"/>
          </a:p>
          <a:p>
            <a:pPr marL="274320" lvl="0" indent="-60960" algn="l" rtl="0">
              <a:lnSpc>
                <a:spcPct val="90000"/>
              </a:lnSpc>
              <a:spcBef>
                <a:spcPts val="1200"/>
              </a:spcBef>
              <a:spcAft>
                <a:spcPts val="0"/>
              </a:spcAft>
              <a:buClr>
                <a:schemeClr val="dk1"/>
              </a:buClr>
              <a:buSzPts val="3360"/>
              <a:buNone/>
            </a:pPr>
            <a:endParaRPr b="1" dirty="0"/>
          </a:p>
        </p:txBody>
      </p:sp>
      <p:sp>
        <p:nvSpPr>
          <p:cNvPr id="617" name="Google Shape;617;p35"/>
          <p:cNvSpPr txBox="1">
            <a:spLocks noGrp="1"/>
          </p:cNvSpPr>
          <p:nvPr>
            <p:ph type="sldNum" idx="12"/>
          </p:nvPr>
        </p:nvSpPr>
        <p:spPr>
          <a:xfrm>
            <a:off x="8610600" y="6356986"/>
            <a:ext cx="2743200" cy="363854"/>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en-US" b="1">
                <a:solidFill>
                  <a:srgbClr val="888888"/>
                </a:solidFill>
                <a:latin typeface="Arial"/>
                <a:ea typeface="Arial"/>
                <a:cs typeface="Arial"/>
                <a:sym typeface="Arial"/>
              </a:rPr>
              <a:t>27</a:t>
            </a:fld>
            <a:endParaRPr b="1" dirty="0">
              <a:solidFill>
                <a:srgbClr val="888888"/>
              </a:solidFill>
              <a:latin typeface="Arial"/>
              <a:ea typeface="Arial"/>
              <a:cs typeface="Arial"/>
              <a:sym typeface="Arial"/>
            </a:endParaRPr>
          </a:p>
        </p:txBody>
      </p:sp>
      <p:pic>
        <p:nvPicPr>
          <p:cNvPr id="618" name="Google Shape;618;p35"/>
          <p:cNvPicPr preferRelativeResize="0"/>
          <p:nvPr/>
        </p:nvPicPr>
        <p:blipFill rotWithShape="1">
          <a:blip r:embed="rId6">
            <a:alphaModFix/>
          </a:blip>
          <a:srcRect/>
          <a:stretch/>
        </p:blipFill>
        <p:spPr>
          <a:xfrm>
            <a:off x="10805160" y="112396"/>
            <a:ext cx="1359655" cy="852665"/>
          </a:xfrm>
          <a:prstGeom prst="rect">
            <a:avLst/>
          </a:prstGeom>
          <a:noFill/>
          <a:ln>
            <a:noFill/>
          </a:ln>
        </p:spPr>
      </p:pic>
      <p:pic>
        <p:nvPicPr>
          <p:cNvPr id="4" name="tmp8918">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71.4353"/>
                </p14:media>
              </p:ext>
              <p:ext uri="{42D2F446-02D8-4167-A562-619A0277C38B}">
                <p15:isNarration xmlns:p15="http://schemas.microsoft.com/office/powerpoint/2012/main" val="1"/>
              </p:ext>
            </p:extLst>
          </p:nvPr>
        </p:nvPicPr>
        <p:blipFill>
          <a:blip r:embed="rId7"/>
          <a:stretch>
            <a:fillRect/>
          </a:stretch>
        </p:blipFill>
        <p:spPr>
          <a:xfrm>
            <a:off x="11861800" y="101600"/>
            <a:ext cx="228600" cy="228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757"/>
    </mc:Choice>
    <mc:Fallback xmlns="">
      <p:transition spd="slow" advTm="50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g8da91c0420_1_8"/>
          <p:cNvSpPr txBox="1">
            <a:spLocks noGrp="1"/>
          </p:cNvSpPr>
          <p:nvPr>
            <p:ph type="sldNum" idx="12"/>
          </p:nvPr>
        </p:nvSpPr>
        <p:spPr>
          <a:xfrm>
            <a:off x="11033760" y="6400800"/>
            <a:ext cx="548700" cy="37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88888"/>
              </a:buClr>
              <a:buSzPts val="1679"/>
              <a:buFont typeface="Calibri"/>
              <a:buNone/>
            </a:pPr>
            <a:fld id="{00000000-1234-1234-1234-123412341234}" type="slidenum">
              <a:rPr lang="en-US" sz="1679" b="0" i="0" u="none" strike="noStrike" cap="none">
                <a:solidFill>
                  <a:srgbClr val="888888"/>
                </a:solidFill>
                <a:latin typeface="Calibri"/>
                <a:ea typeface="Calibri"/>
                <a:cs typeface="Calibri"/>
                <a:sym typeface="Calibri"/>
              </a:rPr>
              <a:t>28</a:t>
            </a:fld>
            <a:r>
              <a:rPr lang="en-US" sz="1679" b="0" i="0" u="none" strike="noStrike" cap="none" dirty="0">
                <a:solidFill>
                  <a:srgbClr val="888888"/>
                </a:solidFill>
                <a:latin typeface="Calibri"/>
                <a:ea typeface="Calibri"/>
                <a:cs typeface="Calibri"/>
                <a:sym typeface="Calibri"/>
              </a:rPr>
              <a:t>                                     </a:t>
            </a:r>
            <a:endParaRPr sz="1679" b="0" i="0" u="none" strike="noStrike" cap="none" dirty="0">
              <a:solidFill>
                <a:srgbClr val="888888"/>
              </a:solidFill>
              <a:latin typeface="Calibri"/>
              <a:ea typeface="Calibri"/>
              <a:cs typeface="Calibri"/>
              <a:sym typeface="Calibri"/>
            </a:endParaRPr>
          </a:p>
        </p:txBody>
      </p:sp>
      <p:sp>
        <p:nvSpPr>
          <p:cNvPr id="625" name="Google Shape;625;g8da91c0420_1_8"/>
          <p:cNvSpPr txBox="1">
            <a:spLocks noGrp="1"/>
          </p:cNvSpPr>
          <p:nvPr>
            <p:ph type="body" idx="1"/>
          </p:nvPr>
        </p:nvSpPr>
        <p:spPr>
          <a:xfrm>
            <a:off x="5763350" y="1291375"/>
            <a:ext cx="6288900" cy="458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E4E79"/>
              </a:buClr>
              <a:buSzPts val="2600"/>
              <a:buNone/>
            </a:pPr>
            <a:r>
              <a:rPr lang="en-US" sz="3100" dirty="0">
                <a:solidFill>
                  <a:srgbClr val="000000"/>
                </a:solidFill>
              </a:rPr>
              <a:t>Participants will gain a foundational understanding of PBIS and its purpose in the Kyrene School District.</a:t>
            </a:r>
            <a:endParaRPr sz="3100" dirty="0">
              <a:solidFill>
                <a:srgbClr val="000000"/>
              </a:solidFill>
            </a:endParaRPr>
          </a:p>
          <a:p>
            <a:pPr marL="0" lvl="0" indent="0" algn="l" rtl="0">
              <a:lnSpc>
                <a:spcPct val="90000"/>
              </a:lnSpc>
              <a:spcBef>
                <a:spcPts val="0"/>
              </a:spcBef>
              <a:spcAft>
                <a:spcPts val="0"/>
              </a:spcAft>
              <a:buClr>
                <a:srgbClr val="1E4E79"/>
              </a:buClr>
              <a:buSzPts val="2600"/>
              <a:buNone/>
            </a:pPr>
            <a:endParaRPr sz="3100" dirty="0">
              <a:solidFill>
                <a:srgbClr val="000000"/>
              </a:solidFill>
            </a:endParaRPr>
          </a:p>
          <a:p>
            <a:pPr marL="0" lvl="0" indent="0" algn="l" rtl="0">
              <a:lnSpc>
                <a:spcPct val="90000"/>
              </a:lnSpc>
              <a:spcBef>
                <a:spcPts val="450"/>
              </a:spcBef>
              <a:spcAft>
                <a:spcPts val="0"/>
              </a:spcAft>
              <a:buNone/>
            </a:pPr>
            <a:r>
              <a:rPr lang="en-US" sz="3100" dirty="0">
                <a:solidFill>
                  <a:srgbClr val="000000"/>
                </a:solidFill>
              </a:rPr>
              <a:t>Participants will learn the essential components of PBIS:</a:t>
            </a:r>
            <a:endParaRPr sz="3100" dirty="0">
              <a:solidFill>
                <a:srgbClr val="000000"/>
              </a:solidFill>
            </a:endParaRPr>
          </a:p>
          <a:p>
            <a:pPr marL="617220" lvl="1" indent="-250188" algn="l" rtl="0">
              <a:lnSpc>
                <a:spcPct val="90000"/>
              </a:lnSpc>
              <a:spcBef>
                <a:spcPts val="450"/>
              </a:spcBef>
              <a:spcAft>
                <a:spcPts val="0"/>
              </a:spcAft>
              <a:buClr>
                <a:srgbClr val="000000"/>
              </a:buClr>
              <a:buSzPts val="3100"/>
              <a:buChar char="•"/>
            </a:pPr>
            <a:r>
              <a:rPr lang="en-US" sz="3100" dirty="0">
                <a:solidFill>
                  <a:srgbClr val="000000"/>
                </a:solidFill>
              </a:rPr>
              <a:t>school-wide expectations</a:t>
            </a:r>
            <a:endParaRPr sz="3100" dirty="0">
              <a:solidFill>
                <a:srgbClr val="000000"/>
              </a:solidFill>
            </a:endParaRPr>
          </a:p>
          <a:p>
            <a:pPr marL="617220" lvl="1" indent="-250188" algn="l" rtl="0">
              <a:lnSpc>
                <a:spcPct val="90000"/>
              </a:lnSpc>
              <a:spcBef>
                <a:spcPts val="450"/>
              </a:spcBef>
              <a:spcAft>
                <a:spcPts val="0"/>
              </a:spcAft>
              <a:buClr>
                <a:srgbClr val="000000"/>
              </a:buClr>
              <a:buSzPts val="3100"/>
              <a:buChar char="•"/>
            </a:pPr>
            <a:r>
              <a:rPr lang="en-US" sz="3100" dirty="0">
                <a:solidFill>
                  <a:srgbClr val="000000"/>
                </a:solidFill>
              </a:rPr>
              <a:t>positive reinforcement</a:t>
            </a:r>
            <a:endParaRPr sz="3100" dirty="0">
              <a:solidFill>
                <a:srgbClr val="000000"/>
              </a:solidFill>
            </a:endParaRPr>
          </a:p>
          <a:p>
            <a:pPr marL="617220" lvl="1" indent="-250188" algn="l" rtl="0">
              <a:lnSpc>
                <a:spcPct val="90000"/>
              </a:lnSpc>
              <a:spcBef>
                <a:spcPts val="450"/>
              </a:spcBef>
              <a:spcAft>
                <a:spcPts val="0"/>
              </a:spcAft>
              <a:buClr>
                <a:srgbClr val="000000"/>
              </a:buClr>
              <a:buSzPts val="3100"/>
              <a:buChar char="•"/>
            </a:pPr>
            <a:r>
              <a:rPr lang="en-US" sz="3100" dirty="0">
                <a:solidFill>
                  <a:srgbClr val="000000"/>
                </a:solidFill>
              </a:rPr>
              <a:t>positive relationships</a:t>
            </a:r>
            <a:endParaRPr sz="3100" dirty="0">
              <a:solidFill>
                <a:srgbClr val="000000"/>
              </a:solidFill>
            </a:endParaRPr>
          </a:p>
        </p:txBody>
      </p:sp>
      <p:sp>
        <p:nvSpPr>
          <p:cNvPr id="626" name="Google Shape;626;g8da91c0420_1_8"/>
          <p:cNvSpPr txBox="1">
            <a:spLocks noGrp="1"/>
          </p:cNvSpPr>
          <p:nvPr>
            <p:ph type="title"/>
          </p:nvPr>
        </p:nvSpPr>
        <p:spPr>
          <a:xfrm>
            <a:off x="5631776" y="587325"/>
            <a:ext cx="6047700" cy="868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800"/>
              <a:buFont typeface="Calibri"/>
              <a:buNone/>
            </a:pPr>
            <a:r>
              <a:rPr lang="en-US" b="1" dirty="0">
                <a:solidFill>
                  <a:srgbClr val="2D2D8A"/>
                </a:solidFill>
              </a:rPr>
              <a:t>Outcomes:</a:t>
            </a:r>
            <a:endParaRPr b="1" dirty="0">
              <a:solidFill>
                <a:srgbClr val="2D2D8A"/>
              </a:solidFill>
            </a:endParaRPr>
          </a:p>
        </p:txBody>
      </p:sp>
      <p:pic>
        <p:nvPicPr>
          <p:cNvPr id="627" name="Google Shape;627;g8da91c0420_1_8"/>
          <p:cNvPicPr preferRelativeResize="0"/>
          <p:nvPr/>
        </p:nvPicPr>
        <p:blipFill rotWithShape="1">
          <a:blip r:embed="rId6">
            <a:alphaModFix/>
          </a:blip>
          <a:srcRect/>
          <a:stretch/>
        </p:blipFill>
        <p:spPr>
          <a:xfrm>
            <a:off x="9662155" y="91440"/>
            <a:ext cx="1920245" cy="685801"/>
          </a:xfrm>
          <a:prstGeom prst="rect">
            <a:avLst/>
          </a:prstGeom>
          <a:noFill/>
          <a:ln>
            <a:noFill/>
          </a:ln>
        </p:spPr>
      </p:pic>
      <p:pic>
        <p:nvPicPr>
          <p:cNvPr id="628" name="Google Shape;628;g8da91c0420_1_8"/>
          <p:cNvPicPr preferRelativeResize="0"/>
          <p:nvPr/>
        </p:nvPicPr>
        <p:blipFill rotWithShape="1">
          <a:blip r:embed="rId7">
            <a:alphaModFix/>
          </a:blip>
          <a:srcRect/>
          <a:stretch/>
        </p:blipFill>
        <p:spPr>
          <a:xfrm>
            <a:off x="7865975" y="5875070"/>
            <a:ext cx="1086088" cy="822960"/>
          </a:xfrm>
          <a:prstGeom prst="rect">
            <a:avLst/>
          </a:prstGeom>
          <a:noFill/>
          <a:ln>
            <a:noFill/>
          </a:ln>
        </p:spPr>
      </p:pic>
      <p:pic>
        <p:nvPicPr>
          <p:cNvPr id="2" name="tmp969F">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51.6916"/>
                </p14:media>
              </p:ext>
              <p:ext uri="{42D2F446-02D8-4167-A562-619A0277C38B}">
                <p15:isNarration xmlns:p15="http://schemas.microsoft.com/office/powerpoint/2012/main" val="1"/>
              </p:ext>
            </p:extLst>
          </p:nvPr>
        </p:nvPicPr>
        <p:blipFill>
          <a:blip r:embed="rId8"/>
          <a:stretch>
            <a:fillRect/>
          </a:stretch>
        </p:blipFill>
        <p:spPr>
          <a:xfrm>
            <a:off x="11861800" y="101600"/>
            <a:ext cx="228600" cy="228600"/>
          </a:xfrm>
          <a:prstGeom prst="rect">
            <a:avLst/>
          </a:prstGeom>
        </p:spPr>
      </p:pic>
    </p:spTree>
  </p:cSld>
  <p:clrMapOvr>
    <a:masterClrMapping/>
  </p:clrMapOvr>
  <p:transition spd="slow" advTm="2335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900"/>
              <a:buFont typeface="Calibri"/>
              <a:buNone/>
            </a:pPr>
            <a:r>
              <a:rPr lang="en-US" sz="5200" b="1" dirty="0">
                <a:solidFill>
                  <a:srgbClr val="2D2D8A"/>
                </a:solidFill>
              </a:rPr>
              <a:t>PBIS Support</a:t>
            </a:r>
            <a:endParaRPr sz="5200" b="1" dirty="0">
              <a:solidFill>
                <a:srgbClr val="2D2D8A"/>
              </a:solidFill>
            </a:endParaRPr>
          </a:p>
        </p:txBody>
      </p:sp>
      <p:sp>
        <p:nvSpPr>
          <p:cNvPr id="634" name="Google Shape;634;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05740" lvl="0" indent="-45720" algn="l" rtl="0">
              <a:lnSpc>
                <a:spcPct val="90000"/>
              </a:lnSpc>
              <a:spcBef>
                <a:spcPts val="0"/>
              </a:spcBef>
              <a:spcAft>
                <a:spcPts val="0"/>
              </a:spcAft>
              <a:buClr>
                <a:schemeClr val="dk1"/>
              </a:buClr>
              <a:buSzPts val="2520"/>
              <a:buNone/>
            </a:pPr>
            <a:endParaRPr dirty="0"/>
          </a:p>
          <a:p>
            <a:pPr marL="205740" lvl="0" indent="-45720" algn="l" rtl="0">
              <a:lnSpc>
                <a:spcPct val="90000"/>
              </a:lnSpc>
              <a:spcBef>
                <a:spcPts val="0"/>
              </a:spcBef>
              <a:spcAft>
                <a:spcPts val="0"/>
              </a:spcAft>
              <a:buClr>
                <a:schemeClr val="dk1"/>
              </a:buClr>
              <a:buSzPts val="2520"/>
              <a:buNone/>
            </a:pPr>
            <a:endParaRPr dirty="0"/>
          </a:p>
        </p:txBody>
      </p:sp>
      <p:sp>
        <p:nvSpPr>
          <p:cNvPr id="635" name="Google Shape;635;p5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679"/>
              <a:buNone/>
            </a:pPr>
            <a:fld id="{00000000-1234-1234-1234-123412341234}" type="slidenum">
              <a:rPr lang="en-US" sz="1679" b="0"/>
              <a:t>29</a:t>
            </a:fld>
            <a:r>
              <a:rPr lang="en-US" sz="1679" dirty="0"/>
              <a:t>                                     </a:t>
            </a:r>
            <a:endParaRPr sz="1679" dirty="0"/>
          </a:p>
        </p:txBody>
      </p:sp>
      <p:pic>
        <p:nvPicPr>
          <p:cNvPr id="636" name="Google Shape;636;p51"/>
          <p:cNvPicPr preferRelativeResize="0"/>
          <p:nvPr/>
        </p:nvPicPr>
        <p:blipFill rotWithShape="1">
          <a:blip r:embed="rId6">
            <a:alphaModFix/>
          </a:blip>
          <a:srcRect/>
          <a:stretch/>
        </p:blipFill>
        <p:spPr>
          <a:xfrm>
            <a:off x="10805160" y="112396"/>
            <a:ext cx="1359655" cy="852665"/>
          </a:xfrm>
          <a:prstGeom prst="rect">
            <a:avLst/>
          </a:prstGeom>
          <a:noFill/>
          <a:ln>
            <a:noFill/>
          </a:ln>
        </p:spPr>
      </p:pic>
      <p:graphicFrame>
        <p:nvGraphicFramePr>
          <p:cNvPr id="637" name="Google Shape;637;p51"/>
          <p:cNvGraphicFramePr/>
          <p:nvPr>
            <p:extLst>
              <p:ext uri="{D42A27DB-BD31-4B8C-83A1-F6EECF244321}">
                <p14:modId xmlns:p14="http://schemas.microsoft.com/office/powerpoint/2010/main" val="1078692680"/>
              </p:ext>
            </p:extLst>
          </p:nvPr>
        </p:nvGraphicFramePr>
        <p:xfrm>
          <a:off x="952500" y="1825625"/>
          <a:ext cx="10287000" cy="3250150"/>
        </p:xfrm>
        <a:graphic>
          <a:graphicData uri="http://schemas.openxmlformats.org/drawingml/2006/table">
            <a:tbl>
              <a:tblPr>
                <a:noFill/>
                <a:tableStyleId>{D30E7ED8-DAB3-4351-B819-7328DABDC82C}</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614575">
                <a:tc>
                  <a:txBody>
                    <a:bodyPr/>
                    <a:lstStyle/>
                    <a:p>
                      <a:pPr marL="0" lvl="0" indent="0" algn="ctr" rtl="0">
                        <a:spcBef>
                          <a:spcPts val="0"/>
                        </a:spcBef>
                        <a:spcAft>
                          <a:spcPts val="0"/>
                        </a:spcAft>
                        <a:buNone/>
                      </a:pPr>
                      <a:r>
                        <a:rPr lang="en-US" sz="2200" b="1" dirty="0"/>
                        <a:t>School</a:t>
                      </a:r>
                      <a:endParaRPr sz="2200" b="1" dirty="0"/>
                    </a:p>
                  </a:txBody>
                  <a:tcPr marL="91425" marR="91425" marT="91425" marB="91425">
                    <a:solidFill>
                      <a:srgbClr val="FFF2CC"/>
                    </a:solidFill>
                  </a:tcPr>
                </a:tc>
                <a:tc>
                  <a:txBody>
                    <a:bodyPr/>
                    <a:lstStyle/>
                    <a:p>
                      <a:pPr marL="0" lvl="0" indent="0" algn="ctr" rtl="0">
                        <a:spcBef>
                          <a:spcPts val="0"/>
                        </a:spcBef>
                        <a:spcAft>
                          <a:spcPts val="0"/>
                        </a:spcAft>
                        <a:buNone/>
                      </a:pPr>
                      <a:r>
                        <a:rPr lang="en-US" sz="2200" b="1" dirty="0"/>
                        <a:t>District</a:t>
                      </a:r>
                      <a:endParaRPr sz="2200" b="1" dirty="0"/>
                    </a:p>
                  </a:txBody>
                  <a:tcPr marL="91425" marR="91425" marT="91425" marB="91425">
                    <a:solidFill>
                      <a:srgbClr val="FFF2CC"/>
                    </a:solidFill>
                  </a:tcPr>
                </a:tc>
                <a:tc>
                  <a:txBody>
                    <a:bodyPr/>
                    <a:lstStyle/>
                    <a:p>
                      <a:pPr marL="0" lvl="0" indent="0" algn="ctr" rtl="0">
                        <a:spcBef>
                          <a:spcPts val="0"/>
                        </a:spcBef>
                        <a:spcAft>
                          <a:spcPts val="0"/>
                        </a:spcAft>
                        <a:buNone/>
                      </a:pPr>
                      <a:r>
                        <a:rPr lang="en-US" sz="2200" b="1" dirty="0"/>
                        <a:t>State and More</a:t>
                      </a:r>
                      <a:endParaRPr sz="2200" b="1" dirty="0"/>
                    </a:p>
                  </a:txBody>
                  <a:tcPr marL="91425" marR="91425" marT="91425" marB="91425">
                    <a:solidFill>
                      <a:srgbClr val="FFF2CC"/>
                    </a:solidFill>
                  </a:tcPr>
                </a:tc>
                <a:extLst>
                  <a:ext uri="{0D108BD9-81ED-4DB2-BD59-A6C34878D82A}">
                    <a16:rowId xmlns:a16="http://schemas.microsoft.com/office/drawing/2014/main" val="10000"/>
                  </a:ext>
                </a:extLst>
              </a:tr>
              <a:tr h="2635575">
                <a:tc>
                  <a:txBody>
                    <a:bodyPr/>
                    <a:lstStyle/>
                    <a:p>
                      <a:pPr marL="457200" lvl="0" indent="-368300" algn="l" rtl="0">
                        <a:spcBef>
                          <a:spcPts val="0"/>
                        </a:spcBef>
                        <a:spcAft>
                          <a:spcPts val="0"/>
                        </a:spcAft>
                        <a:buSzPts val="2200"/>
                        <a:buChar char="●"/>
                      </a:pPr>
                      <a:r>
                        <a:rPr lang="en-US" sz="2200" dirty="0"/>
                        <a:t>Administrator</a:t>
                      </a:r>
                      <a:endParaRPr sz="2200" dirty="0"/>
                    </a:p>
                    <a:p>
                      <a:pPr marL="457200" lvl="0" indent="-368300" algn="l" rtl="0">
                        <a:spcBef>
                          <a:spcPts val="0"/>
                        </a:spcBef>
                        <a:spcAft>
                          <a:spcPts val="0"/>
                        </a:spcAft>
                        <a:buSzPts val="2200"/>
                        <a:buChar char="●"/>
                      </a:pPr>
                      <a:r>
                        <a:rPr lang="en-US" sz="2200" dirty="0"/>
                        <a:t>PBIS School team</a:t>
                      </a:r>
                      <a:endParaRPr sz="2200" dirty="0"/>
                    </a:p>
                    <a:p>
                      <a:pPr marL="457200" lvl="0" indent="-368300" algn="l" rtl="0">
                        <a:spcBef>
                          <a:spcPts val="0"/>
                        </a:spcBef>
                        <a:spcAft>
                          <a:spcPts val="0"/>
                        </a:spcAft>
                        <a:buSzPts val="2200"/>
                        <a:buChar char="●"/>
                      </a:pPr>
                      <a:r>
                        <a:rPr lang="en-US" sz="2200" dirty="0"/>
                        <a:t>School Behavior Intervention Teacher </a:t>
                      </a:r>
                      <a:endParaRPr sz="2200" dirty="0"/>
                    </a:p>
                  </a:txBody>
                  <a:tcPr marL="91425" marR="91425" marT="91425" marB="91425"/>
                </a:tc>
                <a:tc>
                  <a:txBody>
                    <a:bodyPr/>
                    <a:lstStyle/>
                    <a:p>
                      <a:pPr marL="457200" lvl="0" indent="-368300" algn="l" rtl="0">
                        <a:spcBef>
                          <a:spcPts val="0"/>
                        </a:spcBef>
                        <a:spcAft>
                          <a:spcPts val="0"/>
                        </a:spcAft>
                        <a:buSzPts val="2200"/>
                        <a:buChar char="●"/>
                      </a:pPr>
                      <a:r>
                        <a:rPr lang="en-US" sz="2200" dirty="0"/>
                        <a:t>Sharyn Weinheimer - </a:t>
                      </a:r>
                      <a:r>
                        <a:rPr lang="en-US" sz="2200" u="sng" dirty="0">
                          <a:solidFill>
                            <a:schemeClr val="hlink"/>
                          </a:solidFill>
                        </a:rPr>
                        <a:t>sweinheimer</a:t>
                      </a:r>
                      <a:r>
                        <a:rPr lang="en-US" sz="2200" u="sng" dirty="0">
                          <a:solidFill>
                            <a:schemeClr val="hlink"/>
                          </a:solidFill>
                          <a:hlinkClick r:id="rId7"/>
                        </a:rPr>
                        <a:t>@kyrene.org</a:t>
                      </a:r>
                      <a:r>
                        <a:rPr lang="en-US" sz="2200" dirty="0"/>
                        <a:t> 480-541-1261</a:t>
                      </a:r>
                      <a:endParaRPr sz="2200" dirty="0"/>
                    </a:p>
                  </a:txBody>
                  <a:tcPr marL="91425" marR="91425" marT="91425" marB="91425"/>
                </a:tc>
                <a:tc>
                  <a:txBody>
                    <a:bodyPr/>
                    <a:lstStyle/>
                    <a:p>
                      <a:pPr marL="457200" lvl="0" indent="-368300" algn="l" rtl="0">
                        <a:spcBef>
                          <a:spcPts val="0"/>
                        </a:spcBef>
                        <a:spcAft>
                          <a:spcPts val="0"/>
                        </a:spcAft>
                        <a:buSzPts val="2200"/>
                        <a:buChar char="●"/>
                      </a:pPr>
                      <a:r>
                        <a:rPr lang="en-US" sz="2200" u="sng" dirty="0">
                          <a:solidFill>
                            <a:schemeClr val="hlink"/>
                          </a:solidFill>
                          <a:hlinkClick r:id="rId8"/>
                        </a:rPr>
                        <a:t>www.pbisaz.org</a:t>
                      </a:r>
                      <a:endParaRPr sz="2200" dirty="0"/>
                    </a:p>
                    <a:p>
                      <a:pPr marL="457200" lvl="0" indent="-368300" algn="l" rtl="0">
                        <a:spcBef>
                          <a:spcPts val="0"/>
                        </a:spcBef>
                        <a:spcAft>
                          <a:spcPts val="0"/>
                        </a:spcAft>
                        <a:buSzPts val="2200"/>
                        <a:buChar char="●"/>
                      </a:pPr>
                      <a:r>
                        <a:rPr lang="en-US" sz="2200" u="sng" dirty="0">
                          <a:solidFill>
                            <a:schemeClr val="hlink"/>
                          </a:solidFill>
                          <a:hlinkClick r:id="rId9"/>
                        </a:rPr>
                        <a:t>www.pbis.org</a:t>
                      </a:r>
                      <a:endParaRPr sz="2200" dirty="0"/>
                    </a:p>
                    <a:p>
                      <a:pPr marL="457200" lvl="0" indent="0" algn="l" rtl="0">
                        <a:spcBef>
                          <a:spcPts val="0"/>
                        </a:spcBef>
                        <a:spcAft>
                          <a:spcPts val="0"/>
                        </a:spcAft>
                        <a:buNone/>
                      </a:pPr>
                      <a:endParaRPr sz="2200" dirty="0"/>
                    </a:p>
                    <a:p>
                      <a:pPr marL="457200" lvl="0" indent="0" algn="l" rtl="0">
                        <a:spcBef>
                          <a:spcPts val="0"/>
                        </a:spcBef>
                        <a:spcAft>
                          <a:spcPts val="0"/>
                        </a:spcAft>
                        <a:buNone/>
                      </a:pPr>
                      <a:endParaRPr sz="2200" dirty="0"/>
                    </a:p>
                    <a:p>
                      <a:pPr marL="457200" lvl="0" indent="0" algn="l" rtl="0">
                        <a:spcBef>
                          <a:spcPts val="0"/>
                        </a:spcBef>
                        <a:spcAft>
                          <a:spcPts val="0"/>
                        </a:spcAft>
                        <a:buNone/>
                      </a:pPr>
                      <a:endParaRPr sz="2200" dirty="0"/>
                    </a:p>
                    <a:p>
                      <a:pPr marL="0" lvl="0" indent="0" algn="l" rtl="0">
                        <a:spcBef>
                          <a:spcPts val="0"/>
                        </a:spcBef>
                        <a:spcAft>
                          <a:spcPts val="0"/>
                        </a:spcAft>
                        <a:buNone/>
                      </a:pPr>
                      <a:endParaRPr sz="2200" dirty="0"/>
                    </a:p>
                    <a:p>
                      <a:pPr marL="0" lvl="0" indent="0" algn="l" rtl="0">
                        <a:spcBef>
                          <a:spcPts val="0"/>
                        </a:spcBef>
                        <a:spcAft>
                          <a:spcPts val="0"/>
                        </a:spcAft>
                        <a:buNone/>
                      </a:pPr>
                      <a:endParaRPr sz="2200" dirty="0"/>
                    </a:p>
                  </a:txBody>
                  <a:tcPr marL="91425" marR="91425" marT="91425" marB="91425"/>
                </a:tc>
                <a:extLst>
                  <a:ext uri="{0D108BD9-81ED-4DB2-BD59-A6C34878D82A}">
                    <a16:rowId xmlns:a16="http://schemas.microsoft.com/office/drawing/2014/main" val="10001"/>
                  </a:ext>
                </a:extLst>
              </a:tr>
            </a:tbl>
          </a:graphicData>
        </a:graphic>
      </p:graphicFrame>
      <p:sp>
        <p:nvSpPr>
          <p:cNvPr id="2" name="TextBox 1"/>
          <p:cNvSpPr txBox="1"/>
          <p:nvPr/>
        </p:nvSpPr>
        <p:spPr>
          <a:xfrm>
            <a:off x="4230255" y="5253633"/>
            <a:ext cx="3943927" cy="923330"/>
          </a:xfrm>
          <a:prstGeom prst="rect">
            <a:avLst/>
          </a:prstGeom>
          <a:noFill/>
        </p:spPr>
        <p:txBody>
          <a:bodyPr wrap="square" rtlCol="0">
            <a:spAutoFit/>
          </a:bodyPr>
          <a:lstStyle/>
          <a:p>
            <a:r>
              <a:rPr lang="en-US" sz="5400" dirty="0"/>
              <a:t>Thank you!</a:t>
            </a:r>
          </a:p>
        </p:txBody>
      </p:sp>
      <p:pic>
        <p:nvPicPr>
          <p:cNvPr id="4" name="tmpCCD2">
            <a:hlinkClick r:id="" action="ppaction://media"/>
          </p:cNvPr>
          <p:cNvPicPr>
            <a:picLocks noChangeAspect="1"/>
          </p:cNvPicPr>
          <p:nvPr>
            <a:videoFile r:link="rId1"/>
            <p:custDataLst>
              <p:tags r:id="rId2"/>
            </p:custDataLst>
            <p:extLst>
              <p:ext uri="{DAA4B4D4-6D71-4841-9C94-3DE7FCFB9230}">
                <p14:media xmlns:p14="http://schemas.microsoft.com/office/powerpoint/2010/main" r:embed="rId3">
                  <p14:trim end="61.6598"/>
                </p14:media>
              </p:ext>
              <p:ext uri="{42D2F446-02D8-4167-A562-619A0277C38B}">
                <p15:isNarration xmlns:p15="http://schemas.microsoft.com/office/powerpoint/2012/main" val="1"/>
              </p:ext>
            </p:extLst>
          </p:nvPr>
        </p:nvPicPr>
        <p:blipFill>
          <a:blip r:embed="rId10"/>
          <a:stretch>
            <a:fillRect/>
          </a:stretch>
        </p:blipFill>
        <p:spPr>
          <a:xfrm>
            <a:off x="11861800" y="101600"/>
            <a:ext cx="228600" cy="228600"/>
          </a:xfrm>
          <a:prstGeom prst="rect">
            <a:avLst/>
          </a:prstGeom>
        </p:spPr>
      </p:pic>
    </p:spTree>
  </p:cSld>
  <p:clrMapOvr>
    <a:masterClrMapping/>
  </p:clrMapOvr>
  <p:transition spd="slow" advTm="19118">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0324|recordLength=10402|start=0|end=10324|audioFormat={00001610-0000-0010-8000-00AA00389B71}|audioRate=44100|muted=false|volume=0.8|fadeIn=0|fadeOut=0|videoFormat={34363248-0000-0010-8000-00AA00389B71}|videoRate=15|videoWidth=256|videoHeight=256"/>
</p:tagLst>
</file>

<file path=ppt/tags/tag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22901|recordLength=22987|start=0|end=22901|audioFormat={00001610-0000-0010-8000-00AA00389B71}|audioRate=44100|muted=false|volume=0.8|fadeIn=0|fadeOut=0|videoFormat={34363248-0000-0010-8000-00AA00389B71}|videoRate=15|videoWidth=256|videoHeight=256"/>
</p:tagLst>
</file>

<file path=ppt/tags/tag3.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4507|recordLength=14535|start=0|end=14507|audioFormat={00001610-0000-0010-8000-00AA00389B71}|audioRate=44100|muted=false|volume=0.8|fadeIn=0|fadeOut=0|videoFormat={34363248-0000-0010-8000-00AA00389B71}|videoRate=15|videoWidth=256|videoHeight=256"/>
</p:tagLst>
</file>

<file path=ppt/tags/tag4.xml><?xml version="1.0" encoding="utf-8"?>
<p:tagLst xmlns:a="http://schemas.openxmlformats.org/drawingml/2006/main" xmlns:r="http://schemas.openxmlformats.org/officeDocument/2006/relationships" xmlns:p="http://schemas.openxmlformats.org/presentationml/2006/main">
  <p:tag name="TIMING" val="|24.85"/>
</p:tagLst>
</file>

<file path=ppt/tags/tag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4881|recordLength=34933|start=0|end=34881|audioFormat={00001610-0000-0010-8000-00AA00389B71}|audioRate=44100|muted=false|volume=0.8|fadeIn=0|fadeOut=0|videoFormat={34363248-0000-0010-8000-00AA00389B71}|videoRate=15|videoWidth=256|videoHeight=256"/>
</p:tagLst>
</file>

<file path=ppt/tags/tag6.xml><?xml version="1.0" encoding="utf-8"?>
<p:tagLst xmlns:a="http://schemas.openxmlformats.org/drawingml/2006/main" xmlns:r="http://schemas.openxmlformats.org/officeDocument/2006/relationships" xmlns:p="http://schemas.openxmlformats.org/presentationml/2006/main">
  <p:tag name="TIMING" val="|28.706|5.121|6.153"/>
</p:tagLst>
</file>

<file path=ppt/tags/tag7.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9153|recordLength=49203|start=0|end=49153|audioFormat={00001610-0000-0010-8000-00AA00389B71}|audioRate=44100|muted=false|volume=0.8|fadeIn=0|fadeOut=0|videoFormat={34363248-0000-0010-8000-00AA00389B71}|videoRate=15|videoWidth=256|videoHeight=256"/>
</p:tagLst>
</file>

<file path=ppt/tags/tag8.xml><?xml version="1.0" encoding="utf-8"?>
<p:tagLst xmlns:a="http://schemas.openxmlformats.org/drawingml/2006/main" xmlns:r="http://schemas.openxmlformats.org/officeDocument/2006/relationships" xmlns:p="http://schemas.openxmlformats.org/presentationml/2006/main">
  <p:tag name="TIMING" val="|7.555|14.283|13.382"/>
</p:tagLst>
</file>

<file path=ppt/tags/tag9.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6725|recordLength=46764|start=0|end=46725|audioFormat={00001610-0000-0010-8000-00AA00389B71}|audioRate=44100|muted=false|volume=0.8|fadeIn=0|fadeOut=0|videoFormat={34363248-0000-0010-8000-00AA00389B71}|videoRate=15|videoWidth=256|videoHeight=256"/>
</p:tagLst>
</file>

<file path=ppt/tags/tag10.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8047|recordLength=18111|start=0|end=18047|audioFormat={00001610-0000-0010-8000-00AA00389B71}|audioRate=44100|muted=false|volume=0.8|fadeIn=0|fadeOut=0|videoFormat={34363248-0000-0010-8000-00AA00389B71}|videoRate=15|videoWidth=256|videoHeight=256"/>
</p:tagLst>
</file>

<file path=ppt/tags/tag11.xml><?xml version="1.0" encoding="utf-8"?>
<p:tagLst xmlns:a="http://schemas.openxmlformats.org/drawingml/2006/main" xmlns:r="http://schemas.openxmlformats.org/officeDocument/2006/relationships" xmlns:p="http://schemas.openxmlformats.org/presentationml/2006/main">
  <p:tag name="TIMING" val="|10.647|5.415|6.784|7.848"/>
</p:tagLst>
</file>

<file path=ppt/tags/tag1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9181|recordLength=59266|start=0|end=59181|audioFormat={00001610-0000-0010-8000-00AA00389B71}|audioRate=44100|muted=false|volume=0.8|fadeIn=0|fadeOut=0|videoFormat={34363248-0000-0010-8000-00AA00389B71}|videoRate=15|videoWidth=256|videoHeight=256"/>
</p:tagLst>
</file>

<file path=ppt/tags/tag13.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3154|recordLength=13212|start=0|end=13154|audioFormat={00001610-0000-0010-8000-00AA00389B71}|audioRate=44100|muted=false|volume=0.8|fadeIn=0|fadeOut=0|videoFormat={34363248-0000-0010-8000-00AA00389B71}|videoRate=15|videoWidth=256|videoHeight=256"/>
</p:tagLst>
</file>

<file path=ppt/tags/tag14.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1441|recordLength=11470|start=0|end=11441|audioFormat={00001610-0000-0010-8000-00AA00389B71}|audioRate=44100|muted=false|volume=0.8|fadeIn=0|fadeOut=0|videoFormat={34363248-0000-0010-8000-00AA00389B71}|videoRate=15|videoWidth=256|videoHeight=256"/>
</p:tagLst>
</file>

<file path=ppt/tags/tag1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5954|recordLength=15999|start=0|end=15954|audioFormat={00001610-0000-0010-8000-00AA00389B71}|audioRate=44100|muted=false|volume=0.8|fadeIn=0|fadeOut=0|videoFormat={34363248-0000-0010-8000-00AA00389B71}|videoRate=15|videoWidth=256|videoHeight=256"/>
</p:tagLst>
</file>

<file path=ppt/tags/tag16.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29164|recordLength=29210|start=0|end=29164|audioFormat={00001610-0000-0010-8000-00AA00389B71}|audioRate=44100|muted=false|volume=0.8|fadeIn=0|fadeOut=0|videoFormat={34363248-0000-0010-8000-00AA00389B71}|videoRate=15|videoWidth=256|videoHeight=256"/>
</p:tagLst>
</file>

<file path=ppt/tags/tag17.xml><?xml version="1.0" encoding="utf-8"?>
<p:tagLst xmlns:a="http://schemas.openxmlformats.org/drawingml/2006/main" xmlns:r="http://schemas.openxmlformats.org/officeDocument/2006/relationships" xmlns:p="http://schemas.openxmlformats.org/presentationml/2006/main">
  <p:tag name="TIMING" val="|37.262"/>
</p:tagLst>
</file>

<file path=ppt/tags/tag18.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84517|recordLength=84599|start=0|end=84517|audioFormat={00001610-0000-0010-8000-00AA00389B71}|audioRate=44100|muted=false|volume=0.8|fadeIn=0|fadeOut=0|videoFormat={34363248-0000-0010-8000-00AA00389B71}|videoRate=15|videoWidth=256|videoHeight=256"/>
</p:tagLst>
</file>

<file path=ppt/tags/tag19.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26301|recordLength=26333|start=0|end=26301|audioFormat={00001610-0000-0010-8000-00AA00389B71}|audioRate=44100|muted=false|volume=0.8|fadeIn=0|fadeOut=0|videoFormat={34363248-0000-0010-8000-00AA00389B71}|videoRate=15|videoWidth=256|videoHeight=256"/>
</p:tagLst>
</file>

<file path=ppt/tags/tag20.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8564|recordLength=18622|start=0|end=18564|audioFormat={00001610-0000-0010-8000-00AA00389B71}|audioRate=44100|muted=false|volume=0.8|fadeIn=0|fadeOut=0|videoFormat={34363248-0000-0010-8000-00AA00389B71}|videoRate=15|videoWidth=256|videoHeight=256"/>
</p:tagLst>
</file>

<file path=ppt/tags/tag21.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26667|recordLength=26702|start=0|end=26667|audioFormat={00001610-0000-0010-8000-00AA00389B71}|audioRate=44100|muted=false|volume=0.8|fadeIn=0|fadeOut=0|videoFormat={34363248-0000-0010-8000-00AA00389B71}|videoRate=15|videoWidth=256|videoHeight=256"/>
</p:tagLst>
</file>

<file path=ppt/tags/tag2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1848|recordLength=31904|start=0|end=31848|audioFormat={00001610-0000-0010-8000-00AA00389B71}|audioRate=44100|muted=false|volume=0.8|fadeIn=0|fadeOut=0|videoFormat={34363248-0000-0010-8000-00AA00389B71}|videoRate=15|videoWidth=256|videoHeight=256"/>
</p:tagLst>
</file>

<file path=ppt/tags/tag23.xml><?xml version="1.0" encoding="utf-8"?>
<p:tagLst xmlns:a="http://schemas.openxmlformats.org/drawingml/2006/main" xmlns:r="http://schemas.openxmlformats.org/officeDocument/2006/relationships" xmlns:p="http://schemas.openxmlformats.org/presentationml/2006/main">
  <p:tag name="TIMING" val="|13.124|0.8620005|8.556|5.683001|9.372"/>
</p:tagLst>
</file>

<file path=ppt/tags/tag24.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6592|recordLength=46625|start=0|end=46592|audioFormat={00001610-0000-0010-8000-00AA00389B71}|audioRate=44100|muted=false|volume=0.8|fadeIn=0|fadeOut=0|videoFormat={34363248-0000-0010-8000-00AA00389B71}|videoRate=15|videoWidth=256|videoHeight=256"/>
</p:tagLst>
</file>

<file path=ppt/tags/tag2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5248|recordLength=55309|start=0|end=55248|audioFormat={00001610-0000-0010-8000-00AA00389B71}|audioRate=44100|muted=false|volume=0.8|fadeIn=0|fadeOut=0|videoFormat={34363248-0000-0010-8000-00AA00389B71}|videoRate=15|videoWidth=256|videoHeight=256"/>
</p:tagLst>
</file>

<file path=ppt/tags/tag26.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1853|recordLength=51943|start=0|end=51853|audioFormat={00001610-0000-0010-8000-00AA00389B71}|audioRate=44100|muted=false|volume=0.8|fadeIn=0|fadeOut=0|videoFormat={34363248-0000-0010-8000-00AA00389B71}|videoRate=15|videoWidth=256|videoHeight=256"/>
</p:tagLst>
</file>

<file path=ppt/tags/tag27.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31417|recordLength=31466|start=0|end=31417|audioFormat={00001610-0000-0010-8000-00AA00389B71}|audioRate=44100|muted=false|volume=0.8|fadeIn=0|fadeOut=0|videoFormat={34363248-0000-0010-8000-00AA00389B71}|videoRate=15|videoWidth=256|videoHeight=256"/>
</p:tagLst>
</file>

<file path=ppt/tags/tag28.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61466|recordLength=61556|start=0|end=61466|audioFormat={00001610-0000-0010-8000-00AA00389B71}|audioRate=44100|muted=false|volume=0.8|fadeIn=0|fadeOut=0|videoFormat={34363248-0000-0010-8000-00AA00389B71}|videoRate=15|videoWidth=256|videoHeight=256"/>
</p:tagLst>
</file>

<file path=ppt/tags/tag29.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4617|recordLength=54682|start=0|end=54617|audioFormat={00001610-0000-0010-8000-00AA00389B71}|audioRate=44100|muted=false|volume=0.8|fadeIn=0|fadeOut=0|videoFormat={34363248-0000-0010-8000-00AA00389B71}|videoRate=15|videoWidth=256|videoHeight=256"/>
</p:tagLst>
</file>

<file path=ppt/tags/tag30.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1747|recordLength=11799|start=0|end=11747|audioFormat={00001610-0000-0010-8000-00AA00389B71}|audioRate=44100|muted=false|volume=0.8|fadeIn=0|fadeOut=0|videoFormat={34363248-0000-0010-8000-00AA00389B71}|videoRate=15|videoWidth=256|videoHeight=256"/>
</p:tagLst>
</file>

<file path=ppt/tags/tag31.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2083|recordLength=12133|start=0|end=12083|audioFormat={00001610-0000-0010-8000-00AA00389B71}|audioRate=44100|muted=false|volume=0.8|fadeIn=0|fadeOut=0|videoFormat={34363248-0000-0010-8000-00AA00389B71}|videoRate=15|videoWidth=256|videoHeight=256"/>
</p:tagLst>
</file>

<file path=ppt/tags/tag32.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46906|recordLength=46950|start=0|end=46906|audioFormat={00001610-0000-0010-8000-00AA00389B71}|audioRate=44100|muted=false|volume=0.8|fadeIn=0|fadeOut=0|videoFormat={34363248-0000-0010-8000-00AA00389B71}|videoRate=15|videoWidth=256|videoHeight=256"/>
</p:tagLst>
</file>

<file path=ppt/tags/tag33.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50757|recordLength=50828|start=0|end=50757|audioFormat={00001610-0000-0010-8000-00AA00389B71}|audioRate=44100|muted=false|volume=0.8|fadeIn=0|fadeOut=0|videoFormat={34363248-0000-0010-8000-00AA00389B71}|videoRate=15|videoWidth=256|videoHeight=256"/>
</p:tagLst>
</file>

<file path=ppt/tags/tag34.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23354|recordLength=23405|start=0|end=23354|audioFormat={00001610-0000-0010-8000-00AA00389B71}|audioRate=44100|muted=false|volume=0.8|fadeIn=0|fadeOut=0|videoFormat={34363248-0000-0010-8000-00AA00389B71}|videoRate=15|videoWidth=256|videoHeight=256"/>
</p:tagLst>
</file>

<file path=ppt/tags/tag35.xml><?xml version="1.0" encoding="utf-8"?>
<p:tagLst xmlns:a="http://schemas.openxmlformats.org/drawingml/2006/main" xmlns:r="http://schemas.openxmlformats.org/officeDocument/2006/relationships" xmlns:p="http://schemas.openxmlformats.org/presentationml/2006/main">
  <p:tag name="ATHENA.MIXSHAPE" val="|streamable=true|audioOnly=true|recordStart=0|recordEnd=19118|recordLength=19179|start=0|end=19118|audioFormat={00001610-0000-0010-8000-00AA00389B71}|audioRate=44100|muted=false|volume=0.8|fadeIn=0|fadeOut=0|videoFormat={34363248-0000-0010-8000-00AA00389B71}|videoRate=15|videoWidth=256|videoHeight=256"/>
</p:tagLst>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yrene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2088</TotalTime>
  <Words>3243</Words>
  <Application>Microsoft Office PowerPoint</Application>
  <PresentationFormat>Widescreen</PresentationFormat>
  <Paragraphs>318</Paragraphs>
  <Slides>29</Slides>
  <Notes>29</Notes>
  <HiddenSlides>0</HiddenSlides>
  <MMClips>29</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Arial</vt:lpstr>
      <vt:lpstr>Calibri</vt:lpstr>
      <vt:lpstr>Noto Sans Symbols</vt:lpstr>
      <vt:lpstr>Palatino</vt:lpstr>
      <vt:lpstr>Times</vt:lpstr>
      <vt:lpstr>Times New Roman</vt:lpstr>
      <vt:lpstr>Verdana</vt:lpstr>
      <vt:lpstr>1_Office Theme</vt:lpstr>
      <vt:lpstr>Kyrene Template</vt:lpstr>
      <vt:lpstr>Custom Design</vt:lpstr>
      <vt:lpstr>Positive Behavior Interventions  and Supports (PBIS)  Foundational Training</vt:lpstr>
      <vt:lpstr>Outcomes:</vt:lpstr>
      <vt:lpstr>Proficiency Scale</vt:lpstr>
      <vt:lpstr>Multi-Tiered Systems of Support (MTSS) Defined</vt:lpstr>
      <vt:lpstr>What is PBIS?</vt:lpstr>
      <vt:lpstr>PowerPoint Presentation</vt:lpstr>
      <vt:lpstr>PBIS in the Kyrene School District</vt:lpstr>
      <vt:lpstr>PowerPoint Presentation</vt:lpstr>
      <vt:lpstr>Check for Understanding</vt:lpstr>
      <vt:lpstr>PowerPoint Presentation</vt:lpstr>
      <vt:lpstr>PowerPoint Presentation</vt:lpstr>
      <vt:lpstr>School Wide Expectations</vt:lpstr>
      <vt:lpstr>PowerPoint Presentation</vt:lpstr>
      <vt:lpstr>PowerPoint Presentation</vt:lpstr>
      <vt:lpstr>Check for Understanding</vt:lpstr>
      <vt:lpstr>Behavior Expectations</vt:lpstr>
      <vt:lpstr>PBIS School Teams</vt:lpstr>
      <vt:lpstr>PowerPoint Presentation</vt:lpstr>
      <vt:lpstr>We Teach the Expectations</vt:lpstr>
      <vt:lpstr>The Power of Positive Reinforcement</vt:lpstr>
      <vt:lpstr>We Reinforce Expectations</vt:lpstr>
      <vt:lpstr> 3 Steps for Positive Reinforcement</vt:lpstr>
      <vt:lpstr>Examples and Non-Examples:</vt:lpstr>
      <vt:lpstr>Take time to practice!</vt:lpstr>
      <vt:lpstr>Monetary/Non-Monetary Incentives</vt:lpstr>
      <vt:lpstr>Building Positive Relationships</vt:lpstr>
      <vt:lpstr>Building Positive Relationships</vt:lpstr>
      <vt:lpstr>Outcomes:</vt:lpstr>
      <vt:lpstr>PBIS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Behavior Intervention  and Supports (PBIS)  Foundational Training</dc:title>
  <dc:creator>Cataleta, Jenna</dc:creator>
  <cp:lastModifiedBy>Weinheimer, Sharyn</cp:lastModifiedBy>
  <cp:revision>52</cp:revision>
  <dcterms:created xsi:type="dcterms:W3CDTF">2019-12-16T16:32:29Z</dcterms:created>
  <dcterms:modified xsi:type="dcterms:W3CDTF">2023-01-10T21:10:29Z</dcterms:modified>
</cp:coreProperties>
</file>