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7" r:id="rId2"/>
    <p:sldMasterId id="2147483675" r:id="rId3"/>
    <p:sldMasterId id="2147483682" r:id="rId4"/>
    <p:sldMasterId id="2147483685" r:id="rId5"/>
    <p:sldMasterId id="2147483688" r:id="rId6"/>
  </p:sldMasterIdLst>
  <p:notesMasterIdLst>
    <p:notesMasterId r:id="rId52"/>
  </p:notesMasterIdLst>
  <p:sldIdLst>
    <p:sldId id="257" r:id="rId7"/>
    <p:sldId id="258" r:id="rId8"/>
    <p:sldId id="329" r:id="rId9"/>
    <p:sldId id="325" r:id="rId10"/>
    <p:sldId id="327" r:id="rId11"/>
    <p:sldId id="260" r:id="rId12"/>
    <p:sldId id="261" r:id="rId13"/>
    <p:sldId id="263" r:id="rId14"/>
    <p:sldId id="265" r:id="rId15"/>
    <p:sldId id="318" r:id="rId16"/>
    <p:sldId id="335" r:id="rId17"/>
    <p:sldId id="310" r:id="rId18"/>
    <p:sldId id="319" r:id="rId19"/>
    <p:sldId id="336" r:id="rId20"/>
    <p:sldId id="332" r:id="rId21"/>
    <p:sldId id="337" r:id="rId22"/>
    <p:sldId id="314" r:id="rId23"/>
    <p:sldId id="282" r:id="rId24"/>
    <p:sldId id="284" r:id="rId25"/>
    <p:sldId id="288" r:id="rId26"/>
    <p:sldId id="291" r:id="rId27"/>
    <p:sldId id="289" r:id="rId28"/>
    <p:sldId id="292" r:id="rId29"/>
    <p:sldId id="331" r:id="rId30"/>
    <p:sldId id="293" r:id="rId31"/>
    <p:sldId id="338" r:id="rId32"/>
    <p:sldId id="294" r:id="rId33"/>
    <p:sldId id="324" r:id="rId34"/>
    <p:sldId id="334" r:id="rId35"/>
    <p:sldId id="295" r:id="rId36"/>
    <p:sldId id="296" r:id="rId37"/>
    <p:sldId id="330" r:id="rId38"/>
    <p:sldId id="298" r:id="rId39"/>
    <p:sldId id="300" r:id="rId40"/>
    <p:sldId id="339" r:id="rId41"/>
    <p:sldId id="299" r:id="rId42"/>
    <p:sldId id="333" r:id="rId43"/>
    <p:sldId id="305" r:id="rId44"/>
    <p:sldId id="306" r:id="rId45"/>
    <p:sldId id="307" r:id="rId46"/>
    <p:sldId id="340" r:id="rId47"/>
    <p:sldId id="308" r:id="rId48"/>
    <p:sldId id="309" r:id="rId49"/>
    <p:sldId id="328" r:id="rId50"/>
    <p:sldId id="312"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E6ED"/>
    <a:srgbClr val="82599F"/>
    <a:srgbClr val="D883FF"/>
    <a:srgbClr val="73FEFF"/>
    <a:srgbClr val="FF8AD8"/>
    <a:srgbClr val="E69FF0"/>
    <a:srgbClr val="D5FC79"/>
    <a:srgbClr val="655BA0"/>
    <a:srgbClr val="9481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53"/>
    <p:restoredTop sz="95687"/>
  </p:normalViewPr>
  <p:slideViewPr>
    <p:cSldViewPr snapToGrid="0" snapToObjects="1">
      <p:cViewPr varScale="1">
        <p:scale>
          <a:sx n="90" d="100"/>
          <a:sy n="90" d="100"/>
        </p:scale>
        <p:origin x="480" y="20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3C589-8B4D-764C-9013-78E6AE2A050A}" type="datetimeFigureOut">
              <a:rPr lang="en-US" smtClean="0"/>
              <a:t>2/13/22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3ACCD5-BD14-4E46-B867-33F25ED4EBEA}" type="slidenum">
              <a:rPr lang="en-US" smtClean="0"/>
              <a:t>‹#›</a:t>
            </a:fld>
            <a:endParaRPr lang="en-US"/>
          </a:p>
        </p:txBody>
      </p:sp>
    </p:spTree>
    <p:extLst>
      <p:ext uri="{BB962C8B-B14F-4D97-AF65-F5344CB8AC3E}">
        <p14:creationId xmlns:p14="http://schemas.microsoft.com/office/powerpoint/2010/main" val="480997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71a5a7a2b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71a5a7a2b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f07ffd014a_0_14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f07ffd014a_0_14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87477E5A-4A4E-404C-AE3B-4B4A791F37E8}" type="slidenum">
              <a:rPr lang="en-US" altLang="x-none" sz="1200"/>
              <a:pPr eaLnBrk="1" hangingPunct="1"/>
              <a:t>7</a:t>
            </a:fld>
            <a:endParaRPr lang="en-US" altLang="x-none"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x-none" altLang="x-none">
              <a:latin typeface="Arial" charset="0"/>
              <a:ea typeface="ＭＳ Ｐゴシック" charset="-128"/>
            </a:endParaRPr>
          </a:p>
        </p:txBody>
      </p:sp>
    </p:spTree>
    <p:extLst>
      <p:ext uri="{BB962C8B-B14F-4D97-AF65-F5344CB8AC3E}">
        <p14:creationId xmlns:p14="http://schemas.microsoft.com/office/powerpoint/2010/main" val="1334624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0" name="Google Shape;39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91" name="Google Shape;39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lt1"/>
                </a:solidFill>
                <a:latin typeface="Arial"/>
                <a:ea typeface="Arial"/>
                <a:cs typeface="Arial"/>
                <a:sym typeface="Arial"/>
              </a:rPr>
              <a:t>18</a:t>
            </a:fld>
            <a:endParaRPr sz="1200">
              <a:solidFill>
                <a:schemeClr val="lt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7" name="Google Shape;40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9" name="Google Shape;43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7" name="Google Shape;44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23</a:t>
            </a:fld>
            <a:endParaRPr sz="1200">
              <a:solidFill>
                <a:schemeClr val="dk1"/>
              </a:solidFill>
              <a:latin typeface="Arial"/>
              <a:ea typeface="Arial"/>
              <a:cs typeface="Arial"/>
              <a:sym typeface="Arial"/>
            </a:endParaRPr>
          </a:p>
        </p:txBody>
      </p:sp>
      <p:sp>
        <p:nvSpPr>
          <p:cNvPr id="472" name="Google Shape;47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3" name="Google Shape;47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6363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0" name="Google Shape;54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3813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7" name="Google Shape;49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5" name="Google Shape;50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2" name="Google Shape;51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3723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8" name="Google Shape;54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0" name="Google Shape;54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37</a:t>
            </a:fld>
            <a:endParaRPr sz="1200">
              <a:solidFill>
                <a:schemeClr val="dk1"/>
              </a:solidFill>
              <a:latin typeface="Arial"/>
              <a:ea typeface="Arial"/>
              <a:cs typeface="Arial"/>
              <a:sym typeface="Arial"/>
            </a:endParaRPr>
          </a:p>
        </p:txBody>
      </p:sp>
      <p:sp>
        <p:nvSpPr>
          <p:cNvPr id="472" name="Google Shape;47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3" name="Google Shape;473;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916965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6" name="Google Shape;616;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3" name="Google Shape;62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7" name="Google Shape;60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70825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69: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655" name="Google Shape;655;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8" name="Google Shape;68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esentation Intr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0A18-05D3-9140-842F-15BB5118BE6C}"/>
              </a:ext>
            </a:extLst>
          </p:cNvPr>
          <p:cNvSpPr>
            <a:spLocks noGrp="1"/>
          </p:cNvSpPr>
          <p:nvPr>
            <p:ph type="ctrTitle" hasCustomPrompt="1"/>
          </p:nvPr>
        </p:nvSpPr>
        <p:spPr>
          <a:xfrm>
            <a:off x="2996120" y="1926076"/>
            <a:ext cx="6485106" cy="2206457"/>
          </a:xfrm>
          <a:prstGeom prst="rect">
            <a:avLst/>
          </a:prstGeom>
        </p:spPr>
        <p:txBody>
          <a:bodyPr anchor="b"/>
          <a:lstStyle>
            <a:lvl1pPr algn="l">
              <a:defRPr sz="7200" b="1" i="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Title of Presentation</a:t>
            </a:r>
          </a:p>
        </p:txBody>
      </p:sp>
      <p:sp>
        <p:nvSpPr>
          <p:cNvPr id="3" name="Subtitle 2">
            <a:extLst>
              <a:ext uri="{FF2B5EF4-FFF2-40B4-BE49-F238E27FC236}">
                <a16:creationId xmlns:a16="http://schemas.microsoft.com/office/drawing/2014/main" id="{B0C8D200-1D4F-8945-B9D0-D4A8C4FA1F1C}"/>
              </a:ext>
            </a:extLst>
          </p:cNvPr>
          <p:cNvSpPr>
            <a:spLocks noGrp="1"/>
          </p:cNvSpPr>
          <p:nvPr>
            <p:ph type="subTitle" idx="1"/>
          </p:nvPr>
        </p:nvSpPr>
        <p:spPr>
          <a:xfrm>
            <a:off x="2996120" y="4435813"/>
            <a:ext cx="6485106" cy="1444557"/>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1061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ighlighted Text / Number COLOR">
    <p:spTree>
      <p:nvGrpSpPr>
        <p:cNvPr id="1" name=""/>
        <p:cNvGrpSpPr/>
        <p:nvPr/>
      </p:nvGrpSpPr>
      <p:grpSpPr>
        <a:xfrm>
          <a:off x="0" y="0"/>
          <a:ext cx="0" cy="0"/>
          <a:chOff x="0" y="0"/>
          <a:chExt cx="0" cy="0"/>
        </a:xfrm>
      </p:grpSpPr>
      <p:sp>
        <p:nvSpPr>
          <p:cNvPr id="3" name="Content Placeholder 8">
            <a:extLst>
              <a:ext uri="{FF2B5EF4-FFF2-40B4-BE49-F238E27FC236}">
                <a16:creationId xmlns:a16="http://schemas.microsoft.com/office/drawing/2014/main" id="{D5F88158-9B7E-FA4F-8FA2-AF03A58C4DBE}"/>
              </a:ext>
            </a:extLst>
          </p:cNvPr>
          <p:cNvSpPr>
            <a:spLocks noGrp="1"/>
          </p:cNvSpPr>
          <p:nvPr>
            <p:ph sz="quarter" idx="10" hasCustomPrompt="1"/>
          </p:nvPr>
        </p:nvSpPr>
        <p:spPr>
          <a:xfrm>
            <a:off x="1749886" y="2333482"/>
            <a:ext cx="9223148" cy="2856826"/>
          </a:xfrm>
          <a:prstGeom prst="rect">
            <a:avLst/>
          </a:prstGeom>
        </p:spPr>
        <p:txBody>
          <a:bodyPr/>
          <a:lstStyle>
            <a:lvl1pPr marL="0" indent="0">
              <a:buNone/>
              <a:defRPr sz="9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Oversized</a:t>
            </a:r>
          </a:p>
          <a:p>
            <a:pPr lvl="0"/>
            <a:r>
              <a:rPr lang="en-US" dirty="0"/>
              <a:t>Text / Number</a:t>
            </a:r>
          </a:p>
        </p:txBody>
      </p:sp>
      <p:sp>
        <p:nvSpPr>
          <p:cNvPr id="4" name="Text Placeholder 10">
            <a:extLst>
              <a:ext uri="{FF2B5EF4-FFF2-40B4-BE49-F238E27FC236}">
                <a16:creationId xmlns:a16="http://schemas.microsoft.com/office/drawing/2014/main" id="{373A27E3-C1B3-174B-B397-3C7F3062BA1E}"/>
              </a:ext>
            </a:extLst>
          </p:cNvPr>
          <p:cNvSpPr>
            <a:spLocks noGrp="1"/>
          </p:cNvSpPr>
          <p:nvPr>
            <p:ph type="body" sz="quarter" idx="11" hasCustomPrompt="1"/>
          </p:nvPr>
        </p:nvSpPr>
        <p:spPr>
          <a:xfrm>
            <a:off x="1770289" y="5364026"/>
            <a:ext cx="9259888" cy="995363"/>
          </a:xfrm>
          <a:prstGeom prst="rect">
            <a:avLst/>
          </a:prstGeom>
        </p:spPr>
        <p:txBody>
          <a:bodyPr/>
          <a:lstStyle>
            <a:lvl1pPr marL="0" indent="0">
              <a:buNone/>
              <a:defRPr>
                <a:solidFill>
                  <a:schemeClr val="bg1"/>
                </a:solidFill>
              </a:defRPr>
            </a:lvl1pPr>
          </a:lstStyle>
          <a:p>
            <a:pPr>
              <a:lnSpc>
                <a:spcPts val="4160"/>
              </a:lnSpc>
            </a:pPr>
            <a:r>
              <a:rPr lang="en-US" sz="2800" spc="288" dirty="0">
                <a:latin typeface="Open Sans" panose="020B0606030504020204" pitchFamily="34" charset="0"/>
              </a:rPr>
              <a:t>SUBTITLE</a:t>
            </a:r>
          </a:p>
        </p:txBody>
      </p:sp>
    </p:spTree>
    <p:extLst>
      <p:ext uri="{BB962C8B-B14F-4D97-AF65-F5344CB8AC3E}">
        <p14:creationId xmlns:p14="http://schemas.microsoft.com/office/powerpoint/2010/main" val="460100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2827F0-C0C9-8548-B05C-EA687E0F1CE3}"/>
              </a:ext>
            </a:extLst>
          </p:cNvPr>
          <p:cNvSpPr>
            <a:spLocks noGrp="1"/>
          </p:cNvSpPr>
          <p:nvPr>
            <p:ph type="body" sz="quarter" idx="10" hasCustomPrompt="1"/>
          </p:nvPr>
        </p:nvSpPr>
        <p:spPr>
          <a:xfrm>
            <a:off x="1976438" y="1455738"/>
            <a:ext cx="9242425" cy="2762301"/>
          </a:xfrm>
          <a:prstGeom prst="rect">
            <a:avLst/>
          </a:prstGeom>
        </p:spPr>
        <p:txBody>
          <a:bodyPr/>
          <a:lstStyle>
            <a:lvl1pPr marL="0" indent="0">
              <a:buNone/>
              <a:defRPr sz="24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br>
              <a:rPr lang="en-US" dirty="0"/>
            </a:br>
            <a:endParaRPr lang="en-US" dirty="0"/>
          </a:p>
        </p:txBody>
      </p:sp>
      <p:sp>
        <p:nvSpPr>
          <p:cNvPr id="6" name="Text Placeholder 5">
            <a:extLst>
              <a:ext uri="{FF2B5EF4-FFF2-40B4-BE49-F238E27FC236}">
                <a16:creationId xmlns:a16="http://schemas.microsoft.com/office/drawing/2014/main" id="{94FDFEBB-7703-C947-9F54-E0B2E76691C7}"/>
              </a:ext>
            </a:extLst>
          </p:cNvPr>
          <p:cNvSpPr>
            <a:spLocks noGrp="1"/>
          </p:cNvSpPr>
          <p:nvPr>
            <p:ph type="body" sz="quarter" idx="11" hasCustomPrompt="1"/>
          </p:nvPr>
        </p:nvSpPr>
        <p:spPr>
          <a:xfrm>
            <a:off x="3407365" y="4411619"/>
            <a:ext cx="7491412" cy="647700"/>
          </a:xfrm>
          <a:prstGeom prst="rect">
            <a:avLst/>
          </a:prstGeom>
        </p:spPr>
        <p:txBody>
          <a:bodyPr/>
          <a:lstStyle>
            <a:lvl1pPr marL="0" indent="0" algn="r">
              <a:buNone/>
              <a:defRPr sz="24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r">
              <a:buNone/>
              <a:defRPr sz="18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r">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r">
              <a:buNone/>
              <a:defRPr sz="14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r">
              <a:buNone/>
              <a:defRPr sz="14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dirty="0"/>
              <a:t>-SOURCE</a:t>
            </a:r>
          </a:p>
        </p:txBody>
      </p:sp>
    </p:spTree>
    <p:extLst>
      <p:ext uri="{BB962C8B-B14F-4D97-AF65-F5344CB8AC3E}">
        <p14:creationId xmlns:p14="http://schemas.microsoft.com/office/powerpoint/2010/main" val="1249586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act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C115-6E29-824E-996E-359976E3F80E}"/>
              </a:ext>
            </a:extLst>
          </p:cNvPr>
          <p:cNvSpPr>
            <a:spLocks noGrp="1"/>
          </p:cNvSpPr>
          <p:nvPr>
            <p:ph type="title" hasCustomPrompt="1"/>
          </p:nvPr>
        </p:nvSpPr>
        <p:spPr>
          <a:xfrm>
            <a:off x="2277893" y="715321"/>
            <a:ext cx="7060660" cy="607641"/>
          </a:xfrm>
          <a:prstGeom prst="rect">
            <a:avLst/>
          </a:prstGeom>
        </p:spPr>
        <p:txBody>
          <a:bodyPr/>
          <a:lstStyle>
            <a:lvl1pPr>
              <a:defRPr b="1" i="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Contact Us</a:t>
            </a:r>
          </a:p>
        </p:txBody>
      </p:sp>
      <p:sp>
        <p:nvSpPr>
          <p:cNvPr id="4" name="Text Placeholder 3">
            <a:extLst>
              <a:ext uri="{FF2B5EF4-FFF2-40B4-BE49-F238E27FC236}">
                <a16:creationId xmlns:a16="http://schemas.microsoft.com/office/drawing/2014/main" id="{87C91C1F-CCC3-C146-994D-B167698C4335}"/>
              </a:ext>
            </a:extLst>
          </p:cNvPr>
          <p:cNvSpPr>
            <a:spLocks noGrp="1"/>
          </p:cNvSpPr>
          <p:nvPr>
            <p:ph type="body" sz="quarter" idx="10" hasCustomPrompt="1"/>
          </p:nvPr>
        </p:nvSpPr>
        <p:spPr>
          <a:xfrm>
            <a:off x="2278063" y="2032000"/>
            <a:ext cx="8056562" cy="413702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b="0" i="0">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b="0" i="0">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b="0" i="0">
                <a:solidFill>
                  <a:schemeClr val="bg1"/>
                </a:solidFill>
                <a:latin typeface="Open Sans" panose="020B0606030504020204" pitchFamily="34" charset="0"/>
                <a:ea typeface="Open Sans" panose="020B0606030504020204" pitchFamily="34" charset="0"/>
                <a:cs typeface="Open Sans" panose="020B0606030504020204" pitchFamily="34" charset="0"/>
              </a:defRPr>
            </a:lvl4pPr>
            <a:lvl5pPr>
              <a:defRPr b="0" i="0">
                <a:solidFill>
                  <a:schemeClr val="bg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Phone</a:t>
            </a:r>
          </a:p>
          <a:p>
            <a:pPr lvl="1"/>
            <a:r>
              <a:rPr lang="en-US" dirty="0"/>
              <a:t>Second level</a:t>
            </a:r>
          </a:p>
          <a:p>
            <a:pPr lvl="1"/>
            <a:endParaRPr lang="en-US" dirty="0"/>
          </a:p>
          <a:p>
            <a:pPr lvl="0"/>
            <a:r>
              <a:rPr lang="en-US" dirty="0"/>
              <a:t>Address</a:t>
            </a:r>
          </a:p>
          <a:p>
            <a:pPr lvl="1"/>
            <a:r>
              <a:rPr lang="en-US" dirty="0"/>
              <a:t>Second level</a:t>
            </a:r>
          </a:p>
          <a:p>
            <a:pPr lvl="1"/>
            <a:endParaRPr lang="en-US" dirty="0"/>
          </a:p>
          <a:p>
            <a:pPr lvl="0"/>
            <a:r>
              <a:rPr lang="en-US" dirty="0"/>
              <a:t>Email</a:t>
            </a:r>
          </a:p>
          <a:p>
            <a:pPr lvl="1"/>
            <a:r>
              <a:rPr lang="en-US" dirty="0"/>
              <a:t>Second level</a:t>
            </a:r>
          </a:p>
          <a:p>
            <a:pPr lvl="1"/>
            <a:endParaRPr lang="en-US" dirty="0"/>
          </a:p>
          <a:p>
            <a:pPr lvl="0"/>
            <a:endParaRPr lang="en-US" dirty="0"/>
          </a:p>
        </p:txBody>
      </p:sp>
    </p:spTree>
    <p:extLst>
      <p:ext uri="{BB962C8B-B14F-4D97-AF65-F5344CB8AC3E}">
        <p14:creationId xmlns:p14="http://schemas.microsoft.com/office/powerpoint/2010/main" val="1178437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A89E-50D7-CB44-AEA5-BA9FD77D84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B54D3A-1194-9145-88B2-9113039986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97161D-DBBB-1A43-8D85-3040EA8F1F6A}"/>
              </a:ext>
            </a:extLst>
          </p:cNvPr>
          <p:cNvSpPr>
            <a:spLocks noGrp="1"/>
          </p:cNvSpPr>
          <p:nvPr>
            <p:ph type="dt" sz="half" idx="10"/>
          </p:nvPr>
        </p:nvSpPr>
        <p:spPr/>
        <p:txBody>
          <a:bodyPr/>
          <a:lstStyle/>
          <a:p>
            <a:fld id="{E7E89F33-F0E6-6741-8A4B-F51DC0588289}" type="datetime1">
              <a:rPr lang="en-US" smtClean="0"/>
              <a:t>2/13/22</a:t>
            </a:fld>
            <a:endParaRPr lang="en-US"/>
          </a:p>
        </p:txBody>
      </p:sp>
      <p:sp>
        <p:nvSpPr>
          <p:cNvPr id="5" name="Footer Placeholder 4">
            <a:extLst>
              <a:ext uri="{FF2B5EF4-FFF2-40B4-BE49-F238E27FC236}">
                <a16:creationId xmlns:a16="http://schemas.microsoft.com/office/drawing/2014/main" id="{281086FB-BDFE-B14D-B3EE-9881A1F36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AAEFF5-8917-5549-90BC-944429638ABA}"/>
              </a:ext>
            </a:extLst>
          </p:cNvPr>
          <p:cNvSpPr>
            <a:spLocks noGrp="1"/>
          </p:cNvSpPr>
          <p:nvPr>
            <p:ph type="sldNum" sz="quarter" idx="12"/>
          </p:nvPr>
        </p:nvSpPr>
        <p:spPr/>
        <p:txBody>
          <a:bodyPr/>
          <a:lstStyle/>
          <a:p>
            <a:fld id="{A32A9966-E11D-034A-BEE3-5F044A7ACC74}" type="slidenum">
              <a:rPr lang="en-US" smtClean="0"/>
              <a:t>‹#›</a:t>
            </a:fld>
            <a:endParaRPr lang="en-US"/>
          </a:p>
        </p:txBody>
      </p:sp>
    </p:spTree>
    <p:extLst>
      <p:ext uri="{BB962C8B-B14F-4D97-AF65-F5344CB8AC3E}">
        <p14:creationId xmlns:p14="http://schemas.microsoft.com/office/powerpoint/2010/main" val="4175250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872E65-E1FF-E744-A27B-465746B21955}"/>
              </a:ext>
            </a:extLst>
          </p:cNvPr>
          <p:cNvSpPr>
            <a:spLocks noGrp="1"/>
          </p:cNvSpPr>
          <p:nvPr>
            <p:ph type="dt" sz="half" idx="10"/>
          </p:nvPr>
        </p:nvSpPr>
        <p:spPr/>
        <p:txBody>
          <a:bodyPr/>
          <a:lstStyle/>
          <a:p>
            <a:fld id="{C3610B7B-64B4-B142-8DF7-2FD3D75AF849}" type="datetime1">
              <a:rPr lang="en-US" smtClean="0"/>
              <a:t>2/13/22</a:t>
            </a:fld>
            <a:endParaRPr lang="en-US"/>
          </a:p>
        </p:txBody>
      </p:sp>
      <p:sp>
        <p:nvSpPr>
          <p:cNvPr id="3" name="Footer Placeholder 2">
            <a:extLst>
              <a:ext uri="{FF2B5EF4-FFF2-40B4-BE49-F238E27FC236}">
                <a16:creationId xmlns:a16="http://schemas.microsoft.com/office/drawing/2014/main" id="{57AAF5C7-D98F-A348-8B11-508AE10D55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DD3E04-0706-124F-B837-6774264FFB65}"/>
              </a:ext>
            </a:extLst>
          </p:cNvPr>
          <p:cNvSpPr>
            <a:spLocks noGrp="1"/>
          </p:cNvSpPr>
          <p:nvPr>
            <p:ph type="sldNum" sz="quarter" idx="12"/>
          </p:nvPr>
        </p:nvSpPr>
        <p:spPr/>
        <p:txBody>
          <a:bodyPr/>
          <a:lstStyle/>
          <a:p>
            <a:fld id="{A32A9966-E11D-034A-BEE3-5F044A7ACC74}" type="slidenum">
              <a:rPr lang="en-US" smtClean="0"/>
              <a:t>‹#›</a:t>
            </a:fld>
            <a:endParaRPr lang="en-US"/>
          </a:p>
        </p:txBody>
      </p:sp>
    </p:spTree>
    <p:extLst>
      <p:ext uri="{BB962C8B-B14F-4D97-AF65-F5344CB8AC3E}">
        <p14:creationId xmlns:p14="http://schemas.microsoft.com/office/powerpoint/2010/main" val="345007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7"/>
          <p:cNvSpPr txBox="1">
            <a:spLocks noGrp="1"/>
          </p:cNvSpPr>
          <p:nvPr>
            <p:ph type="body" idx="1"/>
          </p:nvPr>
        </p:nvSpPr>
        <p:spPr>
          <a:xfrm>
            <a:off x="5244733" y="1803867"/>
            <a:ext cx="5997600" cy="2017200"/>
          </a:xfrm>
          <a:prstGeom prst="rect">
            <a:avLst/>
          </a:prstGeom>
        </p:spPr>
        <p:txBody>
          <a:bodyPr spcFirstLastPara="1" wrap="square" lIns="91425" tIns="91425" rIns="91425" bIns="91425" anchor="t" anchorCtr="0">
            <a:noAutofit/>
          </a:bodyPr>
          <a:lstStyle>
            <a:lvl1pPr marL="609585" lvl="0" indent="-440256" algn="r">
              <a:spcBef>
                <a:spcPts val="0"/>
              </a:spcBef>
              <a:spcAft>
                <a:spcPts val="0"/>
              </a:spcAft>
              <a:buSzPts val="1600"/>
              <a:buChar char="●"/>
              <a:defRPr sz="2133"/>
            </a:lvl1pPr>
            <a:lvl2pPr marL="1219170" lvl="1" indent="-440256" algn="r">
              <a:spcBef>
                <a:spcPts val="2133"/>
              </a:spcBef>
              <a:spcAft>
                <a:spcPts val="0"/>
              </a:spcAft>
              <a:buSzPts val="1600"/>
              <a:buChar char="○"/>
              <a:defRPr sz="2133"/>
            </a:lvl2pPr>
            <a:lvl3pPr marL="1828754" lvl="2" indent="-440256" algn="r">
              <a:spcBef>
                <a:spcPts val="2133"/>
              </a:spcBef>
              <a:spcAft>
                <a:spcPts val="0"/>
              </a:spcAft>
              <a:buSzPts val="1600"/>
              <a:buChar char="■"/>
              <a:defRPr sz="2133"/>
            </a:lvl3pPr>
            <a:lvl4pPr marL="2438339" lvl="3" indent="-440256" algn="r">
              <a:spcBef>
                <a:spcPts val="2133"/>
              </a:spcBef>
              <a:spcAft>
                <a:spcPts val="0"/>
              </a:spcAft>
              <a:buSzPts val="1600"/>
              <a:buChar char="●"/>
              <a:defRPr sz="2133"/>
            </a:lvl4pPr>
            <a:lvl5pPr marL="3047924" lvl="4" indent="-440256" algn="r">
              <a:spcBef>
                <a:spcPts val="2133"/>
              </a:spcBef>
              <a:spcAft>
                <a:spcPts val="0"/>
              </a:spcAft>
              <a:buSzPts val="1600"/>
              <a:buChar char="○"/>
              <a:defRPr sz="2133"/>
            </a:lvl5pPr>
            <a:lvl6pPr marL="3657509" lvl="5" indent="-440256" algn="r">
              <a:spcBef>
                <a:spcPts val="2133"/>
              </a:spcBef>
              <a:spcAft>
                <a:spcPts val="0"/>
              </a:spcAft>
              <a:buSzPts val="1600"/>
              <a:buChar char="■"/>
              <a:defRPr sz="2133"/>
            </a:lvl6pPr>
            <a:lvl7pPr marL="4267093" lvl="6" indent="-440256" algn="r">
              <a:spcBef>
                <a:spcPts val="2133"/>
              </a:spcBef>
              <a:spcAft>
                <a:spcPts val="0"/>
              </a:spcAft>
              <a:buSzPts val="1600"/>
              <a:buChar char="●"/>
              <a:defRPr sz="2133"/>
            </a:lvl7pPr>
            <a:lvl8pPr marL="4876678" lvl="7" indent="-440256" algn="r">
              <a:spcBef>
                <a:spcPts val="2133"/>
              </a:spcBef>
              <a:spcAft>
                <a:spcPts val="0"/>
              </a:spcAft>
              <a:buSzPts val="1600"/>
              <a:buChar char="○"/>
              <a:defRPr sz="2133"/>
            </a:lvl8pPr>
            <a:lvl9pPr marL="5486263" lvl="8" indent="-440256" algn="r">
              <a:spcBef>
                <a:spcPts val="2133"/>
              </a:spcBef>
              <a:spcAft>
                <a:spcPts val="2133"/>
              </a:spcAft>
              <a:buSzPts val="1600"/>
              <a:buChar char="■"/>
              <a:defRPr sz="2133"/>
            </a:lvl9pPr>
          </a:lstStyle>
          <a:p>
            <a:endParaRPr/>
          </a:p>
        </p:txBody>
      </p:sp>
      <p:sp>
        <p:nvSpPr>
          <p:cNvPr id="29" name="Google Shape;29;p7"/>
          <p:cNvSpPr txBox="1">
            <a:spLocks noGrp="1"/>
          </p:cNvSpPr>
          <p:nvPr>
            <p:ph type="title"/>
          </p:nvPr>
        </p:nvSpPr>
        <p:spPr>
          <a:xfrm>
            <a:off x="949800" y="713884"/>
            <a:ext cx="10292400" cy="643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3333"/>
            </a:lvl1pPr>
            <a:lvl2pPr lvl="1" algn="ctr" rtl="0">
              <a:spcBef>
                <a:spcPts val="0"/>
              </a:spcBef>
              <a:spcAft>
                <a:spcPts val="0"/>
              </a:spcAft>
              <a:buNone/>
              <a:defRPr sz="3333"/>
            </a:lvl2pPr>
            <a:lvl3pPr lvl="2" algn="ctr" rtl="0">
              <a:spcBef>
                <a:spcPts val="0"/>
              </a:spcBef>
              <a:spcAft>
                <a:spcPts val="0"/>
              </a:spcAft>
              <a:buNone/>
              <a:defRPr sz="3333"/>
            </a:lvl3pPr>
            <a:lvl4pPr lvl="3" algn="ctr" rtl="0">
              <a:spcBef>
                <a:spcPts val="0"/>
              </a:spcBef>
              <a:spcAft>
                <a:spcPts val="0"/>
              </a:spcAft>
              <a:buNone/>
              <a:defRPr sz="3333"/>
            </a:lvl4pPr>
            <a:lvl5pPr lvl="4" algn="ctr" rtl="0">
              <a:spcBef>
                <a:spcPts val="0"/>
              </a:spcBef>
              <a:spcAft>
                <a:spcPts val="0"/>
              </a:spcAft>
              <a:buNone/>
              <a:defRPr sz="3333"/>
            </a:lvl5pPr>
            <a:lvl6pPr lvl="5" algn="ctr" rtl="0">
              <a:spcBef>
                <a:spcPts val="0"/>
              </a:spcBef>
              <a:spcAft>
                <a:spcPts val="0"/>
              </a:spcAft>
              <a:buNone/>
              <a:defRPr sz="3333"/>
            </a:lvl6pPr>
            <a:lvl7pPr lvl="6" algn="ctr" rtl="0">
              <a:spcBef>
                <a:spcPts val="0"/>
              </a:spcBef>
              <a:spcAft>
                <a:spcPts val="0"/>
              </a:spcAft>
              <a:buNone/>
              <a:defRPr sz="3333"/>
            </a:lvl7pPr>
            <a:lvl8pPr lvl="7" algn="ctr" rtl="0">
              <a:spcBef>
                <a:spcPts val="0"/>
              </a:spcBef>
              <a:spcAft>
                <a:spcPts val="0"/>
              </a:spcAft>
              <a:buNone/>
              <a:defRPr sz="3333"/>
            </a:lvl8pPr>
            <a:lvl9pPr lvl="8" algn="ctr" rtl="0">
              <a:spcBef>
                <a:spcPts val="0"/>
              </a:spcBef>
              <a:spcAft>
                <a:spcPts val="0"/>
              </a:spcAft>
              <a:buNone/>
              <a:defRPr sz="3333"/>
            </a:lvl9pPr>
          </a:lstStyle>
          <a:p>
            <a:endParaRPr/>
          </a:p>
        </p:txBody>
      </p:sp>
    </p:spTree>
    <p:extLst>
      <p:ext uri="{BB962C8B-B14F-4D97-AF65-F5344CB8AC3E}">
        <p14:creationId xmlns:p14="http://schemas.microsoft.com/office/powerpoint/2010/main" val="2702652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4"/>
        <p:cNvGrpSpPr/>
        <p:nvPr/>
      </p:nvGrpSpPr>
      <p:grpSpPr>
        <a:xfrm>
          <a:off x="0" y="0"/>
          <a:ext cx="0" cy="0"/>
          <a:chOff x="0" y="0"/>
          <a:chExt cx="0" cy="0"/>
        </a:xfrm>
      </p:grpSpPr>
      <p:sp>
        <p:nvSpPr>
          <p:cNvPr id="175" name="Google Shape;175;p28"/>
          <p:cNvSpPr/>
          <p:nvPr/>
        </p:nvSpPr>
        <p:spPr>
          <a:xfrm rot="-2268721">
            <a:off x="10233854" y="-884413"/>
            <a:ext cx="1197100" cy="2398217"/>
          </a:xfrm>
          <a:custGeom>
            <a:avLst/>
            <a:gdLst/>
            <a:ahLst/>
            <a:cxnLst/>
            <a:rect l="l" t="t" r="r" b="b"/>
            <a:pathLst>
              <a:path w="23563" h="47210" extrusionOk="0">
                <a:moveTo>
                  <a:pt x="9067" y="1"/>
                </a:moveTo>
                <a:cubicBezTo>
                  <a:pt x="8951" y="1"/>
                  <a:pt x="8830" y="32"/>
                  <a:pt x="8704" y="97"/>
                </a:cubicBezTo>
                <a:cubicBezTo>
                  <a:pt x="7763" y="573"/>
                  <a:pt x="6775" y="1002"/>
                  <a:pt x="5942" y="1645"/>
                </a:cubicBezTo>
                <a:cubicBezTo>
                  <a:pt x="4013" y="3097"/>
                  <a:pt x="2632" y="5014"/>
                  <a:pt x="1548" y="7145"/>
                </a:cubicBezTo>
                <a:cubicBezTo>
                  <a:pt x="1310" y="7598"/>
                  <a:pt x="1381" y="8229"/>
                  <a:pt x="1084" y="8622"/>
                </a:cubicBezTo>
                <a:cubicBezTo>
                  <a:pt x="596" y="9288"/>
                  <a:pt x="429" y="9979"/>
                  <a:pt x="465" y="10765"/>
                </a:cubicBezTo>
                <a:cubicBezTo>
                  <a:pt x="477" y="10955"/>
                  <a:pt x="262" y="11146"/>
                  <a:pt x="250" y="11360"/>
                </a:cubicBezTo>
                <a:cubicBezTo>
                  <a:pt x="143" y="12265"/>
                  <a:pt x="72" y="13170"/>
                  <a:pt x="0" y="14099"/>
                </a:cubicBezTo>
                <a:cubicBezTo>
                  <a:pt x="0" y="14122"/>
                  <a:pt x="131" y="14158"/>
                  <a:pt x="179" y="14206"/>
                </a:cubicBezTo>
                <a:cubicBezTo>
                  <a:pt x="893" y="14992"/>
                  <a:pt x="905" y="15075"/>
                  <a:pt x="286" y="15968"/>
                </a:cubicBezTo>
                <a:cubicBezTo>
                  <a:pt x="465" y="16015"/>
                  <a:pt x="619" y="16051"/>
                  <a:pt x="703" y="16063"/>
                </a:cubicBezTo>
                <a:cubicBezTo>
                  <a:pt x="643" y="16313"/>
                  <a:pt x="524" y="16539"/>
                  <a:pt x="560" y="16706"/>
                </a:cubicBezTo>
                <a:cubicBezTo>
                  <a:pt x="762" y="17361"/>
                  <a:pt x="1024" y="17992"/>
                  <a:pt x="1262" y="18647"/>
                </a:cubicBezTo>
                <a:cubicBezTo>
                  <a:pt x="1751" y="19956"/>
                  <a:pt x="2513" y="21111"/>
                  <a:pt x="3406" y="22159"/>
                </a:cubicBezTo>
                <a:cubicBezTo>
                  <a:pt x="4537" y="23504"/>
                  <a:pt x="5561" y="24933"/>
                  <a:pt x="6692" y="26267"/>
                </a:cubicBezTo>
                <a:cubicBezTo>
                  <a:pt x="8239" y="28100"/>
                  <a:pt x="9835" y="29886"/>
                  <a:pt x="11430" y="31660"/>
                </a:cubicBezTo>
                <a:cubicBezTo>
                  <a:pt x="11728" y="32006"/>
                  <a:pt x="12157" y="32220"/>
                  <a:pt x="12704" y="32637"/>
                </a:cubicBezTo>
                <a:cubicBezTo>
                  <a:pt x="12764" y="32791"/>
                  <a:pt x="12847" y="33018"/>
                  <a:pt x="12931" y="33268"/>
                </a:cubicBezTo>
                <a:cubicBezTo>
                  <a:pt x="13026" y="33518"/>
                  <a:pt x="13145" y="33815"/>
                  <a:pt x="13252" y="34101"/>
                </a:cubicBezTo>
                <a:cubicBezTo>
                  <a:pt x="13276" y="34089"/>
                  <a:pt x="13300" y="34065"/>
                  <a:pt x="13335" y="34065"/>
                </a:cubicBezTo>
                <a:cubicBezTo>
                  <a:pt x="13764" y="35018"/>
                  <a:pt x="14407" y="36649"/>
                  <a:pt x="14407" y="38054"/>
                </a:cubicBezTo>
                <a:cubicBezTo>
                  <a:pt x="14407" y="38328"/>
                  <a:pt x="14407" y="38590"/>
                  <a:pt x="14395" y="38864"/>
                </a:cubicBezTo>
                <a:cubicBezTo>
                  <a:pt x="14347" y="39423"/>
                  <a:pt x="13847" y="39947"/>
                  <a:pt x="13645" y="40530"/>
                </a:cubicBezTo>
                <a:cubicBezTo>
                  <a:pt x="13562" y="40792"/>
                  <a:pt x="13621" y="41233"/>
                  <a:pt x="13776" y="41435"/>
                </a:cubicBezTo>
                <a:cubicBezTo>
                  <a:pt x="14490" y="42328"/>
                  <a:pt x="15252" y="43174"/>
                  <a:pt x="16026" y="44007"/>
                </a:cubicBezTo>
                <a:cubicBezTo>
                  <a:pt x="17026" y="45102"/>
                  <a:pt x="18038" y="46174"/>
                  <a:pt x="18991" y="47210"/>
                </a:cubicBezTo>
                <a:cubicBezTo>
                  <a:pt x="21860" y="45543"/>
                  <a:pt x="23563" y="40614"/>
                  <a:pt x="23218" y="37518"/>
                </a:cubicBezTo>
                <a:cubicBezTo>
                  <a:pt x="23218" y="37518"/>
                  <a:pt x="23479" y="34744"/>
                  <a:pt x="21860" y="32422"/>
                </a:cubicBezTo>
                <a:cubicBezTo>
                  <a:pt x="21217" y="31113"/>
                  <a:pt x="20598" y="29803"/>
                  <a:pt x="19491" y="28791"/>
                </a:cubicBezTo>
                <a:cubicBezTo>
                  <a:pt x="18955" y="28291"/>
                  <a:pt x="18574" y="27719"/>
                  <a:pt x="18122" y="27160"/>
                </a:cubicBezTo>
                <a:cubicBezTo>
                  <a:pt x="16800" y="25576"/>
                  <a:pt x="15383" y="24028"/>
                  <a:pt x="14002" y="22481"/>
                </a:cubicBezTo>
                <a:cubicBezTo>
                  <a:pt x="12490" y="20778"/>
                  <a:pt x="10918" y="19123"/>
                  <a:pt x="9466" y="17385"/>
                </a:cubicBezTo>
                <a:cubicBezTo>
                  <a:pt x="8835" y="16646"/>
                  <a:pt x="8323" y="15789"/>
                  <a:pt x="8299" y="14753"/>
                </a:cubicBezTo>
                <a:cubicBezTo>
                  <a:pt x="8287" y="14230"/>
                  <a:pt x="8382" y="13622"/>
                  <a:pt x="8144" y="13217"/>
                </a:cubicBezTo>
                <a:cubicBezTo>
                  <a:pt x="7882" y="12801"/>
                  <a:pt x="8001" y="12598"/>
                  <a:pt x="8144" y="12253"/>
                </a:cubicBezTo>
                <a:cubicBezTo>
                  <a:pt x="8525" y="11289"/>
                  <a:pt x="9049" y="10336"/>
                  <a:pt x="9180" y="9336"/>
                </a:cubicBezTo>
                <a:cubicBezTo>
                  <a:pt x="9287" y="8491"/>
                  <a:pt x="9692" y="8014"/>
                  <a:pt x="10264" y="7562"/>
                </a:cubicBezTo>
                <a:cubicBezTo>
                  <a:pt x="10490" y="7383"/>
                  <a:pt x="10847" y="7383"/>
                  <a:pt x="11061" y="7205"/>
                </a:cubicBezTo>
                <a:cubicBezTo>
                  <a:pt x="11573" y="6776"/>
                  <a:pt x="12014" y="6240"/>
                  <a:pt x="12526" y="5824"/>
                </a:cubicBezTo>
                <a:cubicBezTo>
                  <a:pt x="13157" y="5336"/>
                  <a:pt x="13228" y="5157"/>
                  <a:pt x="12752" y="4526"/>
                </a:cubicBezTo>
                <a:cubicBezTo>
                  <a:pt x="11752" y="3169"/>
                  <a:pt x="10740" y="1823"/>
                  <a:pt x="9775" y="454"/>
                </a:cubicBezTo>
                <a:cubicBezTo>
                  <a:pt x="9568" y="164"/>
                  <a:pt x="9332" y="1"/>
                  <a:pt x="9067"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6" name="Google Shape;176;p28"/>
          <p:cNvSpPr/>
          <p:nvPr/>
        </p:nvSpPr>
        <p:spPr>
          <a:xfrm>
            <a:off x="11883067" y="1378200"/>
            <a:ext cx="583683" cy="578435"/>
          </a:xfrm>
          <a:custGeom>
            <a:avLst/>
            <a:gdLst/>
            <a:ahLst/>
            <a:cxnLst/>
            <a:rect l="l" t="t" r="r" b="b"/>
            <a:pathLst>
              <a:path w="12455" h="12343" extrusionOk="0">
                <a:moveTo>
                  <a:pt x="5834" y="1"/>
                </a:moveTo>
                <a:lnTo>
                  <a:pt x="3918" y="132"/>
                </a:lnTo>
                <a:cubicBezTo>
                  <a:pt x="3215" y="191"/>
                  <a:pt x="2679" y="537"/>
                  <a:pt x="2203" y="1060"/>
                </a:cubicBezTo>
                <a:cubicBezTo>
                  <a:pt x="727" y="2632"/>
                  <a:pt x="0" y="4537"/>
                  <a:pt x="0" y="6656"/>
                </a:cubicBezTo>
                <a:cubicBezTo>
                  <a:pt x="0" y="8216"/>
                  <a:pt x="465" y="9704"/>
                  <a:pt x="1810" y="10704"/>
                </a:cubicBezTo>
                <a:cubicBezTo>
                  <a:pt x="3200" y="11724"/>
                  <a:pt x="4651" y="12343"/>
                  <a:pt x="6207" y="12343"/>
                </a:cubicBezTo>
                <a:cubicBezTo>
                  <a:pt x="7050" y="12343"/>
                  <a:pt x="7923" y="12161"/>
                  <a:pt x="8835" y="11764"/>
                </a:cubicBezTo>
                <a:cubicBezTo>
                  <a:pt x="10764" y="10931"/>
                  <a:pt x="12454" y="8657"/>
                  <a:pt x="12371" y="6573"/>
                </a:cubicBezTo>
                <a:cubicBezTo>
                  <a:pt x="12335" y="5763"/>
                  <a:pt x="12216" y="4930"/>
                  <a:pt x="11966" y="4156"/>
                </a:cubicBezTo>
                <a:cubicBezTo>
                  <a:pt x="11192" y="1811"/>
                  <a:pt x="9728" y="108"/>
                  <a:pt x="6894" y="84"/>
                </a:cubicBezTo>
                <a:lnTo>
                  <a:pt x="5846" y="84"/>
                </a:lnTo>
                <a:cubicBezTo>
                  <a:pt x="5846" y="60"/>
                  <a:pt x="5846" y="48"/>
                  <a:pt x="5834"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7" name="Google Shape;177;p28"/>
          <p:cNvSpPr/>
          <p:nvPr/>
        </p:nvSpPr>
        <p:spPr>
          <a:xfrm rot="-7076758">
            <a:off x="178034" y="-588907"/>
            <a:ext cx="922985" cy="1324628"/>
          </a:xfrm>
          <a:custGeom>
            <a:avLst/>
            <a:gdLst/>
            <a:ahLst/>
            <a:cxnLst/>
            <a:rect l="l" t="t" r="r" b="b"/>
            <a:pathLst>
              <a:path w="20301" h="29138" extrusionOk="0">
                <a:moveTo>
                  <a:pt x="898" y="1"/>
                </a:moveTo>
                <a:cubicBezTo>
                  <a:pt x="403" y="1"/>
                  <a:pt x="239" y="228"/>
                  <a:pt x="239" y="800"/>
                </a:cubicBezTo>
                <a:cubicBezTo>
                  <a:pt x="203" y="3003"/>
                  <a:pt x="132" y="5206"/>
                  <a:pt x="96" y="7408"/>
                </a:cubicBezTo>
                <a:cubicBezTo>
                  <a:pt x="84" y="8087"/>
                  <a:pt x="1" y="8825"/>
                  <a:pt x="155" y="9480"/>
                </a:cubicBezTo>
                <a:cubicBezTo>
                  <a:pt x="1156" y="13433"/>
                  <a:pt x="2144" y="17410"/>
                  <a:pt x="4727" y="20708"/>
                </a:cubicBezTo>
                <a:cubicBezTo>
                  <a:pt x="5680" y="21922"/>
                  <a:pt x="6632" y="23172"/>
                  <a:pt x="7752" y="24208"/>
                </a:cubicBezTo>
                <a:cubicBezTo>
                  <a:pt x="8847" y="25232"/>
                  <a:pt x="10121" y="26113"/>
                  <a:pt x="11395" y="26923"/>
                </a:cubicBezTo>
                <a:cubicBezTo>
                  <a:pt x="12597" y="27673"/>
                  <a:pt x="13907" y="28292"/>
                  <a:pt x="15193" y="28911"/>
                </a:cubicBezTo>
                <a:cubicBezTo>
                  <a:pt x="15382" y="29006"/>
                  <a:pt x="15612" y="29137"/>
                  <a:pt x="15826" y="29137"/>
                </a:cubicBezTo>
                <a:cubicBezTo>
                  <a:pt x="16016" y="29137"/>
                  <a:pt x="16195" y="29033"/>
                  <a:pt x="16324" y="28709"/>
                </a:cubicBezTo>
                <a:cubicBezTo>
                  <a:pt x="16324" y="28685"/>
                  <a:pt x="16396" y="28685"/>
                  <a:pt x="16455" y="28685"/>
                </a:cubicBezTo>
                <a:cubicBezTo>
                  <a:pt x="16455" y="28804"/>
                  <a:pt x="16467" y="28923"/>
                  <a:pt x="16503" y="29137"/>
                </a:cubicBezTo>
                <a:cubicBezTo>
                  <a:pt x="16622" y="29066"/>
                  <a:pt x="16705" y="29030"/>
                  <a:pt x="16765" y="28970"/>
                </a:cubicBezTo>
                <a:cubicBezTo>
                  <a:pt x="17920" y="26780"/>
                  <a:pt x="19086" y="24601"/>
                  <a:pt x="20206" y="22398"/>
                </a:cubicBezTo>
                <a:cubicBezTo>
                  <a:pt x="20301" y="22232"/>
                  <a:pt x="20134" y="21827"/>
                  <a:pt x="19967" y="21696"/>
                </a:cubicBezTo>
                <a:cubicBezTo>
                  <a:pt x="19063" y="20981"/>
                  <a:pt x="18039" y="20386"/>
                  <a:pt x="17169" y="19612"/>
                </a:cubicBezTo>
                <a:cubicBezTo>
                  <a:pt x="11871" y="14790"/>
                  <a:pt x="8883" y="8885"/>
                  <a:pt x="8895" y="1622"/>
                </a:cubicBezTo>
                <a:cubicBezTo>
                  <a:pt x="8895" y="812"/>
                  <a:pt x="8645" y="538"/>
                  <a:pt x="7871" y="503"/>
                </a:cubicBezTo>
                <a:cubicBezTo>
                  <a:pt x="5620" y="372"/>
                  <a:pt x="3370" y="217"/>
                  <a:pt x="1132" y="15"/>
                </a:cubicBezTo>
                <a:cubicBezTo>
                  <a:pt x="1047" y="6"/>
                  <a:pt x="969" y="1"/>
                  <a:pt x="898"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 name="Google Shape;178;p28"/>
          <p:cNvSpPr/>
          <p:nvPr/>
        </p:nvSpPr>
        <p:spPr>
          <a:xfrm rot="-3556855">
            <a:off x="11604321" y="5902077"/>
            <a:ext cx="308015" cy="473448"/>
          </a:xfrm>
          <a:custGeom>
            <a:avLst/>
            <a:gdLst/>
            <a:ahLst/>
            <a:cxnLst/>
            <a:rect l="l" t="t" r="r" b="b"/>
            <a:pathLst>
              <a:path w="11860" h="18230" extrusionOk="0">
                <a:moveTo>
                  <a:pt x="3025" y="1"/>
                </a:moveTo>
                <a:cubicBezTo>
                  <a:pt x="2834" y="1"/>
                  <a:pt x="2489" y="72"/>
                  <a:pt x="2453" y="191"/>
                </a:cubicBezTo>
                <a:cubicBezTo>
                  <a:pt x="2344" y="491"/>
                  <a:pt x="2240" y="594"/>
                  <a:pt x="2120" y="594"/>
                </a:cubicBezTo>
                <a:cubicBezTo>
                  <a:pt x="1979" y="594"/>
                  <a:pt x="1815" y="451"/>
                  <a:pt x="1596" y="322"/>
                </a:cubicBezTo>
                <a:cubicBezTo>
                  <a:pt x="1478" y="252"/>
                  <a:pt x="1318" y="226"/>
                  <a:pt x="1147" y="226"/>
                </a:cubicBezTo>
                <a:cubicBezTo>
                  <a:pt x="939" y="226"/>
                  <a:pt x="714" y="264"/>
                  <a:pt x="525" y="310"/>
                </a:cubicBezTo>
                <a:cubicBezTo>
                  <a:pt x="346" y="358"/>
                  <a:pt x="132" y="679"/>
                  <a:pt x="132" y="894"/>
                </a:cubicBezTo>
                <a:cubicBezTo>
                  <a:pt x="108" y="2822"/>
                  <a:pt x="132" y="4751"/>
                  <a:pt x="132" y="6680"/>
                </a:cubicBezTo>
                <a:cubicBezTo>
                  <a:pt x="132" y="8478"/>
                  <a:pt x="120" y="10299"/>
                  <a:pt x="96" y="12097"/>
                </a:cubicBezTo>
                <a:cubicBezTo>
                  <a:pt x="72" y="13824"/>
                  <a:pt x="1" y="15550"/>
                  <a:pt x="13" y="17288"/>
                </a:cubicBezTo>
                <a:cubicBezTo>
                  <a:pt x="13" y="17931"/>
                  <a:pt x="448" y="18229"/>
                  <a:pt x="1071" y="18229"/>
                </a:cubicBezTo>
                <a:cubicBezTo>
                  <a:pt x="1083" y="18229"/>
                  <a:pt x="1096" y="18229"/>
                  <a:pt x="1108" y="18229"/>
                </a:cubicBezTo>
                <a:cubicBezTo>
                  <a:pt x="1680" y="18193"/>
                  <a:pt x="2275" y="18217"/>
                  <a:pt x="2263" y="17384"/>
                </a:cubicBezTo>
                <a:cubicBezTo>
                  <a:pt x="2263" y="17348"/>
                  <a:pt x="2334" y="17324"/>
                  <a:pt x="2418" y="17241"/>
                </a:cubicBezTo>
                <a:cubicBezTo>
                  <a:pt x="2573" y="17324"/>
                  <a:pt x="2775" y="17396"/>
                  <a:pt x="2977" y="17491"/>
                </a:cubicBezTo>
                <a:cubicBezTo>
                  <a:pt x="2870" y="17741"/>
                  <a:pt x="2799" y="17931"/>
                  <a:pt x="2680" y="18193"/>
                </a:cubicBezTo>
                <a:cubicBezTo>
                  <a:pt x="3577" y="18193"/>
                  <a:pt x="4436" y="18204"/>
                  <a:pt x="5281" y="18204"/>
                </a:cubicBezTo>
                <a:cubicBezTo>
                  <a:pt x="5703" y="18204"/>
                  <a:pt x="6121" y="18201"/>
                  <a:pt x="6537" y="18193"/>
                </a:cubicBezTo>
                <a:cubicBezTo>
                  <a:pt x="7859" y="18181"/>
                  <a:pt x="9180" y="18134"/>
                  <a:pt x="10514" y="18062"/>
                </a:cubicBezTo>
                <a:cubicBezTo>
                  <a:pt x="10728" y="18050"/>
                  <a:pt x="11074" y="17872"/>
                  <a:pt x="11121" y="17693"/>
                </a:cubicBezTo>
                <a:cubicBezTo>
                  <a:pt x="11240" y="17265"/>
                  <a:pt x="11240" y="16788"/>
                  <a:pt x="11288" y="16324"/>
                </a:cubicBezTo>
                <a:cubicBezTo>
                  <a:pt x="11859" y="15193"/>
                  <a:pt x="11371" y="13990"/>
                  <a:pt x="11324" y="12859"/>
                </a:cubicBezTo>
                <a:cubicBezTo>
                  <a:pt x="11288" y="11728"/>
                  <a:pt x="11502" y="10550"/>
                  <a:pt x="11133" y="9597"/>
                </a:cubicBezTo>
                <a:cubicBezTo>
                  <a:pt x="11252" y="8918"/>
                  <a:pt x="11407" y="8347"/>
                  <a:pt x="11431" y="7763"/>
                </a:cubicBezTo>
                <a:cubicBezTo>
                  <a:pt x="11466" y="6906"/>
                  <a:pt x="11371" y="6061"/>
                  <a:pt x="11383" y="5192"/>
                </a:cubicBezTo>
                <a:cubicBezTo>
                  <a:pt x="11407" y="3977"/>
                  <a:pt x="11478" y="2739"/>
                  <a:pt x="11466" y="1513"/>
                </a:cubicBezTo>
                <a:cubicBezTo>
                  <a:pt x="11443" y="608"/>
                  <a:pt x="11074" y="143"/>
                  <a:pt x="10454" y="132"/>
                </a:cubicBezTo>
                <a:cubicBezTo>
                  <a:pt x="7978" y="72"/>
                  <a:pt x="5490" y="24"/>
                  <a:pt x="3025"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9" name="Google Shape;179;p28"/>
          <p:cNvSpPr/>
          <p:nvPr/>
        </p:nvSpPr>
        <p:spPr>
          <a:xfrm rot="6277926">
            <a:off x="10868" y="5933445"/>
            <a:ext cx="786987" cy="1298257"/>
          </a:xfrm>
          <a:custGeom>
            <a:avLst/>
            <a:gdLst/>
            <a:ahLst/>
            <a:cxnLst/>
            <a:rect l="l" t="t" r="r" b="b"/>
            <a:pathLst>
              <a:path w="15479" h="25535" extrusionOk="0">
                <a:moveTo>
                  <a:pt x="12634" y="1"/>
                </a:moveTo>
                <a:cubicBezTo>
                  <a:pt x="12555" y="1"/>
                  <a:pt x="12471" y="15"/>
                  <a:pt x="12383" y="46"/>
                </a:cubicBezTo>
                <a:lnTo>
                  <a:pt x="10871" y="582"/>
                </a:lnTo>
                <a:cubicBezTo>
                  <a:pt x="10180" y="820"/>
                  <a:pt x="9454" y="975"/>
                  <a:pt x="8799" y="1284"/>
                </a:cubicBezTo>
                <a:cubicBezTo>
                  <a:pt x="6846" y="2237"/>
                  <a:pt x="5191" y="3570"/>
                  <a:pt x="3846" y="5261"/>
                </a:cubicBezTo>
                <a:cubicBezTo>
                  <a:pt x="3215" y="6047"/>
                  <a:pt x="2751" y="6964"/>
                  <a:pt x="2239" y="7845"/>
                </a:cubicBezTo>
                <a:cubicBezTo>
                  <a:pt x="1905" y="8416"/>
                  <a:pt x="1596" y="8988"/>
                  <a:pt x="1298" y="9571"/>
                </a:cubicBezTo>
                <a:cubicBezTo>
                  <a:pt x="1215" y="9738"/>
                  <a:pt x="1274" y="9964"/>
                  <a:pt x="1215" y="10119"/>
                </a:cubicBezTo>
                <a:cubicBezTo>
                  <a:pt x="1143" y="10333"/>
                  <a:pt x="917" y="10512"/>
                  <a:pt x="881" y="10714"/>
                </a:cubicBezTo>
                <a:cubicBezTo>
                  <a:pt x="715" y="11583"/>
                  <a:pt x="536" y="12464"/>
                  <a:pt x="465" y="13333"/>
                </a:cubicBezTo>
                <a:cubicBezTo>
                  <a:pt x="429" y="13810"/>
                  <a:pt x="238" y="14346"/>
                  <a:pt x="655" y="14798"/>
                </a:cubicBezTo>
                <a:cubicBezTo>
                  <a:pt x="703" y="14822"/>
                  <a:pt x="655" y="14941"/>
                  <a:pt x="643" y="15024"/>
                </a:cubicBezTo>
                <a:cubicBezTo>
                  <a:pt x="596" y="15393"/>
                  <a:pt x="536" y="15762"/>
                  <a:pt x="500" y="16131"/>
                </a:cubicBezTo>
                <a:cubicBezTo>
                  <a:pt x="441" y="16774"/>
                  <a:pt x="357" y="17429"/>
                  <a:pt x="381" y="18072"/>
                </a:cubicBezTo>
                <a:cubicBezTo>
                  <a:pt x="405" y="18608"/>
                  <a:pt x="0" y="19322"/>
                  <a:pt x="881" y="19632"/>
                </a:cubicBezTo>
                <a:cubicBezTo>
                  <a:pt x="715" y="19751"/>
                  <a:pt x="560" y="19858"/>
                  <a:pt x="417" y="19965"/>
                </a:cubicBezTo>
                <a:cubicBezTo>
                  <a:pt x="524" y="20120"/>
                  <a:pt x="619" y="20275"/>
                  <a:pt x="703" y="20394"/>
                </a:cubicBezTo>
                <a:cubicBezTo>
                  <a:pt x="357" y="20918"/>
                  <a:pt x="619" y="21370"/>
                  <a:pt x="727" y="21846"/>
                </a:cubicBezTo>
                <a:cubicBezTo>
                  <a:pt x="774" y="22049"/>
                  <a:pt x="822" y="22239"/>
                  <a:pt x="893" y="22525"/>
                </a:cubicBezTo>
                <a:cubicBezTo>
                  <a:pt x="619" y="22418"/>
                  <a:pt x="524" y="22370"/>
                  <a:pt x="405" y="22323"/>
                </a:cubicBezTo>
                <a:lnTo>
                  <a:pt x="405" y="23728"/>
                </a:lnTo>
                <a:cubicBezTo>
                  <a:pt x="459" y="23718"/>
                  <a:pt x="505" y="23713"/>
                  <a:pt x="544" y="23713"/>
                </a:cubicBezTo>
                <a:cubicBezTo>
                  <a:pt x="883" y="23713"/>
                  <a:pt x="747" y="24050"/>
                  <a:pt x="822" y="24263"/>
                </a:cubicBezTo>
                <a:cubicBezTo>
                  <a:pt x="879" y="24448"/>
                  <a:pt x="915" y="24621"/>
                  <a:pt x="636" y="24621"/>
                </a:cubicBezTo>
                <a:cubicBezTo>
                  <a:pt x="627" y="24621"/>
                  <a:pt x="617" y="24621"/>
                  <a:pt x="608" y="24621"/>
                </a:cubicBezTo>
                <a:cubicBezTo>
                  <a:pt x="596" y="24621"/>
                  <a:pt x="500" y="24859"/>
                  <a:pt x="536" y="24883"/>
                </a:cubicBezTo>
                <a:cubicBezTo>
                  <a:pt x="794" y="25140"/>
                  <a:pt x="913" y="25514"/>
                  <a:pt x="1417" y="25514"/>
                </a:cubicBezTo>
                <a:cubicBezTo>
                  <a:pt x="1425" y="25514"/>
                  <a:pt x="1433" y="25514"/>
                  <a:pt x="1441" y="25514"/>
                </a:cubicBezTo>
                <a:cubicBezTo>
                  <a:pt x="1830" y="25498"/>
                  <a:pt x="2219" y="25493"/>
                  <a:pt x="2606" y="25493"/>
                </a:cubicBezTo>
                <a:cubicBezTo>
                  <a:pt x="3427" y="25493"/>
                  <a:pt x="4244" y="25517"/>
                  <a:pt x="5060" y="25525"/>
                </a:cubicBezTo>
                <a:cubicBezTo>
                  <a:pt x="5193" y="25528"/>
                  <a:pt x="5328" y="25535"/>
                  <a:pt x="5459" y="25535"/>
                </a:cubicBezTo>
                <a:cubicBezTo>
                  <a:pt x="5927" y="25535"/>
                  <a:pt x="6352" y="25450"/>
                  <a:pt x="6501" y="24799"/>
                </a:cubicBezTo>
                <a:cubicBezTo>
                  <a:pt x="6513" y="24740"/>
                  <a:pt x="6680" y="24704"/>
                  <a:pt x="6680" y="24704"/>
                </a:cubicBezTo>
                <a:cubicBezTo>
                  <a:pt x="6561" y="24406"/>
                  <a:pt x="6442" y="24168"/>
                  <a:pt x="6418" y="23930"/>
                </a:cubicBezTo>
                <a:cubicBezTo>
                  <a:pt x="6406" y="23859"/>
                  <a:pt x="6668" y="23751"/>
                  <a:pt x="6680" y="23740"/>
                </a:cubicBezTo>
                <a:cubicBezTo>
                  <a:pt x="6501" y="23382"/>
                  <a:pt x="6311" y="23025"/>
                  <a:pt x="6108" y="22608"/>
                </a:cubicBezTo>
                <a:cubicBezTo>
                  <a:pt x="6370" y="22561"/>
                  <a:pt x="6501" y="22537"/>
                  <a:pt x="6680" y="22501"/>
                </a:cubicBezTo>
                <a:lnTo>
                  <a:pt x="6680" y="22501"/>
                </a:lnTo>
                <a:cubicBezTo>
                  <a:pt x="6608" y="22656"/>
                  <a:pt x="6573" y="22763"/>
                  <a:pt x="6537" y="22847"/>
                </a:cubicBezTo>
                <a:cubicBezTo>
                  <a:pt x="6573" y="22882"/>
                  <a:pt x="6620" y="22894"/>
                  <a:pt x="6668" y="22906"/>
                </a:cubicBezTo>
                <a:cubicBezTo>
                  <a:pt x="6775" y="22644"/>
                  <a:pt x="6870" y="22382"/>
                  <a:pt x="6965" y="22144"/>
                </a:cubicBezTo>
                <a:cubicBezTo>
                  <a:pt x="6739" y="22001"/>
                  <a:pt x="6561" y="21870"/>
                  <a:pt x="6382" y="21751"/>
                </a:cubicBezTo>
                <a:cubicBezTo>
                  <a:pt x="6418" y="21715"/>
                  <a:pt x="6430" y="21668"/>
                  <a:pt x="6453" y="21644"/>
                </a:cubicBezTo>
                <a:cubicBezTo>
                  <a:pt x="6620" y="21656"/>
                  <a:pt x="6775" y="21692"/>
                  <a:pt x="6918" y="21704"/>
                </a:cubicBezTo>
                <a:cubicBezTo>
                  <a:pt x="7144" y="20930"/>
                  <a:pt x="7073" y="20739"/>
                  <a:pt x="6525" y="20537"/>
                </a:cubicBezTo>
                <a:lnTo>
                  <a:pt x="6656" y="20406"/>
                </a:lnTo>
                <a:cubicBezTo>
                  <a:pt x="6573" y="20084"/>
                  <a:pt x="6513" y="19822"/>
                  <a:pt x="6489" y="19691"/>
                </a:cubicBezTo>
                <a:cubicBezTo>
                  <a:pt x="6739" y="19513"/>
                  <a:pt x="7013" y="19429"/>
                  <a:pt x="7073" y="19263"/>
                </a:cubicBezTo>
                <a:cubicBezTo>
                  <a:pt x="7204" y="18918"/>
                  <a:pt x="7168" y="18548"/>
                  <a:pt x="6692" y="18370"/>
                </a:cubicBezTo>
                <a:cubicBezTo>
                  <a:pt x="6858" y="18298"/>
                  <a:pt x="6965" y="18263"/>
                  <a:pt x="7144" y="18191"/>
                </a:cubicBezTo>
                <a:cubicBezTo>
                  <a:pt x="6894" y="18084"/>
                  <a:pt x="6715" y="18013"/>
                  <a:pt x="6418" y="17882"/>
                </a:cubicBezTo>
                <a:cubicBezTo>
                  <a:pt x="7335" y="17739"/>
                  <a:pt x="7144" y="17143"/>
                  <a:pt x="7025" y="16715"/>
                </a:cubicBezTo>
                <a:cubicBezTo>
                  <a:pt x="6918" y="16298"/>
                  <a:pt x="6596" y="15941"/>
                  <a:pt x="6334" y="15512"/>
                </a:cubicBezTo>
                <a:lnTo>
                  <a:pt x="6334" y="15512"/>
                </a:lnTo>
                <a:cubicBezTo>
                  <a:pt x="6632" y="15679"/>
                  <a:pt x="6906" y="15822"/>
                  <a:pt x="7192" y="15989"/>
                </a:cubicBezTo>
                <a:cubicBezTo>
                  <a:pt x="7204" y="15977"/>
                  <a:pt x="7227" y="15953"/>
                  <a:pt x="7251" y="15941"/>
                </a:cubicBezTo>
                <a:cubicBezTo>
                  <a:pt x="7096" y="15774"/>
                  <a:pt x="6965" y="15619"/>
                  <a:pt x="6894" y="15512"/>
                </a:cubicBezTo>
                <a:cubicBezTo>
                  <a:pt x="6977" y="15286"/>
                  <a:pt x="7108" y="15096"/>
                  <a:pt x="7085" y="14917"/>
                </a:cubicBezTo>
                <a:cubicBezTo>
                  <a:pt x="7120" y="14465"/>
                  <a:pt x="6930" y="14036"/>
                  <a:pt x="7168" y="13595"/>
                </a:cubicBezTo>
                <a:cubicBezTo>
                  <a:pt x="7239" y="13500"/>
                  <a:pt x="7096" y="13310"/>
                  <a:pt x="7037" y="13155"/>
                </a:cubicBezTo>
                <a:cubicBezTo>
                  <a:pt x="7001" y="13060"/>
                  <a:pt x="6882" y="12917"/>
                  <a:pt x="6906" y="12833"/>
                </a:cubicBezTo>
                <a:cubicBezTo>
                  <a:pt x="7037" y="12441"/>
                  <a:pt x="7192" y="12060"/>
                  <a:pt x="7382" y="11690"/>
                </a:cubicBezTo>
                <a:cubicBezTo>
                  <a:pt x="7763" y="10940"/>
                  <a:pt x="8239" y="10226"/>
                  <a:pt x="8561" y="9452"/>
                </a:cubicBezTo>
                <a:cubicBezTo>
                  <a:pt x="8823" y="8797"/>
                  <a:pt x="9216" y="8202"/>
                  <a:pt x="9740" y="7857"/>
                </a:cubicBezTo>
                <a:cubicBezTo>
                  <a:pt x="10775" y="7166"/>
                  <a:pt x="11954" y="6630"/>
                  <a:pt x="13085" y="6047"/>
                </a:cubicBezTo>
                <a:cubicBezTo>
                  <a:pt x="13776" y="5690"/>
                  <a:pt x="14502" y="5356"/>
                  <a:pt x="15216" y="5035"/>
                </a:cubicBezTo>
                <a:cubicBezTo>
                  <a:pt x="15467" y="4916"/>
                  <a:pt x="15478" y="4749"/>
                  <a:pt x="15359" y="4511"/>
                </a:cubicBezTo>
                <a:cubicBezTo>
                  <a:pt x="14657" y="3154"/>
                  <a:pt x="13978" y="1773"/>
                  <a:pt x="13264" y="415"/>
                </a:cubicBezTo>
                <a:cubicBezTo>
                  <a:pt x="13134" y="183"/>
                  <a:pt x="12916" y="1"/>
                  <a:pt x="1263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0" name="Google Shape;180;p28"/>
          <p:cNvSpPr txBox="1">
            <a:spLocks noGrp="1"/>
          </p:cNvSpPr>
          <p:nvPr>
            <p:ph type="title"/>
          </p:nvPr>
        </p:nvSpPr>
        <p:spPr>
          <a:xfrm>
            <a:off x="951200" y="508279"/>
            <a:ext cx="10289600" cy="763600"/>
          </a:xfrm>
          <a:prstGeom prst="rect">
            <a:avLst/>
          </a:prstGeom>
        </p:spPr>
        <p:txBody>
          <a:bodyPr spcFirstLastPara="1" wrap="square" lIns="91425" tIns="91425" rIns="91425" bIns="91425" anchor="t" anchorCtr="0">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81" name="Google Shape;181;p28"/>
          <p:cNvSpPr txBox="1">
            <a:spLocks noGrp="1"/>
          </p:cNvSpPr>
          <p:nvPr>
            <p:ph type="body" idx="1"/>
          </p:nvPr>
        </p:nvSpPr>
        <p:spPr>
          <a:xfrm>
            <a:off x="951200" y="1536633"/>
            <a:ext cx="10289600" cy="4555200"/>
          </a:xfrm>
          <a:prstGeom prst="rect">
            <a:avLst/>
          </a:prstGeom>
        </p:spPr>
        <p:txBody>
          <a:bodyPr spcFirstLastPara="1" wrap="square" lIns="91425" tIns="91425" rIns="91425" bIns="91425" anchor="t" anchorCtr="0">
            <a:noAutofit/>
          </a:bodyPr>
          <a:lstStyle>
            <a:lvl1pPr marL="609585" lvl="0" indent="-440256">
              <a:spcBef>
                <a:spcPts val="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Tree>
    <p:extLst>
      <p:ext uri="{BB962C8B-B14F-4D97-AF65-F5344CB8AC3E}">
        <p14:creationId xmlns:p14="http://schemas.microsoft.com/office/powerpoint/2010/main" val="2371192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1"/>
        <p:cNvGrpSpPr/>
        <p:nvPr/>
      </p:nvGrpSpPr>
      <p:grpSpPr>
        <a:xfrm>
          <a:off x="0" y="0"/>
          <a:ext cx="0" cy="0"/>
          <a:chOff x="0" y="0"/>
          <a:chExt cx="0" cy="0"/>
        </a:xfrm>
      </p:grpSpPr>
      <p:sp>
        <p:nvSpPr>
          <p:cNvPr id="32" name="Google Shape;32;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87168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8"/>
        <p:cNvGrpSpPr/>
        <p:nvPr/>
      </p:nvGrpSpPr>
      <p:grpSpPr>
        <a:xfrm>
          <a:off x="0" y="0"/>
          <a:ext cx="0" cy="0"/>
          <a:chOff x="0" y="0"/>
          <a:chExt cx="0" cy="0"/>
        </a:xfrm>
      </p:grpSpPr>
      <p:sp>
        <p:nvSpPr>
          <p:cNvPr id="39" name="Google Shape;39;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0799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15C4CF7E-1583-AB4C-98CB-ECD92E713895}"/>
              </a:ext>
            </a:extLst>
          </p:cNvPr>
          <p:cNvSpPr txBox="1"/>
          <p:nvPr/>
        </p:nvSpPr>
        <p:spPr>
          <a:xfrm>
            <a:off x="1028700" y="4427878"/>
            <a:ext cx="4185358" cy="487056"/>
          </a:xfrm>
          <a:prstGeom prst="rect">
            <a:avLst/>
          </a:prstGeom>
        </p:spPr>
        <p:txBody>
          <a:bodyPr lIns="0" tIns="0" rIns="0" bIns="0" rtlCol="0" anchor="t">
            <a:spAutoFit/>
          </a:bodyPr>
          <a:lstStyle/>
          <a:p>
            <a:pPr>
              <a:lnSpc>
                <a:spcPts val="4079"/>
              </a:lnSpc>
            </a:pPr>
            <a:r>
              <a:rPr lang="en-US" sz="2800" b="1" spc="125" dirty="0">
                <a:latin typeface="Open Sans ExtraBold" panose="020B0606030504020204" pitchFamily="34" charset="0"/>
              </a:rPr>
              <a:t>Today's Agenda</a:t>
            </a:r>
          </a:p>
        </p:txBody>
      </p:sp>
      <p:sp>
        <p:nvSpPr>
          <p:cNvPr id="6" name="AutoShape 7">
            <a:extLst>
              <a:ext uri="{FF2B5EF4-FFF2-40B4-BE49-F238E27FC236}">
                <a16:creationId xmlns:a16="http://schemas.microsoft.com/office/drawing/2014/main" id="{9A60E790-4499-4145-AA5E-6E8616400519}"/>
              </a:ext>
            </a:extLst>
          </p:cNvPr>
          <p:cNvSpPr/>
          <p:nvPr/>
        </p:nvSpPr>
        <p:spPr>
          <a:xfrm>
            <a:off x="4408135" y="4681499"/>
            <a:ext cx="1611845" cy="43078"/>
          </a:xfrm>
          <a:prstGeom prst="rect">
            <a:avLst/>
          </a:prstGeom>
          <a:solidFill>
            <a:schemeClr val="tx1"/>
          </a:solidFill>
          <a:ln>
            <a:solidFill>
              <a:schemeClr val="tx1"/>
            </a:solidFill>
          </a:ln>
        </p:spPr>
        <p:txBody>
          <a:bodyPr/>
          <a:lstStyle/>
          <a:p>
            <a:endParaRPr lang="en-US" dirty="0"/>
          </a:p>
        </p:txBody>
      </p:sp>
      <p:sp>
        <p:nvSpPr>
          <p:cNvPr id="7" name="Title 6">
            <a:extLst>
              <a:ext uri="{FF2B5EF4-FFF2-40B4-BE49-F238E27FC236}">
                <a16:creationId xmlns:a16="http://schemas.microsoft.com/office/drawing/2014/main" id="{FF21775B-3F76-8C48-9CC6-0F283FF5785B}"/>
              </a:ext>
            </a:extLst>
          </p:cNvPr>
          <p:cNvSpPr>
            <a:spLocks noGrp="1"/>
          </p:cNvSpPr>
          <p:nvPr>
            <p:ph type="title" hasCustomPrompt="1"/>
          </p:nvPr>
        </p:nvSpPr>
        <p:spPr>
          <a:xfrm>
            <a:off x="838200" y="850938"/>
            <a:ext cx="7449766" cy="132556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pPr>
              <a:lnSpc>
                <a:spcPts val="8640"/>
              </a:lnSpc>
            </a:pPr>
            <a:r>
              <a:rPr lang="en-US" sz="4400" b="1" spc="144" dirty="0">
                <a:solidFill>
                  <a:srgbClr val="0A819D"/>
                </a:solidFill>
                <a:latin typeface="Open Sans ExtraBold" panose="020B0606030504020204" pitchFamily="34" charset="0"/>
              </a:rPr>
              <a:t>Presentation Outline</a:t>
            </a:r>
          </a:p>
        </p:txBody>
      </p:sp>
      <p:sp>
        <p:nvSpPr>
          <p:cNvPr id="9" name="Text Placeholder 8">
            <a:extLst>
              <a:ext uri="{FF2B5EF4-FFF2-40B4-BE49-F238E27FC236}">
                <a16:creationId xmlns:a16="http://schemas.microsoft.com/office/drawing/2014/main" id="{4C392FB3-601B-E94E-9883-71B26ED11C82}"/>
              </a:ext>
            </a:extLst>
          </p:cNvPr>
          <p:cNvSpPr>
            <a:spLocks noGrp="1"/>
          </p:cNvSpPr>
          <p:nvPr>
            <p:ph type="body" sz="quarter" idx="10"/>
          </p:nvPr>
        </p:nvSpPr>
        <p:spPr>
          <a:xfrm>
            <a:off x="6389029" y="3595688"/>
            <a:ext cx="5225798" cy="264953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9270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Desig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E87B25D-91F5-D146-8DA8-0A4965C13035}"/>
              </a:ext>
            </a:extLst>
          </p:cNvPr>
          <p:cNvSpPr>
            <a:spLocks noGrp="1"/>
          </p:cNvSpPr>
          <p:nvPr>
            <p:ph type="body" sz="quarter" idx="10"/>
          </p:nvPr>
        </p:nvSpPr>
        <p:spPr>
          <a:xfrm>
            <a:off x="3509668" y="758581"/>
            <a:ext cx="3408778" cy="619125"/>
          </a:xfrm>
          <a:prstGeom prst="rect">
            <a:avLst/>
          </a:prstGeom>
        </p:spPr>
        <p:txBody>
          <a:bodyPr/>
          <a:lstStyle>
            <a:lvl1pPr>
              <a:defRPr sz="2400" b="1" i="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a:lvl2pPr>
          </a:lstStyle>
          <a:p>
            <a:pPr lvl="0"/>
            <a:r>
              <a:rPr lang="en-US"/>
              <a:t>Click to edit Master text styles</a:t>
            </a:r>
          </a:p>
        </p:txBody>
      </p:sp>
      <p:sp>
        <p:nvSpPr>
          <p:cNvPr id="11" name="Text Placeholder 10">
            <a:extLst>
              <a:ext uri="{FF2B5EF4-FFF2-40B4-BE49-F238E27FC236}">
                <a16:creationId xmlns:a16="http://schemas.microsoft.com/office/drawing/2014/main" id="{57C6580E-39AD-6C48-BC1F-CC0EB781201C}"/>
              </a:ext>
            </a:extLst>
          </p:cNvPr>
          <p:cNvSpPr>
            <a:spLocks noGrp="1"/>
          </p:cNvSpPr>
          <p:nvPr>
            <p:ph type="body" sz="quarter" idx="11"/>
          </p:nvPr>
        </p:nvSpPr>
        <p:spPr>
          <a:xfrm>
            <a:off x="3509669" y="1583771"/>
            <a:ext cx="4557700" cy="4374577"/>
          </a:xfrm>
          <a:prstGeom prst="rect">
            <a:avLst/>
          </a:prstGeom>
        </p:spPr>
        <p:txBody>
          <a:bodyPr/>
          <a:lstStyle>
            <a:lvl1pPr>
              <a:defRPr sz="2400" b="0" i="0">
                <a:latin typeface="Open Sans" panose="020B0606030504020204" pitchFamily="34" charset="0"/>
                <a:ea typeface="Open Sans" panose="020B0606030504020204" pitchFamily="34" charset="0"/>
                <a:cs typeface="Open Sans" panose="020B0606030504020204" pitchFamily="34" charset="0"/>
              </a:defRPr>
            </a:lvl1pPr>
            <a:lvl2pPr>
              <a:defRPr sz="2000" b="0" i="0">
                <a:latin typeface="Open Sans" panose="020B0606030504020204" pitchFamily="34" charset="0"/>
                <a:ea typeface="Open Sans" panose="020B0606030504020204" pitchFamily="34" charset="0"/>
                <a:cs typeface="Open Sans" panose="020B0606030504020204" pitchFamily="34" charset="0"/>
              </a:defRPr>
            </a:lvl2pPr>
            <a:lvl3pPr>
              <a:defRPr sz="1800" b="0" i="0">
                <a:latin typeface="Open Sans" panose="020B0606030504020204" pitchFamily="34" charset="0"/>
                <a:ea typeface="Open Sans" panose="020B0606030504020204" pitchFamily="34" charset="0"/>
                <a:cs typeface="Open Sans" panose="020B0606030504020204" pitchFamily="34" charset="0"/>
              </a:defRPr>
            </a:lvl3pPr>
            <a:lvl4pPr>
              <a:defRPr sz="1600" b="0" i="0">
                <a:latin typeface="Open Sans" panose="020B0606030504020204" pitchFamily="34" charset="0"/>
                <a:ea typeface="Open Sans" panose="020B0606030504020204" pitchFamily="34" charset="0"/>
                <a:cs typeface="Open Sans" panose="020B0606030504020204" pitchFamily="34" charset="0"/>
              </a:defRPr>
            </a:lvl4pPr>
            <a:lvl5pPr>
              <a:defRPr sz="16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AutoShape 8">
            <a:extLst>
              <a:ext uri="{FF2B5EF4-FFF2-40B4-BE49-F238E27FC236}">
                <a16:creationId xmlns:a16="http://schemas.microsoft.com/office/drawing/2014/main" id="{CFD9CB49-0C7B-C341-B893-EA121DC5838F}"/>
              </a:ext>
            </a:extLst>
          </p:cNvPr>
          <p:cNvSpPr/>
          <p:nvPr/>
        </p:nvSpPr>
        <p:spPr>
          <a:xfrm rot="16200000">
            <a:off x="1960599" y="5881851"/>
            <a:ext cx="910843" cy="64435"/>
          </a:xfrm>
          <a:prstGeom prst="rect">
            <a:avLst/>
          </a:prstGeom>
          <a:solidFill>
            <a:schemeClr val="tx1"/>
          </a:solidFill>
        </p:spPr>
      </p:sp>
      <p:sp>
        <p:nvSpPr>
          <p:cNvPr id="16" name="Vertical Text Placeholder 15">
            <a:extLst>
              <a:ext uri="{FF2B5EF4-FFF2-40B4-BE49-F238E27FC236}">
                <a16:creationId xmlns:a16="http://schemas.microsoft.com/office/drawing/2014/main" id="{9C8199BB-82AA-ED40-BE95-C9C283BD4FA9}"/>
              </a:ext>
            </a:extLst>
          </p:cNvPr>
          <p:cNvSpPr>
            <a:spLocks noGrp="1"/>
          </p:cNvSpPr>
          <p:nvPr>
            <p:ph type="body" orient="vert" sz="quarter" idx="12"/>
          </p:nvPr>
        </p:nvSpPr>
        <p:spPr>
          <a:xfrm rot="10800000">
            <a:off x="707922" y="929128"/>
            <a:ext cx="1489587" cy="5440362"/>
          </a:xfrm>
          <a:prstGeom prst="rect">
            <a:avLst/>
          </a:prstGeom>
        </p:spPr>
        <p:txBody>
          <a:bodyPr vert="eaVert"/>
          <a:lstStyle>
            <a:lvl1pPr marL="0" indent="0">
              <a:buNone/>
              <a:defRPr sz="4400" b="1">
                <a:solidFill>
                  <a:srgbClr val="0A819D"/>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3861974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6BA9-482A-904A-A2FF-3F409107A5D7}"/>
              </a:ext>
            </a:extLst>
          </p:cNvPr>
          <p:cNvSpPr>
            <a:spLocks noGrp="1"/>
          </p:cNvSpPr>
          <p:nvPr>
            <p:ph type="title" hasCustomPrompt="1"/>
          </p:nvPr>
        </p:nvSpPr>
        <p:spPr>
          <a:xfrm>
            <a:off x="838200" y="1058298"/>
            <a:ext cx="7125929" cy="652515"/>
          </a:xfrm>
          <a:prstGeom prst="rect">
            <a:avLst/>
          </a:prstGeom>
        </p:spPr>
        <p:txBody>
          <a:bodyPr/>
          <a:lstStyle>
            <a:lvl1pPr>
              <a:defRPr b="1" i="0">
                <a:solidFill>
                  <a:srgbClr val="3F5F8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Slide Title</a:t>
            </a:r>
          </a:p>
        </p:txBody>
      </p:sp>
      <p:grpSp>
        <p:nvGrpSpPr>
          <p:cNvPr id="3" name="Group 2">
            <a:extLst>
              <a:ext uri="{FF2B5EF4-FFF2-40B4-BE49-F238E27FC236}">
                <a16:creationId xmlns:a16="http://schemas.microsoft.com/office/drawing/2014/main" id="{BD518177-0EC7-2D4E-9039-550B566C55E2}"/>
              </a:ext>
            </a:extLst>
          </p:cNvPr>
          <p:cNvGrpSpPr/>
          <p:nvPr/>
        </p:nvGrpSpPr>
        <p:grpSpPr>
          <a:xfrm>
            <a:off x="835251" y="2511333"/>
            <a:ext cx="3225066" cy="3819535"/>
            <a:chOff x="0" y="0"/>
            <a:chExt cx="1563189" cy="1851327"/>
          </a:xfrm>
          <a:solidFill>
            <a:srgbClr val="48B3B0"/>
          </a:solidFill>
        </p:grpSpPr>
        <p:sp>
          <p:nvSpPr>
            <p:cNvPr id="4" name="Freeform 3">
              <a:extLst>
                <a:ext uri="{FF2B5EF4-FFF2-40B4-BE49-F238E27FC236}">
                  <a16:creationId xmlns:a16="http://schemas.microsoft.com/office/drawing/2014/main" id="{478A7341-C264-324B-BF7E-3D02DBF5FAD1}"/>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grpSp>
        <p:nvGrpSpPr>
          <p:cNvPr id="7" name="Group 7">
            <a:extLst>
              <a:ext uri="{FF2B5EF4-FFF2-40B4-BE49-F238E27FC236}">
                <a16:creationId xmlns:a16="http://schemas.microsoft.com/office/drawing/2014/main" id="{19F57AA4-7C91-4744-B0EB-C0DC974DBBC1}"/>
              </a:ext>
            </a:extLst>
          </p:cNvPr>
          <p:cNvGrpSpPr/>
          <p:nvPr/>
        </p:nvGrpSpPr>
        <p:grpSpPr>
          <a:xfrm>
            <a:off x="4521333" y="2511333"/>
            <a:ext cx="3225066" cy="3819535"/>
            <a:chOff x="0" y="0"/>
            <a:chExt cx="1563189" cy="1851327"/>
          </a:xfrm>
          <a:solidFill>
            <a:srgbClr val="48B3B0"/>
          </a:solidFill>
        </p:grpSpPr>
        <p:sp>
          <p:nvSpPr>
            <p:cNvPr id="8" name="Freeform 8">
              <a:extLst>
                <a:ext uri="{FF2B5EF4-FFF2-40B4-BE49-F238E27FC236}">
                  <a16:creationId xmlns:a16="http://schemas.microsoft.com/office/drawing/2014/main" id="{87D0217F-3BDA-2940-B303-2E75075435C7}"/>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8"/>
                  </a:lnTo>
                  <a:cubicBezTo>
                    <a:pt x="1563189" y="1795448"/>
                    <a:pt x="1507309" y="1851328"/>
                    <a:pt x="1438729" y="1851328"/>
                  </a:cubicBezTo>
                  <a:close/>
                </a:path>
              </a:pathLst>
            </a:custGeom>
            <a:grpFill/>
          </p:spPr>
        </p:sp>
      </p:grpSp>
      <p:grpSp>
        <p:nvGrpSpPr>
          <p:cNvPr id="11" name="Group 12">
            <a:extLst>
              <a:ext uri="{FF2B5EF4-FFF2-40B4-BE49-F238E27FC236}">
                <a16:creationId xmlns:a16="http://schemas.microsoft.com/office/drawing/2014/main" id="{B631EB38-6920-CE46-81F9-C17F2E7248C3}"/>
              </a:ext>
            </a:extLst>
          </p:cNvPr>
          <p:cNvGrpSpPr/>
          <p:nvPr/>
        </p:nvGrpSpPr>
        <p:grpSpPr>
          <a:xfrm>
            <a:off x="8212613" y="2511333"/>
            <a:ext cx="3225066" cy="3819535"/>
            <a:chOff x="0" y="0"/>
            <a:chExt cx="1563189" cy="1851327"/>
          </a:xfrm>
          <a:solidFill>
            <a:srgbClr val="48B3B0"/>
          </a:solidFill>
        </p:grpSpPr>
        <p:sp>
          <p:nvSpPr>
            <p:cNvPr id="12" name="Freeform 13">
              <a:extLst>
                <a:ext uri="{FF2B5EF4-FFF2-40B4-BE49-F238E27FC236}">
                  <a16:creationId xmlns:a16="http://schemas.microsoft.com/office/drawing/2014/main" id="{9DD82C6F-2296-9E47-9D34-E5F835D3DBA2}"/>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sp>
        <p:nvSpPr>
          <p:cNvPr id="15" name="5-Point Star 14">
            <a:extLst>
              <a:ext uri="{FF2B5EF4-FFF2-40B4-BE49-F238E27FC236}">
                <a16:creationId xmlns:a16="http://schemas.microsoft.com/office/drawing/2014/main" id="{98213D85-0393-F240-9745-7B075686BB8E}"/>
              </a:ext>
            </a:extLst>
          </p:cNvPr>
          <p:cNvSpPr/>
          <p:nvPr/>
        </p:nvSpPr>
        <p:spPr>
          <a:xfrm>
            <a:off x="1083487" y="3192811"/>
            <a:ext cx="319080" cy="31908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F7A2689-932C-5148-B1E1-380EED8C712A}"/>
              </a:ext>
            </a:extLst>
          </p:cNvPr>
          <p:cNvSpPr/>
          <p:nvPr/>
        </p:nvSpPr>
        <p:spPr>
          <a:xfrm>
            <a:off x="4833134" y="3192811"/>
            <a:ext cx="319080" cy="31908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B8EADF9-9818-3B49-915B-CA68C22BF217}"/>
              </a:ext>
            </a:extLst>
          </p:cNvPr>
          <p:cNvSpPr/>
          <p:nvPr/>
        </p:nvSpPr>
        <p:spPr>
          <a:xfrm>
            <a:off x="8518029" y="3192811"/>
            <a:ext cx="319080" cy="31908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9">
            <a:extLst>
              <a:ext uri="{FF2B5EF4-FFF2-40B4-BE49-F238E27FC236}">
                <a16:creationId xmlns:a16="http://schemas.microsoft.com/office/drawing/2014/main" id="{AF7D616E-C702-F343-83C3-4E1FCFCDF420}"/>
              </a:ext>
            </a:extLst>
          </p:cNvPr>
          <p:cNvSpPr>
            <a:spLocks noGrp="1"/>
          </p:cNvSpPr>
          <p:nvPr>
            <p:ph type="body" sz="quarter" idx="10" hasCustomPrompt="1"/>
          </p:nvPr>
        </p:nvSpPr>
        <p:spPr>
          <a:xfrm>
            <a:off x="1084263" y="3758975"/>
            <a:ext cx="2717800" cy="319080"/>
          </a:xfrm>
          <a:prstGeom prst="rect">
            <a:avLst/>
          </a:prstGeom>
        </p:spPr>
        <p:txBody>
          <a:bodyPr/>
          <a:lstStyle>
            <a:lvl1pPr marL="0" indent="0">
              <a:buNone/>
              <a:defRPr sz="2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Point 1</a:t>
            </a:r>
          </a:p>
        </p:txBody>
      </p:sp>
      <p:sp>
        <p:nvSpPr>
          <p:cNvPr id="21" name="Text Placeholder 19">
            <a:extLst>
              <a:ext uri="{FF2B5EF4-FFF2-40B4-BE49-F238E27FC236}">
                <a16:creationId xmlns:a16="http://schemas.microsoft.com/office/drawing/2014/main" id="{25BF6929-75D2-F94E-B22B-A1603CCA9260}"/>
              </a:ext>
            </a:extLst>
          </p:cNvPr>
          <p:cNvSpPr>
            <a:spLocks noGrp="1"/>
          </p:cNvSpPr>
          <p:nvPr>
            <p:ph type="body" sz="quarter" idx="11" hasCustomPrompt="1"/>
          </p:nvPr>
        </p:nvSpPr>
        <p:spPr>
          <a:xfrm>
            <a:off x="4843463" y="3758975"/>
            <a:ext cx="2717800" cy="319080"/>
          </a:xfrm>
          <a:prstGeom prst="rect">
            <a:avLst/>
          </a:prstGeom>
        </p:spPr>
        <p:txBody>
          <a:bodyPr/>
          <a:lstStyle>
            <a:lvl1pPr marL="0" indent="0">
              <a:buNone/>
              <a:defRPr sz="2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Point 1</a:t>
            </a:r>
          </a:p>
        </p:txBody>
      </p:sp>
      <p:sp>
        <p:nvSpPr>
          <p:cNvPr id="22" name="Text Placeholder 19">
            <a:extLst>
              <a:ext uri="{FF2B5EF4-FFF2-40B4-BE49-F238E27FC236}">
                <a16:creationId xmlns:a16="http://schemas.microsoft.com/office/drawing/2014/main" id="{143544C4-4938-904F-BA2D-B9F5FF3A2C92}"/>
              </a:ext>
            </a:extLst>
          </p:cNvPr>
          <p:cNvSpPr>
            <a:spLocks noGrp="1"/>
          </p:cNvSpPr>
          <p:nvPr>
            <p:ph type="body" sz="quarter" idx="12" hasCustomPrompt="1"/>
          </p:nvPr>
        </p:nvSpPr>
        <p:spPr>
          <a:xfrm>
            <a:off x="8515578" y="3758975"/>
            <a:ext cx="2717800" cy="319080"/>
          </a:xfrm>
          <a:prstGeom prst="rect">
            <a:avLst/>
          </a:prstGeom>
        </p:spPr>
        <p:txBody>
          <a:bodyPr/>
          <a:lstStyle>
            <a:lvl1pPr marL="0" indent="0">
              <a:buNone/>
              <a:defRPr sz="2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Point 1</a:t>
            </a:r>
          </a:p>
        </p:txBody>
      </p:sp>
      <p:sp>
        <p:nvSpPr>
          <p:cNvPr id="24" name="Text Placeholder 23">
            <a:extLst>
              <a:ext uri="{FF2B5EF4-FFF2-40B4-BE49-F238E27FC236}">
                <a16:creationId xmlns:a16="http://schemas.microsoft.com/office/drawing/2014/main" id="{E60B2F54-9BED-894B-A62D-E2812C3B634E}"/>
              </a:ext>
            </a:extLst>
          </p:cNvPr>
          <p:cNvSpPr>
            <a:spLocks noGrp="1"/>
          </p:cNvSpPr>
          <p:nvPr>
            <p:ph type="body" sz="quarter" idx="13"/>
          </p:nvPr>
        </p:nvSpPr>
        <p:spPr>
          <a:xfrm>
            <a:off x="1083487" y="4421188"/>
            <a:ext cx="2718576" cy="1631950"/>
          </a:xfrm>
          <a:prstGeom prst="rect">
            <a:avLst/>
          </a:prstGeom>
        </p:spPr>
        <p:txBody>
          <a:bodyPr/>
          <a:lstStyle>
            <a:lvl1pPr marL="0" indent="0">
              <a:buNone/>
              <a:defRPr sz="2000"/>
            </a:lvl1pPr>
            <a:lvl2pPr>
              <a:defRPr sz="1800"/>
            </a:lvl2pPr>
            <a:lvl3pPr>
              <a:defRPr sz="1600"/>
            </a:lvl3pPr>
            <a:lvl4pPr>
              <a:defRPr sz="1400"/>
            </a:lvl4pPr>
            <a:lvl5pPr>
              <a:defRPr sz="1400"/>
            </a:lvl5pPr>
          </a:lstStyle>
          <a:p>
            <a:pPr lvl="0"/>
            <a:r>
              <a:rPr lang="en-US"/>
              <a:t>Click to edit Master text styles</a:t>
            </a:r>
          </a:p>
        </p:txBody>
      </p:sp>
      <p:sp>
        <p:nvSpPr>
          <p:cNvPr id="25" name="Text Placeholder 23">
            <a:extLst>
              <a:ext uri="{FF2B5EF4-FFF2-40B4-BE49-F238E27FC236}">
                <a16:creationId xmlns:a16="http://schemas.microsoft.com/office/drawing/2014/main" id="{83806556-5BD9-8A41-A5EC-50F34E427402}"/>
              </a:ext>
            </a:extLst>
          </p:cNvPr>
          <p:cNvSpPr>
            <a:spLocks noGrp="1"/>
          </p:cNvSpPr>
          <p:nvPr>
            <p:ph type="body" sz="quarter" idx="14"/>
          </p:nvPr>
        </p:nvSpPr>
        <p:spPr>
          <a:xfrm>
            <a:off x="4813658" y="4421188"/>
            <a:ext cx="2718576" cy="1631950"/>
          </a:xfrm>
          <a:prstGeom prst="rect">
            <a:avLst/>
          </a:prstGeom>
        </p:spPr>
        <p:txBody>
          <a:bodyPr/>
          <a:lstStyle>
            <a:lvl1pPr marL="0" indent="0">
              <a:buNone/>
              <a:defRPr sz="2000"/>
            </a:lvl1pPr>
            <a:lvl2pPr>
              <a:defRPr sz="1800"/>
            </a:lvl2pPr>
            <a:lvl3pPr>
              <a:defRPr sz="1600"/>
            </a:lvl3pPr>
            <a:lvl4pPr>
              <a:defRPr sz="1400"/>
            </a:lvl4pPr>
            <a:lvl5pPr>
              <a:defRPr sz="1400"/>
            </a:lvl5pPr>
          </a:lstStyle>
          <a:p>
            <a:pPr lvl="0"/>
            <a:r>
              <a:rPr lang="en-US"/>
              <a:t>Click to edit Master text styles</a:t>
            </a:r>
          </a:p>
        </p:txBody>
      </p:sp>
      <p:sp>
        <p:nvSpPr>
          <p:cNvPr id="26" name="Text Placeholder 23">
            <a:extLst>
              <a:ext uri="{FF2B5EF4-FFF2-40B4-BE49-F238E27FC236}">
                <a16:creationId xmlns:a16="http://schemas.microsoft.com/office/drawing/2014/main" id="{D58398B9-B9DE-1A48-8241-72E7D5AE39A8}"/>
              </a:ext>
            </a:extLst>
          </p:cNvPr>
          <p:cNvSpPr>
            <a:spLocks noGrp="1"/>
          </p:cNvSpPr>
          <p:nvPr>
            <p:ph type="body" sz="quarter" idx="15"/>
          </p:nvPr>
        </p:nvSpPr>
        <p:spPr>
          <a:xfrm>
            <a:off x="8500286" y="4421188"/>
            <a:ext cx="2718576" cy="1631950"/>
          </a:xfrm>
          <a:prstGeom prst="rect">
            <a:avLst/>
          </a:prstGeom>
        </p:spPr>
        <p:txBody>
          <a:bodyPr/>
          <a:lstStyle>
            <a:lvl1pPr marL="0" indent="0">
              <a:buNone/>
              <a:defRPr sz="2000"/>
            </a:lvl1pPr>
            <a:lvl2pPr>
              <a:defRPr sz="1800"/>
            </a:lvl2pPr>
            <a:lvl3pPr>
              <a:defRPr sz="16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365973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6BA9-482A-904A-A2FF-3F409107A5D7}"/>
              </a:ext>
            </a:extLst>
          </p:cNvPr>
          <p:cNvSpPr>
            <a:spLocks noGrp="1"/>
          </p:cNvSpPr>
          <p:nvPr>
            <p:ph type="title" hasCustomPrompt="1"/>
          </p:nvPr>
        </p:nvSpPr>
        <p:spPr>
          <a:xfrm>
            <a:off x="838200" y="1058298"/>
            <a:ext cx="7125929" cy="652515"/>
          </a:xfrm>
          <a:prstGeom prst="rect">
            <a:avLst/>
          </a:prstGeom>
        </p:spPr>
        <p:txBody>
          <a:bodyPr/>
          <a:lstStyle>
            <a:lvl1pPr>
              <a:defRPr b="1" i="0">
                <a:solidFill>
                  <a:srgbClr val="3F5F8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Slide Title</a:t>
            </a:r>
          </a:p>
        </p:txBody>
      </p:sp>
      <p:grpSp>
        <p:nvGrpSpPr>
          <p:cNvPr id="3" name="Group 2">
            <a:extLst>
              <a:ext uri="{FF2B5EF4-FFF2-40B4-BE49-F238E27FC236}">
                <a16:creationId xmlns:a16="http://schemas.microsoft.com/office/drawing/2014/main" id="{BD518177-0EC7-2D4E-9039-550B566C55E2}"/>
              </a:ext>
            </a:extLst>
          </p:cNvPr>
          <p:cNvGrpSpPr/>
          <p:nvPr/>
        </p:nvGrpSpPr>
        <p:grpSpPr>
          <a:xfrm>
            <a:off x="835251" y="2511333"/>
            <a:ext cx="3225066" cy="3819535"/>
            <a:chOff x="0" y="0"/>
            <a:chExt cx="1563189" cy="1851327"/>
          </a:xfrm>
          <a:solidFill>
            <a:srgbClr val="F2F2F2"/>
          </a:solidFill>
        </p:grpSpPr>
        <p:sp>
          <p:nvSpPr>
            <p:cNvPr id="4" name="Freeform 3">
              <a:extLst>
                <a:ext uri="{FF2B5EF4-FFF2-40B4-BE49-F238E27FC236}">
                  <a16:creationId xmlns:a16="http://schemas.microsoft.com/office/drawing/2014/main" id="{478A7341-C264-324B-BF7E-3D02DBF5FAD1}"/>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grpSp>
        <p:nvGrpSpPr>
          <p:cNvPr id="7" name="Group 7">
            <a:extLst>
              <a:ext uri="{FF2B5EF4-FFF2-40B4-BE49-F238E27FC236}">
                <a16:creationId xmlns:a16="http://schemas.microsoft.com/office/drawing/2014/main" id="{19F57AA4-7C91-4744-B0EB-C0DC974DBBC1}"/>
              </a:ext>
            </a:extLst>
          </p:cNvPr>
          <p:cNvGrpSpPr/>
          <p:nvPr/>
        </p:nvGrpSpPr>
        <p:grpSpPr>
          <a:xfrm>
            <a:off x="4521333" y="2511333"/>
            <a:ext cx="3225066" cy="3819535"/>
            <a:chOff x="0" y="0"/>
            <a:chExt cx="1563189" cy="1851327"/>
          </a:xfrm>
          <a:solidFill>
            <a:srgbClr val="F2F2F2"/>
          </a:solidFill>
        </p:grpSpPr>
        <p:sp>
          <p:nvSpPr>
            <p:cNvPr id="8" name="Freeform 8">
              <a:extLst>
                <a:ext uri="{FF2B5EF4-FFF2-40B4-BE49-F238E27FC236}">
                  <a16:creationId xmlns:a16="http://schemas.microsoft.com/office/drawing/2014/main" id="{87D0217F-3BDA-2940-B303-2E75075435C7}"/>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8"/>
                  </a:lnTo>
                  <a:cubicBezTo>
                    <a:pt x="1563189" y="1795448"/>
                    <a:pt x="1507309" y="1851328"/>
                    <a:pt x="1438729" y="1851328"/>
                  </a:cubicBezTo>
                  <a:close/>
                </a:path>
              </a:pathLst>
            </a:custGeom>
            <a:grpFill/>
          </p:spPr>
        </p:sp>
      </p:grpSp>
      <p:grpSp>
        <p:nvGrpSpPr>
          <p:cNvPr id="11" name="Group 12">
            <a:extLst>
              <a:ext uri="{FF2B5EF4-FFF2-40B4-BE49-F238E27FC236}">
                <a16:creationId xmlns:a16="http://schemas.microsoft.com/office/drawing/2014/main" id="{B631EB38-6920-CE46-81F9-C17F2E7248C3}"/>
              </a:ext>
            </a:extLst>
          </p:cNvPr>
          <p:cNvGrpSpPr/>
          <p:nvPr/>
        </p:nvGrpSpPr>
        <p:grpSpPr>
          <a:xfrm>
            <a:off x="8212613" y="2511333"/>
            <a:ext cx="3225066" cy="3819535"/>
            <a:chOff x="0" y="0"/>
            <a:chExt cx="1563189" cy="1851327"/>
          </a:xfrm>
          <a:solidFill>
            <a:srgbClr val="F2F2F2"/>
          </a:solidFill>
        </p:grpSpPr>
        <p:sp>
          <p:nvSpPr>
            <p:cNvPr id="12" name="Freeform 13">
              <a:extLst>
                <a:ext uri="{FF2B5EF4-FFF2-40B4-BE49-F238E27FC236}">
                  <a16:creationId xmlns:a16="http://schemas.microsoft.com/office/drawing/2014/main" id="{9DD82C6F-2296-9E47-9D34-E5F835D3DBA2}"/>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sp>
        <p:nvSpPr>
          <p:cNvPr id="20" name="Text Placeholder 19">
            <a:extLst>
              <a:ext uri="{FF2B5EF4-FFF2-40B4-BE49-F238E27FC236}">
                <a16:creationId xmlns:a16="http://schemas.microsoft.com/office/drawing/2014/main" id="{AF7D616E-C702-F343-83C3-4E1FCFCDF420}"/>
              </a:ext>
            </a:extLst>
          </p:cNvPr>
          <p:cNvSpPr>
            <a:spLocks noGrp="1"/>
          </p:cNvSpPr>
          <p:nvPr>
            <p:ph type="body" sz="quarter" idx="10" hasCustomPrompt="1"/>
          </p:nvPr>
        </p:nvSpPr>
        <p:spPr>
          <a:xfrm>
            <a:off x="1084263"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1</a:t>
            </a:r>
          </a:p>
        </p:txBody>
      </p:sp>
      <p:sp>
        <p:nvSpPr>
          <p:cNvPr id="21" name="Text Placeholder 19">
            <a:extLst>
              <a:ext uri="{FF2B5EF4-FFF2-40B4-BE49-F238E27FC236}">
                <a16:creationId xmlns:a16="http://schemas.microsoft.com/office/drawing/2014/main" id="{25BF6929-75D2-F94E-B22B-A1603CCA9260}"/>
              </a:ext>
            </a:extLst>
          </p:cNvPr>
          <p:cNvSpPr>
            <a:spLocks noGrp="1"/>
          </p:cNvSpPr>
          <p:nvPr>
            <p:ph type="body" sz="quarter" idx="11" hasCustomPrompt="1"/>
          </p:nvPr>
        </p:nvSpPr>
        <p:spPr>
          <a:xfrm>
            <a:off x="4843463"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2</a:t>
            </a:r>
          </a:p>
        </p:txBody>
      </p:sp>
      <p:sp>
        <p:nvSpPr>
          <p:cNvPr id="22" name="Text Placeholder 19">
            <a:extLst>
              <a:ext uri="{FF2B5EF4-FFF2-40B4-BE49-F238E27FC236}">
                <a16:creationId xmlns:a16="http://schemas.microsoft.com/office/drawing/2014/main" id="{143544C4-4938-904F-BA2D-B9F5FF3A2C92}"/>
              </a:ext>
            </a:extLst>
          </p:cNvPr>
          <p:cNvSpPr>
            <a:spLocks noGrp="1"/>
          </p:cNvSpPr>
          <p:nvPr>
            <p:ph type="body" sz="quarter" idx="12" hasCustomPrompt="1"/>
          </p:nvPr>
        </p:nvSpPr>
        <p:spPr>
          <a:xfrm>
            <a:off x="8515578"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3</a:t>
            </a:r>
          </a:p>
        </p:txBody>
      </p:sp>
      <p:sp>
        <p:nvSpPr>
          <p:cNvPr id="24" name="Text Placeholder 23">
            <a:extLst>
              <a:ext uri="{FF2B5EF4-FFF2-40B4-BE49-F238E27FC236}">
                <a16:creationId xmlns:a16="http://schemas.microsoft.com/office/drawing/2014/main" id="{E60B2F54-9BED-894B-A62D-E2812C3B634E}"/>
              </a:ext>
            </a:extLst>
          </p:cNvPr>
          <p:cNvSpPr>
            <a:spLocks noGrp="1"/>
          </p:cNvSpPr>
          <p:nvPr>
            <p:ph type="body" sz="quarter" idx="13"/>
          </p:nvPr>
        </p:nvSpPr>
        <p:spPr>
          <a:xfrm>
            <a:off x="1083487"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25" name="Text Placeholder 23">
            <a:extLst>
              <a:ext uri="{FF2B5EF4-FFF2-40B4-BE49-F238E27FC236}">
                <a16:creationId xmlns:a16="http://schemas.microsoft.com/office/drawing/2014/main" id="{83806556-5BD9-8A41-A5EC-50F34E427402}"/>
              </a:ext>
            </a:extLst>
          </p:cNvPr>
          <p:cNvSpPr>
            <a:spLocks noGrp="1"/>
          </p:cNvSpPr>
          <p:nvPr>
            <p:ph type="body" sz="quarter" idx="14"/>
          </p:nvPr>
        </p:nvSpPr>
        <p:spPr>
          <a:xfrm>
            <a:off x="4813658"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26" name="Text Placeholder 23">
            <a:extLst>
              <a:ext uri="{FF2B5EF4-FFF2-40B4-BE49-F238E27FC236}">
                <a16:creationId xmlns:a16="http://schemas.microsoft.com/office/drawing/2014/main" id="{D58398B9-B9DE-1A48-8241-72E7D5AE39A8}"/>
              </a:ext>
            </a:extLst>
          </p:cNvPr>
          <p:cNvSpPr>
            <a:spLocks noGrp="1"/>
          </p:cNvSpPr>
          <p:nvPr>
            <p:ph type="body" sz="quarter" idx="15"/>
          </p:nvPr>
        </p:nvSpPr>
        <p:spPr>
          <a:xfrm>
            <a:off x="8500286"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18" name="Text Placeholder 23">
            <a:extLst>
              <a:ext uri="{FF2B5EF4-FFF2-40B4-BE49-F238E27FC236}">
                <a16:creationId xmlns:a16="http://schemas.microsoft.com/office/drawing/2014/main" id="{4D5C93E4-19E7-0944-A5D6-655E85D65951}"/>
              </a:ext>
            </a:extLst>
          </p:cNvPr>
          <p:cNvSpPr>
            <a:spLocks noGrp="1"/>
          </p:cNvSpPr>
          <p:nvPr>
            <p:ph type="body" sz="quarter" idx="16" hasCustomPrompt="1"/>
          </p:nvPr>
        </p:nvSpPr>
        <p:spPr>
          <a:xfrm>
            <a:off x="1083487"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
        <p:nvSpPr>
          <p:cNvPr id="19" name="Text Placeholder 23">
            <a:extLst>
              <a:ext uri="{FF2B5EF4-FFF2-40B4-BE49-F238E27FC236}">
                <a16:creationId xmlns:a16="http://schemas.microsoft.com/office/drawing/2014/main" id="{A2731816-4149-364E-8EED-6AC9999109CD}"/>
              </a:ext>
            </a:extLst>
          </p:cNvPr>
          <p:cNvSpPr>
            <a:spLocks noGrp="1"/>
          </p:cNvSpPr>
          <p:nvPr>
            <p:ph type="body" sz="quarter" idx="17" hasCustomPrompt="1"/>
          </p:nvPr>
        </p:nvSpPr>
        <p:spPr>
          <a:xfrm>
            <a:off x="4813658"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
        <p:nvSpPr>
          <p:cNvPr id="23" name="Text Placeholder 23">
            <a:extLst>
              <a:ext uri="{FF2B5EF4-FFF2-40B4-BE49-F238E27FC236}">
                <a16:creationId xmlns:a16="http://schemas.microsoft.com/office/drawing/2014/main" id="{B8FD2A6E-4A56-CF43-9438-06BF39BEBC45}"/>
              </a:ext>
            </a:extLst>
          </p:cNvPr>
          <p:cNvSpPr>
            <a:spLocks noGrp="1"/>
          </p:cNvSpPr>
          <p:nvPr>
            <p:ph type="body" sz="quarter" idx="18" hasCustomPrompt="1"/>
          </p:nvPr>
        </p:nvSpPr>
        <p:spPr>
          <a:xfrm>
            <a:off x="8500286"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Tree>
    <p:extLst>
      <p:ext uri="{BB962C8B-B14F-4D97-AF65-F5344CB8AC3E}">
        <p14:creationId xmlns:p14="http://schemas.microsoft.com/office/powerpoint/2010/main" val="3880503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 5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86BA9-482A-904A-A2FF-3F409107A5D7}"/>
              </a:ext>
            </a:extLst>
          </p:cNvPr>
          <p:cNvSpPr>
            <a:spLocks noGrp="1"/>
          </p:cNvSpPr>
          <p:nvPr>
            <p:ph type="title" hasCustomPrompt="1"/>
          </p:nvPr>
        </p:nvSpPr>
        <p:spPr>
          <a:xfrm>
            <a:off x="838200" y="1058298"/>
            <a:ext cx="7125929" cy="652515"/>
          </a:xfrm>
          <a:prstGeom prst="rect">
            <a:avLst/>
          </a:prstGeom>
        </p:spPr>
        <p:txBody>
          <a:bodyPr/>
          <a:lstStyle>
            <a:lvl1pPr>
              <a:defRPr b="1" i="0">
                <a:solidFill>
                  <a:srgbClr val="3F5F8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Slide Title  cont.</a:t>
            </a:r>
          </a:p>
        </p:txBody>
      </p:sp>
      <p:grpSp>
        <p:nvGrpSpPr>
          <p:cNvPr id="3" name="Group 2">
            <a:extLst>
              <a:ext uri="{FF2B5EF4-FFF2-40B4-BE49-F238E27FC236}">
                <a16:creationId xmlns:a16="http://schemas.microsoft.com/office/drawing/2014/main" id="{BD518177-0EC7-2D4E-9039-550B566C55E2}"/>
              </a:ext>
            </a:extLst>
          </p:cNvPr>
          <p:cNvGrpSpPr/>
          <p:nvPr/>
        </p:nvGrpSpPr>
        <p:grpSpPr>
          <a:xfrm>
            <a:off x="835251" y="2511333"/>
            <a:ext cx="3225066" cy="3819535"/>
            <a:chOff x="0" y="0"/>
            <a:chExt cx="1563189" cy="1851327"/>
          </a:xfrm>
          <a:solidFill>
            <a:srgbClr val="F2F2F2"/>
          </a:solidFill>
        </p:grpSpPr>
        <p:sp>
          <p:nvSpPr>
            <p:cNvPr id="4" name="Freeform 3">
              <a:extLst>
                <a:ext uri="{FF2B5EF4-FFF2-40B4-BE49-F238E27FC236}">
                  <a16:creationId xmlns:a16="http://schemas.microsoft.com/office/drawing/2014/main" id="{478A7341-C264-324B-BF7E-3D02DBF5FAD1}"/>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grpSp>
        <p:nvGrpSpPr>
          <p:cNvPr id="7" name="Group 7">
            <a:extLst>
              <a:ext uri="{FF2B5EF4-FFF2-40B4-BE49-F238E27FC236}">
                <a16:creationId xmlns:a16="http://schemas.microsoft.com/office/drawing/2014/main" id="{19F57AA4-7C91-4744-B0EB-C0DC974DBBC1}"/>
              </a:ext>
            </a:extLst>
          </p:cNvPr>
          <p:cNvGrpSpPr/>
          <p:nvPr/>
        </p:nvGrpSpPr>
        <p:grpSpPr>
          <a:xfrm>
            <a:off x="4521333" y="2511333"/>
            <a:ext cx="3225066" cy="3819535"/>
            <a:chOff x="0" y="0"/>
            <a:chExt cx="1563189" cy="1851327"/>
          </a:xfrm>
          <a:solidFill>
            <a:srgbClr val="F2F2F2"/>
          </a:solidFill>
        </p:grpSpPr>
        <p:sp>
          <p:nvSpPr>
            <p:cNvPr id="8" name="Freeform 8">
              <a:extLst>
                <a:ext uri="{FF2B5EF4-FFF2-40B4-BE49-F238E27FC236}">
                  <a16:creationId xmlns:a16="http://schemas.microsoft.com/office/drawing/2014/main" id="{87D0217F-3BDA-2940-B303-2E75075435C7}"/>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8"/>
                  </a:lnTo>
                  <a:cubicBezTo>
                    <a:pt x="1563189" y="1795448"/>
                    <a:pt x="1507309" y="1851328"/>
                    <a:pt x="1438729" y="1851328"/>
                  </a:cubicBezTo>
                  <a:close/>
                </a:path>
              </a:pathLst>
            </a:custGeom>
            <a:grpFill/>
          </p:spPr>
        </p:sp>
      </p:grpSp>
      <p:grpSp>
        <p:nvGrpSpPr>
          <p:cNvPr id="11" name="Group 12">
            <a:extLst>
              <a:ext uri="{FF2B5EF4-FFF2-40B4-BE49-F238E27FC236}">
                <a16:creationId xmlns:a16="http://schemas.microsoft.com/office/drawing/2014/main" id="{B631EB38-6920-CE46-81F9-C17F2E7248C3}"/>
              </a:ext>
            </a:extLst>
          </p:cNvPr>
          <p:cNvGrpSpPr/>
          <p:nvPr/>
        </p:nvGrpSpPr>
        <p:grpSpPr>
          <a:xfrm>
            <a:off x="8212613" y="2511333"/>
            <a:ext cx="3225066" cy="3819535"/>
            <a:chOff x="0" y="0"/>
            <a:chExt cx="1563189" cy="1851327"/>
          </a:xfrm>
          <a:solidFill>
            <a:srgbClr val="F2F2F2"/>
          </a:solidFill>
        </p:grpSpPr>
        <p:sp>
          <p:nvSpPr>
            <p:cNvPr id="12" name="Freeform 13">
              <a:extLst>
                <a:ext uri="{FF2B5EF4-FFF2-40B4-BE49-F238E27FC236}">
                  <a16:creationId xmlns:a16="http://schemas.microsoft.com/office/drawing/2014/main" id="{9DD82C6F-2296-9E47-9D34-E5F835D3DBA2}"/>
                </a:ext>
              </a:extLst>
            </p:cNvPr>
            <p:cNvSpPr/>
            <p:nvPr/>
          </p:nvSpPr>
          <p:spPr>
            <a:xfrm>
              <a:off x="0" y="0"/>
              <a:ext cx="1563189" cy="1851328"/>
            </a:xfrm>
            <a:custGeom>
              <a:avLst/>
              <a:gdLst/>
              <a:ahLst/>
              <a:cxnLst/>
              <a:rect l="l" t="t" r="r" b="b"/>
              <a:pathLst>
                <a:path w="1563189" h="1851328">
                  <a:moveTo>
                    <a:pt x="1438729" y="1851328"/>
                  </a:moveTo>
                  <a:lnTo>
                    <a:pt x="124460" y="1851328"/>
                  </a:lnTo>
                  <a:cubicBezTo>
                    <a:pt x="55880" y="1851328"/>
                    <a:pt x="0" y="1795447"/>
                    <a:pt x="0" y="1726867"/>
                  </a:cubicBezTo>
                  <a:lnTo>
                    <a:pt x="0" y="124460"/>
                  </a:lnTo>
                  <a:cubicBezTo>
                    <a:pt x="0" y="55880"/>
                    <a:pt x="55880" y="0"/>
                    <a:pt x="124460" y="0"/>
                  </a:cubicBezTo>
                  <a:lnTo>
                    <a:pt x="1438729" y="0"/>
                  </a:lnTo>
                  <a:cubicBezTo>
                    <a:pt x="1507309" y="0"/>
                    <a:pt x="1563189" y="55880"/>
                    <a:pt x="1563189" y="124460"/>
                  </a:cubicBezTo>
                  <a:lnTo>
                    <a:pt x="1563189" y="1726867"/>
                  </a:lnTo>
                  <a:cubicBezTo>
                    <a:pt x="1563189" y="1795448"/>
                    <a:pt x="1507309" y="1851328"/>
                    <a:pt x="1438729" y="1851328"/>
                  </a:cubicBezTo>
                  <a:close/>
                </a:path>
              </a:pathLst>
            </a:custGeom>
            <a:grpFill/>
          </p:spPr>
        </p:sp>
      </p:grpSp>
      <p:sp>
        <p:nvSpPr>
          <p:cNvPr id="20" name="Text Placeholder 19">
            <a:extLst>
              <a:ext uri="{FF2B5EF4-FFF2-40B4-BE49-F238E27FC236}">
                <a16:creationId xmlns:a16="http://schemas.microsoft.com/office/drawing/2014/main" id="{AF7D616E-C702-F343-83C3-4E1FCFCDF420}"/>
              </a:ext>
            </a:extLst>
          </p:cNvPr>
          <p:cNvSpPr>
            <a:spLocks noGrp="1"/>
          </p:cNvSpPr>
          <p:nvPr>
            <p:ph type="body" sz="quarter" idx="10" hasCustomPrompt="1"/>
          </p:nvPr>
        </p:nvSpPr>
        <p:spPr>
          <a:xfrm>
            <a:off x="1084263"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4</a:t>
            </a:r>
          </a:p>
        </p:txBody>
      </p:sp>
      <p:sp>
        <p:nvSpPr>
          <p:cNvPr id="21" name="Text Placeholder 19">
            <a:extLst>
              <a:ext uri="{FF2B5EF4-FFF2-40B4-BE49-F238E27FC236}">
                <a16:creationId xmlns:a16="http://schemas.microsoft.com/office/drawing/2014/main" id="{25BF6929-75D2-F94E-B22B-A1603CCA9260}"/>
              </a:ext>
            </a:extLst>
          </p:cNvPr>
          <p:cNvSpPr>
            <a:spLocks noGrp="1"/>
          </p:cNvSpPr>
          <p:nvPr>
            <p:ph type="body" sz="quarter" idx="11" hasCustomPrompt="1"/>
          </p:nvPr>
        </p:nvSpPr>
        <p:spPr>
          <a:xfrm>
            <a:off x="4843463"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5</a:t>
            </a:r>
          </a:p>
        </p:txBody>
      </p:sp>
      <p:sp>
        <p:nvSpPr>
          <p:cNvPr id="22" name="Text Placeholder 19">
            <a:extLst>
              <a:ext uri="{FF2B5EF4-FFF2-40B4-BE49-F238E27FC236}">
                <a16:creationId xmlns:a16="http://schemas.microsoft.com/office/drawing/2014/main" id="{143544C4-4938-904F-BA2D-B9F5FF3A2C92}"/>
              </a:ext>
            </a:extLst>
          </p:cNvPr>
          <p:cNvSpPr>
            <a:spLocks noGrp="1"/>
          </p:cNvSpPr>
          <p:nvPr>
            <p:ph type="body" sz="quarter" idx="12" hasCustomPrompt="1"/>
          </p:nvPr>
        </p:nvSpPr>
        <p:spPr>
          <a:xfrm>
            <a:off x="8515578" y="2882675"/>
            <a:ext cx="2717800" cy="319080"/>
          </a:xfrm>
          <a:prstGeom prst="rect">
            <a:avLst/>
          </a:prstGeom>
        </p:spPr>
        <p:txBody>
          <a:bodyPr/>
          <a:lstStyle>
            <a:lvl1pPr marL="0" indent="0">
              <a:buNone/>
              <a:defRPr sz="6000" b="1" i="0">
                <a:solidFill>
                  <a:srgbClr val="C42186"/>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6</a:t>
            </a:r>
          </a:p>
        </p:txBody>
      </p:sp>
      <p:sp>
        <p:nvSpPr>
          <p:cNvPr id="24" name="Text Placeholder 23">
            <a:extLst>
              <a:ext uri="{FF2B5EF4-FFF2-40B4-BE49-F238E27FC236}">
                <a16:creationId xmlns:a16="http://schemas.microsoft.com/office/drawing/2014/main" id="{E60B2F54-9BED-894B-A62D-E2812C3B634E}"/>
              </a:ext>
            </a:extLst>
          </p:cNvPr>
          <p:cNvSpPr>
            <a:spLocks noGrp="1"/>
          </p:cNvSpPr>
          <p:nvPr>
            <p:ph type="body" sz="quarter" idx="13"/>
          </p:nvPr>
        </p:nvSpPr>
        <p:spPr>
          <a:xfrm>
            <a:off x="1083487"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25" name="Text Placeholder 23">
            <a:extLst>
              <a:ext uri="{FF2B5EF4-FFF2-40B4-BE49-F238E27FC236}">
                <a16:creationId xmlns:a16="http://schemas.microsoft.com/office/drawing/2014/main" id="{83806556-5BD9-8A41-A5EC-50F34E427402}"/>
              </a:ext>
            </a:extLst>
          </p:cNvPr>
          <p:cNvSpPr>
            <a:spLocks noGrp="1"/>
          </p:cNvSpPr>
          <p:nvPr>
            <p:ph type="body" sz="quarter" idx="14"/>
          </p:nvPr>
        </p:nvSpPr>
        <p:spPr>
          <a:xfrm>
            <a:off x="4813658"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26" name="Text Placeholder 23">
            <a:extLst>
              <a:ext uri="{FF2B5EF4-FFF2-40B4-BE49-F238E27FC236}">
                <a16:creationId xmlns:a16="http://schemas.microsoft.com/office/drawing/2014/main" id="{D58398B9-B9DE-1A48-8241-72E7D5AE39A8}"/>
              </a:ext>
            </a:extLst>
          </p:cNvPr>
          <p:cNvSpPr>
            <a:spLocks noGrp="1"/>
          </p:cNvSpPr>
          <p:nvPr>
            <p:ph type="body" sz="quarter" idx="15"/>
          </p:nvPr>
        </p:nvSpPr>
        <p:spPr>
          <a:xfrm>
            <a:off x="8500286" y="4421188"/>
            <a:ext cx="2718576" cy="1631950"/>
          </a:xfrm>
          <a:prstGeom prst="rect">
            <a:avLst/>
          </a:prstGeom>
        </p:spPr>
        <p:txBody>
          <a:bodyPr/>
          <a:lstStyle>
            <a:lvl1pPr marL="0" indent="0">
              <a:buNone/>
              <a:defRPr sz="1800"/>
            </a:lvl1pPr>
            <a:lvl2pPr>
              <a:defRPr sz="1800"/>
            </a:lvl2pPr>
            <a:lvl3pPr>
              <a:defRPr sz="1600"/>
            </a:lvl3pPr>
            <a:lvl4pPr>
              <a:defRPr sz="1400"/>
            </a:lvl4pPr>
            <a:lvl5pPr>
              <a:defRPr sz="1400"/>
            </a:lvl5pPr>
          </a:lstStyle>
          <a:p>
            <a:pPr lvl="0"/>
            <a:r>
              <a:rPr lang="en-US"/>
              <a:t>Click to edit Master text styles</a:t>
            </a:r>
          </a:p>
        </p:txBody>
      </p:sp>
      <p:sp>
        <p:nvSpPr>
          <p:cNvPr id="18" name="Text Placeholder 23">
            <a:extLst>
              <a:ext uri="{FF2B5EF4-FFF2-40B4-BE49-F238E27FC236}">
                <a16:creationId xmlns:a16="http://schemas.microsoft.com/office/drawing/2014/main" id="{4D5C93E4-19E7-0944-A5D6-655E85D65951}"/>
              </a:ext>
            </a:extLst>
          </p:cNvPr>
          <p:cNvSpPr>
            <a:spLocks noGrp="1"/>
          </p:cNvSpPr>
          <p:nvPr>
            <p:ph type="body" sz="quarter" idx="16" hasCustomPrompt="1"/>
          </p:nvPr>
        </p:nvSpPr>
        <p:spPr>
          <a:xfrm>
            <a:off x="1083487"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
        <p:nvSpPr>
          <p:cNvPr id="19" name="Text Placeholder 23">
            <a:extLst>
              <a:ext uri="{FF2B5EF4-FFF2-40B4-BE49-F238E27FC236}">
                <a16:creationId xmlns:a16="http://schemas.microsoft.com/office/drawing/2014/main" id="{A2731816-4149-364E-8EED-6AC9999109CD}"/>
              </a:ext>
            </a:extLst>
          </p:cNvPr>
          <p:cNvSpPr>
            <a:spLocks noGrp="1"/>
          </p:cNvSpPr>
          <p:nvPr>
            <p:ph type="body" sz="quarter" idx="17" hasCustomPrompt="1"/>
          </p:nvPr>
        </p:nvSpPr>
        <p:spPr>
          <a:xfrm>
            <a:off x="4813658"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
        <p:nvSpPr>
          <p:cNvPr id="23" name="Text Placeholder 23">
            <a:extLst>
              <a:ext uri="{FF2B5EF4-FFF2-40B4-BE49-F238E27FC236}">
                <a16:creationId xmlns:a16="http://schemas.microsoft.com/office/drawing/2014/main" id="{B8FD2A6E-4A56-CF43-9438-06BF39BEBC45}"/>
              </a:ext>
            </a:extLst>
          </p:cNvPr>
          <p:cNvSpPr>
            <a:spLocks noGrp="1"/>
          </p:cNvSpPr>
          <p:nvPr>
            <p:ph type="body" sz="quarter" idx="18" hasCustomPrompt="1"/>
          </p:nvPr>
        </p:nvSpPr>
        <p:spPr>
          <a:xfrm>
            <a:off x="8500286" y="3798888"/>
            <a:ext cx="2718576" cy="622300"/>
          </a:xfrm>
          <a:prstGeom prst="rect">
            <a:avLst/>
          </a:prstGeom>
        </p:spPr>
        <p:txBody>
          <a:bodyPr/>
          <a:lstStyle>
            <a:lvl1pPr marL="0" indent="0">
              <a:buNone/>
              <a:defRPr sz="2000" b="1" i="0">
                <a:latin typeface="Open Sans SemiBold" panose="020B0606030504020204" pitchFamily="34" charset="0"/>
                <a:ea typeface="Open Sans SemiBold" panose="020B0606030504020204" pitchFamily="34" charset="0"/>
                <a:cs typeface="Open Sans SemiBold" panose="020B0606030504020204" pitchFamily="34" charset="0"/>
              </a:defRPr>
            </a:lvl1pPr>
            <a:lvl2pPr>
              <a:defRPr sz="1800"/>
            </a:lvl2pPr>
            <a:lvl3pPr>
              <a:defRPr sz="1600"/>
            </a:lvl3pPr>
            <a:lvl4pPr>
              <a:defRPr sz="1400"/>
            </a:lvl4pPr>
            <a:lvl5pPr>
              <a:defRPr sz="1400"/>
            </a:lvl5pPr>
          </a:lstStyle>
          <a:p>
            <a:pPr lvl="0"/>
            <a:r>
              <a:rPr lang="en-US" dirty="0"/>
              <a:t>Subtitle</a:t>
            </a:r>
          </a:p>
        </p:txBody>
      </p:sp>
    </p:spTree>
    <p:extLst>
      <p:ext uri="{BB962C8B-B14F-4D97-AF65-F5344CB8AC3E}">
        <p14:creationId xmlns:p14="http://schemas.microsoft.com/office/powerpoint/2010/main" val="2438920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ighlighted Text or Number">
    <p:spTree>
      <p:nvGrpSpPr>
        <p:cNvPr id="1" name=""/>
        <p:cNvGrpSpPr/>
        <p:nvPr/>
      </p:nvGrpSpPr>
      <p:grpSpPr>
        <a:xfrm>
          <a:off x="0" y="0"/>
          <a:ext cx="0" cy="0"/>
          <a:chOff x="0" y="0"/>
          <a:chExt cx="0" cy="0"/>
        </a:xfrm>
      </p:grpSpPr>
      <p:sp>
        <p:nvSpPr>
          <p:cNvPr id="6" name="TextBox 6">
            <a:extLst>
              <a:ext uri="{FF2B5EF4-FFF2-40B4-BE49-F238E27FC236}">
                <a16:creationId xmlns:a16="http://schemas.microsoft.com/office/drawing/2014/main" id="{EB87C951-B6E7-3143-B5F5-2237D2D05C99}"/>
              </a:ext>
            </a:extLst>
          </p:cNvPr>
          <p:cNvSpPr txBox="1"/>
          <p:nvPr/>
        </p:nvSpPr>
        <p:spPr>
          <a:xfrm rot="-5400000">
            <a:off x="-3375801" y="2117667"/>
            <a:ext cx="8109658" cy="473784"/>
          </a:xfrm>
          <a:prstGeom prst="rect">
            <a:avLst/>
          </a:prstGeom>
        </p:spPr>
        <p:txBody>
          <a:bodyPr lIns="0" tIns="0" rIns="0" bIns="0" rtlCol="0" anchor="t">
            <a:spAutoFit/>
          </a:bodyPr>
          <a:lstStyle/>
          <a:p>
            <a:pPr>
              <a:lnSpc>
                <a:spcPts val="4079"/>
              </a:lnSpc>
            </a:pPr>
            <a:r>
              <a:rPr lang="en-US" sz="2400" b="1" spc="125" dirty="0">
                <a:latin typeface="Open Sans ExtraBold" panose="020B0606030504020204" pitchFamily="34" charset="0"/>
              </a:rPr>
              <a:t>TITLE OF POWERPOINT | CEC</a:t>
            </a:r>
          </a:p>
        </p:txBody>
      </p:sp>
      <p:sp>
        <p:nvSpPr>
          <p:cNvPr id="7" name="AutoShape 10">
            <a:extLst>
              <a:ext uri="{FF2B5EF4-FFF2-40B4-BE49-F238E27FC236}">
                <a16:creationId xmlns:a16="http://schemas.microsoft.com/office/drawing/2014/main" id="{DE22E1E8-C95C-1A47-9080-F2F2CEC65E3C}"/>
              </a:ext>
            </a:extLst>
          </p:cNvPr>
          <p:cNvSpPr/>
          <p:nvPr/>
        </p:nvSpPr>
        <p:spPr>
          <a:xfrm>
            <a:off x="1177757" y="841829"/>
            <a:ext cx="45719" cy="5567559"/>
          </a:xfrm>
          <a:prstGeom prst="rect">
            <a:avLst/>
          </a:prstGeom>
          <a:solidFill>
            <a:schemeClr val="tx1"/>
          </a:solidFill>
        </p:spPr>
      </p:sp>
      <p:sp>
        <p:nvSpPr>
          <p:cNvPr id="9" name="Content Placeholder 8">
            <a:extLst>
              <a:ext uri="{FF2B5EF4-FFF2-40B4-BE49-F238E27FC236}">
                <a16:creationId xmlns:a16="http://schemas.microsoft.com/office/drawing/2014/main" id="{975CC9D1-9C98-E24F-9ED7-D6312AF6C1FA}"/>
              </a:ext>
            </a:extLst>
          </p:cNvPr>
          <p:cNvSpPr>
            <a:spLocks noGrp="1"/>
          </p:cNvSpPr>
          <p:nvPr>
            <p:ph sz="quarter" idx="10" hasCustomPrompt="1"/>
          </p:nvPr>
        </p:nvSpPr>
        <p:spPr>
          <a:xfrm>
            <a:off x="2141772" y="2542488"/>
            <a:ext cx="9223148" cy="2856826"/>
          </a:xfrm>
          <a:prstGeom prst="rect">
            <a:avLst/>
          </a:prstGeom>
        </p:spPr>
        <p:txBody>
          <a:bodyPr/>
          <a:lstStyle>
            <a:lvl1pPr marL="0" indent="0">
              <a:buNone/>
              <a:defRPr sz="9600" b="1"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stStyle>
          <a:p>
            <a:pPr lvl="0"/>
            <a:r>
              <a:rPr lang="en-US" dirty="0"/>
              <a:t>Oversized</a:t>
            </a:r>
          </a:p>
          <a:p>
            <a:pPr lvl="0"/>
            <a:r>
              <a:rPr lang="en-US" dirty="0"/>
              <a:t>Text / Number</a:t>
            </a:r>
          </a:p>
        </p:txBody>
      </p:sp>
      <p:sp>
        <p:nvSpPr>
          <p:cNvPr id="11" name="Text Placeholder 10">
            <a:extLst>
              <a:ext uri="{FF2B5EF4-FFF2-40B4-BE49-F238E27FC236}">
                <a16:creationId xmlns:a16="http://schemas.microsoft.com/office/drawing/2014/main" id="{990075FD-A97C-A24F-B2CD-E2F9D13ABCA0}"/>
              </a:ext>
            </a:extLst>
          </p:cNvPr>
          <p:cNvSpPr>
            <a:spLocks noGrp="1"/>
          </p:cNvSpPr>
          <p:nvPr>
            <p:ph type="body" sz="quarter" idx="11" hasCustomPrompt="1"/>
          </p:nvPr>
        </p:nvSpPr>
        <p:spPr>
          <a:xfrm>
            <a:off x="2162175" y="5573032"/>
            <a:ext cx="9259888" cy="995363"/>
          </a:xfrm>
          <a:prstGeom prst="rect">
            <a:avLst/>
          </a:prstGeom>
        </p:spPr>
        <p:txBody>
          <a:bodyPr/>
          <a:lstStyle>
            <a:lvl1pPr marL="0" indent="0">
              <a:buNone/>
              <a:defRPr/>
            </a:lvl1pPr>
          </a:lstStyle>
          <a:p>
            <a:pPr>
              <a:lnSpc>
                <a:spcPts val="4160"/>
              </a:lnSpc>
            </a:pPr>
            <a:r>
              <a:rPr lang="en-US" sz="2800" spc="288" dirty="0">
                <a:latin typeface="Open Sans" panose="020B0606030504020204" pitchFamily="34" charset="0"/>
              </a:rPr>
              <a:t>SUBTITLE</a:t>
            </a:r>
          </a:p>
        </p:txBody>
      </p:sp>
    </p:spTree>
    <p:extLst>
      <p:ext uri="{BB962C8B-B14F-4D97-AF65-F5344CB8AC3E}">
        <p14:creationId xmlns:p14="http://schemas.microsoft.com/office/powerpoint/2010/main" val="4114092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0173-F5A2-9541-AE6C-0C8A804A1B3E}"/>
              </a:ext>
            </a:extLst>
          </p:cNvPr>
          <p:cNvSpPr>
            <a:spLocks noGrp="1"/>
          </p:cNvSpPr>
          <p:nvPr>
            <p:ph type="title" hasCustomPrompt="1"/>
          </p:nvPr>
        </p:nvSpPr>
        <p:spPr>
          <a:xfrm rot="5400000">
            <a:off x="8857855" y="3594047"/>
            <a:ext cx="3736407" cy="1325563"/>
          </a:xfrm>
          <a:prstGeom prst="rect">
            <a:avLst/>
          </a:prstGeom>
        </p:spPr>
        <p:txBody>
          <a:bodyPr/>
          <a:lstStyle>
            <a:lvl1pPr>
              <a:defRPr b="1" i="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DISCUSSION</a:t>
            </a:r>
          </a:p>
        </p:txBody>
      </p:sp>
      <p:sp>
        <p:nvSpPr>
          <p:cNvPr id="3" name="Text Placeholder 10">
            <a:extLst>
              <a:ext uri="{FF2B5EF4-FFF2-40B4-BE49-F238E27FC236}">
                <a16:creationId xmlns:a16="http://schemas.microsoft.com/office/drawing/2014/main" id="{B296FA03-E8A7-004F-B21A-84F8FE128AC3}"/>
              </a:ext>
            </a:extLst>
          </p:cNvPr>
          <p:cNvSpPr>
            <a:spLocks noGrp="1"/>
          </p:cNvSpPr>
          <p:nvPr>
            <p:ph type="body" sz="quarter" idx="10" hasCustomPrompt="1"/>
          </p:nvPr>
        </p:nvSpPr>
        <p:spPr>
          <a:xfrm>
            <a:off x="594406" y="522513"/>
            <a:ext cx="4877139" cy="420915"/>
          </a:xfrm>
          <a:prstGeom prst="rect">
            <a:avLst/>
          </a:prstGeom>
        </p:spPr>
        <p:txBody>
          <a:bodyPr/>
          <a:lstStyle>
            <a:lvl1pPr marL="0" indent="0">
              <a:buNone/>
              <a:defRPr sz="24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QUESTION ONE</a:t>
            </a:r>
          </a:p>
        </p:txBody>
      </p:sp>
      <p:sp>
        <p:nvSpPr>
          <p:cNvPr id="4" name="Text Placeholder 10">
            <a:extLst>
              <a:ext uri="{FF2B5EF4-FFF2-40B4-BE49-F238E27FC236}">
                <a16:creationId xmlns:a16="http://schemas.microsoft.com/office/drawing/2014/main" id="{F5F264B2-9511-6E4C-8ABD-2A66A474FC30}"/>
              </a:ext>
            </a:extLst>
          </p:cNvPr>
          <p:cNvSpPr>
            <a:spLocks noGrp="1"/>
          </p:cNvSpPr>
          <p:nvPr>
            <p:ph type="body" sz="quarter" idx="11" hasCustomPrompt="1"/>
          </p:nvPr>
        </p:nvSpPr>
        <p:spPr>
          <a:xfrm>
            <a:off x="594406" y="1088570"/>
            <a:ext cx="7402965" cy="638629"/>
          </a:xfrm>
          <a:prstGeom prst="rect">
            <a:avLst/>
          </a:prstGeom>
        </p:spPr>
        <p:txBody>
          <a:bodyPr/>
          <a:lstStyle>
            <a:lvl1pPr marL="0" indent="0">
              <a:buNone/>
              <a:defRPr sz="1800" b="1" i="1">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content here.</a:t>
            </a:r>
          </a:p>
        </p:txBody>
      </p:sp>
      <p:sp>
        <p:nvSpPr>
          <p:cNvPr id="5" name="Text Placeholder 10">
            <a:extLst>
              <a:ext uri="{FF2B5EF4-FFF2-40B4-BE49-F238E27FC236}">
                <a16:creationId xmlns:a16="http://schemas.microsoft.com/office/drawing/2014/main" id="{0D35E18B-F09C-D94A-9CC6-74D8B89C4F45}"/>
              </a:ext>
            </a:extLst>
          </p:cNvPr>
          <p:cNvSpPr>
            <a:spLocks noGrp="1"/>
          </p:cNvSpPr>
          <p:nvPr>
            <p:ph type="body" sz="quarter" idx="12" hasCustomPrompt="1"/>
          </p:nvPr>
        </p:nvSpPr>
        <p:spPr>
          <a:xfrm>
            <a:off x="594406" y="2134625"/>
            <a:ext cx="4877139" cy="420915"/>
          </a:xfrm>
          <a:prstGeom prst="rect">
            <a:avLst/>
          </a:prstGeom>
        </p:spPr>
        <p:txBody>
          <a:bodyPr/>
          <a:lstStyle>
            <a:lvl1pPr marL="0" indent="0">
              <a:buNone/>
              <a:defRPr sz="24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QUESTION TWO</a:t>
            </a:r>
          </a:p>
        </p:txBody>
      </p:sp>
      <p:sp>
        <p:nvSpPr>
          <p:cNvPr id="6" name="Text Placeholder 10">
            <a:extLst>
              <a:ext uri="{FF2B5EF4-FFF2-40B4-BE49-F238E27FC236}">
                <a16:creationId xmlns:a16="http://schemas.microsoft.com/office/drawing/2014/main" id="{97F34696-5FF9-A04C-BDD2-556EFB4692AE}"/>
              </a:ext>
            </a:extLst>
          </p:cNvPr>
          <p:cNvSpPr>
            <a:spLocks noGrp="1"/>
          </p:cNvSpPr>
          <p:nvPr>
            <p:ph type="body" sz="quarter" idx="13" hasCustomPrompt="1"/>
          </p:nvPr>
        </p:nvSpPr>
        <p:spPr>
          <a:xfrm>
            <a:off x="594406" y="2700682"/>
            <a:ext cx="7402965" cy="638629"/>
          </a:xfrm>
          <a:prstGeom prst="rect">
            <a:avLst/>
          </a:prstGeom>
        </p:spPr>
        <p:txBody>
          <a:bodyPr/>
          <a:lstStyle>
            <a:lvl1pPr marL="0" indent="0">
              <a:buNone/>
              <a:defRPr sz="1800" b="1" i="1">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content here.</a:t>
            </a:r>
          </a:p>
        </p:txBody>
      </p:sp>
      <p:sp>
        <p:nvSpPr>
          <p:cNvPr id="7" name="Text Placeholder 10">
            <a:extLst>
              <a:ext uri="{FF2B5EF4-FFF2-40B4-BE49-F238E27FC236}">
                <a16:creationId xmlns:a16="http://schemas.microsoft.com/office/drawing/2014/main" id="{8DA8DA36-CBBB-9C40-AD1C-7ABB32ABC6B6}"/>
              </a:ext>
            </a:extLst>
          </p:cNvPr>
          <p:cNvSpPr>
            <a:spLocks noGrp="1"/>
          </p:cNvSpPr>
          <p:nvPr>
            <p:ph type="body" sz="quarter" idx="14" hasCustomPrompt="1"/>
          </p:nvPr>
        </p:nvSpPr>
        <p:spPr>
          <a:xfrm>
            <a:off x="594406" y="3796510"/>
            <a:ext cx="4877139" cy="420915"/>
          </a:xfrm>
          <a:prstGeom prst="rect">
            <a:avLst/>
          </a:prstGeom>
        </p:spPr>
        <p:txBody>
          <a:bodyPr/>
          <a:lstStyle>
            <a:lvl1pPr marL="0" indent="0">
              <a:buNone/>
              <a:defRPr sz="24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QUESTION THREE</a:t>
            </a:r>
          </a:p>
        </p:txBody>
      </p:sp>
      <p:sp>
        <p:nvSpPr>
          <p:cNvPr id="8" name="Text Placeholder 10">
            <a:extLst>
              <a:ext uri="{FF2B5EF4-FFF2-40B4-BE49-F238E27FC236}">
                <a16:creationId xmlns:a16="http://schemas.microsoft.com/office/drawing/2014/main" id="{BBC54AF8-AB30-8F46-B9B8-3BD01A132C59}"/>
              </a:ext>
            </a:extLst>
          </p:cNvPr>
          <p:cNvSpPr>
            <a:spLocks noGrp="1"/>
          </p:cNvSpPr>
          <p:nvPr>
            <p:ph type="body" sz="quarter" idx="15" hasCustomPrompt="1"/>
          </p:nvPr>
        </p:nvSpPr>
        <p:spPr>
          <a:xfrm>
            <a:off x="594406" y="4362568"/>
            <a:ext cx="7402965" cy="638630"/>
          </a:xfrm>
          <a:prstGeom prst="rect">
            <a:avLst/>
          </a:prstGeom>
        </p:spPr>
        <p:txBody>
          <a:bodyPr/>
          <a:lstStyle>
            <a:lvl1pPr marL="0" indent="0">
              <a:buNone/>
              <a:defRPr sz="1800" b="1" i="1">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content here.</a:t>
            </a:r>
          </a:p>
        </p:txBody>
      </p:sp>
      <p:sp>
        <p:nvSpPr>
          <p:cNvPr id="9" name="Text Placeholder 10">
            <a:extLst>
              <a:ext uri="{FF2B5EF4-FFF2-40B4-BE49-F238E27FC236}">
                <a16:creationId xmlns:a16="http://schemas.microsoft.com/office/drawing/2014/main" id="{FA82DF07-6633-2640-8C10-E05969EA3072}"/>
              </a:ext>
            </a:extLst>
          </p:cNvPr>
          <p:cNvSpPr>
            <a:spLocks noGrp="1"/>
          </p:cNvSpPr>
          <p:nvPr>
            <p:ph type="body" sz="quarter" idx="16" hasCustomPrompt="1"/>
          </p:nvPr>
        </p:nvSpPr>
        <p:spPr>
          <a:xfrm>
            <a:off x="594406" y="5422110"/>
            <a:ext cx="4877139" cy="420915"/>
          </a:xfrm>
          <a:prstGeom prst="rect">
            <a:avLst/>
          </a:prstGeom>
        </p:spPr>
        <p:txBody>
          <a:bodyPr/>
          <a:lstStyle>
            <a:lvl1pPr marL="0" indent="0">
              <a:buNone/>
              <a:defRPr sz="24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QUESTION FOUR</a:t>
            </a:r>
          </a:p>
        </p:txBody>
      </p:sp>
      <p:sp>
        <p:nvSpPr>
          <p:cNvPr id="10" name="Text Placeholder 10">
            <a:extLst>
              <a:ext uri="{FF2B5EF4-FFF2-40B4-BE49-F238E27FC236}">
                <a16:creationId xmlns:a16="http://schemas.microsoft.com/office/drawing/2014/main" id="{7D06A682-3D4F-6044-AAAE-F9D9A36183AC}"/>
              </a:ext>
            </a:extLst>
          </p:cNvPr>
          <p:cNvSpPr>
            <a:spLocks noGrp="1"/>
          </p:cNvSpPr>
          <p:nvPr>
            <p:ph type="body" sz="quarter" idx="17" hasCustomPrompt="1"/>
          </p:nvPr>
        </p:nvSpPr>
        <p:spPr>
          <a:xfrm>
            <a:off x="594406" y="5988168"/>
            <a:ext cx="7402965" cy="638630"/>
          </a:xfrm>
          <a:prstGeom prst="rect">
            <a:avLst/>
          </a:prstGeom>
        </p:spPr>
        <p:txBody>
          <a:bodyPr/>
          <a:lstStyle>
            <a:lvl1pPr marL="0" indent="0">
              <a:buNone/>
              <a:defRPr sz="1800" b="1" i="1">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content here.</a:t>
            </a:r>
          </a:p>
        </p:txBody>
      </p:sp>
    </p:spTree>
    <p:extLst>
      <p:ext uri="{BB962C8B-B14F-4D97-AF65-F5344CB8AC3E}">
        <p14:creationId xmlns:p14="http://schemas.microsoft.com/office/powerpoint/2010/main" val="716137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hoto Collage">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6A772D5D-3838-A240-AA96-D00B8F04202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flipH="1">
            <a:off x="4732538" y="1602079"/>
            <a:ext cx="2609451" cy="1826920"/>
          </a:xfrm>
          <a:prstGeom prst="rect">
            <a:avLst/>
          </a:prstGeom>
        </p:spPr>
      </p:pic>
      <p:pic>
        <p:nvPicPr>
          <p:cNvPr id="4" name="Picture 4">
            <a:extLst>
              <a:ext uri="{FF2B5EF4-FFF2-40B4-BE49-F238E27FC236}">
                <a16:creationId xmlns:a16="http://schemas.microsoft.com/office/drawing/2014/main" id="{31085AAD-4D6A-AE42-971A-D37D0459D66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flipH="1">
            <a:off x="10436759" y="763560"/>
            <a:ext cx="1502415" cy="1826920"/>
          </a:xfrm>
          <a:prstGeom prst="rect">
            <a:avLst/>
          </a:prstGeom>
        </p:spPr>
      </p:pic>
      <p:pic>
        <p:nvPicPr>
          <p:cNvPr id="5" name="Picture 5">
            <a:extLst>
              <a:ext uri="{FF2B5EF4-FFF2-40B4-BE49-F238E27FC236}">
                <a16:creationId xmlns:a16="http://schemas.microsoft.com/office/drawing/2014/main" id="{53D8067A-1D5D-594E-83BB-4E4D1DB901A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flipH="1">
            <a:off x="7528342" y="3458170"/>
            <a:ext cx="2609451" cy="1826920"/>
          </a:xfrm>
          <a:prstGeom prst="rect">
            <a:avLst/>
          </a:prstGeom>
        </p:spPr>
      </p:pic>
      <p:pic>
        <p:nvPicPr>
          <p:cNvPr id="6" name="Picture 6">
            <a:extLst>
              <a:ext uri="{FF2B5EF4-FFF2-40B4-BE49-F238E27FC236}">
                <a16:creationId xmlns:a16="http://schemas.microsoft.com/office/drawing/2014/main" id="{59E252E2-6CDF-614E-98B2-30F65891F00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4663659" y="3740915"/>
            <a:ext cx="2609451" cy="2721044"/>
          </a:xfrm>
          <a:prstGeom prst="rect">
            <a:avLst/>
          </a:prstGeom>
        </p:spPr>
      </p:pic>
      <p:pic>
        <p:nvPicPr>
          <p:cNvPr id="7" name="Picture 7">
            <a:extLst>
              <a:ext uri="{FF2B5EF4-FFF2-40B4-BE49-F238E27FC236}">
                <a16:creationId xmlns:a16="http://schemas.microsoft.com/office/drawing/2014/main" id="{511C6DA1-BC47-FC4E-A830-D967108E00B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7528343" y="0"/>
            <a:ext cx="2609451" cy="3227360"/>
          </a:xfrm>
          <a:prstGeom prst="rect">
            <a:avLst/>
          </a:prstGeom>
        </p:spPr>
      </p:pic>
      <p:pic>
        <p:nvPicPr>
          <p:cNvPr id="8" name="Picture 8">
            <a:extLst>
              <a:ext uri="{FF2B5EF4-FFF2-40B4-BE49-F238E27FC236}">
                <a16:creationId xmlns:a16="http://schemas.microsoft.com/office/drawing/2014/main" id="{FCC9D967-84C6-9648-8046-737F45775228}"/>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flipH="1">
            <a:off x="10436758" y="2808118"/>
            <a:ext cx="1502416" cy="3653841"/>
          </a:xfrm>
          <a:prstGeom prst="rect">
            <a:avLst/>
          </a:prstGeom>
        </p:spPr>
      </p:pic>
      <p:sp>
        <p:nvSpPr>
          <p:cNvPr id="11" name="Title 10">
            <a:extLst>
              <a:ext uri="{FF2B5EF4-FFF2-40B4-BE49-F238E27FC236}">
                <a16:creationId xmlns:a16="http://schemas.microsoft.com/office/drawing/2014/main" id="{A5D50D4F-3792-024F-8861-87522641C0E6}"/>
              </a:ext>
            </a:extLst>
          </p:cNvPr>
          <p:cNvSpPr>
            <a:spLocks noGrp="1"/>
          </p:cNvSpPr>
          <p:nvPr>
            <p:ph type="title" hasCustomPrompt="1"/>
          </p:nvPr>
        </p:nvSpPr>
        <p:spPr>
          <a:xfrm>
            <a:off x="412585" y="2737048"/>
            <a:ext cx="2609451" cy="1325563"/>
          </a:xfrm>
          <a:prstGeom prst="rect">
            <a:avLst/>
          </a:prstGeom>
        </p:spPr>
        <p:txBody>
          <a:bodyPr/>
          <a:lstStyle>
            <a:lvl1pPr>
              <a:defRPr sz="5400" b="1" i="0">
                <a:solidFill>
                  <a:srgbClr val="0A819D"/>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Slide</a:t>
            </a:r>
            <a:br>
              <a:rPr lang="en-US" dirty="0"/>
            </a:br>
            <a:r>
              <a:rPr lang="en-US" dirty="0"/>
              <a:t>Title</a:t>
            </a:r>
          </a:p>
        </p:txBody>
      </p:sp>
      <p:sp>
        <p:nvSpPr>
          <p:cNvPr id="12" name="Text Placeholder 20">
            <a:extLst>
              <a:ext uri="{FF2B5EF4-FFF2-40B4-BE49-F238E27FC236}">
                <a16:creationId xmlns:a16="http://schemas.microsoft.com/office/drawing/2014/main" id="{CD4AC829-81CA-0944-8994-6D5FBBEAD3E6}"/>
              </a:ext>
            </a:extLst>
          </p:cNvPr>
          <p:cNvSpPr>
            <a:spLocks noGrp="1"/>
          </p:cNvSpPr>
          <p:nvPr>
            <p:ph type="body" sz="quarter" idx="10"/>
          </p:nvPr>
        </p:nvSpPr>
        <p:spPr>
          <a:xfrm>
            <a:off x="412585" y="4371630"/>
            <a:ext cx="3069917" cy="1247775"/>
          </a:xfrm>
          <a:prstGeom prst="rect">
            <a:avLst/>
          </a:prstGeom>
        </p:spPr>
        <p:txBody>
          <a:bodyPr/>
          <a:lstStyle>
            <a:lvl1pPr marL="0" indent="0">
              <a:buNone/>
              <a:defRPr sz="20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p:txBody>
      </p:sp>
    </p:spTree>
    <p:extLst>
      <p:ext uri="{BB962C8B-B14F-4D97-AF65-F5344CB8AC3E}">
        <p14:creationId xmlns:p14="http://schemas.microsoft.com/office/powerpoint/2010/main" val="3887906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ultiple Subtitles">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CA2B9D5F-B05B-7A40-BC33-BC42E90E6470}"/>
              </a:ext>
            </a:extLst>
          </p:cNvPr>
          <p:cNvSpPr>
            <a:spLocks noGrp="1"/>
          </p:cNvSpPr>
          <p:nvPr>
            <p:ph type="title" hasCustomPrompt="1"/>
          </p:nvPr>
        </p:nvSpPr>
        <p:spPr>
          <a:xfrm>
            <a:off x="4289054" y="729429"/>
            <a:ext cx="6126027" cy="615553"/>
          </a:xfrm>
          <a:prstGeom prst="rect">
            <a:avLst/>
          </a:prstGeom>
        </p:spPr>
        <p:txBody>
          <a:bodyPr/>
          <a:lstStyle/>
          <a:p>
            <a:pPr>
              <a:lnSpc>
                <a:spcPts val="4079"/>
              </a:lnSpc>
            </a:pPr>
            <a:r>
              <a:rPr lang="en-US" sz="4400" b="1" spc="125" dirty="0">
                <a:solidFill>
                  <a:srgbClr val="0A819D"/>
                </a:solidFill>
                <a:latin typeface="Open Sans ExtraBold" panose="020B0606030504020204" pitchFamily="34" charset="0"/>
              </a:rPr>
              <a:t>Slide 6 Title</a:t>
            </a:r>
          </a:p>
        </p:txBody>
      </p:sp>
      <p:sp>
        <p:nvSpPr>
          <p:cNvPr id="21" name="Text Placeholder 20">
            <a:extLst>
              <a:ext uri="{FF2B5EF4-FFF2-40B4-BE49-F238E27FC236}">
                <a16:creationId xmlns:a16="http://schemas.microsoft.com/office/drawing/2014/main" id="{11648FBE-A2F2-3C4E-9979-7103465D10C4}"/>
              </a:ext>
            </a:extLst>
          </p:cNvPr>
          <p:cNvSpPr>
            <a:spLocks noGrp="1"/>
          </p:cNvSpPr>
          <p:nvPr>
            <p:ph type="body" sz="quarter" idx="10"/>
          </p:nvPr>
        </p:nvSpPr>
        <p:spPr>
          <a:xfrm>
            <a:off x="4289425" y="1885584"/>
            <a:ext cx="7566025" cy="1247775"/>
          </a:xfrm>
          <a:prstGeom prst="rect">
            <a:avLst/>
          </a:prstGeom>
        </p:spPr>
        <p:txBody>
          <a:bodyPr/>
          <a:lstStyle>
            <a:lvl1pPr>
              <a:defRPr sz="2400">
                <a:latin typeface="Open Sans" panose="020B0606030504020204" pitchFamily="34" charset="0"/>
                <a:ea typeface="Open Sans" panose="020B0606030504020204" pitchFamily="34" charset="0"/>
                <a:cs typeface="Open Sans" panose="020B0606030504020204" pitchFamily="34" charset="0"/>
              </a:defRPr>
            </a:lvl1pPr>
            <a:lvl2pPr>
              <a:defRPr sz="2000">
                <a:latin typeface="Open Sans" panose="020B0606030504020204" pitchFamily="34" charset="0"/>
                <a:ea typeface="Open Sans" panose="020B0606030504020204" pitchFamily="34" charset="0"/>
                <a:cs typeface="Open Sans" panose="020B0606030504020204" pitchFamily="34" charset="0"/>
              </a:defRPr>
            </a:lvl2pPr>
            <a:lvl3pPr>
              <a:defRPr sz="1800">
                <a:latin typeface="Open Sans" panose="020B0606030504020204" pitchFamily="34" charset="0"/>
                <a:ea typeface="Open Sans" panose="020B0606030504020204" pitchFamily="34" charset="0"/>
                <a:cs typeface="Open Sans" panose="020B0606030504020204" pitchFamily="34" charset="0"/>
              </a:defRPr>
            </a:lvl3pPr>
            <a:lvl4pPr>
              <a:defRPr sz="1600">
                <a:latin typeface="Open Sans" panose="020B0606030504020204" pitchFamily="34" charset="0"/>
                <a:ea typeface="Open Sans" panose="020B0606030504020204" pitchFamily="34" charset="0"/>
                <a:cs typeface="Open Sans" panose="020B0606030504020204" pitchFamily="34" charset="0"/>
              </a:defRPr>
            </a:lvl4pPr>
            <a:lvl5pP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0">
            <a:extLst>
              <a:ext uri="{FF2B5EF4-FFF2-40B4-BE49-F238E27FC236}">
                <a16:creationId xmlns:a16="http://schemas.microsoft.com/office/drawing/2014/main" id="{2404CEFE-BA7E-5C44-AF1F-176D4EBA916A}"/>
              </a:ext>
            </a:extLst>
          </p:cNvPr>
          <p:cNvSpPr>
            <a:spLocks noGrp="1"/>
          </p:cNvSpPr>
          <p:nvPr>
            <p:ph type="body" sz="quarter" idx="11" hasCustomPrompt="1"/>
          </p:nvPr>
        </p:nvSpPr>
        <p:spPr>
          <a:xfrm>
            <a:off x="1442463" y="5776648"/>
            <a:ext cx="1806575" cy="371233"/>
          </a:xfrm>
          <a:prstGeom prst="rect">
            <a:avLst/>
          </a:prstGeom>
        </p:spPr>
        <p:txBody>
          <a:bodyPr/>
          <a:lstStyle>
            <a:lvl1pPr marL="0" indent="0" algn="ctr">
              <a:buNone/>
              <a:defRPr sz="2400" b="1" i="0">
                <a:latin typeface="Open Sans" panose="020B0606030504020204" pitchFamily="34" charset="0"/>
                <a:ea typeface="Open Sans" panose="020B0606030504020204" pitchFamily="34" charset="0"/>
                <a:cs typeface="Open Sans" panose="020B0606030504020204" pitchFamily="34" charset="0"/>
              </a:defRPr>
            </a:lvl1pPr>
            <a:lvl2pPr>
              <a:defRPr sz="2000"/>
            </a:lvl2pPr>
            <a:lvl3pPr>
              <a:defRPr sz="1800"/>
            </a:lvl3pPr>
            <a:lvl4pPr>
              <a:defRPr sz="1600"/>
            </a:lvl4pPr>
            <a:lvl5pPr>
              <a:defRPr sz="1600"/>
            </a:lvl5pPr>
          </a:lstStyle>
          <a:p>
            <a:pPr lvl="0"/>
            <a:r>
              <a:rPr lang="en-US" dirty="0"/>
              <a:t>Subtitle</a:t>
            </a:r>
          </a:p>
        </p:txBody>
      </p:sp>
      <p:sp>
        <p:nvSpPr>
          <p:cNvPr id="23" name="Text Placeholder 20">
            <a:extLst>
              <a:ext uri="{FF2B5EF4-FFF2-40B4-BE49-F238E27FC236}">
                <a16:creationId xmlns:a16="http://schemas.microsoft.com/office/drawing/2014/main" id="{BA73A3E9-F3DC-0C4D-9DF0-207A1C29D67C}"/>
              </a:ext>
            </a:extLst>
          </p:cNvPr>
          <p:cNvSpPr>
            <a:spLocks noGrp="1"/>
          </p:cNvSpPr>
          <p:nvPr>
            <p:ph type="body" sz="quarter" idx="12" hasCustomPrompt="1"/>
          </p:nvPr>
        </p:nvSpPr>
        <p:spPr>
          <a:xfrm>
            <a:off x="5138974" y="5776648"/>
            <a:ext cx="1806575" cy="371233"/>
          </a:xfrm>
          <a:prstGeom prst="rect">
            <a:avLst/>
          </a:prstGeom>
        </p:spPr>
        <p:txBody>
          <a:bodyPr/>
          <a:lstStyle>
            <a:lvl1pPr marL="0" indent="0" algn="ctr">
              <a:buNone/>
              <a:defRPr sz="2400" b="1" i="0">
                <a:latin typeface="Open Sans" panose="020B0606030504020204" pitchFamily="34" charset="0"/>
                <a:ea typeface="Open Sans" panose="020B0606030504020204" pitchFamily="34" charset="0"/>
                <a:cs typeface="Open Sans" panose="020B0606030504020204" pitchFamily="34" charset="0"/>
              </a:defRPr>
            </a:lvl1pPr>
            <a:lvl2pPr>
              <a:defRPr sz="2000"/>
            </a:lvl2pPr>
            <a:lvl3pPr>
              <a:defRPr sz="1800"/>
            </a:lvl3pPr>
            <a:lvl4pPr>
              <a:defRPr sz="1600"/>
            </a:lvl4pPr>
            <a:lvl5pPr>
              <a:defRPr sz="1600"/>
            </a:lvl5pPr>
          </a:lstStyle>
          <a:p>
            <a:pPr lvl="0"/>
            <a:r>
              <a:rPr lang="en-US" dirty="0"/>
              <a:t>Subtitle</a:t>
            </a:r>
          </a:p>
        </p:txBody>
      </p:sp>
      <p:sp>
        <p:nvSpPr>
          <p:cNvPr id="24" name="Text Placeholder 20">
            <a:extLst>
              <a:ext uri="{FF2B5EF4-FFF2-40B4-BE49-F238E27FC236}">
                <a16:creationId xmlns:a16="http://schemas.microsoft.com/office/drawing/2014/main" id="{26C4BE9F-BAFB-3544-9B54-17E45B42B1BE}"/>
              </a:ext>
            </a:extLst>
          </p:cNvPr>
          <p:cNvSpPr>
            <a:spLocks noGrp="1"/>
          </p:cNvSpPr>
          <p:nvPr>
            <p:ph type="body" sz="quarter" idx="13" hasCustomPrompt="1"/>
          </p:nvPr>
        </p:nvSpPr>
        <p:spPr>
          <a:xfrm>
            <a:off x="8738208" y="5776648"/>
            <a:ext cx="1806575" cy="371233"/>
          </a:xfrm>
          <a:prstGeom prst="rect">
            <a:avLst/>
          </a:prstGeom>
        </p:spPr>
        <p:txBody>
          <a:bodyPr/>
          <a:lstStyle>
            <a:lvl1pPr marL="0" indent="0" algn="ctr">
              <a:buNone/>
              <a:defRPr sz="2400" b="1" i="0">
                <a:latin typeface="Open Sans" panose="020B0606030504020204" pitchFamily="34" charset="0"/>
                <a:ea typeface="Open Sans" panose="020B0606030504020204" pitchFamily="34" charset="0"/>
                <a:cs typeface="Open Sans" panose="020B0606030504020204" pitchFamily="34" charset="0"/>
              </a:defRPr>
            </a:lvl1pPr>
            <a:lvl2pPr>
              <a:defRPr sz="2000"/>
            </a:lvl2pPr>
            <a:lvl3pPr>
              <a:defRPr sz="1800"/>
            </a:lvl3pPr>
            <a:lvl4pPr>
              <a:defRPr sz="1600"/>
            </a:lvl4pPr>
            <a:lvl5pPr>
              <a:defRPr sz="1600"/>
            </a:lvl5pPr>
          </a:lstStyle>
          <a:p>
            <a:pPr lvl="0"/>
            <a:r>
              <a:rPr lang="en-US" dirty="0"/>
              <a:t>Subtitle</a:t>
            </a:r>
          </a:p>
        </p:txBody>
      </p:sp>
    </p:spTree>
    <p:extLst>
      <p:ext uri="{BB962C8B-B14F-4D97-AF65-F5344CB8AC3E}">
        <p14:creationId xmlns:p14="http://schemas.microsoft.com/office/powerpoint/2010/main" val="3527062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 Sections">
    <p:spTree>
      <p:nvGrpSpPr>
        <p:cNvPr id="1" name=""/>
        <p:cNvGrpSpPr/>
        <p:nvPr/>
      </p:nvGrpSpPr>
      <p:grpSpPr>
        <a:xfrm>
          <a:off x="0" y="0"/>
          <a:ext cx="0" cy="0"/>
          <a:chOff x="0" y="0"/>
          <a:chExt cx="0" cy="0"/>
        </a:xfrm>
      </p:grpSpPr>
      <p:grpSp>
        <p:nvGrpSpPr>
          <p:cNvPr id="6" name="Group 7">
            <a:extLst>
              <a:ext uri="{FF2B5EF4-FFF2-40B4-BE49-F238E27FC236}">
                <a16:creationId xmlns:a16="http://schemas.microsoft.com/office/drawing/2014/main" id="{17046865-7877-BA41-A062-55D26E053C41}"/>
              </a:ext>
            </a:extLst>
          </p:cNvPr>
          <p:cNvGrpSpPr/>
          <p:nvPr/>
        </p:nvGrpSpPr>
        <p:grpSpPr>
          <a:xfrm>
            <a:off x="693615" y="3069215"/>
            <a:ext cx="249765" cy="249765"/>
            <a:chOff x="0" y="0"/>
            <a:chExt cx="6350000" cy="6350000"/>
          </a:xfrm>
          <a:solidFill>
            <a:schemeClr val="tx1"/>
          </a:solidFill>
        </p:grpSpPr>
        <p:sp>
          <p:nvSpPr>
            <p:cNvPr id="7" name="Freeform 8">
              <a:extLst>
                <a:ext uri="{FF2B5EF4-FFF2-40B4-BE49-F238E27FC236}">
                  <a16:creationId xmlns:a16="http://schemas.microsoft.com/office/drawing/2014/main" id="{76D68ABC-A8AC-2249-9A2A-7549D399449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8" name="Group 9">
            <a:extLst>
              <a:ext uri="{FF2B5EF4-FFF2-40B4-BE49-F238E27FC236}">
                <a16:creationId xmlns:a16="http://schemas.microsoft.com/office/drawing/2014/main" id="{2C318546-CD16-1140-B41D-4A2E17AD64A9}"/>
              </a:ext>
            </a:extLst>
          </p:cNvPr>
          <p:cNvGrpSpPr/>
          <p:nvPr/>
        </p:nvGrpSpPr>
        <p:grpSpPr>
          <a:xfrm>
            <a:off x="16897350" y="1028700"/>
            <a:ext cx="701190" cy="8229600"/>
            <a:chOff x="0" y="0"/>
            <a:chExt cx="934920" cy="10972800"/>
          </a:xfrm>
        </p:grpSpPr>
        <p:sp>
          <p:nvSpPr>
            <p:cNvPr id="9" name="AutoShape 10">
              <a:extLst>
                <a:ext uri="{FF2B5EF4-FFF2-40B4-BE49-F238E27FC236}">
                  <a16:creationId xmlns:a16="http://schemas.microsoft.com/office/drawing/2014/main" id="{A2EA5815-BFF7-5C4D-8897-720CD060E833}"/>
                </a:ext>
              </a:extLst>
            </p:cNvPr>
            <p:cNvSpPr/>
            <p:nvPr/>
          </p:nvSpPr>
          <p:spPr>
            <a:xfrm>
              <a:off x="0" y="0"/>
              <a:ext cx="50800" cy="10972800"/>
            </a:xfrm>
            <a:prstGeom prst="rect">
              <a:avLst/>
            </a:prstGeom>
            <a:solidFill>
              <a:schemeClr val="tx1"/>
            </a:solidFill>
          </p:spPr>
        </p:sp>
        <p:sp>
          <p:nvSpPr>
            <p:cNvPr id="10" name="TextBox 11">
              <a:extLst>
                <a:ext uri="{FF2B5EF4-FFF2-40B4-BE49-F238E27FC236}">
                  <a16:creationId xmlns:a16="http://schemas.microsoft.com/office/drawing/2014/main" id="{987A3110-61C2-C24B-83EE-8C28DCD8D586}"/>
                </a:ext>
              </a:extLst>
            </p:cNvPr>
            <p:cNvSpPr txBox="1"/>
            <p:nvPr/>
          </p:nvSpPr>
          <p:spPr>
            <a:xfrm rot="5400000">
              <a:off x="-4478385" y="5559495"/>
              <a:ext cx="10457277" cy="369332"/>
            </a:xfrm>
            <a:prstGeom prst="rect">
              <a:avLst/>
            </a:prstGeom>
          </p:spPr>
          <p:txBody>
            <a:bodyPr lIns="0" tIns="0" rIns="0" bIns="0" rtlCol="0" anchor="t">
              <a:spAutoFit/>
            </a:bodyPr>
            <a:lstStyle/>
            <a:p>
              <a:pPr algn="r">
                <a:lnSpc>
                  <a:spcPct val="100000"/>
                </a:lnSpc>
              </a:pPr>
              <a:r>
                <a:rPr lang="en-US" sz="1800" b="1" spc="192" dirty="0">
                  <a:latin typeface="Open Sans SemiBold" panose="020B0606030504020204" pitchFamily="34" charset="0"/>
                </a:rPr>
                <a:t>TITLE OF POWERPOINT | CEC</a:t>
              </a:r>
            </a:p>
          </p:txBody>
        </p:sp>
      </p:grpSp>
      <p:grpSp>
        <p:nvGrpSpPr>
          <p:cNvPr id="15" name="Group 16">
            <a:extLst>
              <a:ext uri="{FF2B5EF4-FFF2-40B4-BE49-F238E27FC236}">
                <a16:creationId xmlns:a16="http://schemas.microsoft.com/office/drawing/2014/main" id="{6AC8E28B-094A-8546-894B-1AF323E271ED}"/>
              </a:ext>
            </a:extLst>
          </p:cNvPr>
          <p:cNvGrpSpPr/>
          <p:nvPr/>
        </p:nvGrpSpPr>
        <p:grpSpPr>
          <a:xfrm>
            <a:off x="693615" y="4938936"/>
            <a:ext cx="249765" cy="249765"/>
            <a:chOff x="0" y="0"/>
            <a:chExt cx="6350000" cy="6350000"/>
          </a:xfrm>
          <a:solidFill>
            <a:schemeClr val="tx1"/>
          </a:solidFill>
        </p:grpSpPr>
        <p:sp>
          <p:nvSpPr>
            <p:cNvPr id="16" name="Freeform 17">
              <a:extLst>
                <a:ext uri="{FF2B5EF4-FFF2-40B4-BE49-F238E27FC236}">
                  <a16:creationId xmlns:a16="http://schemas.microsoft.com/office/drawing/2014/main" id="{8FD05A4A-2404-724D-B5B3-FFC93B0799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30" name="Group 7">
            <a:extLst>
              <a:ext uri="{FF2B5EF4-FFF2-40B4-BE49-F238E27FC236}">
                <a16:creationId xmlns:a16="http://schemas.microsoft.com/office/drawing/2014/main" id="{BE549E47-6B33-3348-AF4E-0294A7676B64}"/>
              </a:ext>
            </a:extLst>
          </p:cNvPr>
          <p:cNvGrpSpPr/>
          <p:nvPr/>
        </p:nvGrpSpPr>
        <p:grpSpPr>
          <a:xfrm>
            <a:off x="6355113" y="3069215"/>
            <a:ext cx="249765" cy="249765"/>
            <a:chOff x="0" y="0"/>
            <a:chExt cx="6350000" cy="6350000"/>
          </a:xfrm>
          <a:solidFill>
            <a:schemeClr val="tx1"/>
          </a:solidFill>
        </p:grpSpPr>
        <p:sp>
          <p:nvSpPr>
            <p:cNvPr id="31" name="Freeform 8">
              <a:extLst>
                <a:ext uri="{FF2B5EF4-FFF2-40B4-BE49-F238E27FC236}">
                  <a16:creationId xmlns:a16="http://schemas.microsoft.com/office/drawing/2014/main" id="{9B0263A8-1DF7-9343-BF3A-1169F5E886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35" name="Group 16">
            <a:extLst>
              <a:ext uri="{FF2B5EF4-FFF2-40B4-BE49-F238E27FC236}">
                <a16:creationId xmlns:a16="http://schemas.microsoft.com/office/drawing/2014/main" id="{A250FFA4-135B-294B-B500-BEA7E4DAD12C}"/>
              </a:ext>
            </a:extLst>
          </p:cNvPr>
          <p:cNvGrpSpPr/>
          <p:nvPr/>
        </p:nvGrpSpPr>
        <p:grpSpPr>
          <a:xfrm>
            <a:off x="6355113" y="4919481"/>
            <a:ext cx="249765" cy="249765"/>
            <a:chOff x="0" y="0"/>
            <a:chExt cx="6350000" cy="6350000"/>
          </a:xfrm>
          <a:solidFill>
            <a:schemeClr val="tx1"/>
          </a:solidFill>
        </p:grpSpPr>
        <p:sp>
          <p:nvSpPr>
            <p:cNvPr id="36" name="Freeform 17">
              <a:extLst>
                <a:ext uri="{FF2B5EF4-FFF2-40B4-BE49-F238E27FC236}">
                  <a16:creationId xmlns:a16="http://schemas.microsoft.com/office/drawing/2014/main" id="{89B8C5D8-191B-4B46-AEC7-CB281FB28BE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sp>
        <p:nvSpPr>
          <p:cNvPr id="37" name="Title 36">
            <a:extLst>
              <a:ext uri="{FF2B5EF4-FFF2-40B4-BE49-F238E27FC236}">
                <a16:creationId xmlns:a16="http://schemas.microsoft.com/office/drawing/2014/main" id="{D3CFCE8B-7687-D243-8660-85EA739C949F}"/>
              </a:ext>
            </a:extLst>
          </p:cNvPr>
          <p:cNvSpPr>
            <a:spLocks noGrp="1"/>
          </p:cNvSpPr>
          <p:nvPr>
            <p:ph type="title" hasCustomPrompt="1"/>
          </p:nvPr>
        </p:nvSpPr>
        <p:spPr>
          <a:xfrm>
            <a:off x="1868291" y="836714"/>
            <a:ext cx="9458006" cy="741570"/>
          </a:xfrm>
          <a:prstGeom prst="rect">
            <a:avLst/>
          </a:prstGeom>
        </p:spPr>
        <p:txBody>
          <a:bodyPr/>
          <a:lstStyle>
            <a:lvl1pPr>
              <a:defRPr sz="3600"/>
            </a:lvl1pPr>
          </a:lstStyle>
          <a:p>
            <a:r>
              <a:rPr lang="en-US" sz="4400" b="1" spc="99" dirty="0">
                <a:latin typeface="Open Sans ExtraBold" panose="020B0606030504020204" pitchFamily="34" charset="0"/>
              </a:rPr>
              <a:t>THINGS THAT DEFINE YOUR ART</a:t>
            </a:r>
            <a:endParaRPr lang="en-US" dirty="0"/>
          </a:p>
        </p:txBody>
      </p:sp>
      <p:sp>
        <p:nvSpPr>
          <p:cNvPr id="39" name="Text Placeholder 20">
            <a:extLst>
              <a:ext uri="{FF2B5EF4-FFF2-40B4-BE49-F238E27FC236}">
                <a16:creationId xmlns:a16="http://schemas.microsoft.com/office/drawing/2014/main" id="{61F981FD-7E75-D64D-A824-EC011B299E4E}"/>
              </a:ext>
            </a:extLst>
          </p:cNvPr>
          <p:cNvSpPr>
            <a:spLocks noGrp="1"/>
          </p:cNvSpPr>
          <p:nvPr>
            <p:ph type="body" sz="quarter" idx="10"/>
          </p:nvPr>
        </p:nvSpPr>
        <p:spPr>
          <a:xfrm>
            <a:off x="1288830" y="3600152"/>
            <a:ext cx="4200525" cy="430887"/>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p:txBody>
      </p:sp>
      <p:sp>
        <p:nvSpPr>
          <p:cNvPr id="40" name="Text Placeholder 20">
            <a:extLst>
              <a:ext uri="{FF2B5EF4-FFF2-40B4-BE49-F238E27FC236}">
                <a16:creationId xmlns:a16="http://schemas.microsoft.com/office/drawing/2014/main" id="{8D284AB5-AF1B-404C-9B95-1005F77EA859}"/>
              </a:ext>
            </a:extLst>
          </p:cNvPr>
          <p:cNvSpPr>
            <a:spLocks noGrp="1"/>
          </p:cNvSpPr>
          <p:nvPr>
            <p:ph type="body" sz="quarter" idx="11"/>
          </p:nvPr>
        </p:nvSpPr>
        <p:spPr>
          <a:xfrm>
            <a:off x="6930872" y="3600152"/>
            <a:ext cx="4200525" cy="430887"/>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p:txBody>
      </p:sp>
      <p:sp>
        <p:nvSpPr>
          <p:cNvPr id="41" name="Text Placeholder 20">
            <a:extLst>
              <a:ext uri="{FF2B5EF4-FFF2-40B4-BE49-F238E27FC236}">
                <a16:creationId xmlns:a16="http://schemas.microsoft.com/office/drawing/2014/main" id="{FB4C281D-8A52-A44B-9CC7-89199299AF96}"/>
              </a:ext>
            </a:extLst>
          </p:cNvPr>
          <p:cNvSpPr>
            <a:spLocks noGrp="1"/>
          </p:cNvSpPr>
          <p:nvPr>
            <p:ph type="body" sz="quarter" idx="12"/>
          </p:nvPr>
        </p:nvSpPr>
        <p:spPr>
          <a:xfrm>
            <a:off x="1288830" y="5428952"/>
            <a:ext cx="4200525" cy="430887"/>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p:txBody>
      </p:sp>
      <p:sp>
        <p:nvSpPr>
          <p:cNvPr id="42" name="Text Placeholder 20">
            <a:extLst>
              <a:ext uri="{FF2B5EF4-FFF2-40B4-BE49-F238E27FC236}">
                <a16:creationId xmlns:a16="http://schemas.microsoft.com/office/drawing/2014/main" id="{1B54B8E2-4B3C-3A48-A9F0-D970987EA5E2}"/>
              </a:ext>
            </a:extLst>
          </p:cNvPr>
          <p:cNvSpPr>
            <a:spLocks noGrp="1"/>
          </p:cNvSpPr>
          <p:nvPr>
            <p:ph type="body" sz="quarter" idx="13"/>
          </p:nvPr>
        </p:nvSpPr>
        <p:spPr>
          <a:xfrm>
            <a:off x="6930872" y="5428952"/>
            <a:ext cx="4200525" cy="430887"/>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p:txBody>
      </p:sp>
      <p:sp>
        <p:nvSpPr>
          <p:cNvPr id="43" name="Text Placeholder 20">
            <a:extLst>
              <a:ext uri="{FF2B5EF4-FFF2-40B4-BE49-F238E27FC236}">
                <a16:creationId xmlns:a16="http://schemas.microsoft.com/office/drawing/2014/main" id="{9FB3FDB2-D83E-7346-8C0D-9ED8A8B56D63}"/>
              </a:ext>
            </a:extLst>
          </p:cNvPr>
          <p:cNvSpPr>
            <a:spLocks noGrp="1"/>
          </p:cNvSpPr>
          <p:nvPr>
            <p:ph type="body" sz="quarter" idx="14" hasCustomPrompt="1"/>
          </p:nvPr>
        </p:nvSpPr>
        <p:spPr>
          <a:xfrm>
            <a:off x="6930872" y="4878334"/>
            <a:ext cx="4566956" cy="401384"/>
          </a:xfrm>
          <a:prstGeom prst="rect">
            <a:avLst/>
          </a:prstGeom>
        </p:spPr>
        <p:txBody>
          <a:bodyPr/>
          <a:lstStyle>
            <a:lvl1pPr marL="0" indent="0">
              <a:buNone/>
              <a:defRPr sz="28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text styles</a:t>
            </a:r>
          </a:p>
        </p:txBody>
      </p:sp>
      <p:sp>
        <p:nvSpPr>
          <p:cNvPr id="44" name="Text Placeholder 20">
            <a:extLst>
              <a:ext uri="{FF2B5EF4-FFF2-40B4-BE49-F238E27FC236}">
                <a16:creationId xmlns:a16="http://schemas.microsoft.com/office/drawing/2014/main" id="{46F1144D-2ABB-5640-B07A-17DF6430807E}"/>
              </a:ext>
            </a:extLst>
          </p:cNvPr>
          <p:cNvSpPr>
            <a:spLocks noGrp="1"/>
          </p:cNvSpPr>
          <p:nvPr>
            <p:ph type="body" sz="quarter" idx="15" hasCustomPrompt="1"/>
          </p:nvPr>
        </p:nvSpPr>
        <p:spPr>
          <a:xfrm>
            <a:off x="6930872" y="2971713"/>
            <a:ext cx="4566956" cy="401384"/>
          </a:xfrm>
          <a:prstGeom prst="rect">
            <a:avLst/>
          </a:prstGeom>
        </p:spPr>
        <p:txBody>
          <a:bodyPr/>
          <a:lstStyle>
            <a:lvl1pPr marL="0" indent="0">
              <a:buNone/>
              <a:defRPr sz="28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text styles</a:t>
            </a:r>
          </a:p>
        </p:txBody>
      </p:sp>
      <p:sp>
        <p:nvSpPr>
          <p:cNvPr id="45" name="Text Placeholder 20">
            <a:extLst>
              <a:ext uri="{FF2B5EF4-FFF2-40B4-BE49-F238E27FC236}">
                <a16:creationId xmlns:a16="http://schemas.microsoft.com/office/drawing/2014/main" id="{964C0014-A9E4-EF47-8062-CC9E8D5EE5E6}"/>
              </a:ext>
            </a:extLst>
          </p:cNvPr>
          <p:cNvSpPr>
            <a:spLocks noGrp="1"/>
          </p:cNvSpPr>
          <p:nvPr>
            <p:ph type="body" sz="quarter" idx="16" hasCustomPrompt="1"/>
          </p:nvPr>
        </p:nvSpPr>
        <p:spPr>
          <a:xfrm>
            <a:off x="1249918" y="2971713"/>
            <a:ext cx="4566956" cy="401384"/>
          </a:xfrm>
          <a:prstGeom prst="rect">
            <a:avLst/>
          </a:prstGeom>
        </p:spPr>
        <p:txBody>
          <a:bodyPr/>
          <a:lstStyle>
            <a:lvl1pPr marL="0" indent="0">
              <a:buNone/>
              <a:defRPr sz="28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text styles</a:t>
            </a:r>
          </a:p>
        </p:txBody>
      </p:sp>
      <p:sp>
        <p:nvSpPr>
          <p:cNvPr id="46" name="Text Placeholder 20">
            <a:extLst>
              <a:ext uri="{FF2B5EF4-FFF2-40B4-BE49-F238E27FC236}">
                <a16:creationId xmlns:a16="http://schemas.microsoft.com/office/drawing/2014/main" id="{F8AB0299-D3D4-D643-9A46-7D0D408DAA7E}"/>
              </a:ext>
            </a:extLst>
          </p:cNvPr>
          <p:cNvSpPr>
            <a:spLocks noGrp="1"/>
          </p:cNvSpPr>
          <p:nvPr>
            <p:ph type="body" sz="quarter" idx="17" hasCustomPrompt="1"/>
          </p:nvPr>
        </p:nvSpPr>
        <p:spPr>
          <a:xfrm>
            <a:off x="1249918" y="4819969"/>
            <a:ext cx="4566956" cy="401384"/>
          </a:xfrm>
          <a:prstGeom prst="rect">
            <a:avLst/>
          </a:prstGeom>
        </p:spPr>
        <p:txBody>
          <a:bodyPr/>
          <a:lstStyle>
            <a:lvl1pPr marL="0" indent="0">
              <a:buNone/>
              <a:defRPr sz="28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text styles</a:t>
            </a:r>
          </a:p>
        </p:txBody>
      </p:sp>
    </p:spTree>
    <p:extLst>
      <p:ext uri="{BB962C8B-B14F-4D97-AF65-F5344CB8AC3E}">
        <p14:creationId xmlns:p14="http://schemas.microsoft.com/office/powerpoint/2010/main" val="1254377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6F64-E7AF-E948-992F-3C9B303742CA}"/>
              </a:ext>
            </a:extLst>
          </p:cNvPr>
          <p:cNvSpPr>
            <a:spLocks noGrp="1"/>
          </p:cNvSpPr>
          <p:nvPr>
            <p:ph type="title" hasCustomPrompt="1"/>
          </p:nvPr>
        </p:nvSpPr>
        <p:spPr>
          <a:xfrm rot="5400000">
            <a:off x="9121662" y="2802972"/>
            <a:ext cx="4922837" cy="592818"/>
          </a:xfrm>
          <a:prstGeom prst="rect">
            <a:avLst/>
          </a:prstGeom>
        </p:spPr>
        <p:txBody>
          <a:bodyPr/>
          <a:lstStyle>
            <a:lvl1pPr>
              <a:defRPr sz="2400" b="1" i="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TITLE OF POWERPOINT | CEC</a:t>
            </a:r>
          </a:p>
        </p:txBody>
      </p:sp>
      <p:sp>
        <p:nvSpPr>
          <p:cNvPr id="11" name="Text Placeholder 10">
            <a:extLst>
              <a:ext uri="{FF2B5EF4-FFF2-40B4-BE49-F238E27FC236}">
                <a16:creationId xmlns:a16="http://schemas.microsoft.com/office/drawing/2014/main" id="{572CA997-11AE-C346-9A59-D5F52311AB0B}"/>
              </a:ext>
            </a:extLst>
          </p:cNvPr>
          <p:cNvSpPr>
            <a:spLocks noGrp="1"/>
          </p:cNvSpPr>
          <p:nvPr>
            <p:ph type="body" sz="quarter" idx="10" hasCustomPrompt="1"/>
          </p:nvPr>
        </p:nvSpPr>
        <p:spPr>
          <a:xfrm>
            <a:off x="608920" y="3251199"/>
            <a:ext cx="4877139" cy="943429"/>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SECTION </a:t>
            </a:r>
          </a:p>
          <a:p>
            <a:pPr lvl="0"/>
            <a:r>
              <a:rPr lang="en-US" dirty="0"/>
              <a:t>HEADER</a:t>
            </a:r>
          </a:p>
        </p:txBody>
      </p:sp>
      <p:sp>
        <p:nvSpPr>
          <p:cNvPr id="12" name="Text Placeholder 10">
            <a:extLst>
              <a:ext uri="{FF2B5EF4-FFF2-40B4-BE49-F238E27FC236}">
                <a16:creationId xmlns:a16="http://schemas.microsoft.com/office/drawing/2014/main" id="{696A5EE7-FBE5-544A-9467-67D8F3C839D0}"/>
              </a:ext>
            </a:extLst>
          </p:cNvPr>
          <p:cNvSpPr>
            <a:spLocks noGrp="1"/>
          </p:cNvSpPr>
          <p:nvPr>
            <p:ph type="body" sz="quarter" idx="11" hasCustomPrompt="1"/>
          </p:nvPr>
        </p:nvSpPr>
        <p:spPr>
          <a:xfrm>
            <a:off x="608920" y="4368799"/>
            <a:ext cx="4877139" cy="943429"/>
          </a:xfrm>
          <a:prstGeom prst="rect">
            <a:avLst/>
          </a:prstGeo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13" name="Text Placeholder 10">
            <a:extLst>
              <a:ext uri="{FF2B5EF4-FFF2-40B4-BE49-F238E27FC236}">
                <a16:creationId xmlns:a16="http://schemas.microsoft.com/office/drawing/2014/main" id="{CAD64E6B-8081-A842-8543-BCE20C71C49C}"/>
              </a:ext>
            </a:extLst>
          </p:cNvPr>
          <p:cNvSpPr>
            <a:spLocks noGrp="1"/>
          </p:cNvSpPr>
          <p:nvPr>
            <p:ph type="body" sz="quarter" idx="12" hasCustomPrompt="1"/>
          </p:nvPr>
        </p:nvSpPr>
        <p:spPr>
          <a:xfrm>
            <a:off x="5906976" y="3251199"/>
            <a:ext cx="4877139" cy="943429"/>
          </a:xfrm>
          <a:prstGeom prst="rect">
            <a:avLst/>
          </a:prstGeom>
        </p:spPr>
        <p:txBody>
          <a:bodyPr/>
          <a:lstStyle>
            <a:lvl1pPr marL="0" indent="0">
              <a:buNone/>
              <a:defRPr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SECTION </a:t>
            </a:r>
          </a:p>
          <a:p>
            <a:pPr lvl="0"/>
            <a:r>
              <a:rPr lang="en-US" dirty="0"/>
              <a:t>HEADER</a:t>
            </a:r>
          </a:p>
        </p:txBody>
      </p:sp>
      <p:sp>
        <p:nvSpPr>
          <p:cNvPr id="14" name="Text Placeholder 10">
            <a:extLst>
              <a:ext uri="{FF2B5EF4-FFF2-40B4-BE49-F238E27FC236}">
                <a16:creationId xmlns:a16="http://schemas.microsoft.com/office/drawing/2014/main" id="{3ED276DD-ECD1-F745-A48A-7BA3A02E5AAE}"/>
              </a:ext>
            </a:extLst>
          </p:cNvPr>
          <p:cNvSpPr>
            <a:spLocks noGrp="1"/>
          </p:cNvSpPr>
          <p:nvPr>
            <p:ph type="body" sz="quarter" idx="13" hasCustomPrompt="1"/>
          </p:nvPr>
        </p:nvSpPr>
        <p:spPr>
          <a:xfrm>
            <a:off x="5906976" y="4368799"/>
            <a:ext cx="4877139" cy="943429"/>
          </a:xfrm>
          <a:prstGeom prst="rect">
            <a:avLst/>
          </a:prstGeo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15" name="Title 1">
            <a:extLst>
              <a:ext uri="{FF2B5EF4-FFF2-40B4-BE49-F238E27FC236}">
                <a16:creationId xmlns:a16="http://schemas.microsoft.com/office/drawing/2014/main" id="{ED301557-724A-1F4A-B38D-FB2D7FA269B3}"/>
              </a:ext>
            </a:extLst>
          </p:cNvPr>
          <p:cNvSpPr txBox="1">
            <a:spLocks/>
          </p:cNvSpPr>
          <p:nvPr/>
        </p:nvSpPr>
        <p:spPr>
          <a:xfrm>
            <a:off x="2067719" y="602343"/>
            <a:ext cx="8324510" cy="921768"/>
          </a:xfrm>
          <a:prstGeom prst="rect">
            <a:avLst/>
          </a:prstGeom>
        </p:spPr>
        <p:txBody>
          <a:bodyPr/>
          <a:lstStyle>
            <a:lvl1pPr algn="l" defTabSz="914400" rtl="0" eaLnBrk="1" latinLnBrk="0" hangingPunct="1">
              <a:lnSpc>
                <a:spcPct val="90000"/>
              </a:lnSpc>
              <a:spcBef>
                <a:spcPct val="0"/>
              </a:spcBef>
              <a:buNone/>
              <a:defRPr sz="2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sz="4400" dirty="0"/>
              <a:t>SLIDE TITLE</a:t>
            </a:r>
          </a:p>
        </p:txBody>
      </p:sp>
      <p:sp>
        <p:nvSpPr>
          <p:cNvPr id="17" name="AutoShape 10">
            <a:extLst>
              <a:ext uri="{FF2B5EF4-FFF2-40B4-BE49-F238E27FC236}">
                <a16:creationId xmlns:a16="http://schemas.microsoft.com/office/drawing/2014/main" id="{383708DB-FF9B-AF48-9565-2F7C19C1E610}"/>
              </a:ext>
            </a:extLst>
          </p:cNvPr>
          <p:cNvSpPr/>
          <p:nvPr/>
        </p:nvSpPr>
        <p:spPr>
          <a:xfrm>
            <a:off x="11240952" y="645220"/>
            <a:ext cx="45719" cy="5567559"/>
          </a:xfrm>
          <a:prstGeom prst="rect">
            <a:avLst/>
          </a:prstGeom>
          <a:solidFill>
            <a:schemeClr val="tx1"/>
          </a:solidFill>
        </p:spPr>
      </p:sp>
    </p:spTree>
    <p:extLst>
      <p:ext uri="{BB962C8B-B14F-4D97-AF65-F5344CB8AC3E}">
        <p14:creationId xmlns:p14="http://schemas.microsoft.com/office/powerpoint/2010/main" val="36373093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teps to Beg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6F64-E7AF-E948-992F-3C9B303742CA}"/>
              </a:ext>
            </a:extLst>
          </p:cNvPr>
          <p:cNvSpPr>
            <a:spLocks noGrp="1"/>
          </p:cNvSpPr>
          <p:nvPr>
            <p:ph type="title" hasCustomPrompt="1"/>
          </p:nvPr>
        </p:nvSpPr>
        <p:spPr>
          <a:xfrm rot="5400000">
            <a:off x="9121662" y="2802972"/>
            <a:ext cx="4922837" cy="592818"/>
          </a:xfrm>
          <a:prstGeom prst="rect">
            <a:avLst/>
          </a:prstGeom>
        </p:spPr>
        <p:txBody>
          <a:bodyPr/>
          <a:lstStyle>
            <a:lvl1pPr>
              <a:defRPr sz="2400" b="1" i="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TITLE OF POWERPOINT | CEC</a:t>
            </a:r>
          </a:p>
        </p:txBody>
      </p:sp>
      <p:sp>
        <p:nvSpPr>
          <p:cNvPr id="11" name="Text Placeholder 10">
            <a:extLst>
              <a:ext uri="{FF2B5EF4-FFF2-40B4-BE49-F238E27FC236}">
                <a16:creationId xmlns:a16="http://schemas.microsoft.com/office/drawing/2014/main" id="{572CA997-11AE-C346-9A59-D5F52311AB0B}"/>
              </a:ext>
            </a:extLst>
          </p:cNvPr>
          <p:cNvSpPr>
            <a:spLocks noGrp="1"/>
          </p:cNvSpPr>
          <p:nvPr>
            <p:ph type="body" sz="quarter" idx="10" hasCustomPrompt="1"/>
          </p:nvPr>
        </p:nvSpPr>
        <p:spPr>
          <a:xfrm>
            <a:off x="594406" y="3251199"/>
            <a:ext cx="1756909" cy="928915"/>
          </a:xfrm>
          <a:prstGeom prst="rect">
            <a:avLst/>
          </a:prstGeom>
        </p:spPr>
        <p:txBody>
          <a:bodyPr/>
          <a:lstStyle>
            <a:lvl1pPr marL="0" indent="0">
              <a:buNone/>
              <a:defRPr b="0"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STEP</a:t>
            </a:r>
          </a:p>
          <a:p>
            <a:pPr lvl="0"/>
            <a:r>
              <a:rPr lang="en-US" dirty="0"/>
              <a:t>ONE</a:t>
            </a:r>
          </a:p>
        </p:txBody>
      </p:sp>
      <p:sp>
        <p:nvSpPr>
          <p:cNvPr id="12" name="Text Placeholder 10">
            <a:extLst>
              <a:ext uri="{FF2B5EF4-FFF2-40B4-BE49-F238E27FC236}">
                <a16:creationId xmlns:a16="http://schemas.microsoft.com/office/drawing/2014/main" id="{696A5EE7-FBE5-544A-9467-67D8F3C839D0}"/>
              </a:ext>
            </a:extLst>
          </p:cNvPr>
          <p:cNvSpPr>
            <a:spLocks noGrp="1"/>
          </p:cNvSpPr>
          <p:nvPr>
            <p:ph type="body" sz="quarter" idx="11" hasCustomPrompt="1"/>
          </p:nvPr>
        </p:nvSpPr>
        <p:spPr>
          <a:xfrm>
            <a:off x="594407" y="4368799"/>
            <a:ext cx="2828790" cy="1815612"/>
          </a:xfrm>
          <a:prstGeom prst="rect">
            <a:avLst/>
          </a:prstGeo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17" name="AutoShape 10">
            <a:extLst>
              <a:ext uri="{FF2B5EF4-FFF2-40B4-BE49-F238E27FC236}">
                <a16:creationId xmlns:a16="http://schemas.microsoft.com/office/drawing/2014/main" id="{383708DB-FF9B-AF48-9565-2F7C19C1E610}"/>
              </a:ext>
            </a:extLst>
          </p:cNvPr>
          <p:cNvSpPr/>
          <p:nvPr/>
        </p:nvSpPr>
        <p:spPr>
          <a:xfrm>
            <a:off x="11240952" y="645220"/>
            <a:ext cx="45719" cy="5567559"/>
          </a:xfrm>
          <a:prstGeom prst="rect">
            <a:avLst/>
          </a:prstGeom>
          <a:solidFill>
            <a:schemeClr val="tx1"/>
          </a:solidFill>
        </p:spPr>
      </p:sp>
      <p:sp>
        <p:nvSpPr>
          <p:cNvPr id="18" name="Text Placeholder 10">
            <a:extLst>
              <a:ext uri="{FF2B5EF4-FFF2-40B4-BE49-F238E27FC236}">
                <a16:creationId xmlns:a16="http://schemas.microsoft.com/office/drawing/2014/main" id="{1913099A-94A1-4D47-BB9C-5B82B87275AF}"/>
              </a:ext>
            </a:extLst>
          </p:cNvPr>
          <p:cNvSpPr>
            <a:spLocks noGrp="1"/>
          </p:cNvSpPr>
          <p:nvPr>
            <p:ph type="body" sz="quarter" idx="12" hasCustomPrompt="1"/>
          </p:nvPr>
        </p:nvSpPr>
        <p:spPr>
          <a:xfrm>
            <a:off x="4048806" y="3251199"/>
            <a:ext cx="1756909" cy="928915"/>
          </a:xfrm>
          <a:prstGeom prst="rect">
            <a:avLst/>
          </a:prstGeom>
        </p:spPr>
        <p:txBody>
          <a:bodyPr/>
          <a:lstStyle>
            <a:lvl1pPr marL="0" indent="0">
              <a:buNone/>
              <a:defRPr b="0"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STEP</a:t>
            </a:r>
          </a:p>
          <a:p>
            <a:pPr lvl="0"/>
            <a:r>
              <a:rPr lang="en-US" dirty="0"/>
              <a:t>TWO</a:t>
            </a:r>
          </a:p>
        </p:txBody>
      </p:sp>
      <p:sp>
        <p:nvSpPr>
          <p:cNvPr id="19" name="Text Placeholder 10">
            <a:extLst>
              <a:ext uri="{FF2B5EF4-FFF2-40B4-BE49-F238E27FC236}">
                <a16:creationId xmlns:a16="http://schemas.microsoft.com/office/drawing/2014/main" id="{B2630BBF-3F82-D240-981F-57821E5CD0A0}"/>
              </a:ext>
            </a:extLst>
          </p:cNvPr>
          <p:cNvSpPr>
            <a:spLocks noGrp="1"/>
          </p:cNvSpPr>
          <p:nvPr>
            <p:ph type="body" sz="quarter" idx="13" hasCustomPrompt="1"/>
          </p:nvPr>
        </p:nvSpPr>
        <p:spPr>
          <a:xfrm>
            <a:off x="4048807" y="4368799"/>
            <a:ext cx="2828790" cy="1815612"/>
          </a:xfrm>
          <a:prstGeom prst="rect">
            <a:avLst/>
          </a:prstGeo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20" name="Text Placeholder 10">
            <a:extLst>
              <a:ext uri="{FF2B5EF4-FFF2-40B4-BE49-F238E27FC236}">
                <a16:creationId xmlns:a16="http://schemas.microsoft.com/office/drawing/2014/main" id="{3224B4FC-8689-F840-BC86-E4A1AA29E3B6}"/>
              </a:ext>
            </a:extLst>
          </p:cNvPr>
          <p:cNvSpPr>
            <a:spLocks noGrp="1"/>
          </p:cNvSpPr>
          <p:nvPr>
            <p:ph type="body" sz="quarter" idx="14" hasCustomPrompt="1"/>
          </p:nvPr>
        </p:nvSpPr>
        <p:spPr>
          <a:xfrm>
            <a:off x="7561263" y="3251199"/>
            <a:ext cx="1756909" cy="928915"/>
          </a:xfrm>
          <a:prstGeom prst="rect">
            <a:avLst/>
          </a:prstGeom>
        </p:spPr>
        <p:txBody>
          <a:bodyPr/>
          <a:lstStyle>
            <a:lvl1pPr marL="0" indent="0">
              <a:buNone/>
              <a:defRPr b="0"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STEP</a:t>
            </a:r>
          </a:p>
          <a:p>
            <a:pPr lvl="0"/>
            <a:r>
              <a:rPr lang="en-US" dirty="0"/>
              <a:t>THREE</a:t>
            </a:r>
          </a:p>
        </p:txBody>
      </p:sp>
      <p:sp>
        <p:nvSpPr>
          <p:cNvPr id="21" name="Text Placeholder 10">
            <a:extLst>
              <a:ext uri="{FF2B5EF4-FFF2-40B4-BE49-F238E27FC236}">
                <a16:creationId xmlns:a16="http://schemas.microsoft.com/office/drawing/2014/main" id="{6A4BC926-4146-734D-A10E-C2E42B9A1F84}"/>
              </a:ext>
            </a:extLst>
          </p:cNvPr>
          <p:cNvSpPr>
            <a:spLocks noGrp="1"/>
          </p:cNvSpPr>
          <p:nvPr>
            <p:ph type="body" sz="quarter" idx="15" hasCustomPrompt="1"/>
          </p:nvPr>
        </p:nvSpPr>
        <p:spPr>
          <a:xfrm>
            <a:off x="7561264" y="4368799"/>
            <a:ext cx="2828790" cy="1815612"/>
          </a:xfrm>
          <a:prstGeom prst="rect">
            <a:avLst/>
          </a:prstGeom>
        </p:spPr>
        <p:txBody>
          <a:bodyPr/>
          <a:lstStyle>
            <a:lvl1pPr marL="0" indent="0">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4" name="Text Placeholder 3">
            <a:extLst>
              <a:ext uri="{FF2B5EF4-FFF2-40B4-BE49-F238E27FC236}">
                <a16:creationId xmlns:a16="http://schemas.microsoft.com/office/drawing/2014/main" id="{AFFE4815-C022-8040-9B7D-22F7010AE99D}"/>
              </a:ext>
            </a:extLst>
          </p:cNvPr>
          <p:cNvSpPr>
            <a:spLocks noGrp="1"/>
          </p:cNvSpPr>
          <p:nvPr>
            <p:ph type="body" sz="quarter" idx="16" hasCustomPrompt="1"/>
          </p:nvPr>
        </p:nvSpPr>
        <p:spPr>
          <a:xfrm>
            <a:off x="2529568" y="673589"/>
            <a:ext cx="5265318" cy="630555"/>
          </a:xfrm>
          <a:prstGeom prst="rect">
            <a:avLst/>
          </a:prstGeom>
        </p:spPr>
        <p:txBody>
          <a:bodyPr/>
          <a:lstStyle>
            <a:lvl1pPr>
              <a:buNone/>
              <a:defRPr sz="4400" b="1"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STEPS TO BEGIN</a:t>
            </a:r>
          </a:p>
        </p:txBody>
      </p:sp>
    </p:spTree>
    <p:extLst>
      <p:ext uri="{BB962C8B-B14F-4D97-AF65-F5344CB8AC3E}">
        <p14:creationId xmlns:p14="http://schemas.microsoft.com/office/powerpoint/2010/main" val="1410064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6F64-E7AF-E948-992F-3C9B303742CA}"/>
              </a:ext>
            </a:extLst>
          </p:cNvPr>
          <p:cNvSpPr>
            <a:spLocks noGrp="1"/>
          </p:cNvSpPr>
          <p:nvPr>
            <p:ph type="title" hasCustomPrompt="1"/>
          </p:nvPr>
        </p:nvSpPr>
        <p:spPr>
          <a:xfrm rot="5400000">
            <a:off x="9121662" y="2802972"/>
            <a:ext cx="4922837" cy="592818"/>
          </a:xfrm>
          <a:prstGeom prst="rect">
            <a:avLst/>
          </a:prstGeom>
        </p:spPr>
        <p:txBody>
          <a:bodyPr/>
          <a:lstStyle>
            <a:lvl1pPr>
              <a:defRPr sz="2400" b="1" i="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dirty="0"/>
              <a:t>TITLE OF POWERPOINT | CEC</a:t>
            </a:r>
          </a:p>
        </p:txBody>
      </p:sp>
      <p:sp>
        <p:nvSpPr>
          <p:cNvPr id="11" name="Text Placeholder 10">
            <a:extLst>
              <a:ext uri="{FF2B5EF4-FFF2-40B4-BE49-F238E27FC236}">
                <a16:creationId xmlns:a16="http://schemas.microsoft.com/office/drawing/2014/main" id="{572CA997-11AE-C346-9A59-D5F52311AB0B}"/>
              </a:ext>
            </a:extLst>
          </p:cNvPr>
          <p:cNvSpPr>
            <a:spLocks noGrp="1"/>
          </p:cNvSpPr>
          <p:nvPr>
            <p:ph type="body" sz="quarter" idx="10" hasCustomPrompt="1"/>
          </p:nvPr>
        </p:nvSpPr>
        <p:spPr>
          <a:xfrm>
            <a:off x="594406" y="2656115"/>
            <a:ext cx="2047194" cy="391886"/>
          </a:xfrm>
          <a:prstGeom prst="rect">
            <a:avLst/>
          </a:prstGeom>
        </p:spPr>
        <p:txBody>
          <a:bodyPr/>
          <a:lstStyle>
            <a:lvl1pPr marL="0" indent="0">
              <a:lnSpc>
                <a:spcPct val="100000"/>
              </a:lnSpc>
              <a:buNone/>
              <a:defRPr sz="2000" b="0" i="1">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Number one</a:t>
            </a:r>
          </a:p>
        </p:txBody>
      </p:sp>
      <p:sp>
        <p:nvSpPr>
          <p:cNvPr id="12" name="Text Placeholder 10">
            <a:extLst>
              <a:ext uri="{FF2B5EF4-FFF2-40B4-BE49-F238E27FC236}">
                <a16:creationId xmlns:a16="http://schemas.microsoft.com/office/drawing/2014/main" id="{696A5EE7-FBE5-544A-9467-67D8F3C839D0}"/>
              </a:ext>
            </a:extLst>
          </p:cNvPr>
          <p:cNvSpPr>
            <a:spLocks noGrp="1"/>
          </p:cNvSpPr>
          <p:nvPr>
            <p:ph type="body" sz="quarter" idx="11" hasCustomPrompt="1"/>
          </p:nvPr>
        </p:nvSpPr>
        <p:spPr>
          <a:xfrm>
            <a:off x="594407" y="4368799"/>
            <a:ext cx="2828790" cy="1815612"/>
          </a:xfrm>
          <a:prstGeom prst="rect">
            <a:avLst/>
          </a:prstGeom>
        </p:spPr>
        <p:txBody>
          <a:bodyPr/>
          <a:lstStyle>
            <a:lvl1pPr marL="0" indent="0">
              <a:buNone/>
              <a:defRPr sz="18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15" name="Title 1">
            <a:extLst>
              <a:ext uri="{FF2B5EF4-FFF2-40B4-BE49-F238E27FC236}">
                <a16:creationId xmlns:a16="http://schemas.microsoft.com/office/drawing/2014/main" id="{ED301557-724A-1F4A-B38D-FB2D7FA269B3}"/>
              </a:ext>
            </a:extLst>
          </p:cNvPr>
          <p:cNvSpPr txBox="1">
            <a:spLocks/>
          </p:cNvSpPr>
          <p:nvPr/>
        </p:nvSpPr>
        <p:spPr>
          <a:xfrm>
            <a:off x="2067719" y="602343"/>
            <a:ext cx="8324510" cy="921768"/>
          </a:xfrm>
          <a:prstGeom prst="rect">
            <a:avLst/>
          </a:prstGeom>
        </p:spPr>
        <p:txBody>
          <a:bodyPr/>
          <a:lstStyle>
            <a:lvl1pPr algn="l" defTabSz="914400" rtl="0" eaLnBrk="1" latinLnBrk="0" hangingPunct="1">
              <a:lnSpc>
                <a:spcPct val="90000"/>
              </a:lnSpc>
              <a:spcBef>
                <a:spcPct val="0"/>
              </a:spcBef>
              <a:buNone/>
              <a:defRPr sz="2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sz="4400" dirty="0"/>
              <a:t>TIMELINE</a:t>
            </a:r>
          </a:p>
        </p:txBody>
      </p:sp>
      <p:sp>
        <p:nvSpPr>
          <p:cNvPr id="17" name="AutoShape 10">
            <a:extLst>
              <a:ext uri="{FF2B5EF4-FFF2-40B4-BE49-F238E27FC236}">
                <a16:creationId xmlns:a16="http://schemas.microsoft.com/office/drawing/2014/main" id="{383708DB-FF9B-AF48-9565-2F7C19C1E610}"/>
              </a:ext>
            </a:extLst>
          </p:cNvPr>
          <p:cNvSpPr/>
          <p:nvPr/>
        </p:nvSpPr>
        <p:spPr>
          <a:xfrm>
            <a:off x="11240952" y="645220"/>
            <a:ext cx="45719" cy="5567559"/>
          </a:xfrm>
          <a:prstGeom prst="rect">
            <a:avLst/>
          </a:prstGeom>
          <a:solidFill>
            <a:schemeClr val="tx1"/>
          </a:solidFill>
        </p:spPr>
      </p:sp>
      <p:sp>
        <p:nvSpPr>
          <p:cNvPr id="18" name="Text Placeholder 10">
            <a:extLst>
              <a:ext uri="{FF2B5EF4-FFF2-40B4-BE49-F238E27FC236}">
                <a16:creationId xmlns:a16="http://schemas.microsoft.com/office/drawing/2014/main" id="{1913099A-94A1-4D47-BB9C-5B82B87275AF}"/>
              </a:ext>
            </a:extLst>
          </p:cNvPr>
          <p:cNvSpPr>
            <a:spLocks noGrp="1"/>
          </p:cNvSpPr>
          <p:nvPr>
            <p:ph type="body" sz="quarter" idx="12" hasCustomPrompt="1"/>
          </p:nvPr>
        </p:nvSpPr>
        <p:spPr>
          <a:xfrm>
            <a:off x="4048806" y="2656115"/>
            <a:ext cx="2047194" cy="391886"/>
          </a:xfrm>
          <a:prstGeom prst="rect">
            <a:avLst/>
          </a:prstGeom>
        </p:spPr>
        <p:txBody>
          <a:bodyPr/>
          <a:lstStyle>
            <a:lvl1pPr marL="0" indent="0">
              <a:lnSpc>
                <a:spcPct val="100000"/>
              </a:lnSpc>
              <a:buNone/>
              <a:defRPr sz="2000" b="0" i="1">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Number two</a:t>
            </a:r>
          </a:p>
        </p:txBody>
      </p:sp>
      <p:sp>
        <p:nvSpPr>
          <p:cNvPr id="19" name="Text Placeholder 10">
            <a:extLst>
              <a:ext uri="{FF2B5EF4-FFF2-40B4-BE49-F238E27FC236}">
                <a16:creationId xmlns:a16="http://schemas.microsoft.com/office/drawing/2014/main" id="{B2630BBF-3F82-D240-981F-57821E5CD0A0}"/>
              </a:ext>
            </a:extLst>
          </p:cNvPr>
          <p:cNvSpPr>
            <a:spLocks noGrp="1"/>
          </p:cNvSpPr>
          <p:nvPr>
            <p:ph type="body" sz="quarter" idx="13" hasCustomPrompt="1"/>
          </p:nvPr>
        </p:nvSpPr>
        <p:spPr>
          <a:xfrm>
            <a:off x="4048807" y="4368799"/>
            <a:ext cx="2828790" cy="1815612"/>
          </a:xfrm>
          <a:prstGeom prst="rect">
            <a:avLst/>
          </a:prstGeom>
        </p:spPr>
        <p:txBody>
          <a:bodyPr/>
          <a:lstStyle>
            <a:lvl1pPr marL="0" indent="0">
              <a:buNone/>
              <a:defRPr sz="18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20" name="Text Placeholder 10">
            <a:extLst>
              <a:ext uri="{FF2B5EF4-FFF2-40B4-BE49-F238E27FC236}">
                <a16:creationId xmlns:a16="http://schemas.microsoft.com/office/drawing/2014/main" id="{3224B4FC-8689-F840-BC86-E4A1AA29E3B6}"/>
              </a:ext>
            </a:extLst>
          </p:cNvPr>
          <p:cNvSpPr>
            <a:spLocks noGrp="1"/>
          </p:cNvSpPr>
          <p:nvPr>
            <p:ph type="body" sz="quarter" idx="14" hasCustomPrompt="1"/>
          </p:nvPr>
        </p:nvSpPr>
        <p:spPr>
          <a:xfrm>
            <a:off x="7561263" y="2656115"/>
            <a:ext cx="2737352" cy="391886"/>
          </a:xfrm>
          <a:prstGeom prst="rect">
            <a:avLst/>
          </a:prstGeom>
        </p:spPr>
        <p:txBody>
          <a:bodyPr/>
          <a:lstStyle>
            <a:lvl1pPr marL="0" indent="0">
              <a:lnSpc>
                <a:spcPct val="100000"/>
              </a:lnSpc>
              <a:buNone/>
              <a:defRPr sz="2000" b="0" i="1">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Number three</a:t>
            </a:r>
          </a:p>
        </p:txBody>
      </p:sp>
      <p:sp>
        <p:nvSpPr>
          <p:cNvPr id="21" name="Text Placeholder 10">
            <a:extLst>
              <a:ext uri="{FF2B5EF4-FFF2-40B4-BE49-F238E27FC236}">
                <a16:creationId xmlns:a16="http://schemas.microsoft.com/office/drawing/2014/main" id="{6A4BC926-4146-734D-A10E-C2E42B9A1F84}"/>
              </a:ext>
            </a:extLst>
          </p:cNvPr>
          <p:cNvSpPr>
            <a:spLocks noGrp="1"/>
          </p:cNvSpPr>
          <p:nvPr>
            <p:ph type="body" sz="quarter" idx="15" hasCustomPrompt="1"/>
          </p:nvPr>
        </p:nvSpPr>
        <p:spPr>
          <a:xfrm>
            <a:off x="7561264" y="4368799"/>
            <a:ext cx="2828790" cy="1815612"/>
          </a:xfrm>
          <a:prstGeom prst="rect">
            <a:avLst/>
          </a:prstGeom>
        </p:spPr>
        <p:txBody>
          <a:bodyPr/>
          <a:lstStyle>
            <a:lvl1pPr marL="0" indent="0">
              <a:buNone/>
              <a:defRPr sz="18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Section content here.</a:t>
            </a:r>
          </a:p>
        </p:txBody>
      </p:sp>
      <p:sp>
        <p:nvSpPr>
          <p:cNvPr id="13" name="AutoShape 10">
            <a:extLst>
              <a:ext uri="{FF2B5EF4-FFF2-40B4-BE49-F238E27FC236}">
                <a16:creationId xmlns:a16="http://schemas.microsoft.com/office/drawing/2014/main" id="{04EDB3C2-FA89-3E4B-9480-8CE23F473856}"/>
              </a:ext>
            </a:extLst>
          </p:cNvPr>
          <p:cNvSpPr/>
          <p:nvPr/>
        </p:nvSpPr>
        <p:spPr>
          <a:xfrm rot="16200000">
            <a:off x="5446865" y="-1357419"/>
            <a:ext cx="45719" cy="9750636"/>
          </a:xfrm>
          <a:prstGeom prst="rect">
            <a:avLst/>
          </a:prstGeom>
          <a:solidFill>
            <a:schemeClr val="tx1"/>
          </a:solidFill>
        </p:spPr>
      </p:sp>
      <p:sp>
        <p:nvSpPr>
          <p:cNvPr id="3" name="Oval 2">
            <a:extLst>
              <a:ext uri="{FF2B5EF4-FFF2-40B4-BE49-F238E27FC236}">
                <a16:creationId xmlns:a16="http://schemas.microsoft.com/office/drawing/2014/main" id="{1F9B6B5A-E758-A44F-BE54-BB8874EBBD74}"/>
              </a:ext>
            </a:extLst>
          </p:cNvPr>
          <p:cNvSpPr/>
          <p:nvPr/>
        </p:nvSpPr>
        <p:spPr>
          <a:xfrm>
            <a:off x="495300" y="3365500"/>
            <a:ext cx="292100" cy="2921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6945927-79EA-3941-8221-210D99B6DCDF}"/>
              </a:ext>
            </a:extLst>
          </p:cNvPr>
          <p:cNvSpPr/>
          <p:nvPr/>
        </p:nvSpPr>
        <p:spPr>
          <a:xfrm>
            <a:off x="3924300" y="3365500"/>
            <a:ext cx="292100" cy="2921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4854E70-48F5-C641-8A99-CAA30EFBF4E8}"/>
              </a:ext>
            </a:extLst>
          </p:cNvPr>
          <p:cNvSpPr/>
          <p:nvPr/>
        </p:nvSpPr>
        <p:spPr>
          <a:xfrm>
            <a:off x="7467600" y="3365500"/>
            <a:ext cx="292100" cy="2921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0">
            <a:extLst>
              <a:ext uri="{FF2B5EF4-FFF2-40B4-BE49-F238E27FC236}">
                <a16:creationId xmlns:a16="http://schemas.microsoft.com/office/drawing/2014/main" id="{8A1DA192-3888-C84F-BCE2-F8E77F8D88BB}"/>
              </a:ext>
            </a:extLst>
          </p:cNvPr>
          <p:cNvSpPr>
            <a:spLocks noGrp="1"/>
          </p:cNvSpPr>
          <p:nvPr>
            <p:ph type="body" sz="quarter" idx="16" hasCustomPrompt="1"/>
          </p:nvPr>
        </p:nvSpPr>
        <p:spPr>
          <a:xfrm>
            <a:off x="594406" y="3951515"/>
            <a:ext cx="2047194" cy="391886"/>
          </a:xfrm>
          <a:prstGeom prst="rect">
            <a:avLst/>
          </a:prstGeom>
        </p:spPr>
        <p:txBody>
          <a:bodyPr/>
          <a:lstStyle>
            <a:lvl1pPr marL="0" indent="0">
              <a:lnSpc>
                <a:spcPct val="100000"/>
              </a:lnSpc>
              <a:buNone/>
              <a:defRPr sz="2000" b="1"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TITLE ONE</a:t>
            </a:r>
          </a:p>
        </p:txBody>
      </p:sp>
      <p:sp>
        <p:nvSpPr>
          <p:cNvPr id="23" name="Text Placeholder 10">
            <a:extLst>
              <a:ext uri="{FF2B5EF4-FFF2-40B4-BE49-F238E27FC236}">
                <a16:creationId xmlns:a16="http://schemas.microsoft.com/office/drawing/2014/main" id="{9A54E71E-E0EE-354D-A2B8-3F63E43BD8B5}"/>
              </a:ext>
            </a:extLst>
          </p:cNvPr>
          <p:cNvSpPr>
            <a:spLocks noGrp="1"/>
          </p:cNvSpPr>
          <p:nvPr>
            <p:ph type="body" sz="quarter" idx="17" hasCustomPrompt="1"/>
          </p:nvPr>
        </p:nvSpPr>
        <p:spPr>
          <a:xfrm>
            <a:off x="4048806" y="3951515"/>
            <a:ext cx="2047194" cy="391886"/>
          </a:xfrm>
          <a:prstGeom prst="rect">
            <a:avLst/>
          </a:prstGeom>
        </p:spPr>
        <p:txBody>
          <a:bodyPr/>
          <a:lstStyle>
            <a:lvl1pPr marL="0" indent="0">
              <a:lnSpc>
                <a:spcPct val="100000"/>
              </a:lnSpc>
              <a:buNone/>
              <a:defRPr sz="2000" b="1"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TITLE TWO</a:t>
            </a:r>
          </a:p>
        </p:txBody>
      </p:sp>
      <p:sp>
        <p:nvSpPr>
          <p:cNvPr id="24" name="Text Placeholder 10">
            <a:extLst>
              <a:ext uri="{FF2B5EF4-FFF2-40B4-BE49-F238E27FC236}">
                <a16:creationId xmlns:a16="http://schemas.microsoft.com/office/drawing/2014/main" id="{64B8B3B2-4645-DD4D-8E4E-D45F7533CF7E}"/>
              </a:ext>
            </a:extLst>
          </p:cNvPr>
          <p:cNvSpPr>
            <a:spLocks noGrp="1"/>
          </p:cNvSpPr>
          <p:nvPr>
            <p:ph type="body" sz="quarter" idx="18" hasCustomPrompt="1"/>
          </p:nvPr>
        </p:nvSpPr>
        <p:spPr>
          <a:xfrm>
            <a:off x="7561263" y="3951515"/>
            <a:ext cx="2737352" cy="391886"/>
          </a:xfrm>
          <a:prstGeom prst="rect">
            <a:avLst/>
          </a:prstGeom>
        </p:spPr>
        <p:txBody>
          <a:bodyPr/>
          <a:lstStyle>
            <a:lvl1pPr marL="0" indent="0">
              <a:lnSpc>
                <a:spcPct val="100000"/>
              </a:lnSpc>
              <a:buNone/>
              <a:defRPr sz="2000" b="1" i="0">
                <a:solidFill>
                  <a:srgbClr val="0A819D"/>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TITLE THREE</a:t>
            </a:r>
          </a:p>
        </p:txBody>
      </p:sp>
    </p:spTree>
    <p:extLst>
      <p:ext uri="{BB962C8B-B14F-4D97-AF65-F5344CB8AC3E}">
        <p14:creationId xmlns:p14="http://schemas.microsoft.com/office/powerpoint/2010/main" val="19886370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Multiiple Points 1">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9674A4C-6870-4C48-A732-7E98EDBFC8B1}"/>
              </a:ext>
            </a:extLst>
          </p:cNvPr>
          <p:cNvSpPr>
            <a:spLocks noGrp="1"/>
          </p:cNvSpPr>
          <p:nvPr>
            <p:ph sz="quarter" idx="10"/>
          </p:nvPr>
        </p:nvSpPr>
        <p:spPr>
          <a:xfrm>
            <a:off x="6400800" y="898144"/>
            <a:ext cx="5210175" cy="1274762"/>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a:extLst>
              <a:ext uri="{FF2B5EF4-FFF2-40B4-BE49-F238E27FC236}">
                <a16:creationId xmlns:a16="http://schemas.microsoft.com/office/drawing/2014/main" id="{E7C28B6E-FA3D-424B-BD20-A604B4250B1E}"/>
              </a:ext>
            </a:extLst>
          </p:cNvPr>
          <p:cNvSpPr>
            <a:spLocks noGrp="1"/>
          </p:cNvSpPr>
          <p:nvPr>
            <p:ph type="body" sz="quarter" idx="11"/>
          </p:nvPr>
        </p:nvSpPr>
        <p:spPr>
          <a:xfrm>
            <a:off x="6389688" y="2968747"/>
            <a:ext cx="5265737" cy="1308100"/>
          </a:xfrm>
          <a:prstGeom prst="rect">
            <a:avLst/>
          </a:prstGeom>
        </p:spPr>
        <p:txBody>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a:extLst>
              <a:ext uri="{FF2B5EF4-FFF2-40B4-BE49-F238E27FC236}">
                <a16:creationId xmlns:a16="http://schemas.microsoft.com/office/drawing/2014/main" id="{060B9CDD-B165-1347-8871-44504EEC3D79}"/>
              </a:ext>
            </a:extLst>
          </p:cNvPr>
          <p:cNvSpPr>
            <a:spLocks noGrp="1"/>
          </p:cNvSpPr>
          <p:nvPr>
            <p:ph type="body" sz="quarter" idx="12" hasCustomPrompt="1"/>
          </p:nvPr>
        </p:nvSpPr>
        <p:spPr>
          <a:xfrm>
            <a:off x="6389688" y="469519"/>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1</a:t>
            </a:r>
          </a:p>
        </p:txBody>
      </p:sp>
      <p:sp>
        <p:nvSpPr>
          <p:cNvPr id="10" name="Text Placeholder 8">
            <a:extLst>
              <a:ext uri="{FF2B5EF4-FFF2-40B4-BE49-F238E27FC236}">
                <a16:creationId xmlns:a16="http://schemas.microsoft.com/office/drawing/2014/main" id="{0E8524C0-15D3-C349-864C-75D586ADDF0A}"/>
              </a:ext>
            </a:extLst>
          </p:cNvPr>
          <p:cNvSpPr>
            <a:spLocks noGrp="1"/>
          </p:cNvSpPr>
          <p:nvPr>
            <p:ph type="body" sz="quarter" idx="13" hasCustomPrompt="1"/>
          </p:nvPr>
        </p:nvSpPr>
        <p:spPr>
          <a:xfrm>
            <a:off x="6389688" y="2529813"/>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2</a:t>
            </a:r>
          </a:p>
        </p:txBody>
      </p:sp>
      <p:sp>
        <p:nvSpPr>
          <p:cNvPr id="12" name="Text Placeholder 8">
            <a:extLst>
              <a:ext uri="{FF2B5EF4-FFF2-40B4-BE49-F238E27FC236}">
                <a16:creationId xmlns:a16="http://schemas.microsoft.com/office/drawing/2014/main" id="{19E950BB-0D83-3B43-B829-2CDF848521E6}"/>
              </a:ext>
            </a:extLst>
          </p:cNvPr>
          <p:cNvSpPr>
            <a:spLocks noGrp="1"/>
          </p:cNvSpPr>
          <p:nvPr>
            <p:ph type="body" sz="quarter" idx="14" hasCustomPrompt="1"/>
          </p:nvPr>
        </p:nvSpPr>
        <p:spPr>
          <a:xfrm>
            <a:off x="6389688" y="4636402"/>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3</a:t>
            </a:r>
          </a:p>
        </p:txBody>
      </p:sp>
      <p:sp>
        <p:nvSpPr>
          <p:cNvPr id="13" name="Text Placeholder 6">
            <a:extLst>
              <a:ext uri="{FF2B5EF4-FFF2-40B4-BE49-F238E27FC236}">
                <a16:creationId xmlns:a16="http://schemas.microsoft.com/office/drawing/2014/main" id="{29315B90-17AB-5544-A692-9F7697EC7F0C}"/>
              </a:ext>
            </a:extLst>
          </p:cNvPr>
          <p:cNvSpPr>
            <a:spLocks noGrp="1"/>
          </p:cNvSpPr>
          <p:nvPr>
            <p:ph type="body" sz="quarter" idx="15"/>
          </p:nvPr>
        </p:nvSpPr>
        <p:spPr>
          <a:xfrm>
            <a:off x="6389688" y="5075336"/>
            <a:ext cx="5265737" cy="1308100"/>
          </a:xfrm>
          <a:prstGeom prst="rect">
            <a:avLst/>
          </a:prstGeom>
        </p:spPr>
        <p:txBody>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8EB1E5D3-75BC-3D44-BF39-4A97CB00E2E4}"/>
              </a:ext>
            </a:extLst>
          </p:cNvPr>
          <p:cNvSpPr>
            <a:spLocks noGrp="1"/>
          </p:cNvSpPr>
          <p:nvPr>
            <p:ph type="body" sz="quarter" idx="16" hasCustomPrompt="1"/>
          </p:nvPr>
        </p:nvSpPr>
        <p:spPr>
          <a:xfrm>
            <a:off x="658813" y="674689"/>
            <a:ext cx="4647705" cy="2458256"/>
          </a:xfrm>
          <a:prstGeom prst="rect">
            <a:avLst/>
          </a:prstGeom>
        </p:spPr>
        <p:txBody>
          <a:bodyPr/>
          <a:lstStyle>
            <a:lvl1pPr>
              <a:buNone/>
              <a:defRPr sz="6000" b="1" i="0">
                <a:solidFill>
                  <a:srgbClr val="0A819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Multiple</a:t>
            </a:r>
          </a:p>
          <a:p>
            <a:pPr lvl="0"/>
            <a:r>
              <a:rPr lang="en-US" dirty="0"/>
              <a:t>Points</a:t>
            </a:r>
          </a:p>
        </p:txBody>
      </p:sp>
      <p:sp>
        <p:nvSpPr>
          <p:cNvPr id="6" name="Text Placeholder 5">
            <a:extLst>
              <a:ext uri="{FF2B5EF4-FFF2-40B4-BE49-F238E27FC236}">
                <a16:creationId xmlns:a16="http://schemas.microsoft.com/office/drawing/2014/main" id="{28748162-22F8-164F-8C90-453F4EA8A8E1}"/>
              </a:ext>
            </a:extLst>
          </p:cNvPr>
          <p:cNvSpPr>
            <a:spLocks noGrp="1"/>
          </p:cNvSpPr>
          <p:nvPr>
            <p:ph type="body" sz="quarter" idx="17" hasCustomPrompt="1"/>
          </p:nvPr>
        </p:nvSpPr>
        <p:spPr>
          <a:xfrm>
            <a:off x="658813" y="3133725"/>
            <a:ext cx="4648200" cy="1503363"/>
          </a:xfrm>
          <a:prstGeom prst="rect">
            <a:avLst/>
          </a:prstGeom>
        </p:spPr>
        <p:txBody>
          <a:bodyPr/>
          <a:lstStyle>
            <a:lvl1pPr>
              <a:lnSpc>
                <a:spcPct val="100000"/>
              </a:lnSpc>
              <a:spcBef>
                <a:spcPts val="0"/>
              </a:spcBef>
              <a:buNone/>
              <a:defRPr sz="20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Introductory Statement or</a:t>
            </a:r>
          </a:p>
          <a:p>
            <a:pPr lvl="0"/>
            <a:r>
              <a:rPr lang="en-US" dirty="0" err="1"/>
              <a:t>Subheader</a:t>
            </a:r>
            <a:endParaRPr lang="en-US" dirty="0"/>
          </a:p>
        </p:txBody>
      </p:sp>
    </p:spTree>
    <p:extLst>
      <p:ext uri="{BB962C8B-B14F-4D97-AF65-F5344CB8AC3E}">
        <p14:creationId xmlns:p14="http://schemas.microsoft.com/office/powerpoint/2010/main" val="1759676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ultiiple Points 2">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E1613FDF-469B-8A4B-9A3C-DBE767B87E72}"/>
              </a:ext>
            </a:extLst>
          </p:cNvPr>
          <p:cNvSpPr>
            <a:spLocks noGrp="1"/>
          </p:cNvSpPr>
          <p:nvPr>
            <p:ph sz="quarter" idx="10"/>
          </p:nvPr>
        </p:nvSpPr>
        <p:spPr>
          <a:xfrm>
            <a:off x="6400800" y="898144"/>
            <a:ext cx="5210175" cy="1274762"/>
          </a:xfrm>
          <a:prstGeom prst="rect">
            <a:avLst/>
          </a:prstGeom>
        </p:spPr>
        <p:txBody>
          <a:bodyPr/>
          <a:lstStyle>
            <a:lvl1pPr>
              <a:defRPr sz="2000">
                <a:latin typeface="Open Sans" panose="020B0606030504020204" pitchFamily="34" charset="0"/>
                <a:ea typeface="Open Sans" panose="020B0606030504020204" pitchFamily="34" charset="0"/>
                <a:cs typeface="Open Sans" panose="020B0606030504020204" pitchFamily="34" charset="0"/>
              </a:defRPr>
            </a:lvl1pPr>
            <a:lvl2pPr>
              <a:defRPr sz="1800">
                <a:latin typeface="Open Sans" panose="020B0606030504020204" pitchFamily="34" charset="0"/>
                <a:ea typeface="Open Sans" panose="020B0606030504020204" pitchFamily="34" charset="0"/>
                <a:cs typeface="Open Sans" panose="020B0606030504020204" pitchFamily="34" charset="0"/>
              </a:defRPr>
            </a:lvl2pPr>
            <a:lvl3pPr>
              <a:defRPr sz="1600">
                <a:latin typeface="Open Sans" panose="020B0606030504020204" pitchFamily="34" charset="0"/>
                <a:ea typeface="Open Sans" panose="020B0606030504020204" pitchFamily="34" charset="0"/>
                <a:cs typeface="Open Sans" panose="020B0606030504020204" pitchFamily="34" charset="0"/>
              </a:defRPr>
            </a:lvl3pPr>
            <a:lvl4pPr>
              <a:defRPr sz="1400">
                <a:latin typeface="Open Sans" panose="020B0606030504020204" pitchFamily="34" charset="0"/>
                <a:ea typeface="Open Sans" panose="020B0606030504020204" pitchFamily="34" charset="0"/>
                <a:cs typeface="Open Sans" panose="020B0606030504020204" pitchFamily="34" charset="0"/>
              </a:defRPr>
            </a:lvl4pPr>
            <a:lvl5pPr>
              <a:defRPr sz="14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a:extLst>
              <a:ext uri="{FF2B5EF4-FFF2-40B4-BE49-F238E27FC236}">
                <a16:creationId xmlns:a16="http://schemas.microsoft.com/office/drawing/2014/main" id="{94D7B70D-F347-0140-AE13-2D7A07922407}"/>
              </a:ext>
            </a:extLst>
          </p:cNvPr>
          <p:cNvSpPr>
            <a:spLocks noGrp="1"/>
          </p:cNvSpPr>
          <p:nvPr>
            <p:ph type="body" sz="quarter" idx="11"/>
          </p:nvPr>
        </p:nvSpPr>
        <p:spPr>
          <a:xfrm>
            <a:off x="6389688" y="2968747"/>
            <a:ext cx="5265737" cy="1308100"/>
          </a:xfrm>
          <a:prstGeom prst="rect">
            <a:avLst/>
          </a:prstGeom>
        </p:spPr>
        <p:txBody>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8">
            <a:extLst>
              <a:ext uri="{FF2B5EF4-FFF2-40B4-BE49-F238E27FC236}">
                <a16:creationId xmlns:a16="http://schemas.microsoft.com/office/drawing/2014/main" id="{5A18C52A-C41B-0647-8D96-CA62DCDD824B}"/>
              </a:ext>
            </a:extLst>
          </p:cNvPr>
          <p:cNvSpPr>
            <a:spLocks noGrp="1"/>
          </p:cNvSpPr>
          <p:nvPr>
            <p:ph type="body" sz="quarter" idx="12" hasCustomPrompt="1"/>
          </p:nvPr>
        </p:nvSpPr>
        <p:spPr>
          <a:xfrm>
            <a:off x="6389688" y="469519"/>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4</a:t>
            </a:r>
          </a:p>
        </p:txBody>
      </p:sp>
      <p:sp>
        <p:nvSpPr>
          <p:cNvPr id="6" name="Text Placeholder 8">
            <a:extLst>
              <a:ext uri="{FF2B5EF4-FFF2-40B4-BE49-F238E27FC236}">
                <a16:creationId xmlns:a16="http://schemas.microsoft.com/office/drawing/2014/main" id="{F55AD5E1-6DDE-7142-9618-5CC72A27CC12}"/>
              </a:ext>
            </a:extLst>
          </p:cNvPr>
          <p:cNvSpPr>
            <a:spLocks noGrp="1"/>
          </p:cNvSpPr>
          <p:nvPr>
            <p:ph type="body" sz="quarter" idx="13" hasCustomPrompt="1"/>
          </p:nvPr>
        </p:nvSpPr>
        <p:spPr>
          <a:xfrm>
            <a:off x="6389688" y="2529813"/>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5</a:t>
            </a:r>
          </a:p>
        </p:txBody>
      </p:sp>
      <p:sp>
        <p:nvSpPr>
          <p:cNvPr id="7" name="Text Placeholder 8">
            <a:extLst>
              <a:ext uri="{FF2B5EF4-FFF2-40B4-BE49-F238E27FC236}">
                <a16:creationId xmlns:a16="http://schemas.microsoft.com/office/drawing/2014/main" id="{80A872C1-665D-D747-B8B6-1B203C9A7691}"/>
              </a:ext>
            </a:extLst>
          </p:cNvPr>
          <p:cNvSpPr>
            <a:spLocks noGrp="1"/>
          </p:cNvSpPr>
          <p:nvPr>
            <p:ph type="body" sz="quarter" idx="14" hasCustomPrompt="1"/>
          </p:nvPr>
        </p:nvSpPr>
        <p:spPr>
          <a:xfrm>
            <a:off x="6389688" y="4636402"/>
            <a:ext cx="3841750" cy="428625"/>
          </a:xfrm>
          <a:prstGeom prst="rect">
            <a:avLst/>
          </a:prstGeom>
        </p:spPr>
        <p:txBody>
          <a:bodyPr/>
          <a:lstStyle>
            <a:lvl1pPr marL="0" indent="0">
              <a:buNone/>
              <a:defRPr sz="2000" b="1" i="0">
                <a:solidFill>
                  <a:srgbClr val="C42186"/>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dirty="0"/>
              <a:t>Point 6</a:t>
            </a:r>
          </a:p>
        </p:txBody>
      </p:sp>
      <p:sp>
        <p:nvSpPr>
          <p:cNvPr id="8" name="Text Placeholder 6">
            <a:extLst>
              <a:ext uri="{FF2B5EF4-FFF2-40B4-BE49-F238E27FC236}">
                <a16:creationId xmlns:a16="http://schemas.microsoft.com/office/drawing/2014/main" id="{E9D7D36F-6EA1-4041-8C0B-0F67AB2733FD}"/>
              </a:ext>
            </a:extLst>
          </p:cNvPr>
          <p:cNvSpPr>
            <a:spLocks noGrp="1"/>
          </p:cNvSpPr>
          <p:nvPr>
            <p:ph type="body" sz="quarter" idx="15"/>
          </p:nvPr>
        </p:nvSpPr>
        <p:spPr>
          <a:xfrm>
            <a:off x="6389688" y="5075336"/>
            <a:ext cx="5265737" cy="1308100"/>
          </a:xfrm>
          <a:prstGeom prst="rect">
            <a:avLst/>
          </a:prstGeom>
        </p:spPr>
        <p:txBody>
          <a:bodyPr/>
          <a:lstStyle>
            <a:lvl1pPr>
              <a:defRPr sz="2000" b="0" i="0">
                <a:latin typeface="Open Sans" panose="020B0606030504020204" pitchFamily="34" charset="0"/>
                <a:ea typeface="Open Sans" panose="020B0606030504020204" pitchFamily="34" charset="0"/>
                <a:cs typeface="Open Sans" panose="020B0606030504020204" pitchFamily="34" charset="0"/>
              </a:defRPr>
            </a:lvl1pPr>
            <a:lvl2pPr>
              <a:defRPr sz="1800" b="0" i="0">
                <a:latin typeface="Open Sans" panose="020B0606030504020204" pitchFamily="34" charset="0"/>
                <a:ea typeface="Open Sans" panose="020B0606030504020204" pitchFamily="34" charset="0"/>
                <a:cs typeface="Open Sans" panose="020B0606030504020204" pitchFamily="34" charset="0"/>
              </a:defRPr>
            </a:lvl2pPr>
            <a:lvl3pPr>
              <a:defRPr sz="1600" b="0" i="0">
                <a:latin typeface="Open Sans" panose="020B0606030504020204" pitchFamily="34" charset="0"/>
                <a:ea typeface="Open Sans" panose="020B0606030504020204" pitchFamily="34" charset="0"/>
                <a:cs typeface="Open Sans" panose="020B0606030504020204" pitchFamily="34" charset="0"/>
              </a:defRPr>
            </a:lvl3pPr>
            <a:lvl4pPr>
              <a:defRPr sz="1400" b="0" i="0">
                <a:latin typeface="Open Sans" panose="020B0606030504020204" pitchFamily="34" charset="0"/>
                <a:ea typeface="Open Sans" panose="020B0606030504020204" pitchFamily="34" charset="0"/>
                <a:cs typeface="Open Sans" panose="020B0606030504020204" pitchFamily="34" charset="0"/>
              </a:defRPr>
            </a:lvl4pPr>
            <a:lvl5pPr>
              <a:defRPr sz="1400" b="0" i="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a:extLst>
              <a:ext uri="{FF2B5EF4-FFF2-40B4-BE49-F238E27FC236}">
                <a16:creationId xmlns:a16="http://schemas.microsoft.com/office/drawing/2014/main" id="{D74ADCC8-8E09-2E40-A400-CA1D5705D6D6}"/>
              </a:ext>
            </a:extLst>
          </p:cNvPr>
          <p:cNvSpPr>
            <a:spLocks noGrp="1"/>
          </p:cNvSpPr>
          <p:nvPr>
            <p:ph type="body" sz="quarter" idx="16" hasCustomPrompt="1"/>
          </p:nvPr>
        </p:nvSpPr>
        <p:spPr>
          <a:xfrm>
            <a:off x="658813" y="674689"/>
            <a:ext cx="4647705" cy="2458256"/>
          </a:xfrm>
          <a:prstGeom prst="rect">
            <a:avLst/>
          </a:prstGeom>
        </p:spPr>
        <p:txBody>
          <a:bodyPr/>
          <a:lstStyle>
            <a:lvl1pPr>
              <a:buNone/>
              <a:defRPr sz="6000" b="1" i="0">
                <a:solidFill>
                  <a:srgbClr val="0A819D"/>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Multiple</a:t>
            </a:r>
          </a:p>
          <a:p>
            <a:pPr lvl="0"/>
            <a:r>
              <a:rPr lang="en-US" dirty="0"/>
              <a:t>Points</a:t>
            </a:r>
          </a:p>
        </p:txBody>
      </p:sp>
      <p:sp>
        <p:nvSpPr>
          <p:cNvPr id="10" name="Text Placeholder 5">
            <a:extLst>
              <a:ext uri="{FF2B5EF4-FFF2-40B4-BE49-F238E27FC236}">
                <a16:creationId xmlns:a16="http://schemas.microsoft.com/office/drawing/2014/main" id="{45FD6CBA-150F-7048-A01F-DB8D1C2FF644}"/>
              </a:ext>
            </a:extLst>
          </p:cNvPr>
          <p:cNvSpPr>
            <a:spLocks noGrp="1"/>
          </p:cNvSpPr>
          <p:nvPr>
            <p:ph type="body" sz="quarter" idx="17" hasCustomPrompt="1"/>
          </p:nvPr>
        </p:nvSpPr>
        <p:spPr>
          <a:xfrm>
            <a:off x="658813" y="3133725"/>
            <a:ext cx="4648200" cy="1503363"/>
          </a:xfrm>
          <a:prstGeom prst="rect">
            <a:avLst/>
          </a:prstGeom>
        </p:spPr>
        <p:txBody>
          <a:bodyPr/>
          <a:lstStyle>
            <a:lvl1pPr>
              <a:lnSpc>
                <a:spcPct val="100000"/>
              </a:lnSpc>
              <a:spcBef>
                <a:spcPts val="0"/>
              </a:spcBef>
              <a:buNone/>
              <a:defRPr sz="2000" b="0" i="0">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US" dirty="0"/>
              <a:t>Introductory Statement or</a:t>
            </a:r>
          </a:p>
          <a:p>
            <a:pPr lvl="0"/>
            <a:r>
              <a:rPr lang="en-US" dirty="0" err="1"/>
              <a:t>Subheader</a:t>
            </a:r>
            <a:endParaRPr lang="en-US" dirty="0"/>
          </a:p>
        </p:txBody>
      </p:sp>
    </p:spTree>
    <p:extLst>
      <p:ext uri="{BB962C8B-B14F-4D97-AF65-F5344CB8AC3E}">
        <p14:creationId xmlns:p14="http://schemas.microsoft.com/office/powerpoint/2010/main" val="223854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C850-DE68-ED45-A085-B60BDC1CABD2}"/>
              </a:ext>
            </a:extLst>
          </p:cNvPr>
          <p:cNvSpPr>
            <a:spLocks noGrp="1"/>
          </p:cNvSpPr>
          <p:nvPr>
            <p:ph type="title" hasCustomPrompt="1"/>
          </p:nvPr>
        </p:nvSpPr>
        <p:spPr/>
        <p:txBody>
          <a:bodyPr/>
          <a:lstStyle/>
          <a:p>
            <a:r>
              <a:rPr lang="en-US" dirty="0"/>
              <a:t>TITLE OF POWERPOINT | CEC</a:t>
            </a:r>
          </a:p>
        </p:txBody>
      </p:sp>
      <p:sp>
        <p:nvSpPr>
          <p:cNvPr id="4" name="Text Placeholder 4">
            <a:extLst>
              <a:ext uri="{FF2B5EF4-FFF2-40B4-BE49-F238E27FC236}">
                <a16:creationId xmlns:a16="http://schemas.microsoft.com/office/drawing/2014/main" id="{43844757-31EA-3940-A458-4743EBA278B4}"/>
              </a:ext>
            </a:extLst>
          </p:cNvPr>
          <p:cNvSpPr>
            <a:spLocks noGrp="1"/>
          </p:cNvSpPr>
          <p:nvPr>
            <p:ph type="body" sz="quarter" idx="10" hasCustomPrompt="1"/>
          </p:nvPr>
        </p:nvSpPr>
        <p:spPr>
          <a:xfrm>
            <a:off x="5776913" y="4689863"/>
            <a:ext cx="5602287" cy="594632"/>
          </a:xfrm>
          <a:prstGeom prst="rect">
            <a:avLst/>
          </a:prstGeom>
        </p:spPr>
        <p:txBody>
          <a:bodyPr/>
          <a:lstStyle>
            <a:lvl1pPr marL="0" indent="0">
              <a:buNone/>
              <a:defRPr>
                <a:solidFill>
                  <a:srgbClr val="3F5F89"/>
                </a:solidFill>
              </a:defRPr>
            </a:lvl1pPr>
          </a:lstStyle>
          <a:p>
            <a:pPr algn="r">
              <a:lnSpc>
                <a:spcPts val="4079"/>
              </a:lnSpc>
            </a:pPr>
            <a:r>
              <a:rPr lang="en-US" sz="2800" b="1" spc="125" dirty="0">
                <a:latin typeface="Open Sans ExtraBold" panose="020B0606030504020204" pitchFamily="34" charset="0"/>
              </a:rPr>
              <a:t>Media Title</a:t>
            </a:r>
          </a:p>
        </p:txBody>
      </p:sp>
      <p:sp>
        <p:nvSpPr>
          <p:cNvPr id="8" name="Media Placeholder 7">
            <a:extLst>
              <a:ext uri="{FF2B5EF4-FFF2-40B4-BE49-F238E27FC236}">
                <a16:creationId xmlns:a16="http://schemas.microsoft.com/office/drawing/2014/main" id="{1B122762-BE12-1145-A69A-76132ACF90D6}"/>
              </a:ext>
            </a:extLst>
          </p:cNvPr>
          <p:cNvSpPr>
            <a:spLocks noGrp="1"/>
          </p:cNvSpPr>
          <p:nvPr>
            <p:ph type="media" sz="quarter" idx="12"/>
          </p:nvPr>
        </p:nvSpPr>
        <p:spPr>
          <a:xfrm>
            <a:off x="2037806" y="627016"/>
            <a:ext cx="8138160" cy="3817019"/>
          </a:xfrm>
          <a:prstGeom prst="rect">
            <a:avLst/>
          </a:prstGeom>
        </p:spPr>
        <p:txBody>
          <a:bodyPr/>
          <a:lstStyle/>
          <a:p>
            <a:r>
              <a:rPr lang="en-US"/>
              <a:t>Click icon to add media</a:t>
            </a:r>
            <a:endParaRPr lang="en-US" dirty="0"/>
          </a:p>
        </p:txBody>
      </p:sp>
      <p:sp>
        <p:nvSpPr>
          <p:cNvPr id="10" name="Text Placeholder 9">
            <a:extLst>
              <a:ext uri="{FF2B5EF4-FFF2-40B4-BE49-F238E27FC236}">
                <a16:creationId xmlns:a16="http://schemas.microsoft.com/office/drawing/2014/main" id="{E7CD6615-3305-3946-9F16-2A85BB670998}"/>
              </a:ext>
            </a:extLst>
          </p:cNvPr>
          <p:cNvSpPr>
            <a:spLocks noGrp="1"/>
          </p:cNvSpPr>
          <p:nvPr>
            <p:ph type="body" sz="quarter" idx="13" hasCustomPrompt="1"/>
          </p:nvPr>
        </p:nvSpPr>
        <p:spPr>
          <a:xfrm>
            <a:off x="4167188" y="5530322"/>
            <a:ext cx="7212012" cy="914400"/>
          </a:xfrm>
          <a:prstGeom prst="rect">
            <a:avLst/>
          </a:prstGeom>
        </p:spPr>
        <p:txBody>
          <a:bodyPr/>
          <a:lstStyle>
            <a:lvl1pPr marL="0" indent="0" algn="r">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Introduction to or source of media content</a:t>
            </a:r>
          </a:p>
        </p:txBody>
      </p:sp>
    </p:spTree>
    <p:extLst>
      <p:ext uri="{BB962C8B-B14F-4D97-AF65-F5344CB8AC3E}">
        <p14:creationId xmlns:p14="http://schemas.microsoft.com/office/powerpoint/2010/main" val="40864875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ultiple 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C850-DE68-ED45-A085-B60BDC1CABD2}"/>
              </a:ext>
            </a:extLst>
          </p:cNvPr>
          <p:cNvSpPr>
            <a:spLocks noGrp="1"/>
          </p:cNvSpPr>
          <p:nvPr>
            <p:ph type="title" hasCustomPrompt="1"/>
          </p:nvPr>
        </p:nvSpPr>
        <p:spPr/>
        <p:txBody>
          <a:bodyPr/>
          <a:lstStyle/>
          <a:p>
            <a:r>
              <a:rPr lang="en-US" dirty="0"/>
              <a:t>TITLE OF POWERPOINT | CEC</a:t>
            </a:r>
          </a:p>
        </p:txBody>
      </p:sp>
      <p:sp>
        <p:nvSpPr>
          <p:cNvPr id="8" name="Media Placeholder 7">
            <a:extLst>
              <a:ext uri="{FF2B5EF4-FFF2-40B4-BE49-F238E27FC236}">
                <a16:creationId xmlns:a16="http://schemas.microsoft.com/office/drawing/2014/main" id="{1B122762-BE12-1145-A69A-76132ACF90D6}"/>
              </a:ext>
            </a:extLst>
          </p:cNvPr>
          <p:cNvSpPr>
            <a:spLocks noGrp="1"/>
          </p:cNvSpPr>
          <p:nvPr>
            <p:ph type="media" sz="quarter" idx="12"/>
          </p:nvPr>
        </p:nvSpPr>
        <p:spPr>
          <a:xfrm>
            <a:off x="2037806" y="2185070"/>
            <a:ext cx="4167051" cy="4148892"/>
          </a:xfrm>
          <a:prstGeom prst="rect">
            <a:avLst/>
          </a:prstGeom>
        </p:spPr>
        <p:txBody>
          <a:bodyPr/>
          <a:lstStyle/>
          <a:p>
            <a:r>
              <a:rPr lang="en-US"/>
              <a:t>Click icon to add media</a:t>
            </a:r>
            <a:endParaRPr lang="en-US" dirty="0"/>
          </a:p>
        </p:txBody>
      </p:sp>
      <p:sp>
        <p:nvSpPr>
          <p:cNvPr id="10" name="Text Placeholder 9">
            <a:extLst>
              <a:ext uri="{FF2B5EF4-FFF2-40B4-BE49-F238E27FC236}">
                <a16:creationId xmlns:a16="http://schemas.microsoft.com/office/drawing/2014/main" id="{E7CD6615-3305-3946-9F16-2A85BB670998}"/>
              </a:ext>
            </a:extLst>
          </p:cNvPr>
          <p:cNvSpPr>
            <a:spLocks noGrp="1"/>
          </p:cNvSpPr>
          <p:nvPr>
            <p:ph type="body" sz="quarter" idx="13" hasCustomPrompt="1"/>
          </p:nvPr>
        </p:nvSpPr>
        <p:spPr>
          <a:xfrm>
            <a:off x="2037806" y="1363522"/>
            <a:ext cx="7212012" cy="452215"/>
          </a:xfrm>
          <a:prstGeom prst="rect">
            <a:avLst/>
          </a:prstGeom>
        </p:spPr>
        <p:txBody>
          <a:bodyPr/>
          <a:lstStyle>
            <a:lvl1pPr marL="0" indent="0" algn="l">
              <a:buNone/>
              <a:defRPr sz="2000" b="0" i="0">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Multiple Media sources</a:t>
            </a:r>
          </a:p>
        </p:txBody>
      </p:sp>
      <p:sp>
        <p:nvSpPr>
          <p:cNvPr id="6" name="Media Placeholder 7">
            <a:extLst>
              <a:ext uri="{FF2B5EF4-FFF2-40B4-BE49-F238E27FC236}">
                <a16:creationId xmlns:a16="http://schemas.microsoft.com/office/drawing/2014/main" id="{C0A68560-FDFE-CD44-B5E7-2E26758AA3B2}"/>
              </a:ext>
            </a:extLst>
          </p:cNvPr>
          <p:cNvSpPr>
            <a:spLocks noGrp="1"/>
          </p:cNvSpPr>
          <p:nvPr>
            <p:ph type="media" sz="quarter" idx="14"/>
          </p:nvPr>
        </p:nvSpPr>
        <p:spPr>
          <a:xfrm>
            <a:off x="7158445" y="2185070"/>
            <a:ext cx="4167051" cy="4148892"/>
          </a:xfrm>
          <a:prstGeom prst="rect">
            <a:avLst/>
          </a:prstGeom>
        </p:spPr>
        <p:txBody>
          <a:bodyPr/>
          <a:lstStyle/>
          <a:p>
            <a:r>
              <a:rPr lang="en-US"/>
              <a:t>Click icon to add media</a:t>
            </a:r>
            <a:endParaRPr lang="en-US" dirty="0"/>
          </a:p>
        </p:txBody>
      </p:sp>
      <p:sp>
        <p:nvSpPr>
          <p:cNvPr id="7" name="TextBox 14">
            <a:extLst>
              <a:ext uri="{FF2B5EF4-FFF2-40B4-BE49-F238E27FC236}">
                <a16:creationId xmlns:a16="http://schemas.microsoft.com/office/drawing/2014/main" id="{05ECC27D-85A9-0A4E-AF1E-2A95198ACE49}"/>
              </a:ext>
            </a:extLst>
          </p:cNvPr>
          <p:cNvSpPr txBox="1"/>
          <p:nvPr/>
        </p:nvSpPr>
        <p:spPr>
          <a:xfrm>
            <a:off x="1942124" y="570477"/>
            <a:ext cx="5825229" cy="677108"/>
          </a:xfrm>
          <a:prstGeom prst="rect">
            <a:avLst/>
          </a:prstGeom>
        </p:spPr>
        <p:txBody>
          <a:bodyPr lIns="0" tIns="0" rIns="0" bIns="0" rtlCol="0" anchor="t">
            <a:spAutoFit/>
          </a:bodyPr>
          <a:lstStyle/>
          <a:p>
            <a:pPr>
              <a:lnSpc>
                <a:spcPct val="100000"/>
              </a:lnSpc>
            </a:pPr>
            <a:r>
              <a:rPr lang="en-US" sz="4400" b="1" spc="-240" dirty="0">
                <a:solidFill>
                  <a:srgbClr val="0A819D"/>
                </a:solidFill>
                <a:latin typeface="Open Sans ExtraBold" panose="020B0606030504020204" pitchFamily="34" charset="0"/>
                <a:cs typeface="Open Sans ExtraBold" panose="020B0606030504020204" pitchFamily="34" charset="0"/>
              </a:rPr>
              <a:t>Title of Slide </a:t>
            </a:r>
          </a:p>
        </p:txBody>
      </p:sp>
    </p:spTree>
    <p:extLst>
      <p:ext uri="{BB962C8B-B14F-4D97-AF65-F5344CB8AC3E}">
        <p14:creationId xmlns:p14="http://schemas.microsoft.com/office/powerpoint/2010/main" val="4073523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cons - White">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F96324-9B22-4878-BC2D-CE93E502D197}"/>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0492675"/>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cons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1839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cons - Pi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3935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tock Pho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7352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2D139B1D-E0F3-C34C-BB2A-B468956DB62F}"/>
              </a:ext>
            </a:extLst>
          </p:cNvPr>
          <p:cNvSpPr>
            <a:spLocks noGrp="1"/>
          </p:cNvSpPr>
          <p:nvPr>
            <p:ph type="tbl" sz="quarter" idx="10"/>
          </p:nvPr>
        </p:nvSpPr>
        <p:spPr>
          <a:xfrm>
            <a:off x="789781" y="1633928"/>
            <a:ext cx="10612437" cy="4567640"/>
          </a:xfrm>
          <a:prstGeom prst="rect">
            <a:avLst/>
          </a:prstGeom>
          <a:ln w="76200">
            <a:solidFill>
              <a:srgbClr val="0A819D"/>
            </a:solidFill>
          </a:ln>
        </p:spPr>
        <p:txBody>
          <a:bodyPr/>
          <a:lstStyle/>
          <a:p>
            <a:r>
              <a:rPr lang="en-US"/>
              <a:t>Click icon to add table</a:t>
            </a:r>
            <a:endParaRPr lang="en-US" dirty="0"/>
          </a:p>
        </p:txBody>
      </p:sp>
      <p:sp>
        <p:nvSpPr>
          <p:cNvPr id="5" name="Title 4">
            <a:extLst>
              <a:ext uri="{FF2B5EF4-FFF2-40B4-BE49-F238E27FC236}">
                <a16:creationId xmlns:a16="http://schemas.microsoft.com/office/drawing/2014/main" id="{77949503-6C36-3843-B5E6-9B330DCCC611}"/>
              </a:ext>
            </a:extLst>
          </p:cNvPr>
          <p:cNvSpPr>
            <a:spLocks noGrp="1"/>
          </p:cNvSpPr>
          <p:nvPr>
            <p:ph type="title"/>
          </p:nvPr>
        </p:nvSpPr>
        <p:spPr>
          <a:xfrm>
            <a:off x="838200" y="656432"/>
            <a:ext cx="10515600" cy="519295"/>
          </a:xfrm>
          <a:prstGeom prst="rect">
            <a:avLst/>
          </a:prstGeom>
        </p:spPr>
        <p:txBody>
          <a:bodyPr/>
          <a:lstStyle>
            <a:lvl1pPr algn="ctr">
              <a:defRPr sz="3200" b="0" i="0">
                <a:latin typeface="Futura Medium" panose="020B0602020204020303" pitchFamily="34" charset="-79"/>
                <a:cs typeface="Futura Medium" panose="020B0602020204020303" pitchFamily="34" charset="-79"/>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0DD3828C-6FE0-5348-B92C-ED695A1238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11412" y="599701"/>
            <a:ext cx="611474" cy="576026"/>
          </a:xfrm>
          <a:prstGeom prst="rect">
            <a:avLst/>
          </a:prstGeom>
        </p:spPr>
      </p:pic>
    </p:spTree>
    <p:extLst>
      <p:ext uri="{BB962C8B-B14F-4D97-AF65-F5344CB8AC3E}">
        <p14:creationId xmlns:p14="http://schemas.microsoft.com/office/powerpoint/2010/main" val="2866774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D2A0A-8608-D247-BC2F-08449D5EC426}"/>
              </a:ext>
            </a:extLst>
          </p:cNvPr>
          <p:cNvSpPr>
            <a:spLocks noGrp="1"/>
          </p:cNvSpPr>
          <p:nvPr>
            <p:ph type="title"/>
          </p:nvPr>
        </p:nvSpPr>
        <p:spPr>
          <a:xfrm>
            <a:off x="838200" y="589978"/>
            <a:ext cx="10515600" cy="819098"/>
          </a:xfrm>
          <a:prstGeom prst="rect">
            <a:avLst/>
          </a:prstGeom>
        </p:spPr>
        <p:txBody>
          <a:bodyPr/>
          <a:lstStyle>
            <a:lvl1pPr algn="ctr">
              <a:defRPr sz="3200" b="0" i="0">
                <a:latin typeface="Futura Medium" panose="020B0602020204020303" pitchFamily="34" charset="-79"/>
                <a:cs typeface="Futura Medium" panose="020B0602020204020303" pitchFamily="34" charset="-79"/>
              </a:defRPr>
            </a:lvl1pPr>
          </a:lstStyle>
          <a:p>
            <a:r>
              <a:rPr lang="en-US"/>
              <a:t>Click to edit Master title style</a:t>
            </a:r>
            <a:endParaRPr lang="en-US" dirty="0"/>
          </a:p>
        </p:txBody>
      </p:sp>
      <p:sp>
        <p:nvSpPr>
          <p:cNvPr id="4" name="Chart Placeholder 3">
            <a:extLst>
              <a:ext uri="{FF2B5EF4-FFF2-40B4-BE49-F238E27FC236}">
                <a16:creationId xmlns:a16="http://schemas.microsoft.com/office/drawing/2014/main" id="{B2F8A24C-D87F-AD47-8155-0714772B0AFE}"/>
              </a:ext>
            </a:extLst>
          </p:cNvPr>
          <p:cNvSpPr>
            <a:spLocks noGrp="1"/>
          </p:cNvSpPr>
          <p:nvPr>
            <p:ph type="chart" sz="quarter" idx="10"/>
          </p:nvPr>
        </p:nvSpPr>
        <p:spPr>
          <a:xfrm>
            <a:off x="838200" y="1690688"/>
            <a:ext cx="10515600" cy="4695825"/>
          </a:xfrm>
          <a:prstGeom prst="rect">
            <a:avLst/>
          </a:prstGeom>
        </p:spPr>
        <p:txBody>
          <a:bodyPr/>
          <a:lstStyle/>
          <a:p>
            <a:r>
              <a:rPr lang="en-US"/>
              <a:t>Click icon to add chart</a:t>
            </a:r>
          </a:p>
        </p:txBody>
      </p:sp>
      <p:pic>
        <p:nvPicPr>
          <p:cNvPr id="5" name="Picture 4">
            <a:extLst>
              <a:ext uri="{FF2B5EF4-FFF2-40B4-BE49-F238E27FC236}">
                <a16:creationId xmlns:a16="http://schemas.microsoft.com/office/drawing/2014/main" id="{8C171B38-C26D-9F40-BD49-6F40AE16B5F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99678" y="471487"/>
            <a:ext cx="740684" cy="697746"/>
          </a:xfrm>
          <a:prstGeom prst="rect">
            <a:avLst/>
          </a:prstGeom>
        </p:spPr>
      </p:pic>
    </p:spTree>
    <p:extLst>
      <p:ext uri="{BB962C8B-B14F-4D97-AF65-F5344CB8AC3E}">
        <p14:creationId xmlns:p14="http://schemas.microsoft.com/office/powerpoint/2010/main" val="3435198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6.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A819D"/>
            </a:gs>
            <a:gs pos="39000">
              <a:srgbClr val="3F5F89"/>
            </a:gs>
            <a:gs pos="100000">
              <a:srgbClr val="9C2466"/>
            </a:gs>
          </a:gsLst>
          <a:lin ang="0" scaled="1"/>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13D6B5-9C2D-834E-BE69-11DF5C74838E}"/>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11028275" y="5276070"/>
            <a:ext cx="703283" cy="1179510"/>
          </a:xfrm>
          <a:prstGeom prst="rect">
            <a:avLst/>
          </a:prstGeom>
        </p:spPr>
      </p:pic>
      <p:sp>
        <p:nvSpPr>
          <p:cNvPr id="8" name="AutoShape 3">
            <a:extLst>
              <a:ext uri="{FF2B5EF4-FFF2-40B4-BE49-F238E27FC236}">
                <a16:creationId xmlns:a16="http://schemas.microsoft.com/office/drawing/2014/main" id="{60709C1A-9794-1544-B50C-70E19C0253F6}"/>
              </a:ext>
            </a:extLst>
          </p:cNvPr>
          <p:cNvSpPr/>
          <p:nvPr/>
        </p:nvSpPr>
        <p:spPr>
          <a:xfrm>
            <a:off x="1285124" y="807138"/>
            <a:ext cx="45719" cy="5594939"/>
          </a:xfrm>
          <a:prstGeom prst="rect">
            <a:avLst/>
          </a:prstGeom>
          <a:solidFill>
            <a:srgbClr val="FFF6F8"/>
          </a:solidFill>
        </p:spPr>
      </p:sp>
      <p:sp>
        <p:nvSpPr>
          <p:cNvPr id="9" name="TextBox 8">
            <a:extLst>
              <a:ext uri="{FF2B5EF4-FFF2-40B4-BE49-F238E27FC236}">
                <a16:creationId xmlns:a16="http://schemas.microsoft.com/office/drawing/2014/main" id="{ACB61889-AA17-044F-91F7-CCDB44BCFC20}"/>
              </a:ext>
            </a:extLst>
          </p:cNvPr>
          <p:cNvSpPr txBox="1"/>
          <p:nvPr/>
        </p:nvSpPr>
        <p:spPr>
          <a:xfrm rot="-5400000">
            <a:off x="-2258629" y="3183253"/>
            <a:ext cx="5974061" cy="463588"/>
          </a:xfrm>
          <a:prstGeom prst="rect">
            <a:avLst/>
          </a:prstGeom>
        </p:spPr>
        <p:txBody>
          <a:bodyPr wrap="square" lIns="0" tIns="0" rIns="0" bIns="0" rtlCol="0" anchor="t">
            <a:spAutoFit/>
          </a:bodyPr>
          <a:lstStyle/>
          <a:p>
            <a:pPr marL="0" lvl="0" indent="0" algn="l">
              <a:lnSpc>
                <a:spcPts val="4196"/>
              </a:lnSpc>
              <a:spcBef>
                <a:spcPct val="0"/>
              </a:spcBef>
            </a:pPr>
            <a:r>
              <a:rPr lang="en-US" sz="1800" b="1" spc="209" dirty="0">
                <a:solidFill>
                  <a:srgbClr val="FFF6F8"/>
                </a:solidFill>
                <a:latin typeface="Open Sans ExtraBold" panose="020B0606030504020204" pitchFamily="34" charset="0"/>
              </a:rPr>
              <a:t>CONSORTIUM FOR EDUCATIONAL CHANGE</a:t>
            </a:r>
          </a:p>
        </p:txBody>
      </p:sp>
    </p:spTree>
    <p:extLst>
      <p:ext uri="{BB962C8B-B14F-4D97-AF65-F5344CB8AC3E}">
        <p14:creationId xmlns:p14="http://schemas.microsoft.com/office/powerpoint/2010/main" val="1282232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95" r:id="rId7"/>
    <p:sldLayoutId id="2147483696" r:id="rId8"/>
    <p:sldLayoutId id="2147483697" r:id="rId9"/>
    <p:sldLayoutId id="2147483698" r:id="rId10"/>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15ADF0-9372-E847-9FFF-AE5B0CC4AE1F}"/>
              </a:ext>
            </a:extLst>
          </p:cNvPr>
          <p:cNvSpPr/>
          <p:nvPr/>
        </p:nvSpPr>
        <p:spPr>
          <a:xfrm>
            <a:off x="8686800" y="0"/>
            <a:ext cx="3505199" cy="2090057"/>
          </a:xfrm>
          <a:prstGeom prst="rect">
            <a:avLst/>
          </a:prstGeom>
          <a:gradFill flip="none" rotWithShape="1">
            <a:gsLst>
              <a:gs pos="23000">
                <a:srgbClr val="9C2466"/>
              </a:gs>
              <a:gs pos="96000">
                <a:srgbClr val="0A819D"/>
              </a:gs>
              <a:gs pos="0">
                <a:srgbClr val="C421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a:extLst>
              <a:ext uri="{FF2B5EF4-FFF2-40B4-BE49-F238E27FC236}">
                <a16:creationId xmlns:a16="http://schemas.microsoft.com/office/drawing/2014/main" id="{F3645139-51F9-124A-B854-F11583BD842C}"/>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10724956" y="299584"/>
            <a:ext cx="888942" cy="1490888"/>
          </a:xfrm>
          <a:prstGeom prst="rect">
            <a:avLst/>
          </a:prstGeom>
        </p:spPr>
      </p:pic>
    </p:spTree>
    <p:extLst>
      <p:ext uri="{BB962C8B-B14F-4D97-AF65-F5344CB8AC3E}">
        <p14:creationId xmlns:p14="http://schemas.microsoft.com/office/powerpoint/2010/main" val="368299911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4B02034-9107-B548-83C8-C938FD1C68B7}"/>
              </a:ext>
            </a:extLst>
          </p:cNvPr>
          <p:cNvSpPr/>
          <p:nvPr/>
        </p:nvSpPr>
        <p:spPr>
          <a:xfrm>
            <a:off x="0" y="-59898"/>
            <a:ext cx="3570514" cy="1612927"/>
          </a:xfrm>
          <a:prstGeom prst="rect">
            <a:avLst/>
          </a:prstGeom>
          <a:gradFill flip="none" rotWithShape="1">
            <a:gsLst>
              <a:gs pos="96000">
                <a:srgbClr val="0A819D"/>
              </a:gs>
              <a:gs pos="0">
                <a:srgbClr val="9C246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a:extLst>
              <a:ext uri="{FF2B5EF4-FFF2-40B4-BE49-F238E27FC236}">
                <a16:creationId xmlns:a16="http://schemas.microsoft.com/office/drawing/2014/main" id="{3C7347CA-4EBD-2A42-B78D-F5C0037F82E0}"/>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678655" y="270334"/>
            <a:ext cx="583070" cy="977895"/>
          </a:xfrm>
          <a:prstGeom prst="rect">
            <a:avLst/>
          </a:prstGeom>
        </p:spPr>
      </p:pic>
    </p:spTree>
    <p:extLst>
      <p:ext uri="{BB962C8B-B14F-4D97-AF65-F5344CB8AC3E}">
        <p14:creationId xmlns:p14="http://schemas.microsoft.com/office/powerpoint/2010/main" val="18917561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5F3C96A-AD03-D94A-9F64-A8E4EE27F842}"/>
              </a:ext>
            </a:extLst>
          </p:cNvPr>
          <p:cNvSpPr/>
          <p:nvPr/>
        </p:nvSpPr>
        <p:spPr>
          <a:xfrm>
            <a:off x="0" y="5045418"/>
            <a:ext cx="3166281" cy="1812581"/>
          </a:xfrm>
          <a:prstGeom prst="rect">
            <a:avLst/>
          </a:prstGeom>
          <a:gradFill flip="none" rotWithShape="1">
            <a:gsLst>
              <a:gs pos="96000">
                <a:srgbClr val="0A819D"/>
              </a:gs>
              <a:gs pos="0">
                <a:srgbClr val="9C2466"/>
              </a:gs>
              <a:gs pos="43000">
                <a:srgbClr val="C421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8" name="Picture 10">
            <a:extLst>
              <a:ext uri="{FF2B5EF4-FFF2-40B4-BE49-F238E27FC236}">
                <a16:creationId xmlns:a16="http://schemas.microsoft.com/office/drawing/2014/main" id="{C5EFCC9A-B388-C642-972C-A49BB88E244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01153" y="5365713"/>
            <a:ext cx="641393" cy="1075711"/>
          </a:xfrm>
          <a:prstGeom prst="rect">
            <a:avLst/>
          </a:prstGeom>
        </p:spPr>
      </p:pic>
    </p:spTree>
    <p:extLst>
      <p:ext uri="{BB962C8B-B14F-4D97-AF65-F5344CB8AC3E}">
        <p14:creationId xmlns:p14="http://schemas.microsoft.com/office/powerpoint/2010/main" val="401564657"/>
      </p:ext>
    </p:extLst>
  </p:cSld>
  <p:clrMap bg1="lt1" tx1="dk1" bg2="lt2" tx2="dk2" accent1="accent1" accent2="accent2" accent3="accent3" accent4="accent4" accent5="accent5" accent6="accent6" hlink="hlink" folHlink="folHlink"/>
  <p:sldLayoutIdLst>
    <p:sldLayoutId id="2147483683" r:id="rId1"/>
    <p:sldLayoutId id="2147483684" r:id="rId2"/>
  </p:sldLayoutIdLst>
  <p:hf sldNum="0" hdr="0" ftr="0" dt="0"/>
  <p:txStyles>
    <p:titleStyle>
      <a:lvl1pPr algn="l" defTabSz="914400" rtl="0" eaLnBrk="1" latinLnBrk="0" hangingPunct="1">
        <a:lnSpc>
          <a:spcPct val="90000"/>
        </a:lnSpc>
        <a:spcBef>
          <a:spcPct val="0"/>
        </a:spcBef>
        <a:buNone/>
        <a:defRPr sz="6000" b="1" i="0" kern="1200">
          <a:solidFill>
            <a:srgbClr val="0A819D"/>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3">
            <a:extLst>
              <a:ext uri="{FF2B5EF4-FFF2-40B4-BE49-F238E27FC236}">
                <a16:creationId xmlns:a16="http://schemas.microsoft.com/office/drawing/2014/main" id="{D617627E-3792-DB47-94AF-F2F953F0B315}"/>
              </a:ext>
            </a:extLst>
          </p:cNvPr>
          <p:cNvGrpSpPr/>
          <p:nvPr/>
        </p:nvGrpSpPr>
        <p:grpSpPr>
          <a:xfrm>
            <a:off x="4938516" y="4368390"/>
            <a:ext cx="6338026" cy="1273887"/>
            <a:chOff x="0" y="-9525"/>
            <a:chExt cx="8450702" cy="1698516"/>
          </a:xfrm>
        </p:grpSpPr>
        <p:sp>
          <p:nvSpPr>
            <p:cNvPr id="8" name="TextBox 4">
              <a:extLst>
                <a:ext uri="{FF2B5EF4-FFF2-40B4-BE49-F238E27FC236}">
                  <a16:creationId xmlns:a16="http://schemas.microsoft.com/office/drawing/2014/main" id="{4B79375F-5A66-3B43-9C74-681EF8E97893}"/>
                </a:ext>
              </a:extLst>
            </p:cNvPr>
            <p:cNvSpPr txBox="1"/>
            <p:nvPr/>
          </p:nvSpPr>
          <p:spPr>
            <a:xfrm>
              <a:off x="1143011" y="-9525"/>
              <a:ext cx="7307691" cy="675826"/>
            </a:xfrm>
            <a:prstGeom prst="rect">
              <a:avLst/>
            </a:prstGeom>
          </p:spPr>
          <p:txBody>
            <a:bodyPr lIns="0" tIns="0" rIns="0" bIns="0" rtlCol="0" anchor="t">
              <a:spAutoFit/>
            </a:bodyPr>
            <a:lstStyle/>
            <a:p>
              <a:pPr algn="r">
                <a:lnSpc>
                  <a:spcPts val="4079"/>
                </a:lnSpc>
              </a:pPr>
              <a:endParaRPr lang="en-US" sz="3400" b="1" spc="125" dirty="0">
                <a:latin typeface="Open Sans ExtraBold" panose="020B0606030504020204" pitchFamily="34" charset="0"/>
              </a:endParaRPr>
            </a:p>
          </p:txBody>
        </p:sp>
        <p:sp>
          <p:nvSpPr>
            <p:cNvPr id="9" name="TextBox 5">
              <a:extLst>
                <a:ext uri="{FF2B5EF4-FFF2-40B4-BE49-F238E27FC236}">
                  <a16:creationId xmlns:a16="http://schemas.microsoft.com/office/drawing/2014/main" id="{4B5199B8-FCDE-3446-9803-72F64B705B04}"/>
                </a:ext>
              </a:extLst>
            </p:cNvPr>
            <p:cNvSpPr txBox="1"/>
            <p:nvPr/>
          </p:nvSpPr>
          <p:spPr>
            <a:xfrm>
              <a:off x="0" y="1082927"/>
              <a:ext cx="8450702" cy="606064"/>
            </a:xfrm>
            <a:prstGeom prst="rect">
              <a:avLst/>
            </a:prstGeom>
          </p:spPr>
          <p:txBody>
            <a:bodyPr lIns="0" tIns="0" rIns="0" bIns="0" rtlCol="0" anchor="t">
              <a:spAutoFit/>
            </a:bodyPr>
            <a:lstStyle/>
            <a:p>
              <a:pPr algn="r">
                <a:lnSpc>
                  <a:spcPts val="3919"/>
                </a:lnSpc>
              </a:pPr>
              <a:r>
                <a:rPr lang="en-US" sz="2400" spc="56" dirty="0">
                  <a:latin typeface="Open Sans" panose="020B0606030504020204" pitchFamily="34" charset="0"/>
                </a:rPr>
                <a:t>`</a:t>
              </a:r>
            </a:p>
          </p:txBody>
        </p:sp>
      </p:grpSp>
      <p:sp>
        <p:nvSpPr>
          <p:cNvPr id="11" name="TextBox 7">
            <a:extLst>
              <a:ext uri="{FF2B5EF4-FFF2-40B4-BE49-F238E27FC236}">
                <a16:creationId xmlns:a16="http://schemas.microsoft.com/office/drawing/2014/main" id="{F534E0E4-73E1-7F41-8AD9-7F7AE87256D3}"/>
              </a:ext>
            </a:extLst>
          </p:cNvPr>
          <p:cNvSpPr txBox="1"/>
          <p:nvPr/>
        </p:nvSpPr>
        <p:spPr>
          <a:xfrm>
            <a:off x="2862087" y="715586"/>
            <a:ext cx="8414455" cy="830997"/>
          </a:xfrm>
          <a:prstGeom prst="rect">
            <a:avLst/>
          </a:prstGeom>
        </p:spPr>
        <p:txBody>
          <a:bodyPr lIns="0" tIns="0" rIns="0" bIns="0" rtlCol="0" anchor="t">
            <a:spAutoFit/>
          </a:bodyPr>
          <a:lstStyle/>
          <a:p>
            <a:pPr>
              <a:lnSpc>
                <a:spcPct val="100000"/>
              </a:lnSpc>
            </a:pPr>
            <a:endParaRPr lang="en-US" sz="5400" b="1" spc="144" dirty="0">
              <a:solidFill>
                <a:srgbClr val="0A819D"/>
              </a:solidFill>
              <a:latin typeface="Open Sans ExtraBold" panose="020B0606030504020204" pitchFamily="34" charset="0"/>
            </a:endParaRPr>
          </a:p>
        </p:txBody>
      </p:sp>
      <p:sp>
        <p:nvSpPr>
          <p:cNvPr id="15" name="AutoShape 11">
            <a:extLst>
              <a:ext uri="{FF2B5EF4-FFF2-40B4-BE49-F238E27FC236}">
                <a16:creationId xmlns:a16="http://schemas.microsoft.com/office/drawing/2014/main" id="{1BFC5BA0-6CC5-8D4C-BAA8-8351198E48E6}"/>
              </a:ext>
            </a:extLst>
          </p:cNvPr>
          <p:cNvSpPr/>
          <p:nvPr/>
        </p:nvSpPr>
        <p:spPr>
          <a:xfrm>
            <a:off x="1239065" y="715586"/>
            <a:ext cx="37285" cy="5696426"/>
          </a:xfrm>
          <a:prstGeom prst="rect">
            <a:avLst/>
          </a:prstGeom>
          <a:solidFill>
            <a:schemeClr val="tx1"/>
          </a:solidFill>
        </p:spPr>
      </p:sp>
      <p:sp>
        <p:nvSpPr>
          <p:cNvPr id="18" name="Title Placeholder 17">
            <a:extLst>
              <a:ext uri="{FF2B5EF4-FFF2-40B4-BE49-F238E27FC236}">
                <a16:creationId xmlns:a16="http://schemas.microsoft.com/office/drawing/2014/main" id="{68835ED1-DE2B-CD4C-BD3C-2E61CE69935C}"/>
              </a:ext>
            </a:extLst>
          </p:cNvPr>
          <p:cNvSpPr>
            <a:spLocks noGrp="1"/>
          </p:cNvSpPr>
          <p:nvPr>
            <p:ph type="title"/>
          </p:nvPr>
        </p:nvSpPr>
        <p:spPr>
          <a:xfrm rot="16200000">
            <a:off x="-1683110" y="3183372"/>
            <a:ext cx="5197136" cy="1325563"/>
          </a:xfrm>
          <a:prstGeom prst="rect">
            <a:avLst/>
          </a:prstGeom>
        </p:spPr>
        <p:txBody>
          <a:bodyPr vert="horz" lIns="91440" tIns="45720" rIns="91440" bIns="45720" rtlCol="0" anchor="ctr">
            <a:normAutofit/>
          </a:bodyPr>
          <a:lstStyle/>
          <a:p>
            <a:r>
              <a:rPr lang="en-US" dirty="0"/>
              <a:t>TITLE OF POWERPOINT | CEC</a:t>
            </a:r>
          </a:p>
        </p:txBody>
      </p:sp>
      <p:sp>
        <p:nvSpPr>
          <p:cNvPr id="10" name="Rectangle 9">
            <a:extLst>
              <a:ext uri="{FF2B5EF4-FFF2-40B4-BE49-F238E27FC236}">
                <a16:creationId xmlns:a16="http://schemas.microsoft.com/office/drawing/2014/main" id="{CD585CB6-4082-E841-AB92-48A2F59ED9F9}"/>
              </a:ext>
            </a:extLst>
          </p:cNvPr>
          <p:cNvSpPr/>
          <p:nvPr/>
        </p:nvSpPr>
        <p:spPr>
          <a:xfrm>
            <a:off x="10685417" y="-74203"/>
            <a:ext cx="1588034" cy="1641527"/>
          </a:xfrm>
          <a:prstGeom prst="rect">
            <a:avLst/>
          </a:prstGeom>
          <a:gradFill flip="none" rotWithShape="1">
            <a:gsLst>
              <a:gs pos="96000">
                <a:srgbClr val="0A819D"/>
              </a:gs>
              <a:gs pos="0">
                <a:srgbClr val="9C246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12" name="Picture 10">
            <a:extLst>
              <a:ext uri="{FF2B5EF4-FFF2-40B4-BE49-F238E27FC236}">
                <a16:creationId xmlns:a16="http://schemas.microsoft.com/office/drawing/2014/main" id="{A58D402F-7737-954B-916A-8F3898ED6A6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276542" y="177730"/>
            <a:ext cx="641393" cy="1075711"/>
          </a:xfrm>
          <a:prstGeom prst="rect">
            <a:avLst/>
          </a:prstGeom>
        </p:spPr>
      </p:pic>
    </p:spTree>
    <p:extLst>
      <p:ext uri="{BB962C8B-B14F-4D97-AF65-F5344CB8AC3E}">
        <p14:creationId xmlns:p14="http://schemas.microsoft.com/office/powerpoint/2010/main" val="3563528225"/>
      </p:ext>
    </p:extLst>
  </p:cSld>
  <p:clrMap bg1="lt1" tx1="dk1" bg2="lt2" tx2="dk2" accent1="accent1" accent2="accent2" accent3="accent3" accent4="accent4" accent5="accent5" accent6="accent6" hlink="hlink" folHlink="folHlink"/>
  <p:sldLayoutIdLst>
    <p:sldLayoutId id="2147483686" r:id="rId1"/>
    <p:sldLayoutId id="2147483687" r:id="rId2"/>
  </p:sldLayoutIdLst>
  <p:hf sldNum="0" hdr="0" ftr="0" dt="0"/>
  <p:txStyles>
    <p:titleStyle>
      <a:lvl1pPr algn="l" defTabSz="914400" rtl="0" eaLnBrk="1" latinLnBrk="0" hangingPunct="1">
        <a:lnSpc>
          <a:spcPct val="90000"/>
        </a:lnSpc>
        <a:spcBef>
          <a:spcPct val="0"/>
        </a:spcBef>
        <a:buNone/>
        <a:defRPr sz="2400" b="1"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91682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6366" y="390953"/>
            <a:ext cx="2880885" cy="2880885"/>
          </a:xfrm>
          <a:prstGeom prst="rect">
            <a:avLst/>
          </a:prstGeom>
        </p:spPr>
      </p:pic>
      <p:sp>
        <p:nvSpPr>
          <p:cNvPr id="15363" name="Rectangle 5"/>
          <p:cNvSpPr>
            <a:spLocks noChangeArrowheads="1"/>
          </p:cNvSpPr>
          <p:nvPr/>
        </p:nvSpPr>
        <p:spPr bwMode="auto">
          <a:xfrm>
            <a:off x="1524001" y="6360468"/>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15365" name="Rectangle 2"/>
          <p:cNvSpPr>
            <a:spLocks noGrp="1" noChangeArrowheads="1"/>
          </p:cNvSpPr>
          <p:nvPr>
            <p:ph type="ctrTitle"/>
          </p:nvPr>
        </p:nvSpPr>
        <p:spPr bwMode="auto">
          <a:xfrm>
            <a:off x="1524001" y="4537313"/>
            <a:ext cx="9143998" cy="2053988"/>
          </a:xfrm>
          <a:noFill/>
        </p:spPr>
        <p:txBody>
          <a:bodyPr vert="horz" lIns="91440" tIns="45720" rIns="91440" bIns="45720" numCol="1" rtlCol="0" anchorCtr="0" compatLnSpc="1">
            <a:prstTxWarp prst="textNoShape">
              <a:avLst/>
            </a:prstTxWarp>
            <a:normAutofit/>
          </a:bodyPr>
          <a:lstStyle/>
          <a:p>
            <a:pPr eaLnBrk="1" hangingPunct="1">
              <a:lnSpc>
                <a:spcPct val="70000"/>
              </a:lnSpc>
            </a:pPr>
            <a:r>
              <a:rPr lang="en-US" altLang="x-none" sz="3800" dirty="0">
                <a:solidFill>
                  <a:schemeClr val="bg1"/>
                </a:solidFill>
                <a:ea typeface="ＭＳ Ｐゴシック" charset="-128"/>
              </a:rPr>
              <a:t>  </a:t>
            </a:r>
            <a:r>
              <a:rPr lang="en-US" altLang="x-none" sz="6700" b="0" dirty="0">
                <a:solidFill>
                  <a:schemeClr val="bg1"/>
                </a:solidFill>
                <a:latin typeface="Open Sans" panose="020B0606030504020204" pitchFamily="34" charset="0"/>
                <a:ea typeface="Open Sans" panose="020B0606030504020204" pitchFamily="34" charset="0"/>
                <a:cs typeface="Open Sans" panose="020B0606030504020204" pitchFamily="34" charset="0"/>
              </a:rPr>
              <a:t>Strategic Planning </a:t>
            </a:r>
            <a:br>
              <a:rPr lang="en-US" altLang="x-none" sz="67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altLang="x-none" sz="6700" b="0" dirty="0">
                <a:solidFill>
                  <a:schemeClr val="bg1"/>
                </a:solidFill>
                <a:latin typeface="Open Sans" panose="020B0606030504020204" pitchFamily="34" charset="0"/>
                <a:ea typeface="Open Sans" panose="020B0606030504020204" pitchFamily="34" charset="0"/>
                <a:cs typeface="Open Sans" panose="020B0606030504020204" pitchFamily="34" charset="0"/>
              </a:rPr>
              <a:t> Data Retreat</a:t>
            </a:r>
            <a:endParaRPr lang="en-US" altLang="x-none" sz="3600" b="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B6A02A5B-287C-F049-96D3-0CE62A027EDB}"/>
              </a:ext>
            </a:extLst>
          </p:cNvPr>
          <p:cNvPicPr>
            <a:picLocks noChangeAspect="1"/>
          </p:cNvPicPr>
          <p:nvPr/>
        </p:nvPicPr>
        <p:blipFill>
          <a:blip r:embed="rId3"/>
          <a:stretch>
            <a:fillRect/>
          </a:stretch>
        </p:blipFill>
        <p:spPr>
          <a:xfrm>
            <a:off x="8293100" y="0"/>
            <a:ext cx="3898900" cy="3746500"/>
          </a:xfrm>
          <a:prstGeom prst="rect">
            <a:avLst/>
          </a:prstGeom>
        </p:spPr>
      </p:pic>
    </p:spTree>
    <p:extLst>
      <p:ext uri="{BB962C8B-B14F-4D97-AF65-F5344CB8AC3E}">
        <p14:creationId xmlns:p14="http://schemas.microsoft.com/office/powerpoint/2010/main" val="2111689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fontScale="90000"/>
          </a:bodyPr>
          <a:lstStyle/>
          <a:p>
            <a:endParaRPr lang="en-US" altLang="x-none" b="1" dirty="0">
              <a:ea typeface="ＭＳ Ｐゴシック" charset="-128"/>
            </a:endParaRPr>
          </a:p>
        </p:txBody>
      </p:sp>
      <p:sp>
        <p:nvSpPr>
          <p:cNvPr id="3" name="Content Placeholder 2"/>
          <p:cNvSpPr>
            <a:spLocks noGrp="1"/>
          </p:cNvSpPr>
          <p:nvPr>
            <p:ph idx="1"/>
          </p:nvPr>
        </p:nvSpPr>
        <p:spPr>
          <a:xfrm>
            <a:off x="1501902" y="2847211"/>
            <a:ext cx="9658350" cy="3317066"/>
          </a:xfrm>
          <a:solidFill>
            <a:schemeClr val="tx1"/>
          </a:solidFill>
        </p:spPr>
        <p:txBody>
          <a:bodyPr anchor="t">
            <a:normAutofit fontScale="55000" lnSpcReduction="20000"/>
          </a:bodyPr>
          <a:lstStyle/>
          <a:p>
            <a:pPr marL="0" indent="0">
              <a:buNone/>
              <a:defRPr/>
            </a:pPr>
            <a:r>
              <a:rPr lang="en-US" sz="6000" dirty="0">
                <a:solidFill>
                  <a:srgbClr val="73FEFF"/>
                </a:solidFill>
                <a:latin typeface="Open Sans" panose="020B0606030504020204" pitchFamily="34" charset="0"/>
                <a:ea typeface="Open Sans" panose="020B0606030504020204" pitchFamily="34" charset="0"/>
                <a:cs typeface="Open Sans" panose="020B0606030504020204" pitchFamily="34" charset="0"/>
              </a:rPr>
              <a:t>Your name &amp; role</a:t>
            </a:r>
          </a:p>
          <a:p>
            <a:pPr marL="0" indent="0">
              <a:buNone/>
              <a:defRPr/>
            </a:pPr>
            <a:endParaRPr lang="en-US" sz="6000" dirty="0">
              <a:solidFill>
                <a:srgbClr val="73FEFF"/>
              </a:solidFill>
              <a:latin typeface="Open Sans" panose="020B0606030504020204" pitchFamily="34" charset="0"/>
              <a:ea typeface="Open Sans" panose="020B0606030504020204" pitchFamily="34" charset="0"/>
              <a:cs typeface="Open Sans" panose="020B0606030504020204" pitchFamily="34" charset="0"/>
            </a:endParaRPr>
          </a:p>
          <a:p>
            <a:pPr marL="0" indent="0">
              <a:buNone/>
              <a:defRPr/>
            </a:pPr>
            <a:r>
              <a:rPr lang="en-US" sz="6000" dirty="0">
                <a:solidFill>
                  <a:srgbClr val="73FEFF"/>
                </a:solidFill>
                <a:latin typeface="Open Sans" panose="020B0606030504020204" pitchFamily="34" charset="0"/>
                <a:ea typeface="Open Sans" panose="020B0606030504020204" pitchFamily="34" charset="0"/>
                <a:cs typeface="Open Sans" panose="020B0606030504020204" pitchFamily="34" charset="0"/>
              </a:rPr>
              <a:t>What is/was your high school experience like? What is/was most impactful in a positive way? What is/was most challenging? </a:t>
            </a:r>
          </a:p>
          <a:p>
            <a:pPr marL="0" indent="0">
              <a:buNone/>
              <a:defRPr/>
            </a:pPr>
            <a:r>
              <a:rPr lang="en-US" sz="6000" dirty="0">
                <a:solidFill>
                  <a:srgbClr val="73FEFF"/>
                </a:solidFill>
                <a:latin typeface="Open Sans" panose="020B0606030504020204" pitchFamily="34" charset="0"/>
                <a:ea typeface="Open Sans" panose="020B0606030504020204" pitchFamily="34" charset="0"/>
                <a:cs typeface="Open Sans" panose="020B0606030504020204" pitchFamily="34" charset="0"/>
              </a:rPr>
              <a:t>If you are no longer in high school, how have those experiences shaped you as an adult? </a:t>
            </a:r>
          </a:p>
        </p:txBody>
      </p:sp>
      <p:sp>
        <p:nvSpPr>
          <p:cNvPr id="4" name="TextBox 3">
            <a:extLst>
              <a:ext uri="{FF2B5EF4-FFF2-40B4-BE49-F238E27FC236}">
                <a16:creationId xmlns:a16="http://schemas.microsoft.com/office/drawing/2014/main" id="{ACAA5509-10DA-0640-BF30-7CB2004A3230}"/>
              </a:ext>
            </a:extLst>
          </p:cNvPr>
          <p:cNvSpPr txBox="1"/>
          <p:nvPr/>
        </p:nvSpPr>
        <p:spPr>
          <a:xfrm>
            <a:off x="1501902" y="228599"/>
            <a:ext cx="10270999" cy="2123658"/>
          </a:xfrm>
          <a:prstGeom prst="rect">
            <a:avLst/>
          </a:prstGeom>
          <a:noFill/>
        </p:spPr>
        <p:txBody>
          <a:bodyPr wrap="square" rtlCol="0">
            <a:spAutoFit/>
          </a:bodyPr>
          <a:lstStyle/>
          <a:p>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Once you get settled, please take a moment to get to know each other at your tables….</a:t>
            </a:r>
          </a:p>
        </p:txBody>
      </p:sp>
    </p:spTree>
    <p:extLst>
      <p:ext uri="{BB962C8B-B14F-4D97-AF65-F5344CB8AC3E}">
        <p14:creationId xmlns:p14="http://schemas.microsoft.com/office/powerpoint/2010/main" val="21999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fontScale="90000"/>
          </a:bodyPr>
          <a:lstStyle/>
          <a:p>
            <a:endParaRPr lang="en-US" altLang="x-none" b="1" dirty="0">
              <a:ea typeface="ＭＳ Ｐゴシック" charset="-128"/>
            </a:endParaRPr>
          </a:p>
        </p:txBody>
      </p:sp>
      <p:sp>
        <p:nvSpPr>
          <p:cNvPr id="3" name="Content Placeholder 2"/>
          <p:cNvSpPr>
            <a:spLocks noGrp="1"/>
          </p:cNvSpPr>
          <p:nvPr>
            <p:ph idx="1"/>
          </p:nvPr>
        </p:nvSpPr>
        <p:spPr>
          <a:xfrm>
            <a:off x="1901952" y="2015406"/>
            <a:ext cx="4754880" cy="2937594"/>
          </a:xfrm>
          <a:solidFill>
            <a:schemeClr val="tx1"/>
          </a:solidFill>
        </p:spPr>
        <p:txBody>
          <a:bodyPr anchor="t">
            <a:normAutofit/>
          </a:bodyPr>
          <a:lstStyle/>
          <a:p>
            <a:pPr marL="0" indent="0">
              <a:buNone/>
              <a:defRPr/>
            </a:pPr>
            <a:endParaRPr lang="en-US" sz="6000" dirty="0">
              <a:solidFill>
                <a:srgbClr val="E4B7FF"/>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7516" y="169995"/>
            <a:ext cx="3433324" cy="1845411"/>
          </a:xfrm>
          <a:prstGeom prst="rect">
            <a:avLst/>
          </a:prstGeom>
        </p:spPr>
      </p:pic>
      <p:sp>
        <p:nvSpPr>
          <p:cNvPr id="2" name="TextBox 1">
            <a:extLst>
              <a:ext uri="{FF2B5EF4-FFF2-40B4-BE49-F238E27FC236}">
                <a16:creationId xmlns:a16="http://schemas.microsoft.com/office/drawing/2014/main" id="{4F4E3F14-311A-9540-B694-A12D60AD1B8E}"/>
              </a:ext>
            </a:extLst>
          </p:cNvPr>
          <p:cNvSpPr txBox="1"/>
          <p:nvPr/>
        </p:nvSpPr>
        <p:spPr>
          <a:xfrm>
            <a:off x="1901952" y="2674947"/>
            <a:ext cx="8669404" cy="1508105"/>
          </a:xfrm>
          <a:prstGeom prst="rect">
            <a:avLst/>
          </a:prstGeom>
          <a:noFill/>
        </p:spPr>
        <p:txBody>
          <a:bodyPr wrap="square" rtlCol="0">
            <a:spAutoFit/>
          </a:bodyPr>
          <a:lstStyle/>
          <a:p>
            <a:r>
              <a:rPr lang="en-US" altLang="x-none" sz="4800" b="1" dirty="0">
                <a:solidFill>
                  <a:schemeClr val="bg1"/>
                </a:solidFill>
                <a:latin typeface="FUTURA MEDIUM" panose="020B0602020204020303" pitchFamily="34" charset="-79"/>
                <a:ea typeface="ＭＳ Ｐゴシック" charset="-128"/>
                <a:cs typeface="FUTURA MEDIUM" panose="020B0602020204020303" pitchFamily="34" charset="-79"/>
              </a:rPr>
              <a:t>Welcome</a:t>
            </a:r>
            <a:br>
              <a:rPr lang="en-US" altLang="x-none" sz="4400" b="1" dirty="0">
                <a:solidFill>
                  <a:schemeClr val="bg1"/>
                </a:solidFill>
                <a:latin typeface="FUTURA MEDIUM" panose="020B0602020204020303" pitchFamily="34" charset="-79"/>
                <a:ea typeface="ＭＳ Ｐゴシック" charset="-128"/>
                <a:cs typeface="FUTURA MEDIUM" panose="020B0602020204020303" pitchFamily="34" charset="-79"/>
              </a:rPr>
            </a:br>
            <a:r>
              <a:rPr lang="en-US" altLang="x-none" sz="4400" b="1" dirty="0">
                <a:solidFill>
                  <a:schemeClr val="bg1"/>
                </a:solidFill>
                <a:latin typeface="FUTURA MEDIUM" panose="020B0602020204020303" pitchFamily="34" charset="-79"/>
                <a:ea typeface="ＭＳ Ｐゴシック" charset="-128"/>
                <a:cs typeface="FUTURA MEDIUM" panose="020B0602020204020303" pitchFamily="34" charset="-79"/>
              </a:rPr>
              <a:t>Superintendent Brian Waterman</a:t>
            </a:r>
            <a:endParaRPr lang="en-US" sz="4400" dirty="0">
              <a:solidFill>
                <a:schemeClr val="bg1"/>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970935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59"/>
          <p:cNvSpPr txBox="1">
            <a:spLocks noGrp="1"/>
          </p:cNvSpPr>
          <p:nvPr>
            <p:ph type="body" idx="1"/>
          </p:nvPr>
        </p:nvSpPr>
        <p:spPr>
          <a:xfrm>
            <a:off x="4302567" y="1625518"/>
            <a:ext cx="7494400" cy="4792800"/>
          </a:xfrm>
          <a:prstGeom prst="rect">
            <a:avLst/>
          </a:prstGeom>
        </p:spPr>
        <p:txBody>
          <a:bodyPr spcFirstLastPara="1" wrap="square" lIns="121900" tIns="121900" rIns="121900" bIns="121900" anchor="t" anchorCtr="0">
            <a:noAutofit/>
          </a:bodyPr>
          <a:lstStyle/>
          <a:p>
            <a:pPr indent="-448722" algn="l">
              <a:buSzPts val="1700"/>
              <a:buFont typeface="Arvo"/>
              <a:buChar char="❏"/>
            </a:pPr>
            <a:r>
              <a:rPr lang="en"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rPr>
              <a:t>Listening (with intent),               </a:t>
            </a:r>
            <a:endParaRPr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endParaRPr>
          </a:p>
          <a:p>
            <a:pPr indent="-448722" algn="l">
              <a:spcBef>
                <a:spcPts val="1333"/>
              </a:spcBef>
              <a:buSzPts val="1700"/>
              <a:buFont typeface="Arvo"/>
              <a:buChar char="❏"/>
            </a:pPr>
            <a:r>
              <a:rPr lang="en"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rPr>
              <a:t>Openness (Take risks. Embrace perspectives and information from others.)                                            </a:t>
            </a:r>
            <a:endParaRPr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endParaRPr>
          </a:p>
          <a:p>
            <a:pPr indent="-448722" algn="l">
              <a:spcBef>
                <a:spcPts val="1333"/>
              </a:spcBef>
              <a:buSzPts val="1700"/>
              <a:buFont typeface="Arvo"/>
              <a:buChar char="❏"/>
            </a:pPr>
            <a:r>
              <a:rPr lang="en"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rPr>
              <a:t>Empathy (Seek to understand. Keep personal stories and disclosures confidential)                                                         </a:t>
            </a:r>
            <a:endParaRPr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endParaRPr>
          </a:p>
          <a:p>
            <a:pPr indent="-448722" algn="l">
              <a:spcBef>
                <a:spcPts val="1333"/>
              </a:spcBef>
              <a:buSzPts val="1700"/>
              <a:buFont typeface="Arvo"/>
              <a:buChar char="❏"/>
            </a:pPr>
            <a:r>
              <a:rPr lang="en"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rPr>
              <a:t>Patience (Be kind to yourself; give yourself the gift of time to learn, grow, and connect with colleagues)</a:t>
            </a:r>
            <a:endParaRPr sz="28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Rubik"/>
            </a:endParaRPr>
          </a:p>
          <a:p>
            <a:pPr indent="-448722" algn="l">
              <a:spcBef>
                <a:spcPts val="1333"/>
              </a:spcBef>
              <a:buClr>
                <a:schemeClr val="lt2"/>
              </a:buClr>
              <a:buSzPts val="1700"/>
              <a:buFont typeface="Rubik"/>
              <a:buChar char="❏"/>
            </a:pPr>
            <a:r>
              <a:rPr lang="en" sz="2800" b="1" dirty="0">
                <a:solidFill>
                  <a:schemeClr val="lt2"/>
                </a:solidFill>
                <a:latin typeface="Rubik"/>
                <a:ea typeface="Rubik"/>
                <a:cs typeface="Rubik"/>
                <a:sym typeface="Rubik"/>
              </a:rPr>
              <a:t>What is learned here leaves here!</a:t>
            </a:r>
            <a:endParaRPr sz="2800" b="1" dirty="0">
              <a:solidFill>
                <a:schemeClr val="lt2"/>
              </a:solidFill>
              <a:latin typeface="Rubik"/>
              <a:ea typeface="Rubik"/>
              <a:cs typeface="Rubik"/>
              <a:sym typeface="Rubik"/>
            </a:endParaRPr>
          </a:p>
          <a:p>
            <a:pPr indent="0" algn="l">
              <a:spcBef>
                <a:spcPts val="1333"/>
              </a:spcBef>
              <a:buNone/>
            </a:pPr>
            <a:endParaRPr sz="2800" dirty="0"/>
          </a:p>
        </p:txBody>
      </p:sp>
      <p:grpSp>
        <p:nvGrpSpPr>
          <p:cNvPr id="770" name="Google Shape;770;p59"/>
          <p:cNvGrpSpPr/>
          <p:nvPr/>
        </p:nvGrpSpPr>
        <p:grpSpPr>
          <a:xfrm>
            <a:off x="0" y="962951"/>
            <a:ext cx="4306933" cy="4932100"/>
            <a:chOff x="2188950" y="1008500"/>
            <a:chExt cx="3230200" cy="3699075"/>
          </a:xfrm>
        </p:grpSpPr>
        <p:sp>
          <p:nvSpPr>
            <p:cNvPr id="771" name="Google Shape;771;p59"/>
            <p:cNvSpPr/>
            <p:nvPr/>
          </p:nvSpPr>
          <p:spPr>
            <a:xfrm>
              <a:off x="4200225" y="3835125"/>
              <a:ext cx="318500" cy="465350"/>
            </a:xfrm>
            <a:custGeom>
              <a:avLst/>
              <a:gdLst/>
              <a:ahLst/>
              <a:cxnLst/>
              <a:rect l="l" t="t" r="r" b="b"/>
              <a:pathLst>
                <a:path w="12740" h="18614" extrusionOk="0">
                  <a:moveTo>
                    <a:pt x="9585" y="1"/>
                  </a:moveTo>
                  <a:cubicBezTo>
                    <a:pt x="7025" y="96"/>
                    <a:pt x="3834" y="2989"/>
                    <a:pt x="2739" y="4799"/>
                  </a:cubicBezTo>
                  <a:cubicBezTo>
                    <a:pt x="1655" y="6608"/>
                    <a:pt x="0" y="6775"/>
                    <a:pt x="0" y="6775"/>
                  </a:cubicBezTo>
                  <a:lnTo>
                    <a:pt x="1750" y="17026"/>
                  </a:lnTo>
                  <a:lnTo>
                    <a:pt x="2512" y="16895"/>
                  </a:lnTo>
                  <a:cubicBezTo>
                    <a:pt x="5177" y="18349"/>
                    <a:pt x="8587" y="18613"/>
                    <a:pt x="10718" y="18613"/>
                  </a:cubicBezTo>
                  <a:cubicBezTo>
                    <a:pt x="11939" y="18613"/>
                    <a:pt x="12740" y="18527"/>
                    <a:pt x="12740" y="18527"/>
                  </a:cubicBezTo>
                  <a:lnTo>
                    <a:pt x="9585" y="1"/>
                  </a:ln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72" name="Google Shape;772;p59"/>
            <p:cNvSpPr/>
            <p:nvPr/>
          </p:nvSpPr>
          <p:spPr>
            <a:xfrm>
              <a:off x="4154975" y="3972350"/>
              <a:ext cx="94675" cy="329525"/>
            </a:xfrm>
            <a:custGeom>
              <a:avLst/>
              <a:gdLst/>
              <a:ahLst/>
              <a:cxnLst/>
              <a:rect l="l" t="t" r="r" b="b"/>
              <a:pathLst>
                <a:path w="3787" h="13181" extrusionOk="0">
                  <a:moveTo>
                    <a:pt x="1596" y="0"/>
                  </a:moveTo>
                  <a:lnTo>
                    <a:pt x="0" y="274"/>
                  </a:lnTo>
                  <a:lnTo>
                    <a:pt x="2203" y="13180"/>
                  </a:lnTo>
                  <a:lnTo>
                    <a:pt x="3787" y="12907"/>
                  </a:lnTo>
                  <a:lnTo>
                    <a:pt x="1596"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73" name="Google Shape;773;p59"/>
            <p:cNvSpPr/>
            <p:nvPr/>
          </p:nvSpPr>
          <p:spPr>
            <a:xfrm>
              <a:off x="2188950" y="3947050"/>
              <a:ext cx="2026475" cy="760525"/>
            </a:xfrm>
            <a:custGeom>
              <a:avLst/>
              <a:gdLst/>
              <a:ahLst/>
              <a:cxnLst/>
              <a:rect l="l" t="t" r="r" b="b"/>
              <a:pathLst>
                <a:path w="81059" h="30421" extrusionOk="0">
                  <a:moveTo>
                    <a:pt x="78427" y="0"/>
                  </a:moveTo>
                  <a:lnTo>
                    <a:pt x="1" y="14669"/>
                  </a:lnTo>
                  <a:lnTo>
                    <a:pt x="1" y="30421"/>
                  </a:lnTo>
                  <a:lnTo>
                    <a:pt x="81058" y="15455"/>
                  </a:lnTo>
                  <a:lnTo>
                    <a:pt x="78427" y="0"/>
                  </a:lnTo>
                  <a:close/>
                </a:path>
              </a:pathLst>
            </a:custGeom>
            <a:solidFill>
              <a:srgbClr val="006D8C"/>
            </a:solidFill>
            <a:ln>
              <a:noFill/>
            </a:ln>
          </p:spPr>
          <p:txBody>
            <a:bodyPr spcFirstLastPara="1" wrap="square" lIns="121900" tIns="121900" rIns="121900" bIns="121900" anchor="ctr" anchorCtr="0">
              <a:noAutofit/>
            </a:bodyPr>
            <a:lstStyle/>
            <a:p>
              <a:endParaRPr sz="2400"/>
            </a:p>
          </p:txBody>
        </p:sp>
        <p:sp>
          <p:nvSpPr>
            <p:cNvPr id="774" name="Google Shape;774;p59"/>
            <p:cNvSpPr/>
            <p:nvPr/>
          </p:nvSpPr>
          <p:spPr>
            <a:xfrm>
              <a:off x="4127000" y="4264650"/>
              <a:ext cx="49125" cy="49125"/>
            </a:xfrm>
            <a:custGeom>
              <a:avLst/>
              <a:gdLst/>
              <a:ahLst/>
              <a:cxnLst/>
              <a:rect l="l" t="t" r="r" b="b"/>
              <a:pathLst>
                <a:path w="1965" h="1965" extrusionOk="0">
                  <a:moveTo>
                    <a:pt x="988" y="0"/>
                  </a:moveTo>
                  <a:cubicBezTo>
                    <a:pt x="441" y="0"/>
                    <a:pt x="0" y="441"/>
                    <a:pt x="0" y="976"/>
                  </a:cubicBezTo>
                  <a:cubicBezTo>
                    <a:pt x="0" y="1524"/>
                    <a:pt x="441" y="1965"/>
                    <a:pt x="988" y="1965"/>
                  </a:cubicBezTo>
                  <a:cubicBezTo>
                    <a:pt x="1524" y="1965"/>
                    <a:pt x="1965" y="1524"/>
                    <a:pt x="1965" y="976"/>
                  </a:cubicBezTo>
                  <a:cubicBezTo>
                    <a:pt x="1965" y="441"/>
                    <a:pt x="1524" y="0"/>
                    <a:pt x="988"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75" name="Google Shape;775;p59"/>
            <p:cNvSpPr/>
            <p:nvPr/>
          </p:nvSpPr>
          <p:spPr>
            <a:xfrm>
              <a:off x="4395775" y="3781725"/>
              <a:ext cx="269100" cy="564700"/>
            </a:xfrm>
            <a:custGeom>
              <a:avLst/>
              <a:gdLst/>
              <a:ahLst/>
              <a:cxnLst/>
              <a:rect l="l" t="t" r="r" b="b"/>
              <a:pathLst>
                <a:path w="10764" h="22588" extrusionOk="0">
                  <a:moveTo>
                    <a:pt x="5393" y="1"/>
                  </a:moveTo>
                  <a:cubicBezTo>
                    <a:pt x="5275" y="1"/>
                    <a:pt x="5157" y="10"/>
                    <a:pt x="5037" y="29"/>
                  </a:cubicBezTo>
                  <a:lnTo>
                    <a:pt x="1977" y="553"/>
                  </a:lnTo>
                  <a:cubicBezTo>
                    <a:pt x="798" y="755"/>
                    <a:pt x="1" y="1886"/>
                    <a:pt x="203" y="3065"/>
                  </a:cubicBezTo>
                  <a:lnTo>
                    <a:pt x="3215" y="20770"/>
                  </a:lnTo>
                  <a:cubicBezTo>
                    <a:pt x="3396" y="21836"/>
                    <a:pt x="4313" y="22587"/>
                    <a:pt x="5357" y="22587"/>
                  </a:cubicBezTo>
                  <a:cubicBezTo>
                    <a:pt x="5479" y="22587"/>
                    <a:pt x="5603" y="22577"/>
                    <a:pt x="5727" y="22556"/>
                  </a:cubicBezTo>
                  <a:lnTo>
                    <a:pt x="8787" y="22032"/>
                  </a:lnTo>
                  <a:cubicBezTo>
                    <a:pt x="9966" y="21829"/>
                    <a:pt x="10764" y="20710"/>
                    <a:pt x="10561" y="19520"/>
                  </a:cubicBezTo>
                  <a:lnTo>
                    <a:pt x="7549" y="1815"/>
                  </a:lnTo>
                  <a:cubicBezTo>
                    <a:pt x="7367" y="744"/>
                    <a:pt x="6443" y="1"/>
                    <a:pt x="5393" y="1"/>
                  </a:cubicBezTo>
                  <a:close/>
                </a:path>
              </a:pathLst>
            </a:custGeom>
            <a:solidFill>
              <a:srgbClr val="252D48"/>
            </a:solidFill>
            <a:ln>
              <a:noFill/>
            </a:ln>
          </p:spPr>
          <p:txBody>
            <a:bodyPr spcFirstLastPara="1" wrap="square" lIns="121900" tIns="121900" rIns="121900" bIns="121900" anchor="ctr" anchorCtr="0">
              <a:noAutofit/>
            </a:bodyPr>
            <a:lstStyle/>
            <a:p>
              <a:endParaRPr sz="2400"/>
            </a:p>
          </p:txBody>
        </p:sp>
        <p:sp>
          <p:nvSpPr>
            <p:cNvPr id="776" name="Google Shape;776;p59"/>
            <p:cNvSpPr/>
            <p:nvPr/>
          </p:nvSpPr>
          <p:spPr>
            <a:xfrm>
              <a:off x="5117000" y="3290425"/>
              <a:ext cx="302150" cy="302425"/>
            </a:xfrm>
            <a:custGeom>
              <a:avLst/>
              <a:gdLst/>
              <a:ahLst/>
              <a:cxnLst/>
              <a:rect l="l" t="t" r="r" b="b"/>
              <a:pathLst>
                <a:path w="12086" h="12097" extrusionOk="0">
                  <a:moveTo>
                    <a:pt x="6049" y="0"/>
                  </a:moveTo>
                  <a:cubicBezTo>
                    <a:pt x="2703" y="0"/>
                    <a:pt x="0" y="2715"/>
                    <a:pt x="0" y="6048"/>
                  </a:cubicBezTo>
                  <a:cubicBezTo>
                    <a:pt x="0" y="9394"/>
                    <a:pt x="2703" y="12097"/>
                    <a:pt x="6049" y="12097"/>
                  </a:cubicBezTo>
                  <a:cubicBezTo>
                    <a:pt x="9382" y="12097"/>
                    <a:pt x="12085" y="9394"/>
                    <a:pt x="12085" y="6048"/>
                  </a:cubicBezTo>
                  <a:cubicBezTo>
                    <a:pt x="12085" y="2715"/>
                    <a:pt x="9382" y="0"/>
                    <a:pt x="6049" y="0"/>
                  </a:cubicBezTo>
                  <a:close/>
                </a:path>
              </a:pathLst>
            </a:custGeom>
            <a:solidFill>
              <a:srgbClr val="006D8C"/>
            </a:solidFill>
            <a:ln>
              <a:noFill/>
            </a:ln>
          </p:spPr>
          <p:txBody>
            <a:bodyPr spcFirstLastPara="1" wrap="square" lIns="121900" tIns="121900" rIns="121900" bIns="121900" anchor="ctr" anchorCtr="0">
              <a:noAutofit/>
            </a:bodyPr>
            <a:lstStyle/>
            <a:p>
              <a:endParaRPr sz="2400"/>
            </a:p>
          </p:txBody>
        </p:sp>
        <p:sp>
          <p:nvSpPr>
            <p:cNvPr id="777" name="Google Shape;777;p59"/>
            <p:cNvSpPr/>
            <p:nvPr/>
          </p:nvSpPr>
          <p:spPr>
            <a:xfrm>
              <a:off x="5140800" y="3272550"/>
              <a:ext cx="185475" cy="370900"/>
            </a:xfrm>
            <a:custGeom>
              <a:avLst/>
              <a:gdLst/>
              <a:ahLst/>
              <a:cxnLst/>
              <a:rect l="l" t="t" r="r" b="b"/>
              <a:pathLst>
                <a:path w="7419" h="14836" extrusionOk="0">
                  <a:moveTo>
                    <a:pt x="1" y="1"/>
                  </a:moveTo>
                  <a:lnTo>
                    <a:pt x="2525" y="14836"/>
                  </a:lnTo>
                  <a:lnTo>
                    <a:pt x="7418" y="12431"/>
                  </a:lnTo>
                  <a:lnTo>
                    <a:pt x="5406" y="656"/>
                  </a:lnTo>
                  <a:lnTo>
                    <a:pt x="1"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78" name="Google Shape;778;p59"/>
            <p:cNvSpPr/>
            <p:nvPr/>
          </p:nvSpPr>
          <p:spPr>
            <a:xfrm>
              <a:off x="4159150" y="3453525"/>
              <a:ext cx="302125" cy="302150"/>
            </a:xfrm>
            <a:custGeom>
              <a:avLst/>
              <a:gdLst/>
              <a:ahLst/>
              <a:cxnLst/>
              <a:rect l="l" t="t" r="r" b="b"/>
              <a:pathLst>
                <a:path w="12085" h="12086" extrusionOk="0">
                  <a:moveTo>
                    <a:pt x="6048" y="1"/>
                  </a:moveTo>
                  <a:cubicBezTo>
                    <a:pt x="2703" y="1"/>
                    <a:pt x="0" y="2703"/>
                    <a:pt x="0" y="6049"/>
                  </a:cubicBezTo>
                  <a:cubicBezTo>
                    <a:pt x="0" y="9383"/>
                    <a:pt x="2703" y="12086"/>
                    <a:pt x="6048" y="12086"/>
                  </a:cubicBezTo>
                  <a:cubicBezTo>
                    <a:pt x="9382" y="12086"/>
                    <a:pt x="12085" y="9383"/>
                    <a:pt x="12085" y="6049"/>
                  </a:cubicBezTo>
                  <a:cubicBezTo>
                    <a:pt x="12085" y="2703"/>
                    <a:pt x="9382" y="1"/>
                    <a:pt x="6048"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79" name="Google Shape;779;p59"/>
            <p:cNvSpPr/>
            <p:nvPr/>
          </p:nvSpPr>
          <p:spPr>
            <a:xfrm>
              <a:off x="5095875" y="2977800"/>
              <a:ext cx="248850" cy="944050"/>
            </a:xfrm>
            <a:custGeom>
              <a:avLst/>
              <a:gdLst/>
              <a:ahLst/>
              <a:cxnLst/>
              <a:rect l="l" t="t" r="r" b="b"/>
              <a:pathLst>
                <a:path w="9954" h="37762" extrusionOk="0">
                  <a:moveTo>
                    <a:pt x="2088" y="0"/>
                  </a:moveTo>
                  <a:cubicBezTo>
                    <a:pt x="1980" y="0"/>
                    <a:pt x="1872" y="9"/>
                    <a:pt x="1762" y="27"/>
                  </a:cubicBezTo>
                  <a:cubicBezTo>
                    <a:pt x="702" y="206"/>
                    <a:pt x="0" y="1218"/>
                    <a:pt x="179" y="2278"/>
                  </a:cubicBezTo>
                  <a:lnTo>
                    <a:pt x="5941" y="36139"/>
                  </a:lnTo>
                  <a:cubicBezTo>
                    <a:pt x="6101" y="37089"/>
                    <a:pt x="6922" y="37762"/>
                    <a:pt x="7854" y="37762"/>
                  </a:cubicBezTo>
                  <a:cubicBezTo>
                    <a:pt x="7961" y="37762"/>
                    <a:pt x="8070" y="37753"/>
                    <a:pt x="8180" y="37734"/>
                  </a:cubicBezTo>
                  <a:cubicBezTo>
                    <a:pt x="9239" y="37556"/>
                    <a:pt x="9954" y="36544"/>
                    <a:pt x="9763" y="35496"/>
                  </a:cubicBezTo>
                  <a:lnTo>
                    <a:pt x="4012" y="1623"/>
                  </a:lnTo>
                  <a:cubicBezTo>
                    <a:pt x="3842" y="673"/>
                    <a:pt x="3020" y="0"/>
                    <a:pt x="2088" y="0"/>
                  </a:cubicBezTo>
                  <a:close/>
                </a:path>
              </a:pathLst>
            </a:custGeom>
            <a:solidFill>
              <a:srgbClr val="006D8C"/>
            </a:solidFill>
            <a:ln>
              <a:noFill/>
            </a:ln>
          </p:spPr>
          <p:txBody>
            <a:bodyPr spcFirstLastPara="1" wrap="square" lIns="121900" tIns="121900" rIns="121900" bIns="121900" anchor="ctr" anchorCtr="0">
              <a:noAutofit/>
            </a:bodyPr>
            <a:lstStyle/>
            <a:p>
              <a:endParaRPr sz="2400"/>
            </a:p>
          </p:txBody>
        </p:sp>
        <p:sp>
          <p:nvSpPr>
            <p:cNvPr id="780" name="Google Shape;780;p59"/>
            <p:cNvSpPr/>
            <p:nvPr/>
          </p:nvSpPr>
          <p:spPr>
            <a:xfrm>
              <a:off x="4280275" y="3366725"/>
              <a:ext cx="335500" cy="428725"/>
            </a:xfrm>
            <a:custGeom>
              <a:avLst/>
              <a:gdLst/>
              <a:ahLst/>
              <a:cxnLst/>
              <a:rect l="l" t="t" r="r" b="b"/>
              <a:pathLst>
                <a:path w="13420" h="17149" extrusionOk="0">
                  <a:moveTo>
                    <a:pt x="9098" y="0"/>
                  </a:moveTo>
                  <a:cubicBezTo>
                    <a:pt x="8976" y="0"/>
                    <a:pt x="8853" y="11"/>
                    <a:pt x="8728" y="32"/>
                  </a:cubicBezTo>
                  <a:lnTo>
                    <a:pt x="1989" y="1187"/>
                  </a:lnTo>
                  <a:cubicBezTo>
                    <a:pt x="799" y="1389"/>
                    <a:pt x="1" y="2508"/>
                    <a:pt x="203" y="3699"/>
                  </a:cubicBezTo>
                  <a:lnTo>
                    <a:pt x="2192" y="15343"/>
                  </a:lnTo>
                  <a:cubicBezTo>
                    <a:pt x="2373" y="16399"/>
                    <a:pt x="3289" y="17149"/>
                    <a:pt x="4334" y="17149"/>
                  </a:cubicBezTo>
                  <a:cubicBezTo>
                    <a:pt x="4456" y="17149"/>
                    <a:pt x="4579" y="17138"/>
                    <a:pt x="4704" y="17117"/>
                  </a:cubicBezTo>
                  <a:lnTo>
                    <a:pt x="11443" y="15974"/>
                  </a:lnTo>
                  <a:cubicBezTo>
                    <a:pt x="12622" y="15772"/>
                    <a:pt x="13419" y="14653"/>
                    <a:pt x="13229" y="13462"/>
                  </a:cubicBezTo>
                  <a:lnTo>
                    <a:pt x="11240" y="1818"/>
                  </a:lnTo>
                  <a:cubicBezTo>
                    <a:pt x="11059" y="752"/>
                    <a:pt x="10143" y="0"/>
                    <a:pt x="9098" y="0"/>
                  </a:cubicBezTo>
                  <a:close/>
                </a:path>
              </a:pathLst>
            </a:custGeom>
            <a:solidFill>
              <a:srgbClr val="006D8C"/>
            </a:solidFill>
            <a:ln>
              <a:noFill/>
            </a:ln>
          </p:spPr>
          <p:txBody>
            <a:bodyPr spcFirstLastPara="1" wrap="square" lIns="121900" tIns="121900" rIns="121900" bIns="121900" anchor="ctr" anchorCtr="0">
              <a:noAutofit/>
            </a:bodyPr>
            <a:lstStyle/>
            <a:p>
              <a:endParaRPr sz="2400"/>
            </a:p>
          </p:txBody>
        </p:sp>
        <p:sp>
          <p:nvSpPr>
            <p:cNvPr id="781" name="Google Shape;781;p59"/>
            <p:cNvSpPr/>
            <p:nvPr/>
          </p:nvSpPr>
          <p:spPr>
            <a:xfrm>
              <a:off x="4561275" y="3034725"/>
              <a:ext cx="683150" cy="846550"/>
            </a:xfrm>
            <a:custGeom>
              <a:avLst/>
              <a:gdLst/>
              <a:ahLst/>
              <a:cxnLst/>
              <a:rect l="l" t="t" r="r" b="b"/>
              <a:pathLst>
                <a:path w="27326" h="33862" extrusionOk="0">
                  <a:moveTo>
                    <a:pt x="21563" y="1"/>
                  </a:moveTo>
                  <a:cubicBezTo>
                    <a:pt x="13383" y="11514"/>
                    <a:pt x="0" y="15098"/>
                    <a:pt x="0" y="15098"/>
                  </a:cubicBezTo>
                  <a:lnTo>
                    <a:pt x="989" y="20920"/>
                  </a:lnTo>
                  <a:lnTo>
                    <a:pt x="1989" y="26742"/>
                  </a:lnTo>
                  <a:cubicBezTo>
                    <a:pt x="1989" y="26742"/>
                    <a:pt x="2564" y="26698"/>
                    <a:pt x="3579" y="26698"/>
                  </a:cubicBezTo>
                  <a:cubicBezTo>
                    <a:pt x="7533" y="26698"/>
                    <a:pt x="18153" y="27362"/>
                    <a:pt x="27325" y="33862"/>
                  </a:cubicBezTo>
                  <a:lnTo>
                    <a:pt x="24444" y="16931"/>
                  </a:lnTo>
                  <a:lnTo>
                    <a:pt x="21563"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82" name="Google Shape;782;p59"/>
            <p:cNvSpPr/>
            <p:nvPr/>
          </p:nvSpPr>
          <p:spPr>
            <a:xfrm>
              <a:off x="4329400" y="3677075"/>
              <a:ext cx="166400" cy="55975"/>
            </a:xfrm>
            <a:custGeom>
              <a:avLst/>
              <a:gdLst/>
              <a:ahLst/>
              <a:cxnLst/>
              <a:rect l="l" t="t" r="r" b="b"/>
              <a:pathLst>
                <a:path w="6656" h="2239" extrusionOk="0">
                  <a:moveTo>
                    <a:pt x="6466" y="0"/>
                  </a:moveTo>
                  <a:cubicBezTo>
                    <a:pt x="6394" y="322"/>
                    <a:pt x="6144" y="584"/>
                    <a:pt x="5799" y="643"/>
                  </a:cubicBezTo>
                  <a:lnTo>
                    <a:pt x="0" y="1631"/>
                  </a:lnTo>
                  <a:lnTo>
                    <a:pt x="108" y="2239"/>
                  </a:lnTo>
                  <a:lnTo>
                    <a:pt x="5906" y="1262"/>
                  </a:lnTo>
                  <a:cubicBezTo>
                    <a:pt x="6358" y="1179"/>
                    <a:pt x="6656" y="750"/>
                    <a:pt x="6585" y="298"/>
                  </a:cubicBezTo>
                  <a:cubicBezTo>
                    <a:pt x="6561" y="191"/>
                    <a:pt x="6525" y="96"/>
                    <a:pt x="6466"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783" name="Google Shape;783;p59"/>
            <p:cNvSpPr/>
            <p:nvPr/>
          </p:nvSpPr>
          <p:spPr>
            <a:xfrm>
              <a:off x="4310350" y="3569625"/>
              <a:ext cx="166125" cy="55975"/>
            </a:xfrm>
            <a:custGeom>
              <a:avLst/>
              <a:gdLst/>
              <a:ahLst/>
              <a:cxnLst/>
              <a:rect l="l" t="t" r="r" b="b"/>
              <a:pathLst>
                <a:path w="6645" h="2239" extrusionOk="0">
                  <a:moveTo>
                    <a:pt x="6454" y="0"/>
                  </a:moveTo>
                  <a:cubicBezTo>
                    <a:pt x="6394" y="322"/>
                    <a:pt x="6132" y="584"/>
                    <a:pt x="5787" y="643"/>
                  </a:cubicBezTo>
                  <a:lnTo>
                    <a:pt x="0" y="1631"/>
                  </a:lnTo>
                  <a:lnTo>
                    <a:pt x="96" y="2239"/>
                  </a:lnTo>
                  <a:lnTo>
                    <a:pt x="5894" y="1262"/>
                  </a:lnTo>
                  <a:cubicBezTo>
                    <a:pt x="6346" y="1179"/>
                    <a:pt x="6644" y="750"/>
                    <a:pt x="6573" y="298"/>
                  </a:cubicBezTo>
                  <a:cubicBezTo>
                    <a:pt x="6549" y="191"/>
                    <a:pt x="6513" y="95"/>
                    <a:pt x="6454"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784" name="Google Shape;784;p59"/>
            <p:cNvSpPr/>
            <p:nvPr/>
          </p:nvSpPr>
          <p:spPr>
            <a:xfrm>
              <a:off x="4292775" y="3460975"/>
              <a:ext cx="166425" cy="56275"/>
            </a:xfrm>
            <a:custGeom>
              <a:avLst/>
              <a:gdLst/>
              <a:ahLst/>
              <a:cxnLst/>
              <a:rect l="l" t="t" r="r" b="b"/>
              <a:pathLst>
                <a:path w="6657" h="2251" extrusionOk="0">
                  <a:moveTo>
                    <a:pt x="6466" y="0"/>
                  </a:moveTo>
                  <a:cubicBezTo>
                    <a:pt x="6395" y="322"/>
                    <a:pt x="6133" y="584"/>
                    <a:pt x="5787" y="643"/>
                  </a:cubicBezTo>
                  <a:lnTo>
                    <a:pt x="1" y="1632"/>
                  </a:lnTo>
                  <a:lnTo>
                    <a:pt x="96" y="2251"/>
                  </a:lnTo>
                  <a:lnTo>
                    <a:pt x="5895" y="1262"/>
                  </a:lnTo>
                  <a:cubicBezTo>
                    <a:pt x="6347" y="1179"/>
                    <a:pt x="6657" y="750"/>
                    <a:pt x="6573" y="298"/>
                  </a:cubicBezTo>
                  <a:cubicBezTo>
                    <a:pt x="6561" y="191"/>
                    <a:pt x="6514" y="96"/>
                    <a:pt x="6466"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785" name="Google Shape;785;p59"/>
            <p:cNvSpPr/>
            <p:nvPr/>
          </p:nvSpPr>
          <p:spPr>
            <a:xfrm>
              <a:off x="4389825" y="3764275"/>
              <a:ext cx="197075" cy="109275"/>
            </a:xfrm>
            <a:custGeom>
              <a:avLst/>
              <a:gdLst/>
              <a:ahLst/>
              <a:cxnLst/>
              <a:rect l="l" t="t" r="r" b="b"/>
              <a:pathLst>
                <a:path w="7883" h="4371" extrusionOk="0">
                  <a:moveTo>
                    <a:pt x="7358" y="1"/>
                  </a:moveTo>
                  <a:lnTo>
                    <a:pt x="0" y="1251"/>
                  </a:lnTo>
                  <a:lnTo>
                    <a:pt x="536" y="4370"/>
                  </a:lnTo>
                  <a:lnTo>
                    <a:pt x="7882" y="3120"/>
                  </a:lnTo>
                  <a:lnTo>
                    <a:pt x="7358" y="1"/>
                  </a:lnTo>
                  <a:close/>
                </a:path>
              </a:pathLst>
            </a:custGeom>
            <a:solidFill>
              <a:srgbClr val="1A1A1A"/>
            </a:solidFill>
            <a:ln>
              <a:noFill/>
            </a:ln>
          </p:spPr>
          <p:txBody>
            <a:bodyPr spcFirstLastPara="1" wrap="square" lIns="121900" tIns="121900" rIns="121900" bIns="121900" anchor="ctr" anchorCtr="0">
              <a:noAutofit/>
            </a:bodyPr>
            <a:lstStyle/>
            <a:p>
              <a:endParaRPr sz="2400"/>
            </a:p>
          </p:txBody>
        </p:sp>
        <p:sp>
          <p:nvSpPr>
            <p:cNvPr id="786" name="Google Shape;786;p59"/>
            <p:cNvSpPr/>
            <p:nvPr/>
          </p:nvSpPr>
          <p:spPr>
            <a:xfrm>
              <a:off x="4369275" y="3817750"/>
              <a:ext cx="204525" cy="120450"/>
            </a:xfrm>
            <a:custGeom>
              <a:avLst/>
              <a:gdLst/>
              <a:ahLst/>
              <a:cxnLst/>
              <a:rect l="l" t="t" r="r" b="b"/>
              <a:pathLst>
                <a:path w="8181" h="4818" extrusionOk="0">
                  <a:moveTo>
                    <a:pt x="6337" y="0"/>
                  </a:moveTo>
                  <a:cubicBezTo>
                    <a:pt x="6258" y="0"/>
                    <a:pt x="6177" y="6"/>
                    <a:pt x="6097" y="17"/>
                  </a:cubicBezTo>
                  <a:lnTo>
                    <a:pt x="1168" y="1088"/>
                  </a:lnTo>
                  <a:cubicBezTo>
                    <a:pt x="465" y="1374"/>
                    <a:pt x="1" y="1886"/>
                    <a:pt x="132" y="2839"/>
                  </a:cubicBezTo>
                  <a:lnTo>
                    <a:pt x="215" y="3208"/>
                  </a:lnTo>
                  <a:cubicBezTo>
                    <a:pt x="336" y="4079"/>
                    <a:pt x="162" y="4817"/>
                    <a:pt x="883" y="4817"/>
                  </a:cubicBezTo>
                  <a:cubicBezTo>
                    <a:pt x="940" y="4817"/>
                    <a:pt x="1003" y="4813"/>
                    <a:pt x="1072" y="4803"/>
                  </a:cubicBezTo>
                  <a:lnTo>
                    <a:pt x="6585" y="3422"/>
                  </a:lnTo>
                  <a:cubicBezTo>
                    <a:pt x="7526" y="3291"/>
                    <a:pt x="8180" y="2422"/>
                    <a:pt x="8049" y="1481"/>
                  </a:cubicBezTo>
                  <a:cubicBezTo>
                    <a:pt x="7930" y="621"/>
                    <a:pt x="7183" y="0"/>
                    <a:pt x="6337" y="0"/>
                  </a:cubicBez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87" name="Google Shape;787;p59"/>
            <p:cNvSpPr/>
            <p:nvPr/>
          </p:nvSpPr>
          <p:spPr>
            <a:xfrm>
              <a:off x="4511575" y="3996350"/>
              <a:ext cx="209275" cy="110375"/>
            </a:xfrm>
            <a:custGeom>
              <a:avLst/>
              <a:gdLst/>
              <a:ahLst/>
              <a:cxnLst/>
              <a:rect l="l" t="t" r="r" b="b"/>
              <a:pathLst>
                <a:path w="8371" h="4415" extrusionOk="0">
                  <a:moveTo>
                    <a:pt x="6227" y="1"/>
                  </a:moveTo>
                  <a:cubicBezTo>
                    <a:pt x="6184" y="1"/>
                    <a:pt x="6140" y="2"/>
                    <a:pt x="6096" y="5"/>
                  </a:cubicBezTo>
                  <a:lnTo>
                    <a:pt x="2024" y="255"/>
                  </a:lnTo>
                  <a:cubicBezTo>
                    <a:pt x="869" y="326"/>
                    <a:pt x="0" y="1314"/>
                    <a:pt x="71" y="2469"/>
                  </a:cubicBezTo>
                  <a:cubicBezTo>
                    <a:pt x="140" y="3568"/>
                    <a:pt x="1056" y="4414"/>
                    <a:pt x="2143" y="4414"/>
                  </a:cubicBezTo>
                  <a:cubicBezTo>
                    <a:pt x="2186" y="4414"/>
                    <a:pt x="2230" y="4413"/>
                    <a:pt x="2274" y="4410"/>
                  </a:cubicBezTo>
                  <a:lnTo>
                    <a:pt x="6346" y="4160"/>
                  </a:lnTo>
                  <a:cubicBezTo>
                    <a:pt x="7501" y="4089"/>
                    <a:pt x="8370" y="3100"/>
                    <a:pt x="8299" y="1957"/>
                  </a:cubicBezTo>
                  <a:cubicBezTo>
                    <a:pt x="8230" y="847"/>
                    <a:pt x="7314" y="1"/>
                    <a:pt x="6227" y="1"/>
                  </a:cubicBez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88" name="Google Shape;788;p59"/>
            <p:cNvSpPr/>
            <p:nvPr/>
          </p:nvSpPr>
          <p:spPr>
            <a:xfrm>
              <a:off x="4482400" y="3893950"/>
              <a:ext cx="209275" cy="110375"/>
            </a:xfrm>
            <a:custGeom>
              <a:avLst/>
              <a:gdLst/>
              <a:ahLst/>
              <a:cxnLst/>
              <a:rect l="l" t="t" r="r" b="b"/>
              <a:pathLst>
                <a:path w="8371" h="4415" extrusionOk="0">
                  <a:moveTo>
                    <a:pt x="6228" y="1"/>
                  </a:moveTo>
                  <a:cubicBezTo>
                    <a:pt x="6184" y="1"/>
                    <a:pt x="6140" y="2"/>
                    <a:pt x="6096" y="5"/>
                  </a:cubicBezTo>
                  <a:lnTo>
                    <a:pt x="2024" y="255"/>
                  </a:lnTo>
                  <a:cubicBezTo>
                    <a:pt x="881" y="326"/>
                    <a:pt x="0" y="1315"/>
                    <a:pt x="72" y="2458"/>
                  </a:cubicBezTo>
                  <a:cubicBezTo>
                    <a:pt x="140" y="3568"/>
                    <a:pt x="1057" y="4414"/>
                    <a:pt x="2154" y="4414"/>
                  </a:cubicBezTo>
                  <a:cubicBezTo>
                    <a:pt x="2198" y="4414"/>
                    <a:pt x="2242" y="4413"/>
                    <a:pt x="2286" y="4410"/>
                  </a:cubicBezTo>
                  <a:lnTo>
                    <a:pt x="6358" y="4160"/>
                  </a:lnTo>
                  <a:cubicBezTo>
                    <a:pt x="7501" y="4089"/>
                    <a:pt x="8370" y="3101"/>
                    <a:pt x="8299" y="1946"/>
                  </a:cubicBezTo>
                  <a:cubicBezTo>
                    <a:pt x="8230" y="847"/>
                    <a:pt x="7314" y="1"/>
                    <a:pt x="6228" y="1"/>
                  </a:cubicBez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89" name="Google Shape;789;p59"/>
            <p:cNvSpPr/>
            <p:nvPr/>
          </p:nvSpPr>
          <p:spPr>
            <a:xfrm>
              <a:off x="4528825" y="4102900"/>
              <a:ext cx="185475" cy="97850"/>
            </a:xfrm>
            <a:custGeom>
              <a:avLst/>
              <a:gdLst/>
              <a:ahLst/>
              <a:cxnLst/>
              <a:rect l="l" t="t" r="r" b="b"/>
              <a:pathLst>
                <a:path w="7419" h="3914" extrusionOk="0">
                  <a:moveTo>
                    <a:pt x="5536" y="1"/>
                  </a:moveTo>
                  <a:cubicBezTo>
                    <a:pt x="5493" y="1"/>
                    <a:pt x="5449" y="2"/>
                    <a:pt x="5406" y="5"/>
                  </a:cubicBezTo>
                  <a:lnTo>
                    <a:pt x="1798" y="219"/>
                  </a:lnTo>
                  <a:cubicBezTo>
                    <a:pt x="775" y="291"/>
                    <a:pt x="1" y="1160"/>
                    <a:pt x="60" y="2184"/>
                  </a:cubicBezTo>
                  <a:cubicBezTo>
                    <a:pt x="129" y="3159"/>
                    <a:pt x="939" y="3914"/>
                    <a:pt x="1914" y="3914"/>
                  </a:cubicBezTo>
                  <a:cubicBezTo>
                    <a:pt x="1951" y="3914"/>
                    <a:pt x="1988" y="3913"/>
                    <a:pt x="2025" y="3910"/>
                  </a:cubicBezTo>
                  <a:lnTo>
                    <a:pt x="5632" y="3684"/>
                  </a:lnTo>
                  <a:cubicBezTo>
                    <a:pt x="6644" y="3625"/>
                    <a:pt x="7418" y="2744"/>
                    <a:pt x="7359" y="1732"/>
                  </a:cubicBezTo>
                  <a:cubicBezTo>
                    <a:pt x="7302" y="752"/>
                    <a:pt x="6492" y="1"/>
                    <a:pt x="5536" y="1"/>
                  </a:cubicBez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90" name="Google Shape;790;p59"/>
            <p:cNvSpPr/>
            <p:nvPr/>
          </p:nvSpPr>
          <p:spPr>
            <a:xfrm>
              <a:off x="4529425" y="4200875"/>
              <a:ext cx="163150" cy="86200"/>
            </a:xfrm>
            <a:custGeom>
              <a:avLst/>
              <a:gdLst/>
              <a:ahLst/>
              <a:cxnLst/>
              <a:rect l="l" t="t" r="r" b="b"/>
              <a:pathLst>
                <a:path w="6526" h="3448" extrusionOk="0">
                  <a:moveTo>
                    <a:pt x="4839" y="1"/>
                  </a:moveTo>
                  <a:cubicBezTo>
                    <a:pt x="4810" y="1"/>
                    <a:pt x="4781" y="2"/>
                    <a:pt x="4751" y="3"/>
                  </a:cubicBezTo>
                  <a:lnTo>
                    <a:pt x="1572" y="206"/>
                  </a:lnTo>
                  <a:cubicBezTo>
                    <a:pt x="679" y="253"/>
                    <a:pt x="0" y="1027"/>
                    <a:pt x="48" y="1932"/>
                  </a:cubicBezTo>
                  <a:cubicBezTo>
                    <a:pt x="105" y="2788"/>
                    <a:pt x="819" y="3448"/>
                    <a:pt x="1665" y="3448"/>
                  </a:cubicBezTo>
                  <a:cubicBezTo>
                    <a:pt x="1702" y="3448"/>
                    <a:pt x="1738" y="3447"/>
                    <a:pt x="1774" y="3444"/>
                  </a:cubicBezTo>
                  <a:lnTo>
                    <a:pt x="4953" y="3254"/>
                  </a:lnTo>
                  <a:cubicBezTo>
                    <a:pt x="5846" y="3194"/>
                    <a:pt x="6525" y="2420"/>
                    <a:pt x="6477" y="1527"/>
                  </a:cubicBezTo>
                  <a:cubicBezTo>
                    <a:pt x="6420" y="664"/>
                    <a:pt x="5695" y="1"/>
                    <a:pt x="4839" y="1"/>
                  </a:cubicBezTo>
                  <a:close/>
                </a:path>
              </a:pathLst>
            </a:custGeom>
            <a:solidFill>
              <a:srgbClr val="DC663B"/>
            </a:solidFill>
            <a:ln>
              <a:noFill/>
            </a:ln>
          </p:spPr>
          <p:txBody>
            <a:bodyPr spcFirstLastPara="1" wrap="square" lIns="121900" tIns="121900" rIns="121900" bIns="121900" anchor="ctr" anchorCtr="0">
              <a:noAutofit/>
            </a:bodyPr>
            <a:lstStyle/>
            <a:p>
              <a:endParaRPr sz="2400"/>
            </a:p>
          </p:txBody>
        </p:sp>
        <p:sp>
          <p:nvSpPr>
            <p:cNvPr id="791" name="Google Shape;791;p59"/>
            <p:cNvSpPr/>
            <p:nvPr/>
          </p:nvSpPr>
          <p:spPr>
            <a:xfrm>
              <a:off x="3549250" y="2850775"/>
              <a:ext cx="318200" cy="465350"/>
            </a:xfrm>
            <a:custGeom>
              <a:avLst/>
              <a:gdLst/>
              <a:ahLst/>
              <a:cxnLst/>
              <a:rect l="l" t="t" r="r" b="b"/>
              <a:pathLst>
                <a:path w="12728" h="18614" extrusionOk="0">
                  <a:moveTo>
                    <a:pt x="9585" y="1"/>
                  </a:moveTo>
                  <a:cubicBezTo>
                    <a:pt x="7025" y="96"/>
                    <a:pt x="3822" y="2989"/>
                    <a:pt x="2739" y="4799"/>
                  </a:cubicBezTo>
                  <a:cubicBezTo>
                    <a:pt x="1643" y="6609"/>
                    <a:pt x="0" y="6775"/>
                    <a:pt x="0" y="6775"/>
                  </a:cubicBezTo>
                  <a:lnTo>
                    <a:pt x="1738" y="17027"/>
                  </a:lnTo>
                  <a:lnTo>
                    <a:pt x="2500" y="16896"/>
                  </a:lnTo>
                  <a:cubicBezTo>
                    <a:pt x="5165" y="18349"/>
                    <a:pt x="8575" y="18614"/>
                    <a:pt x="10706" y="18614"/>
                  </a:cubicBezTo>
                  <a:cubicBezTo>
                    <a:pt x="11927" y="18614"/>
                    <a:pt x="12728" y="18527"/>
                    <a:pt x="12728" y="18527"/>
                  </a:cubicBezTo>
                  <a:lnTo>
                    <a:pt x="9585" y="1"/>
                  </a:ln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792" name="Google Shape;792;p59"/>
            <p:cNvSpPr/>
            <p:nvPr/>
          </p:nvSpPr>
          <p:spPr>
            <a:xfrm>
              <a:off x="3504000" y="2988000"/>
              <a:ext cx="94675" cy="329525"/>
            </a:xfrm>
            <a:custGeom>
              <a:avLst/>
              <a:gdLst/>
              <a:ahLst/>
              <a:cxnLst/>
              <a:rect l="l" t="t" r="r" b="b"/>
              <a:pathLst>
                <a:path w="3787" h="13181" extrusionOk="0">
                  <a:moveTo>
                    <a:pt x="1584" y="0"/>
                  </a:moveTo>
                  <a:lnTo>
                    <a:pt x="0" y="274"/>
                  </a:lnTo>
                  <a:lnTo>
                    <a:pt x="2191" y="13181"/>
                  </a:lnTo>
                  <a:lnTo>
                    <a:pt x="3787" y="12907"/>
                  </a:lnTo>
                  <a:lnTo>
                    <a:pt x="1584"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93" name="Google Shape;793;p59"/>
            <p:cNvSpPr/>
            <p:nvPr/>
          </p:nvSpPr>
          <p:spPr>
            <a:xfrm>
              <a:off x="2188950" y="2962700"/>
              <a:ext cx="1375500" cy="639375"/>
            </a:xfrm>
            <a:custGeom>
              <a:avLst/>
              <a:gdLst/>
              <a:ahLst/>
              <a:cxnLst/>
              <a:rect l="l" t="t" r="r" b="b"/>
              <a:pathLst>
                <a:path w="55020" h="25575" extrusionOk="0">
                  <a:moveTo>
                    <a:pt x="52388" y="0"/>
                  </a:moveTo>
                  <a:lnTo>
                    <a:pt x="1" y="9632"/>
                  </a:lnTo>
                  <a:lnTo>
                    <a:pt x="1" y="25575"/>
                  </a:lnTo>
                  <a:lnTo>
                    <a:pt x="55019" y="15455"/>
                  </a:lnTo>
                  <a:lnTo>
                    <a:pt x="52388" y="0"/>
                  </a:lnTo>
                  <a:close/>
                </a:path>
              </a:pathLst>
            </a:custGeom>
            <a:solidFill>
              <a:srgbClr val="F99900"/>
            </a:solidFill>
            <a:ln>
              <a:noFill/>
            </a:ln>
          </p:spPr>
          <p:txBody>
            <a:bodyPr spcFirstLastPara="1" wrap="square" lIns="121900" tIns="121900" rIns="121900" bIns="121900" anchor="ctr" anchorCtr="0">
              <a:noAutofit/>
            </a:bodyPr>
            <a:lstStyle/>
            <a:p>
              <a:endParaRPr sz="2400"/>
            </a:p>
          </p:txBody>
        </p:sp>
        <p:sp>
          <p:nvSpPr>
            <p:cNvPr id="794" name="Google Shape;794;p59"/>
            <p:cNvSpPr/>
            <p:nvPr/>
          </p:nvSpPr>
          <p:spPr>
            <a:xfrm>
              <a:off x="3476025" y="3280300"/>
              <a:ext cx="49125" cy="49125"/>
            </a:xfrm>
            <a:custGeom>
              <a:avLst/>
              <a:gdLst/>
              <a:ahLst/>
              <a:cxnLst/>
              <a:rect l="l" t="t" r="r" b="b"/>
              <a:pathLst>
                <a:path w="1965" h="1965" extrusionOk="0">
                  <a:moveTo>
                    <a:pt x="977" y="0"/>
                  </a:moveTo>
                  <a:cubicBezTo>
                    <a:pt x="441" y="0"/>
                    <a:pt x="0" y="441"/>
                    <a:pt x="0" y="977"/>
                  </a:cubicBezTo>
                  <a:cubicBezTo>
                    <a:pt x="0" y="1524"/>
                    <a:pt x="441" y="1965"/>
                    <a:pt x="977" y="1965"/>
                  </a:cubicBezTo>
                  <a:cubicBezTo>
                    <a:pt x="1524" y="1965"/>
                    <a:pt x="1965" y="1524"/>
                    <a:pt x="1965" y="977"/>
                  </a:cubicBezTo>
                  <a:cubicBezTo>
                    <a:pt x="1965" y="441"/>
                    <a:pt x="1524" y="0"/>
                    <a:pt x="977"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95" name="Google Shape;795;p59"/>
            <p:cNvSpPr/>
            <p:nvPr/>
          </p:nvSpPr>
          <p:spPr>
            <a:xfrm>
              <a:off x="3744500" y="2797300"/>
              <a:ext cx="269400" cy="564775"/>
            </a:xfrm>
            <a:custGeom>
              <a:avLst/>
              <a:gdLst/>
              <a:ahLst/>
              <a:cxnLst/>
              <a:rect l="l" t="t" r="r" b="b"/>
              <a:pathLst>
                <a:path w="10776" h="22591" extrusionOk="0">
                  <a:moveTo>
                    <a:pt x="5416" y="1"/>
                  </a:moveTo>
                  <a:cubicBezTo>
                    <a:pt x="5295" y="1"/>
                    <a:pt x="5172" y="11"/>
                    <a:pt x="5049" y="32"/>
                  </a:cubicBezTo>
                  <a:lnTo>
                    <a:pt x="1989" y="556"/>
                  </a:lnTo>
                  <a:cubicBezTo>
                    <a:pt x="798" y="758"/>
                    <a:pt x="1" y="1890"/>
                    <a:pt x="203" y="3068"/>
                  </a:cubicBezTo>
                  <a:lnTo>
                    <a:pt x="3215" y="20773"/>
                  </a:lnTo>
                  <a:cubicBezTo>
                    <a:pt x="3397" y="21839"/>
                    <a:pt x="4323" y="22590"/>
                    <a:pt x="5361" y="22590"/>
                  </a:cubicBezTo>
                  <a:cubicBezTo>
                    <a:pt x="5482" y="22590"/>
                    <a:pt x="5604" y="22580"/>
                    <a:pt x="5728" y="22559"/>
                  </a:cubicBezTo>
                  <a:lnTo>
                    <a:pt x="8787" y="22035"/>
                  </a:lnTo>
                  <a:cubicBezTo>
                    <a:pt x="9978" y="21833"/>
                    <a:pt x="10776" y="20701"/>
                    <a:pt x="10573" y="19523"/>
                  </a:cubicBezTo>
                  <a:lnTo>
                    <a:pt x="7561" y="1818"/>
                  </a:lnTo>
                  <a:cubicBezTo>
                    <a:pt x="7380" y="752"/>
                    <a:pt x="6454" y="1"/>
                    <a:pt x="5416" y="1"/>
                  </a:cubicBezTo>
                  <a:close/>
                </a:path>
              </a:pathLst>
            </a:custGeom>
            <a:solidFill>
              <a:srgbClr val="252D48"/>
            </a:solidFill>
            <a:ln>
              <a:noFill/>
            </a:ln>
          </p:spPr>
          <p:txBody>
            <a:bodyPr spcFirstLastPara="1" wrap="square" lIns="121900" tIns="121900" rIns="121900" bIns="121900" anchor="ctr" anchorCtr="0">
              <a:noAutofit/>
            </a:bodyPr>
            <a:lstStyle/>
            <a:p>
              <a:endParaRPr sz="2400"/>
            </a:p>
          </p:txBody>
        </p:sp>
        <p:sp>
          <p:nvSpPr>
            <p:cNvPr id="796" name="Google Shape;796;p59"/>
            <p:cNvSpPr/>
            <p:nvPr/>
          </p:nvSpPr>
          <p:spPr>
            <a:xfrm>
              <a:off x="4465725" y="2306075"/>
              <a:ext cx="302450" cy="302425"/>
            </a:xfrm>
            <a:custGeom>
              <a:avLst/>
              <a:gdLst/>
              <a:ahLst/>
              <a:cxnLst/>
              <a:rect l="l" t="t" r="r" b="b"/>
              <a:pathLst>
                <a:path w="12098" h="12097" extrusionOk="0">
                  <a:moveTo>
                    <a:pt x="6049" y="0"/>
                  </a:moveTo>
                  <a:cubicBezTo>
                    <a:pt x="2715" y="0"/>
                    <a:pt x="0" y="2715"/>
                    <a:pt x="0" y="6049"/>
                  </a:cubicBezTo>
                  <a:cubicBezTo>
                    <a:pt x="0" y="9394"/>
                    <a:pt x="2715" y="12097"/>
                    <a:pt x="6049" y="12097"/>
                  </a:cubicBezTo>
                  <a:cubicBezTo>
                    <a:pt x="9383" y="12097"/>
                    <a:pt x="12097" y="9394"/>
                    <a:pt x="12097" y="6049"/>
                  </a:cubicBezTo>
                  <a:cubicBezTo>
                    <a:pt x="12097" y="2715"/>
                    <a:pt x="9383" y="0"/>
                    <a:pt x="6049" y="0"/>
                  </a:cubicBezTo>
                  <a:close/>
                </a:path>
              </a:pathLst>
            </a:custGeom>
            <a:solidFill>
              <a:srgbClr val="F99900"/>
            </a:solidFill>
            <a:ln>
              <a:noFill/>
            </a:ln>
          </p:spPr>
          <p:txBody>
            <a:bodyPr spcFirstLastPara="1" wrap="square" lIns="121900" tIns="121900" rIns="121900" bIns="121900" anchor="ctr" anchorCtr="0">
              <a:noAutofit/>
            </a:bodyPr>
            <a:lstStyle/>
            <a:p>
              <a:endParaRPr sz="2400"/>
            </a:p>
          </p:txBody>
        </p:sp>
        <p:sp>
          <p:nvSpPr>
            <p:cNvPr id="797" name="Google Shape;797;p59"/>
            <p:cNvSpPr/>
            <p:nvPr/>
          </p:nvSpPr>
          <p:spPr>
            <a:xfrm>
              <a:off x="4489525" y="2288200"/>
              <a:ext cx="185475" cy="370900"/>
            </a:xfrm>
            <a:custGeom>
              <a:avLst/>
              <a:gdLst/>
              <a:ahLst/>
              <a:cxnLst/>
              <a:rect l="l" t="t" r="r" b="b"/>
              <a:pathLst>
                <a:path w="7419" h="14836" extrusionOk="0">
                  <a:moveTo>
                    <a:pt x="1" y="1"/>
                  </a:moveTo>
                  <a:lnTo>
                    <a:pt x="2525" y="14836"/>
                  </a:lnTo>
                  <a:lnTo>
                    <a:pt x="7419" y="12431"/>
                  </a:lnTo>
                  <a:lnTo>
                    <a:pt x="5418" y="656"/>
                  </a:lnTo>
                  <a:lnTo>
                    <a:pt x="1"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98" name="Google Shape;798;p59"/>
            <p:cNvSpPr/>
            <p:nvPr/>
          </p:nvSpPr>
          <p:spPr>
            <a:xfrm>
              <a:off x="3507875" y="2469175"/>
              <a:ext cx="302425" cy="302150"/>
            </a:xfrm>
            <a:custGeom>
              <a:avLst/>
              <a:gdLst/>
              <a:ahLst/>
              <a:cxnLst/>
              <a:rect l="l" t="t" r="r" b="b"/>
              <a:pathLst>
                <a:path w="12097" h="12086" extrusionOk="0">
                  <a:moveTo>
                    <a:pt x="6049" y="1"/>
                  </a:moveTo>
                  <a:cubicBezTo>
                    <a:pt x="2715" y="1"/>
                    <a:pt x="0" y="2704"/>
                    <a:pt x="0" y="6049"/>
                  </a:cubicBezTo>
                  <a:cubicBezTo>
                    <a:pt x="0" y="9383"/>
                    <a:pt x="2715" y="12086"/>
                    <a:pt x="6049" y="12086"/>
                  </a:cubicBezTo>
                  <a:cubicBezTo>
                    <a:pt x="9394" y="12086"/>
                    <a:pt x="12097" y="9383"/>
                    <a:pt x="12097" y="6049"/>
                  </a:cubicBezTo>
                  <a:cubicBezTo>
                    <a:pt x="12097" y="2704"/>
                    <a:pt x="9394" y="1"/>
                    <a:pt x="604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799" name="Google Shape;799;p59"/>
            <p:cNvSpPr/>
            <p:nvPr/>
          </p:nvSpPr>
          <p:spPr>
            <a:xfrm>
              <a:off x="4444600" y="1993450"/>
              <a:ext cx="248850" cy="944050"/>
            </a:xfrm>
            <a:custGeom>
              <a:avLst/>
              <a:gdLst/>
              <a:ahLst/>
              <a:cxnLst/>
              <a:rect l="l" t="t" r="r" b="b"/>
              <a:pathLst>
                <a:path w="9954" h="37762" extrusionOk="0">
                  <a:moveTo>
                    <a:pt x="2100" y="0"/>
                  </a:moveTo>
                  <a:cubicBezTo>
                    <a:pt x="1992" y="0"/>
                    <a:pt x="1884" y="9"/>
                    <a:pt x="1774" y="27"/>
                  </a:cubicBezTo>
                  <a:cubicBezTo>
                    <a:pt x="715" y="206"/>
                    <a:pt x="0" y="1218"/>
                    <a:pt x="179" y="2278"/>
                  </a:cubicBezTo>
                  <a:lnTo>
                    <a:pt x="5941" y="36139"/>
                  </a:lnTo>
                  <a:cubicBezTo>
                    <a:pt x="6102" y="37089"/>
                    <a:pt x="6932" y="37762"/>
                    <a:pt x="7866" y="37762"/>
                  </a:cubicBezTo>
                  <a:cubicBezTo>
                    <a:pt x="7973" y="37762"/>
                    <a:pt x="8082" y="37753"/>
                    <a:pt x="8192" y="37735"/>
                  </a:cubicBezTo>
                  <a:cubicBezTo>
                    <a:pt x="9239" y="37556"/>
                    <a:pt x="9954" y="36544"/>
                    <a:pt x="9775" y="35484"/>
                  </a:cubicBezTo>
                  <a:lnTo>
                    <a:pt x="4013" y="1623"/>
                  </a:lnTo>
                  <a:cubicBezTo>
                    <a:pt x="3852" y="673"/>
                    <a:pt x="3032" y="0"/>
                    <a:pt x="2100" y="0"/>
                  </a:cubicBezTo>
                  <a:close/>
                </a:path>
              </a:pathLst>
            </a:custGeom>
            <a:solidFill>
              <a:srgbClr val="F99900"/>
            </a:solidFill>
            <a:ln>
              <a:noFill/>
            </a:ln>
          </p:spPr>
          <p:txBody>
            <a:bodyPr spcFirstLastPara="1" wrap="square" lIns="121900" tIns="121900" rIns="121900" bIns="121900" anchor="ctr" anchorCtr="0">
              <a:noAutofit/>
            </a:bodyPr>
            <a:lstStyle/>
            <a:p>
              <a:endParaRPr sz="2400"/>
            </a:p>
          </p:txBody>
        </p:sp>
        <p:sp>
          <p:nvSpPr>
            <p:cNvPr id="800" name="Google Shape;800;p59"/>
            <p:cNvSpPr/>
            <p:nvPr/>
          </p:nvSpPr>
          <p:spPr>
            <a:xfrm>
              <a:off x="3629300" y="2382375"/>
              <a:ext cx="335500" cy="428725"/>
            </a:xfrm>
            <a:custGeom>
              <a:avLst/>
              <a:gdLst/>
              <a:ahLst/>
              <a:cxnLst/>
              <a:rect l="l" t="t" r="r" b="b"/>
              <a:pathLst>
                <a:path w="13420" h="17149" extrusionOk="0">
                  <a:moveTo>
                    <a:pt x="9095" y="1"/>
                  </a:moveTo>
                  <a:cubicBezTo>
                    <a:pt x="8974" y="1"/>
                    <a:pt x="8851" y="11"/>
                    <a:pt x="8728" y="32"/>
                  </a:cubicBezTo>
                  <a:lnTo>
                    <a:pt x="1977" y="1187"/>
                  </a:lnTo>
                  <a:cubicBezTo>
                    <a:pt x="799" y="1389"/>
                    <a:pt x="1" y="2508"/>
                    <a:pt x="203" y="3687"/>
                  </a:cubicBezTo>
                  <a:lnTo>
                    <a:pt x="2180" y="15343"/>
                  </a:lnTo>
                  <a:cubicBezTo>
                    <a:pt x="2361" y="16399"/>
                    <a:pt x="3287" y="17149"/>
                    <a:pt x="4325" y="17149"/>
                  </a:cubicBezTo>
                  <a:cubicBezTo>
                    <a:pt x="4446" y="17149"/>
                    <a:pt x="4569" y="17139"/>
                    <a:pt x="4692" y="17117"/>
                  </a:cubicBezTo>
                  <a:lnTo>
                    <a:pt x="11443" y="15974"/>
                  </a:lnTo>
                  <a:cubicBezTo>
                    <a:pt x="12622" y="15772"/>
                    <a:pt x="13419" y="14653"/>
                    <a:pt x="13217" y="13462"/>
                  </a:cubicBezTo>
                  <a:lnTo>
                    <a:pt x="11240" y="1818"/>
                  </a:lnTo>
                  <a:cubicBezTo>
                    <a:pt x="11059" y="752"/>
                    <a:pt x="10133" y="1"/>
                    <a:pt x="9095" y="1"/>
                  </a:cubicBezTo>
                  <a:close/>
                </a:path>
              </a:pathLst>
            </a:custGeom>
            <a:solidFill>
              <a:srgbClr val="F99900"/>
            </a:solidFill>
            <a:ln>
              <a:noFill/>
            </a:ln>
          </p:spPr>
          <p:txBody>
            <a:bodyPr spcFirstLastPara="1" wrap="square" lIns="121900" tIns="121900" rIns="121900" bIns="121900" anchor="ctr" anchorCtr="0">
              <a:noAutofit/>
            </a:bodyPr>
            <a:lstStyle/>
            <a:p>
              <a:endParaRPr sz="2400"/>
            </a:p>
          </p:txBody>
        </p:sp>
        <p:sp>
          <p:nvSpPr>
            <p:cNvPr id="801" name="Google Shape;801;p59"/>
            <p:cNvSpPr/>
            <p:nvPr/>
          </p:nvSpPr>
          <p:spPr>
            <a:xfrm>
              <a:off x="3910300" y="2050375"/>
              <a:ext cx="682850" cy="846575"/>
            </a:xfrm>
            <a:custGeom>
              <a:avLst/>
              <a:gdLst/>
              <a:ahLst/>
              <a:cxnLst/>
              <a:rect l="l" t="t" r="r" b="b"/>
              <a:pathLst>
                <a:path w="27314" h="33863" extrusionOk="0">
                  <a:moveTo>
                    <a:pt x="21551" y="1"/>
                  </a:moveTo>
                  <a:cubicBezTo>
                    <a:pt x="13383" y="11514"/>
                    <a:pt x="0" y="15098"/>
                    <a:pt x="0" y="15098"/>
                  </a:cubicBezTo>
                  <a:lnTo>
                    <a:pt x="989" y="20920"/>
                  </a:lnTo>
                  <a:lnTo>
                    <a:pt x="1977" y="26742"/>
                  </a:lnTo>
                  <a:cubicBezTo>
                    <a:pt x="1977" y="26742"/>
                    <a:pt x="2553" y="26698"/>
                    <a:pt x="3568" y="26698"/>
                  </a:cubicBezTo>
                  <a:cubicBezTo>
                    <a:pt x="7525" y="26698"/>
                    <a:pt x="18151" y="27362"/>
                    <a:pt x="27313" y="33862"/>
                  </a:cubicBezTo>
                  <a:lnTo>
                    <a:pt x="24432" y="16931"/>
                  </a:lnTo>
                  <a:lnTo>
                    <a:pt x="21551"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02" name="Google Shape;802;p59"/>
            <p:cNvSpPr/>
            <p:nvPr/>
          </p:nvSpPr>
          <p:spPr>
            <a:xfrm>
              <a:off x="3678425" y="2692725"/>
              <a:ext cx="166425" cy="55975"/>
            </a:xfrm>
            <a:custGeom>
              <a:avLst/>
              <a:gdLst/>
              <a:ahLst/>
              <a:cxnLst/>
              <a:rect l="l" t="t" r="r" b="b"/>
              <a:pathLst>
                <a:path w="6657" h="2239" extrusionOk="0">
                  <a:moveTo>
                    <a:pt x="6466" y="0"/>
                  </a:moveTo>
                  <a:cubicBezTo>
                    <a:pt x="6394" y="322"/>
                    <a:pt x="6132" y="584"/>
                    <a:pt x="5787" y="643"/>
                  </a:cubicBezTo>
                  <a:lnTo>
                    <a:pt x="0" y="1632"/>
                  </a:lnTo>
                  <a:lnTo>
                    <a:pt x="108" y="2239"/>
                  </a:lnTo>
                  <a:lnTo>
                    <a:pt x="5894" y="1251"/>
                  </a:lnTo>
                  <a:cubicBezTo>
                    <a:pt x="6346" y="1179"/>
                    <a:pt x="6656" y="751"/>
                    <a:pt x="6573" y="298"/>
                  </a:cubicBezTo>
                  <a:cubicBezTo>
                    <a:pt x="6561" y="191"/>
                    <a:pt x="6513" y="96"/>
                    <a:pt x="6466"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03" name="Google Shape;803;p59"/>
            <p:cNvSpPr/>
            <p:nvPr/>
          </p:nvSpPr>
          <p:spPr>
            <a:xfrm>
              <a:off x="3659075" y="2585275"/>
              <a:ext cx="166425" cy="55975"/>
            </a:xfrm>
            <a:custGeom>
              <a:avLst/>
              <a:gdLst/>
              <a:ahLst/>
              <a:cxnLst/>
              <a:rect l="l" t="t" r="r" b="b"/>
              <a:pathLst>
                <a:path w="6657" h="2239" extrusionOk="0">
                  <a:moveTo>
                    <a:pt x="6466" y="0"/>
                  </a:moveTo>
                  <a:cubicBezTo>
                    <a:pt x="6394" y="322"/>
                    <a:pt x="6144" y="584"/>
                    <a:pt x="5799" y="643"/>
                  </a:cubicBezTo>
                  <a:lnTo>
                    <a:pt x="1" y="1631"/>
                  </a:lnTo>
                  <a:lnTo>
                    <a:pt x="108" y="2239"/>
                  </a:lnTo>
                  <a:lnTo>
                    <a:pt x="5894" y="1262"/>
                  </a:lnTo>
                  <a:cubicBezTo>
                    <a:pt x="6347" y="1179"/>
                    <a:pt x="6656" y="750"/>
                    <a:pt x="6573" y="298"/>
                  </a:cubicBezTo>
                  <a:cubicBezTo>
                    <a:pt x="6561" y="191"/>
                    <a:pt x="6525" y="96"/>
                    <a:pt x="6466"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04" name="Google Shape;804;p59"/>
            <p:cNvSpPr/>
            <p:nvPr/>
          </p:nvSpPr>
          <p:spPr>
            <a:xfrm>
              <a:off x="3641525" y="2476625"/>
              <a:ext cx="166400" cy="56275"/>
            </a:xfrm>
            <a:custGeom>
              <a:avLst/>
              <a:gdLst/>
              <a:ahLst/>
              <a:cxnLst/>
              <a:rect l="l" t="t" r="r" b="b"/>
              <a:pathLst>
                <a:path w="6656" h="2251" extrusionOk="0">
                  <a:moveTo>
                    <a:pt x="6465" y="0"/>
                  </a:moveTo>
                  <a:cubicBezTo>
                    <a:pt x="6394" y="322"/>
                    <a:pt x="6144" y="584"/>
                    <a:pt x="5798" y="643"/>
                  </a:cubicBezTo>
                  <a:lnTo>
                    <a:pt x="0" y="1632"/>
                  </a:lnTo>
                  <a:lnTo>
                    <a:pt x="107" y="2251"/>
                  </a:lnTo>
                  <a:lnTo>
                    <a:pt x="5906" y="1263"/>
                  </a:lnTo>
                  <a:cubicBezTo>
                    <a:pt x="6358" y="1179"/>
                    <a:pt x="6656" y="751"/>
                    <a:pt x="6584" y="298"/>
                  </a:cubicBezTo>
                  <a:cubicBezTo>
                    <a:pt x="6560" y="191"/>
                    <a:pt x="6525" y="96"/>
                    <a:pt x="6465"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05" name="Google Shape;805;p59"/>
            <p:cNvSpPr/>
            <p:nvPr/>
          </p:nvSpPr>
          <p:spPr>
            <a:xfrm>
              <a:off x="3738850" y="2779925"/>
              <a:ext cx="197075" cy="109275"/>
            </a:xfrm>
            <a:custGeom>
              <a:avLst/>
              <a:gdLst/>
              <a:ahLst/>
              <a:cxnLst/>
              <a:rect l="l" t="t" r="r" b="b"/>
              <a:pathLst>
                <a:path w="7883" h="4371" extrusionOk="0">
                  <a:moveTo>
                    <a:pt x="7347" y="1"/>
                  </a:moveTo>
                  <a:lnTo>
                    <a:pt x="0" y="1251"/>
                  </a:lnTo>
                  <a:lnTo>
                    <a:pt x="524" y="4371"/>
                  </a:lnTo>
                  <a:lnTo>
                    <a:pt x="7882" y="3120"/>
                  </a:lnTo>
                  <a:lnTo>
                    <a:pt x="7347" y="1"/>
                  </a:lnTo>
                  <a:close/>
                </a:path>
              </a:pathLst>
            </a:custGeom>
            <a:solidFill>
              <a:srgbClr val="1A1A1A"/>
            </a:solidFill>
            <a:ln>
              <a:noFill/>
            </a:ln>
          </p:spPr>
          <p:txBody>
            <a:bodyPr spcFirstLastPara="1" wrap="square" lIns="121900" tIns="121900" rIns="121900" bIns="121900" anchor="ctr" anchorCtr="0">
              <a:noAutofit/>
            </a:bodyPr>
            <a:lstStyle/>
            <a:p>
              <a:endParaRPr sz="2400"/>
            </a:p>
          </p:txBody>
        </p:sp>
        <p:sp>
          <p:nvSpPr>
            <p:cNvPr id="806" name="Google Shape;806;p59"/>
            <p:cNvSpPr/>
            <p:nvPr/>
          </p:nvSpPr>
          <p:spPr>
            <a:xfrm>
              <a:off x="3718300" y="2833400"/>
              <a:ext cx="204525" cy="120450"/>
            </a:xfrm>
            <a:custGeom>
              <a:avLst/>
              <a:gdLst/>
              <a:ahLst/>
              <a:cxnLst/>
              <a:rect l="l" t="t" r="r" b="b"/>
              <a:pathLst>
                <a:path w="8181" h="4818" extrusionOk="0">
                  <a:moveTo>
                    <a:pt x="6337" y="0"/>
                  </a:moveTo>
                  <a:cubicBezTo>
                    <a:pt x="6258" y="0"/>
                    <a:pt x="6177" y="6"/>
                    <a:pt x="6097" y="17"/>
                  </a:cubicBezTo>
                  <a:lnTo>
                    <a:pt x="1168" y="1089"/>
                  </a:lnTo>
                  <a:cubicBezTo>
                    <a:pt x="465" y="1374"/>
                    <a:pt x="1" y="1886"/>
                    <a:pt x="132" y="2827"/>
                  </a:cubicBezTo>
                  <a:lnTo>
                    <a:pt x="215" y="3208"/>
                  </a:lnTo>
                  <a:cubicBezTo>
                    <a:pt x="337" y="4079"/>
                    <a:pt x="162" y="4818"/>
                    <a:pt x="883" y="4818"/>
                  </a:cubicBezTo>
                  <a:cubicBezTo>
                    <a:pt x="940" y="4818"/>
                    <a:pt x="1003" y="4813"/>
                    <a:pt x="1072" y="4803"/>
                  </a:cubicBezTo>
                  <a:lnTo>
                    <a:pt x="6585" y="3422"/>
                  </a:lnTo>
                  <a:cubicBezTo>
                    <a:pt x="7526" y="3291"/>
                    <a:pt x="8180" y="2422"/>
                    <a:pt x="8038" y="1481"/>
                  </a:cubicBezTo>
                  <a:cubicBezTo>
                    <a:pt x="7918" y="621"/>
                    <a:pt x="7181" y="0"/>
                    <a:pt x="6337" y="0"/>
                  </a:cubicBez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807" name="Google Shape;807;p59"/>
            <p:cNvSpPr/>
            <p:nvPr/>
          </p:nvSpPr>
          <p:spPr>
            <a:xfrm>
              <a:off x="3860600" y="3012000"/>
              <a:ext cx="209275" cy="110375"/>
            </a:xfrm>
            <a:custGeom>
              <a:avLst/>
              <a:gdLst/>
              <a:ahLst/>
              <a:cxnLst/>
              <a:rect l="l" t="t" r="r" b="b"/>
              <a:pathLst>
                <a:path w="8371" h="4415" extrusionOk="0">
                  <a:moveTo>
                    <a:pt x="6217" y="1"/>
                  </a:moveTo>
                  <a:cubicBezTo>
                    <a:pt x="6173" y="1"/>
                    <a:pt x="6129" y="2"/>
                    <a:pt x="6084" y="5"/>
                  </a:cubicBezTo>
                  <a:lnTo>
                    <a:pt x="2012" y="255"/>
                  </a:lnTo>
                  <a:cubicBezTo>
                    <a:pt x="869" y="326"/>
                    <a:pt x="0" y="1314"/>
                    <a:pt x="72" y="2469"/>
                  </a:cubicBezTo>
                  <a:cubicBezTo>
                    <a:pt x="140" y="3568"/>
                    <a:pt x="1056" y="4414"/>
                    <a:pt x="2143" y="4414"/>
                  </a:cubicBezTo>
                  <a:cubicBezTo>
                    <a:pt x="2186" y="4414"/>
                    <a:pt x="2230" y="4413"/>
                    <a:pt x="2274" y="4410"/>
                  </a:cubicBezTo>
                  <a:lnTo>
                    <a:pt x="6346" y="4160"/>
                  </a:lnTo>
                  <a:cubicBezTo>
                    <a:pt x="7489" y="4089"/>
                    <a:pt x="8370" y="3100"/>
                    <a:pt x="8299" y="1957"/>
                  </a:cubicBezTo>
                  <a:cubicBezTo>
                    <a:pt x="8230" y="847"/>
                    <a:pt x="7314" y="1"/>
                    <a:pt x="6217" y="1"/>
                  </a:cubicBez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808" name="Google Shape;808;p59"/>
            <p:cNvSpPr/>
            <p:nvPr/>
          </p:nvSpPr>
          <p:spPr>
            <a:xfrm>
              <a:off x="3831425" y="2909600"/>
              <a:ext cx="209275" cy="110375"/>
            </a:xfrm>
            <a:custGeom>
              <a:avLst/>
              <a:gdLst/>
              <a:ahLst/>
              <a:cxnLst/>
              <a:rect l="l" t="t" r="r" b="b"/>
              <a:pathLst>
                <a:path w="8371" h="4415" extrusionOk="0">
                  <a:moveTo>
                    <a:pt x="6217" y="1"/>
                  </a:moveTo>
                  <a:cubicBezTo>
                    <a:pt x="6173" y="1"/>
                    <a:pt x="6129" y="2"/>
                    <a:pt x="6084" y="5"/>
                  </a:cubicBezTo>
                  <a:lnTo>
                    <a:pt x="2024" y="255"/>
                  </a:lnTo>
                  <a:cubicBezTo>
                    <a:pt x="869" y="327"/>
                    <a:pt x="0" y="1315"/>
                    <a:pt x="72" y="2458"/>
                  </a:cubicBezTo>
                  <a:cubicBezTo>
                    <a:pt x="140" y="3568"/>
                    <a:pt x="1057" y="4414"/>
                    <a:pt x="2143" y="4414"/>
                  </a:cubicBezTo>
                  <a:cubicBezTo>
                    <a:pt x="2187" y="4414"/>
                    <a:pt x="2230" y="4413"/>
                    <a:pt x="2274" y="4410"/>
                  </a:cubicBezTo>
                  <a:lnTo>
                    <a:pt x="6346" y="4160"/>
                  </a:lnTo>
                  <a:cubicBezTo>
                    <a:pt x="7489" y="4089"/>
                    <a:pt x="8370" y="3101"/>
                    <a:pt x="8299" y="1946"/>
                  </a:cubicBezTo>
                  <a:cubicBezTo>
                    <a:pt x="8230" y="847"/>
                    <a:pt x="7314" y="1"/>
                    <a:pt x="6217" y="1"/>
                  </a:cubicBez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809" name="Google Shape;809;p59"/>
            <p:cNvSpPr/>
            <p:nvPr/>
          </p:nvSpPr>
          <p:spPr>
            <a:xfrm>
              <a:off x="3877850" y="3118550"/>
              <a:ext cx="185475" cy="97850"/>
            </a:xfrm>
            <a:custGeom>
              <a:avLst/>
              <a:gdLst/>
              <a:ahLst/>
              <a:cxnLst/>
              <a:rect l="l" t="t" r="r" b="b"/>
              <a:pathLst>
                <a:path w="7419" h="3914" extrusionOk="0">
                  <a:moveTo>
                    <a:pt x="5525" y="1"/>
                  </a:moveTo>
                  <a:cubicBezTo>
                    <a:pt x="5482" y="1"/>
                    <a:pt x="5438" y="2"/>
                    <a:pt x="5394" y="5"/>
                  </a:cubicBezTo>
                  <a:lnTo>
                    <a:pt x="1787" y="220"/>
                  </a:lnTo>
                  <a:cubicBezTo>
                    <a:pt x="775" y="291"/>
                    <a:pt x="1" y="1160"/>
                    <a:pt x="60" y="2184"/>
                  </a:cubicBezTo>
                  <a:cubicBezTo>
                    <a:pt x="118" y="3159"/>
                    <a:pt x="938" y="3914"/>
                    <a:pt x="1903" y="3914"/>
                  </a:cubicBezTo>
                  <a:cubicBezTo>
                    <a:pt x="1940" y="3914"/>
                    <a:pt x="1976" y="3913"/>
                    <a:pt x="2013" y="3910"/>
                  </a:cubicBezTo>
                  <a:lnTo>
                    <a:pt x="5620" y="3684"/>
                  </a:lnTo>
                  <a:cubicBezTo>
                    <a:pt x="6644" y="3625"/>
                    <a:pt x="7418" y="2744"/>
                    <a:pt x="7347" y="1732"/>
                  </a:cubicBezTo>
                  <a:cubicBezTo>
                    <a:pt x="7290" y="752"/>
                    <a:pt x="6491" y="1"/>
                    <a:pt x="5525" y="1"/>
                  </a:cubicBez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810" name="Google Shape;810;p59"/>
            <p:cNvSpPr/>
            <p:nvPr/>
          </p:nvSpPr>
          <p:spPr>
            <a:xfrm>
              <a:off x="3878150" y="3216550"/>
              <a:ext cx="163450" cy="86175"/>
            </a:xfrm>
            <a:custGeom>
              <a:avLst/>
              <a:gdLst/>
              <a:ahLst/>
              <a:cxnLst/>
              <a:rect l="l" t="t" r="r" b="b"/>
              <a:pathLst>
                <a:path w="6538" h="3447" extrusionOk="0">
                  <a:moveTo>
                    <a:pt x="4851" y="0"/>
                  </a:moveTo>
                  <a:cubicBezTo>
                    <a:pt x="4822" y="0"/>
                    <a:pt x="4793" y="1"/>
                    <a:pt x="4763" y="2"/>
                  </a:cubicBezTo>
                  <a:lnTo>
                    <a:pt x="1584" y="205"/>
                  </a:lnTo>
                  <a:cubicBezTo>
                    <a:pt x="679" y="252"/>
                    <a:pt x="1" y="1026"/>
                    <a:pt x="60" y="1931"/>
                  </a:cubicBezTo>
                  <a:cubicBezTo>
                    <a:pt x="117" y="2788"/>
                    <a:pt x="820" y="3447"/>
                    <a:pt x="1676" y="3447"/>
                  </a:cubicBezTo>
                  <a:cubicBezTo>
                    <a:pt x="1713" y="3447"/>
                    <a:pt x="1749" y="3446"/>
                    <a:pt x="1786" y="3443"/>
                  </a:cubicBezTo>
                  <a:lnTo>
                    <a:pt x="4965" y="3253"/>
                  </a:lnTo>
                  <a:cubicBezTo>
                    <a:pt x="5858" y="3193"/>
                    <a:pt x="6537" y="2419"/>
                    <a:pt x="6478" y="1526"/>
                  </a:cubicBezTo>
                  <a:cubicBezTo>
                    <a:pt x="6431" y="663"/>
                    <a:pt x="5707" y="0"/>
                    <a:pt x="4851" y="0"/>
                  </a:cubicBezTo>
                  <a:close/>
                </a:path>
              </a:pathLst>
            </a:custGeom>
            <a:solidFill>
              <a:srgbClr val="F8D4A9"/>
            </a:solidFill>
            <a:ln>
              <a:noFill/>
            </a:ln>
          </p:spPr>
          <p:txBody>
            <a:bodyPr spcFirstLastPara="1" wrap="square" lIns="121900" tIns="121900" rIns="121900" bIns="121900" anchor="ctr" anchorCtr="0">
              <a:noAutofit/>
            </a:bodyPr>
            <a:lstStyle/>
            <a:p>
              <a:endParaRPr sz="2400"/>
            </a:p>
          </p:txBody>
        </p:sp>
        <p:sp>
          <p:nvSpPr>
            <p:cNvPr id="811" name="Google Shape;811;p59"/>
            <p:cNvSpPr/>
            <p:nvPr/>
          </p:nvSpPr>
          <p:spPr>
            <a:xfrm>
              <a:off x="2897975" y="1865825"/>
              <a:ext cx="318500" cy="465350"/>
            </a:xfrm>
            <a:custGeom>
              <a:avLst/>
              <a:gdLst/>
              <a:ahLst/>
              <a:cxnLst/>
              <a:rect l="l" t="t" r="r" b="b"/>
              <a:pathLst>
                <a:path w="12740" h="18614" extrusionOk="0">
                  <a:moveTo>
                    <a:pt x="9585" y="1"/>
                  </a:moveTo>
                  <a:cubicBezTo>
                    <a:pt x="7037" y="96"/>
                    <a:pt x="3834" y="2989"/>
                    <a:pt x="2739" y="4799"/>
                  </a:cubicBezTo>
                  <a:cubicBezTo>
                    <a:pt x="1655" y="6609"/>
                    <a:pt x="0" y="6776"/>
                    <a:pt x="0" y="6776"/>
                  </a:cubicBezTo>
                  <a:lnTo>
                    <a:pt x="1750" y="17027"/>
                  </a:lnTo>
                  <a:lnTo>
                    <a:pt x="2512" y="16896"/>
                  </a:lnTo>
                  <a:cubicBezTo>
                    <a:pt x="5177" y="18349"/>
                    <a:pt x="8587" y="18614"/>
                    <a:pt x="10718" y="18614"/>
                  </a:cubicBezTo>
                  <a:cubicBezTo>
                    <a:pt x="11939" y="18614"/>
                    <a:pt x="12740" y="18527"/>
                    <a:pt x="12740" y="18527"/>
                  </a:cubicBezTo>
                  <a:lnTo>
                    <a:pt x="9585" y="1"/>
                  </a:lnTo>
                  <a:close/>
                </a:path>
              </a:pathLst>
            </a:custGeom>
            <a:solidFill>
              <a:srgbClr val="FFC09A"/>
            </a:solidFill>
            <a:ln>
              <a:noFill/>
            </a:ln>
          </p:spPr>
          <p:txBody>
            <a:bodyPr spcFirstLastPara="1" wrap="square" lIns="121900" tIns="121900" rIns="121900" bIns="121900" anchor="ctr" anchorCtr="0">
              <a:noAutofit/>
            </a:bodyPr>
            <a:lstStyle/>
            <a:p>
              <a:endParaRPr sz="2400"/>
            </a:p>
          </p:txBody>
        </p:sp>
        <p:sp>
          <p:nvSpPr>
            <p:cNvPr id="812" name="Google Shape;812;p59"/>
            <p:cNvSpPr/>
            <p:nvPr/>
          </p:nvSpPr>
          <p:spPr>
            <a:xfrm>
              <a:off x="2853025" y="2003050"/>
              <a:ext cx="94375" cy="329225"/>
            </a:xfrm>
            <a:custGeom>
              <a:avLst/>
              <a:gdLst/>
              <a:ahLst/>
              <a:cxnLst/>
              <a:rect l="l" t="t" r="r" b="b"/>
              <a:pathLst>
                <a:path w="3775" h="13169" extrusionOk="0">
                  <a:moveTo>
                    <a:pt x="1584" y="1"/>
                  </a:moveTo>
                  <a:lnTo>
                    <a:pt x="0" y="263"/>
                  </a:lnTo>
                  <a:lnTo>
                    <a:pt x="2191" y="13169"/>
                  </a:lnTo>
                  <a:lnTo>
                    <a:pt x="3775" y="12907"/>
                  </a:lnTo>
                  <a:lnTo>
                    <a:pt x="1584"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13" name="Google Shape;813;p59"/>
            <p:cNvSpPr/>
            <p:nvPr/>
          </p:nvSpPr>
          <p:spPr>
            <a:xfrm>
              <a:off x="2188950" y="1977750"/>
              <a:ext cx="724225" cy="519725"/>
            </a:xfrm>
            <a:custGeom>
              <a:avLst/>
              <a:gdLst/>
              <a:ahLst/>
              <a:cxnLst/>
              <a:rect l="l" t="t" r="r" b="b"/>
              <a:pathLst>
                <a:path w="28969" h="20789" extrusionOk="0">
                  <a:moveTo>
                    <a:pt x="26337" y="1"/>
                  </a:moveTo>
                  <a:lnTo>
                    <a:pt x="60" y="4835"/>
                  </a:lnTo>
                  <a:lnTo>
                    <a:pt x="1" y="20789"/>
                  </a:lnTo>
                  <a:lnTo>
                    <a:pt x="28968" y="15455"/>
                  </a:lnTo>
                  <a:lnTo>
                    <a:pt x="26337" y="1"/>
                  </a:lnTo>
                  <a:close/>
                </a:path>
              </a:pathLst>
            </a:custGeom>
            <a:solidFill>
              <a:srgbClr val="F37876"/>
            </a:solidFill>
            <a:ln>
              <a:noFill/>
            </a:ln>
          </p:spPr>
          <p:txBody>
            <a:bodyPr spcFirstLastPara="1" wrap="square" lIns="121900" tIns="121900" rIns="121900" bIns="121900" anchor="ctr" anchorCtr="0">
              <a:noAutofit/>
            </a:bodyPr>
            <a:lstStyle/>
            <a:p>
              <a:endParaRPr sz="2400"/>
            </a:p>
          </p:txBody>
        </p:sp>
        <p:sp>
          <p:nvSpPr>
            <p:cNvPr id="814" name="Google Shape;814;p59"/>
            <p:cNvSpPr/>
            <p:nvPr/>
          </p:nvSpPr>
          <p:spPr>
            <a:xfrm>
              <a:off x="2824750" y="2295350"/>
              <a:ext cx="49125" cy="49150"/>
            </a:xfrm>
            <a:custGeom>
              <a:avLst/>
              <a:gdLst/>
              <a:ahLst/>
              <a:cxnLst/>
              <a:rect l="l" t="t" r="r" b="b"/>
              <a:pathLst>
                <a:path w="1965" h="1966" extrusionOk="0">
                  <a:moveTo>
                    <a:pt x="989" y="1"/>
                  </a:moveTo>
                  <a:cubicBezTo>
                    <a:pt x="441" y="1"/>
                    <a:pt x="0" y="441"/>
                    <a:pt x="0" y="977"/>
                  </a:cubicBezTo>
                  <a:cubicBezTo>
                    <a:pt x="0" y="1525"/>
                    <a:pt x="441" y="1965"/>
                    <a:pt x="989" y="1965"/>
                  </a:cubicBezTo>
                  <a:cubicBezTo>
                    <a:pt x="1536" y="1965"/>
                    <a:pt x="1965" y="1525"/>
                    <a:pt x="1965" y="977"/>
                  </a:cubicBezTo>
                  <a:cubicBezTo>
                    <a:pt x="1965" y="441"/>
                    <a:pt x="1536" y="1"/>
                    <a:pt x="989"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15" name="Google Shape;815;p59"/>
            <p:cNvSpPr/>
            <p:nvPr/>
          </p:nvSpPr>
          <p:spPr>
            <a:xfrm>
              <a:off x="3093525" y="1812375"/>
              <a:ext cx="269100" cy="564675"/>
            </a:xfrm>
            <a:custGeom>
              <a:avLst/>
              <a:gdLst/>
              <a:ahLst/>
              <a:cxnLst/>
              <a:rect l="l" t="t" r="r" b="b"/>
              <a:pathLst>
                <a:path w="10764" h="22587" extrusionOk="0">
                  <a:moveTo>
                    <a:pt x="5407" y="0"/>
                  </a:moveTo>
                  <a:cubicBezTo>
                    <a:pt x="5285" y="0"/>
                    <a:pt x="5161" y="10"/>
                    <a:pt x="5037" y="32"/>
                  </a:cubicBezTo>
                  <a:lnTo>
                    <a:pt x="1977" y="555"/>
                  </a:lnTo>
                  <a:cubicBezTo>
                    <a:pt x="798" y="758"/>
                    <a:pt x="1" y="1877"/>
                    <a:pt x="203" y="3068"/>
                  </a:cubicBezTo>
                  <a:lnTo>
                    <a:pt x="3215" y="20772"/>
                  </a:lnTo>
                  <a:cubicBezTo>
                    <a:pt x="3397" y="21843"/>
                    <a:pt x="4321" y="22587"/>
                    <a:pt x="5372" y="22587"/>
                  </a:cubicBezTo>
                  <a:cubicBezTo>
                    <a:pt x="5489" y="22587"/>
                    <a:pt x="5608" y="22577"/>
                    <a:pt x="5728" y="22558"/>
                  </a:cubicBezTo>
                  <a:lnTo>
                    <a:pt x="8787" y="22034"/>
                  </a:lnTo>
                  <a:cubicBezTo>
                    <a:pt x="9966" y="21832"/>
                    <a:pt x="10764" y="20701"/>
                    <a:pt x="10562" y="19522"/>
                  </a:cubicBezTo>
                  <a:lnTo>
                    <a:pt x="7549" y="1817"/>
                  </a:lnTo>
                  <a:cubicBezTo>
                    <a:pt x="7368" y="751"/>
                    <a:pt x="6452" y="0"/>
                    <a:pt x="5407" y="0"/>
                  </a:cubicBezTo>
                  <a:close/>
                </a:path>
              </a:pathLst>
            </a:custGeom>
            <a:solidFill>
              <a:srgbClr val="252D48"/>
            </a:solidFill>
            <a:ln>
              <a:noFill/>
            </a:ln>
          </p:spPr>
          <p:txBody>
            <a:bodyPr spcFirstLastPara="1" wrap="square" lIns="121900" tIns="121900" rIns="121900" bIns="121900" anchor="ctr" anchorCtr="0">
              <a:noAutofit/>
            </a:bodyPr>
            <a:lstStyle/>
            <a:p>
              <a:endParaRPr sz="2400"/>
            </a:p>
          </p:txBody>
        </p:sp>
        <p:sp>
          <p:nvSpPr>
            <p:cNvPr id="816" name="Google Shape;816;p59"/>
            <p:cNvSpPr/>
            <p:nvPr/>
          </p:nvSpPr>
          <p:spPr>
            <a:xfrm>
              <a:off x="3814750" y="1321125"/>
              <a:ext cx="302150" cy="302450"/>
            </a:xfrm>
            <a:custGeom>
              <a:avLst/>
              <a:gdLst/>
              <a:ahLst/>
              <a:cxnLst/>
              <a:rect l="l" t="t" r="r" b="b"/>
              <a:pathLst>
                <a:path w="12086" h="12098" extrusionOk="0">
                  <a:moveTo>
                    <a:pt x="6049" y="1"/>
                  </a:moveTo>
                  <a:cubicBezTo>
                    <a:pt x="2703" y="1"/>
                    <a:pt x="1" y="2715"/>
                    <a:pt x="1" y="6049"/>
                  </a:cubicBezTo>
                  <a:cubicBezTo>
                    <a:pt x="1" y="9395"/>
                    <a:pt x="2703" y="12097"/>
                    <a:pt x="6049" y="12097"/>
                  </a:cubicBezTo>
                  <a:cubicBezTo>
                    <a:pt x="9383" y="12097"/>
                    <a:pt x="12085" y="9395"/>
                    <a:pt x="12085" y="6049"/>
                  </a:cubicBezTo>
                  <a:cubicBezTo>
                    <a:pt x="12085" y="2715"/>
                    <a:pt x="9383" y="1"/>
                    <a:pt x="6049" y="1"/>
                  </a:cubicBezTo>
                  <a:close/>
                </a:path>
              </a:pathLst>
            </a:custGeom>
            <a:solidFill>
              <a:srgbClr val="F37876"/>
            </a:solidFill>
            <a:ln>
              <a:noFill/>
            </a:ln>
          </p:spPr>
          <p:txBody>
            <a:bodyPr spcFirstLastPara="1" wrap="square" lIns="121900" tIns="121900" rIns="121900" bIns="121900" anchor="ctr" anchorCtr="0">
              <a:noAutofit/>
            </a:bodyPr>
            <a:lstStyle/>
            <a:p>
              <a:endParaRPr sz="2400"/>
            </a:p>
          </p:txBody>
        </p:sp>
        <p:sp>
          <p:nvSpPr>
            <p:cNvPr id="817" name="Google Shape;817;p59"/>
            <p:cNvSpPr/>
            <p:nvPr/>
          </p:nvSpPr>
          <p:spPr>
            <a:xfrm>
              <a:off x="3838575" y="1303275"/>
              <a:ext cx="185450" cy="370900"/>
            </a:xfrm>
            <a:custGeom>
              <a:avLst/>
              <a:gdLst/>
              <a:ahLst/>
              <a:cxnLst/>
              <a:rect l="l" t="t" r="r" b="b"/>
              <a:pathLst>
                <a:path w="7418" h="14836" extrusionOk="0">
                  <a:moveTo>
                    <a:pt x="0" y="0"/>
                  </a:moveTo>
                  <a:lnTo>
                    <a:pt x="2524" y="14835"/>
                  </a:lnTo>
                  <a:lnTo>
                    <a:pt x="7418" y="12430"/>
                  </a:lnTo>
                  <a:lnTo>
                    <a:pt x="5417" y="655"/>
                  </a:lnTo>
                  <a:lnTo>
                    <a:pt x="0"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18" name="Google Shape;818;p59"/>
            <p:cNvSpPr/>
            <p:nvPr/>
          </p:nvSpPr>
          <p:spPr>
            <a:xfrm>
              <a:off x="2856900" y="1484250"/>
              <a:ext cx="302150" cy="302125"/>
            </a:xfrm>
            <a:custGeom>
              <a:avLst/>
              <a:gdLst/>
              <a:ahLst/>
              <a:cxnLst/>
              <a:rect l="l" t="t" r="r" b="b"/>
              <a:pathLst>
                <a:path w="12086" h="12085" extrusionOk="0">
                  <a:moveTo>
                    <a:pt x="6049" y="0"/>
                  </a:moveTo>
                  <a:cubicBezTo>
                    <a:pt x="2703" y="0"/>
                    <a:pt x="0" y="2703"/>
                    <a:pt x="0" y="6048"/>
                  </a:cubicBezTo>
                  <a:cubicBezTo>
                    <a:pt x="0" y="9382"/>
                    <a:pt x="2703" y="12085"/>
                    <a:pt x="6049" y="12085"/>
                  </a:cubicBezTo>
                  <a:cubicBezTo>
                    <a:pt x="9382" y="12085"/>
                    <a:pt x="12085" y="9382"/>
                    <a:pt x="12085" y="6048"/>
                  </a:cubicBezTo>
                  <a:cubicBezTo>
                    <a:pt x="12085" y="2703"/>
                    <a:pt x="9382" y="0"/>
                    <a:pt x="6049" y="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19" name="Google Shape;819;p59"/>
            <p:cNvSpPr/>
            <p:nvPr/>
          </p:nvSpPr>
          <p:spPr>
            <a:xfrm>
              <a:off x="3793625" y="1008500"/>
              <a:ext cx="248850" cy="944075"/>
            </a:xfrm>
            <a:custGeom>
              <a:avLst/>
              <a:gdLst/>
              <a:ahLst/>
              <a:cxnLst/>
              <a:rect l="l" t="t" r="r" b="b"/>
              <a:pathLst>
                <a:path w="9954" h="37763" extrusionOk="0">
                  <a:moveTo>
                    <a:pt x="2088" y="0"/>
                  </a:moveTo>
                  <a:cubicBezTo>
                    <a:pt x="1981" y="0"/>
                    <a:pt x="1872" y="9"/>
                    <a:pt x="1762" y="28"/>
                  </a:cubicBezTo>
                  <a:cubicBezTo>
                    <a:pt x="703" y="206"/>
                    <a:pt x="0" y="1218"/>
                    <a:pt x="179" y="2278"/>
                  </a:cubicBezTo>
                  <a:lnTo>
                    <a:pt x="5941" y="36139"/>
                  </a:lnTo>
                  <a:cubicBezTo>
                    <a:pt x="6102" y="37090"/>
                    <a:pt x="6922" y="37762"/>
                    <a:pt x="7854" y="37762"/>
                  </a:cubicBezTo>
                  <a:cubicBezTo>
                    <a:pt x="7962" y="37762"/>
                    <a:pt x="8070" y="37753"/>
                    <a:pt x="8180" y="37735"/>
                  </a:cubicBezTo>
                  <a:cubicBezTo>
                    <a:pt x="9239" y="37556"/>
                    <a:pt x="9954" y="36544"/>
                    <a:pt x="9775" y="35485"/>
                  </a:cubicBezTo>
                  <a:lnTo>
                    <a:pt x="4013" y="1623"/>
                  </a:lnTo>
                  <a:cubicBezTo>
                    <a:pt x="3842" y="673"/>
                    <a:pt x="3020" y="0"/>
                    <a:pt x="2088" y="0"/>
                  </a:cubicBezTo>
                  <a:close/>
                </a:path>
              </a:pathLst>
            </a:custGeom>
            <a:solidFill>
              <a:srgbClr val="F37876"/>
            </a:solidFill>
            <a:ln>
              <a:noFill/>
            </a:ln>
          </p:spPr>
          <p:txBody>
            <a:bodyPr spcFirstLastPara="1" wrap="square" lIns="121900" tIns="121900" rIns="121900" bIns="121900" anchor="ctr" anchorCtr="0">
              <a:noAutofit/>
            </a:bodyPr>
            <a:lstStyle/>
            <a:p>
              <a:endParaRPr sz="2400"/>
            </a:p>
          </p:txBody>
        </p:sp>
        <p:sp>
          <p:nvSpPr>
            <p:cNvPr id="820" name="Google Shape;820;p59"/>
            <p:cNvSpPr/>
            <p:nvPr/>
          </p:nvSpPr>
          <p:spPr>
            <a:xfrm>
              <a:off x="2978050" y="1397425"/>
              <a:ext cx="335775" cy="428750"/>
            </a:xfrm>
            <a:custGeom>
              <a:avLst/>
              <a:gdLst/>
              <a:ahLst/>
              <a:cxnLst/>
              <a:rect l="l" t="t" r="r" b="b"/>
              <a:pathLst>
                <a:path w="13431" h="17150" extrusionOk="0">
                  <a:moveTo>
                    <a:pt x="9097" y="1"/>
                  </a:moveTo>
                  <a:cubicBezTo>
                    <a:pt x="8975" y="1"/>
                    <a:pt x="8852" y="11"/>
                    <a:pt x="8727" y="32"/>
                  </a:cubicBezTo>
                  <a:lnTo>
                    <a:pt x="1988" y="1187"/>
                  </a:lnTo>
                  <a:cubicBezTo>
                    <a:pt x="798" y="1390"/>
                    <a:pt x="0" y="2509"/>
                    <a:pt x="202" y="3687"/>
                  </a:cubicBezTo>
                  <a:lnTo>
                    <a:pt x="2191" y="15344"/>
                  </a:lnTo>
                  <a:cubicBezTo>
                    <a:pt x="2372" y="16399"/>
                    <a:pt x="3288" y="17149"/>
                    <a:pt x="4333" y="17149"/>
                  </a:cubicBezTo>
                  <a:cubicBezTo>
                    <a:pt x="4455" y="17149"/>
                    <a:pt x="4578" y="17139"/>
                    <a:pt x="4703" y="17118"/>
                  </a:cubicBezTo>
                  <a:lnTo>
                    <a:pt x="11442" y="15975"/>
                  </a:lnTo>
                  <a:cubicBezTo>
                    <a:pt x="12633" y="15772"/>
                    <a:pt x="13430" y="14653"/>
                    <a:pt x="13228" y="13462"/>
                  </a:cubicBezTo>
                  <a:lnTo>
                    <a:pt x="11240" y="1818"/>
                  </a:lnTo>
                  <a:cubicBezTo>
                    <a:pt x="11058" y="752"/>
                    <a:pt x="10142" y="1"/>
                    <a:pt x="9097" y="1"/>
                  </a:cubicBezTo>
                  <a:close/>
                </a:path>
              </a:pathLst>
            </a:custGeom>
            <a:solidFill>
              <a:srgbClr val="F37876"/>
            </a:solidFill>
            <a:ln>
              <a:noFill/>
            </a:ln>
          </p:spPr>
          <p:txBody>
            <a:bodyPr spcFirstLastPara="1" wrap="square" lIns="121900" tIns="121900" rIns="121900" bIns="121900" anchor="ctr" anchorCtr="0">
              <a:noAutofit/>
            </a:bodyPr>
            <a:lstStyle/>
            <a:p>
              <a:endParaRPr sz="2400"/>
            </a:p>
          </p:txBody>
        </p:sp>
        <p:sp>
          <p:nvSpPr>
            <p:cNvPr id="821" name="Google Shape;821;p59"/>
            <p:cNvSpPr/>
            <p:nvPr/>
          </p:nvSpPr>
          <p:spPr>
            <a:xfrm>
              <a:off x="3259025" y="1065450"/>
              <a:ext cx="683150" cy="846550"/>
            </a:xfrm>
            <a:custGeom>
              <a:avLst/>
              <a:gdLst/>
              <a:ahLst/>
              <a:cxnLst/>
              <a:rect l="l" t="t" r="r" b="b"/>
              <a:pathLst>
                <a:path w="27326" h="33862" extrusionOk="0">
                  <a:moveTo>
                    <a:pt x="21563" y="0"/>
                  </a:moveTo>
                  <a:cubicBezTo>
                    <a:pt x="13395" y="11513"/>
                    <a:pt x="1" y="15097"/>
                    <a:pt x="1" y="15097"/>
                  </a:cubicBezTo>
                  <a:lnTo>
                    <a:pt x="989" y="20919"/>
                  </a:lnTo>
                  <a:lnTo>
                    <a:pt x="1989" y="26741"/>
                  </a:lnTo>
                  <a:cubicBezTo>
                    <a:pt x="1989" y="26741"/>
                    <a:pt x="2565" y="26698"/>
                    <a:pt x="3579" y="26698"/>
                  </a:cubicBezTo>
                  <a:cubicBezTo>
                    <a:pt x="7533" y="26698"/>
                    <a:pt x="18153" y="27361"/>
                    <a:pt x="27325" y="33861"/>
                  </a:cubicBezTo>
                  <a:lnTo>
                    <a:pt x="24444" y="16931"/>
                  </a:lnTo>
                  <a:lnTo>
                    <a:pt x="21563"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22" name="Google Shape;822;p59"/>
            <p:cNvSpPr/>
            <p:nvPr/>
          </p:nvSpPr>
          <p:spPr>
            <a:xfrm>
              <a:off x="3027150" y="1707775"/>
              <a:ext cx="166425" cy="56000"/>
            </a:xfrm>
            <a:custGeom>
              <a:avLst/>
              <a:gdLst/>
              <a:ahLst/>
              <a:cxnLst/>
              <a:rect l="l" t="t" r="r" b="b"/>
              <a:pathLst>
                <a:path w="6657" h="2240" extrusionOk="0">
                  <a:moveTo>
                    <a:pt x="6466" y="1"/>
                  </a:moveTo>
                  <a:cubicBezTo>
                    <a:pt x="6394" y="322"/>
                    <a:pt x="6144" y="584"/>
                    <a:pt x="5799" y="644"/>
                  </a:cubicBezTo>
                  <a:lnTo>
                    <a:pt x="1" y="1632"/>
                  </a:lnTo>
                  <a:lnTo>
                    <a:pt x="108" y="2239"/>
                  </a:lnTo>
                  <a:lnTo>
                    <a:pt x="5906" y="1251"/>
                  </a:lnTo>
                  <a:cubicBezTo>
                    <a:pt x="6359" y="1179"/>
                    <a:pt x="6656" y="751"/>
                    <a:pt x="6585" y="298"/>
                  </a:cubicBezTo>
                  <a:cubicBezTo>
                    <a:pt x="6561" y="191"/>
                    <a:pt x="6525" y="96"/>
                    <a:pt x="6466"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23" name="Google Shape;823;p59"/>
            <p:cNvSpPr/>
            <p:nvPr/>
          </p:nvSpPr>
          <p:spPr>
            <a:xfrm>
              <a:off x="3008100" y="1600325"/>
              <a:ext cx="166125" cy="55975"/>
            </a:xfrm>
            <a:custGeom>
              <a:avLst/>
              <a:gdLst/>
              <a:ahLst/>
              <a:cxnLst/>
              <a:rect l="l" t="t" r="r" b="b"/>
              <a:pathLst>
                <a:path w="6645" h="2239" extrusionOk="0">
                  <a:moveTo>
                    <a:pt x="6466" y="1"/>
                  </a:moveTo>
                  <a:cubicBezTo>
                    <a:pt x="6394" y="322"/>
                    <a:pt x="6132" y="584"/>
                    <a:pt x="5787" y="643"/>
                  </a:cubicBezTo>
                  <a:lnTo>
                    <a:pt x="1" y="1632"/>
                  </a:lnTo>
                  <a:lnTo>
                    <a:pt x="96" y="2239"/>
                  </a:lnTo>
                  <a:lnTo>
                    <a:pt x="5894" y="1263"/>
                  </a:lnTo>
                  <a:cubicBezTo>
                    <a:pt x="6347" y="1179"/>
                    <a:pt x="6644" y="751"/>
                    <a:pt x="6573" y="298"/>
                  </a:cubicBezTo>
                  <a:cubicBezTo>
                    <a:pt x="6549" y="191"/>
                    <a:pt x="6513" y="96"/>
                    <a:pt x="6466"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24" name="Google Shape;824;p59"/>
            <p:cNvSpPr/>
            <p:nvPr/>
          </p:nvSpPr>
          <p:spPr>
            <a:xfrm>
              <a:off x="2990550" y="1491675"/>
              <a:ext cx="166400" cy="56000"/>
            </a:xfrm>
            <a:custGeom>
              <a:avLst/>
              <a:gdLst/>
              <a:ahLst/>
              <a:cxnLst/>
              <a:rect l="l" t="t" r="r" b="b"/>
              <a:pathLst>
                <a:path w="6656" h="2240" extrusionOk="0">
                  <a:moveTo>
                    <a:pt x="6465" y="1"/>
                  </a:moveTo>
                  <a:cubicBezTo>
                    <a:pt x="6394" y="322"/>
                    <a:pt x="6132" y="584"/>
                    <a:pt x="5787" y="644"/>
                  </a:cubicBezTo>
                  <a:lnTo>
                    <a:pt x="0" y="1632"/>
                  </a:lnTo>
                  <a:lnTo>
                    <a:pt x="107" y="2239"/>
                  </a:lnTo>
                  <a:lnTo>
                    <a:pt x="5894" y="1263"/>
                  </a:lnTo>
                  <a:cubicBezTo>
                    <a:pt x="6346" y="1180"/>
                    <a:pt x="6656" y="751"/>
                    <a:pt x="6572" y="298"/>
                  </a:cubicBezTo>
                  <a:cubicBezTo>
                    <a:pt x="6560" y="191"/>
                    <a:pt x="6513" y="96"/>
                    <a:pt x="6465" y="1"/>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825" name="Google Shape;825;p59"/>
            <p:cNvSpPr/>
            <p:nvPr/>
          </p:nvSpPr>
          <p:spPr>
            <a:xfrm>
              <a:off x="3087575" y="1795000"/>
              <a:ext cx="197075" cy="109250"/>
            </a:xfrm>
            <a:custGeom>
              <a:avLst/>
              <a:gdLst/>
              <a:ahLst/>
              <a:cxnLst/>
              <a:rect l="l" t="t" r="r" b="b"/>
              <a:pathLst>
                <a:path w="7883" h="4370" extrusionOk="0">
                  <a:moveTo>
                    <a:pt x="7359" y="0"/>
                  </a:moveTo>
                  <a:lnTo>
                    <a:pt x="1" y="1250"/>
                  </a:lnTo>
                  <a:lnTo>
                    <a:pt x="536" y="4370"/>
                  </a:lnTo>
                  <a:lnTo>
                    <a:pt x="7882" y="3120"/>
                  </a:lnTo>
                  <a:lnTo>
                    <a:pt x="7359" y="0"/>
                  </a:lnTo>
                  <a:close/>
                </a:path>
              </a:pathLst>
            </a:custGeom>
            <a:solidFill>
              <a:srgbClr val="1A1A1A"/>
            </a:solidFill>
            <a:ln>
              <a:noFill/>
            </a:ln>
          </p:spPr>
          <p:txBody>
            <a:bodyPr spcFirstLastPara="1" wrap="square" lIns="121900" tIns="121900" rIns="121900" bIns="121900" anchor="ctr" anchorCtr="0">
              <a:noAutofit/>
            </a:bodyPr>
            <a:lstStyle/>
            <a:p>
              <a:endParaRPr sz="2400"/>
            </a:p>
          </p:txBody>
        </p:sp>
        <p:sp>
          <p:nvSpPr>
            <p:cNvPr id="826" name="Google Shape;826;p59"/>
            <p:cNvSpPr/>
            <p:nvPr/>
          </p:nvSpPr>
          <p:spPr>
            <a:xfrm>
              <a:off x="3067050" y="1848450"/>
              <a:ext cx="204500" cy="120450"/>
            </a:xfrm>
            <a:custGeom>
              <a:avLst/>
              <a:gdLst/>
              <a:ahLst/>
              <a:cxnLst/>
              <a:rect l="l" t="t" r="r" b="b"/>
              <a:pathLst>
                <a:path w="8180" h="4818" extrusionOk="0">
                  <a:moveTo>
                    <a:pt x="6336" y="1"/>
                  </a:moveTo>
                  <a:cubicBezTo>
                    <a:pt x="6257" y="1"/>
                    <a:pt x="6177" y="6"/>
                    <a:pt x="6096" y="17"/>
                  </a:cubicBezTo>
                  <a:lnTo>
                    <a:pt x="1167" y="1089"/>
                  </a:lnTo>
                  <a:cubicBezTo>
                    <a:pt x="464" y="1375"/>
                    <a:pt x="0" y="1887"/>
                    <a:pt x="131" y="2827"/>
                  </a:cubicBezTo>
                  <a:lnTo>
                    <a:pt x="214" y="3208"/>
                  </a:lnTo>
                  <a:cubicBezTo>
                    <a:pt x="336" y="4079"/>
                    <a:pt x="161" y="4818"/>
                    <a:pt x="882" y="4818"/>
                  </a:cubicBezTo>
                  <a:cubicBezTo>
                    <a:pt x="939" y="4818"/>
                    <a:pt x="1002" y="4813"/>
                    <a:pt x="1072" y="4804"/>
                  </a:cubicBezTo>
                  <a:lnTo>
                    <a:pt x="6584" y="3422"/>
                  </a:lnTo>
                  <a:cubicBezTo>
                    <a:pt x="7525" y="3291"/>
                    <a:pt x="8180" y="2422"/>
                    <a:pt x="8049" y="1482"/>
                  </a:cubicBezTo>
                  <a:cubicBezTo>
                    <a:pt x="7929" y="622"/>
                    <a:pt x="7182" y="1"/>
                    <a:pt x="6336" y="1"/>
                  </a:cubicBezTo>
                  <a:close/>
                </a:path>
              </a:pathLst>
            </a:custGeom>
            <a:solidFill>
              <a:srgbClr val="FFC09A"/>
            </a:solidFill>
            <a:ln>
              <a:noFill/>
            </a:ln>
          </p:spPr>
          <p:txBody>
            <a:bodyPr spcFirstLastPara="1" wrap="square" lIns="121900" tIns="121900" rIns="121900" bIns="121900" anchor="ctr" anchorCtr="0">
              <a:noAutofit/>
            </a:bodyPr>
            <a:lstStyle/>
            <a:p>
              <a:endParaRPr sz="2400"/>
            </a:p>
          </p:txBody>
        </p:sp>
        <p:sp>
          <p:nvSpPr>
            <p:cNvPr id="827" name="Google Shape;827;p59"/>
            <p:cNvSpPr/>
            <p:nvPr/>
          </p:nvSpPr>
          <p:spPr>
            <a:xfrm>
              <a:off x="3209325" y="2027050"/>
              <a:ext cx="209275" cy="110375"/>
            </a:xfrm>
            <a:custGeom>
              <a:avLst/>
              <a:gdLst/>
              <a:ahLst/>
              <a:cxnLst/>
              <a:rect l="l" t="t" r="r" b="b"/>
              <a:pathLst>
                <a:path w="8371" h="4415" extrusionOk="0">
                  <a:moveTo>
                    <a:pt x="6227" y="1"/>
                  </a:moveTo>
                  <a:cubicBezTo>
                    <a:pt x="6184" y="1"/>
                    <a:pt x="6140" y="2"/>
                    <a:pt x="6096" y="5"/>
                  </a:cubicBezTo>
                  <a:lnTo>
                    <a:pt x="2024" y="255"/>
                  </a:lnTo>
                  <a:cubicBezTo>
                    <a:pt x="881" y="327"/>
                    <a:pt x="0" y="1315"/>
                    <a:pt x="72" y="2470"/>
                  </a:cubicBezTo>
                  <a:cubicBezTo>
                    <a:pt x="140" y="3569"/>
                    <a:pt x="1057" y="4415"/>
                    <a:pt x="2154" y="4415"/>
                  </a:cubicBezTo>
                  <a:cubicBezTo>
                    <a:pt x="2198" y="4415"/>
                    <a:pt x="2242" y="4413"/>
                    <a:pt x="2286" y="4410"/>
                  </a:cubicBezTo>
                  <a:lnTo>
                    <a:pt x="6358" y="4160"/>
                  </a:lnTo>
                  <a:cubicBezTo>
                    <a:pt x="7501" y="4089"/>
                    <a:pt x="8370" y="3101"/>
                    <a:pt x="8299" y="1958"/>
                  </a:cubicBezTo>
                  <a:cubicBezTo>
                    <a:pt x="8230" y="847"/>
                    <a:pt x="7314" y="1"/>
                    <a:pt x="6227" y="1"/>
                  </a:cubicBezTo>
                  <a:close/>
                </a:path>
              </a:pathLst>
            </a:custGeom>
            <a:solidFill>
              <a:srgbClr val="FFC09A"/>
            </a:solidFill>
            <a:ln>
              <a:noFill/>
            </a:ln>
          </p:spPr>
          <p:txBody>
            <a:bodyPr spcFirstLastPara="1" wrap="square" lIns="121900" tIns="121900" rIns="121900" bIns="121900" anchor="ctr" anchorCtr="0">
              <a:noAutofit/>
            </a:bodyPr>
            <a:lstStyle/>
            <a:p>
              <a:endParaRPr sz="2400"/>
            </a:p>
          </p:txBody>
        </p:sp>
        <p:sp>
          <p:nvSpPr>
            <p:cNvPr id="828" name="Google Shape;828;p59"/>
            <p:cNvSpPr/>
            <p:nvPr/>
          </p:nvSpPr>
          <p:spPr>
            <a:xfrm>
              <a:off x="3180150" y="1924675"/>
              <a:ext cx="209275" cy="110350"/>
            </a:xfrm>
            <a:custGeom>
              <a:avLst/>
              <a:gdLst/>
              <a:ahLst/>
              <a:cxnLst/>
              <a:rect l="l" t="t" r="r" b="b"/>
              <a:pathLst>
                <a:path w="8371" h="4414" extrusionOk="0">
                  <a:moveTo>
                    <a:pt x="6228" y="0"/>
                  </a:moveTo>
                  <a:cubicBezTo>
                    <a:pt x="6184" y="0"/>
                    <a:pt x="6140" y="2"/>
                    <a:pt x="6096" y="4"/>
                  </a:cubicBezTo>
                  <a:lnTo>
                    <a:pt x="2024" y="254"/>
                  </a:lnTo>
                  <a:cubicBezTo>
                    <a:pt x="881" y="326"/>
                    <a:pt x="0" y="1314"/>
                    <a:pt x="72" y="2457"/>
                  </a:cubicBezTo>
                  <a:cubicBezTo>
                    <a:pt x="141" y="3567"/>
                    <a:pt x="1057" y="4414"/>
                    <a:pt x="2154" y="4414"/>
                  </a:cubicBezTo>
                  <a:cubicBezTo>
                    <a:pt x="2198" y="4414"/>
                    <a:pt x="2242" y="4412"/>
                    <a:pt x="2286" y="4410"/>
                  </a:cubicBezTo>
                  <a:lnTo>
                    <a:pt x="6358" y="4160"/>
                  </a:lnTo>
                  <a:cubicBezTo>
                    <a:pt x="7501" y="4088"/>
                    <a:pt x="8370" y="3100"/>
                    <a:pt x="8299" y="1945"/>
                  </a:cubicBezTo>
                  <a:cubicBezTo>
                    <a:pt x="8230" y="846"/>
                    <a:pt x="7314" y="0"/>
                    <a:pt x="6228" y="0"/>
                  </a:cubicBezTo>
                  <a:close/>
                </a:path>
              </a:pathLst>
            </a:custGeom>
            <a:solidFill>
              <a:srgbClr val="FFC09A"/>
            </a:solidFill>
            <a:ln>
              <a:noFill/>
            </a:ln>
          </p:spPr>
          <p:txBody>
            <a:bodyPr spcFirstLastPara="1" wrap="square" lIns="121900" tIns="121900" rIns="121900" bIns="121900" anchor="ctr" anchorCtr="0">
              <a:noAutofit/>
            </a:bodyPr>
            <a:lstStyle/>
            <a:p>
              <a:endParaRPr sz="2400"/>
            </a:p>
          </p:txBody>
        </p:sp>
        <p:sp>
          <p:nvSpPr>
            <p:cNvPr id="829" name="Google Shape;829;p59"/>
            <p:cNvSpPr/>
            <p:nvPr/>
          </p:nvSpPr>
          <p:spPr>
            <a:xfrm>
              <a:off x="3226575" y="2133600"/>
              <a:ext cx="185475" cy="97850"/>
            </a:xfrm>
            <a:custGeom>
              <a:avLst/>
              <a:gdLst/>
              <a:ahLst/>
              <a:cxnLst/>
              <a:rect l="l" t="t" r="r" b="b"/>
              <a:pathLst>
                <a:path w="7419" h="3914" extrusionOk="0">
                  <a:moveTo>
                    <a:pt x="5536" y="1"/>
                  </a:moveTo>
                  <a:cubicBezTo>
                    <a:pt x="5493" y="1"/>
                    <a:pt x="5450" y="2"/>
                    <a:pt x="5406" y="6"/>
                  </a:cubicBezTo>
                  <a:lnTo>
                    <a:pt x="1799" y="220"/>
                  </a:lnTo>
                  <a:cubicBezTo>
                    <a:pt x="775" y="291"/>
                    <a:pt x="1" y="1160"/>
                    <a:pt x="60" y="2184"/>
                  </a:cubicBezTo>
                  <a:cubicBezTo>
                    <a:pt x="129" y="3160"/>
                    <a:pt x="939" y="3914"/>
                    <a:pt x="1914" y="3914"/>
                  </a:cubicBezTo>
                  <a:cubicBezTo>
                    <a:pt x="1951" y="3914"/>
                    <a:pt x="1988" y="3913"/>
                    <a:pt x="2025" y="3911"/>
                  </a:cubicBezTo>
                  <a:lnTo>
                    <a:pt x="5632" y="3685"/>
                  </a:lnTo>
                  <a:cubicBezTo>
                    <a:pt x="6644" y="3625"/>
                    <a:pt x="7418" y="2744"/>
                    <a:pt x="7359" y="1732"/>
                  </a:cubicBezTo>
                  <a:cubicBezTo>
                    <a:pt x="7302" y="752"/>
                    <a:pt x="6492" y="1"/>
                    <a:pt x="5536" y="1"/>
                  </a:cubicBezTo>
                  <a:close/>
                </a:path>
              </a:pathLst>
            </a:custGeom>
            <a:solidFill>
              <a:srgbClr val="FFC09A"/>
            </a:solidFill>
            <a:ln>
              <a:noFill/>
            </a:ln>
          </p:spPr>
          <p:txBody>
            <a:bodyPr spcFirstLastPara="1" wrap="square" lIns="121900" tIns="121900" rIns="121900" bIns="121900" anchor="ctr" anchorCtr="0">
              <a:noAutofit/>
            </a:bodyPr>
            <a:lstStyle/>
            <a:p>
              <a:endParaRPr sz="2400"/>
            </a:p>
          </p:txBody>
        </p:sp>
        <p:sp>
          <p:nvSpPr>
            <p:cNvPr id="830" name="Google Shape;830;p59"/>
            <p:cNvSpPr/>
            <p:nvPr/>
          </p:nvSpPr>
          <p:spPr>
            <a:xfrm>
              <a:off x="3227175" y="2231600"/>
              <a:ext cx="163450" cy="86200"/>
            </a:xfrm>
            <a:custGeom>
              <a:avLst/>
              <a:gdLst/>
              <a:ahLst/>
              <a:cxnLst/>
              <a:rect l="l" t="t" r="r" b="b"/>
              <a:pathLst>
                <a:path w="6538" h="3448" extrusionOk="0">
                  <a:moveTo>
                    <a:pt x="4840" y="0"/>
                  </a:moveTo>
                  <a:cubicBezTo>
                    <a:pt x="4810" y="0"/>
                    <a:pt x="4781" y="1"/>
                    <a:pt x="4751" y="3"/>
                  </a:cubicBezTo>
                  <a:lnTo>
                    <a:pt x="1572" y="205"/>
                  </a:lnTo>
                  <a:cubicBezTo>
                    <a:pt x="679" y="253"/>
                    <a:pt x="1" y="1027"/>
                    <a:pt x="48" y="1920"/>
                  </a:cubicBezTo>
                  <a:cubicBezTo>
                    <a:pt x="105" y="2787"/>
                    <a:pt x="820" y="3447"/>
                    <a:pt x="1666" y="3447"/>
                  </a:cubicBezTo>
                  <a:cubicBezTo>
                    <a:pt x="1702" y="3447"/>
                    <a:pt x="1738" y="3446"/>
                    <a:pt x="1775" y="3444"/>
                  </a:cubicBezTo>
                  <a:lnTo>
                    <a:pt x="4954" y="3253"/>
                  </a:lnTo>
                  <a:cubicBezTo>
                    <a:pt x="5847" y="3194"/>
                    <a:pt x="6537" y="2420"/>
                    <a:pt x="6478" y="1527"/>
                  </a:cubicBezTo>
                  <a:cubicBezTo>
                    <a:pt x="6420" y="663"/>
                    <a:pt x="5695" y="0"/>
                    <a:pt x="4840" y="0"/>
                  </a:cubicBezTo>
                  <a:close/>
                </a:path>
              </a:pathLst>
            </a:custGeom>
            <a:solidFill>
              <a:srgbClr val="FFC09A"/>
            </a:solidFill>
            <a:ln>
              <a:noFill/>
            </a:ln>
          </p:spPr>
          <p:txBody>
            <a:bodyPr spcFirstLastPara="1" wrap="square" lIns="121900" tIns="121900" rIns="121900" bIns="121900" anchor="ctr" anchorCtr="0">
              <a:noAutofit/>
            </a:bodyPr>
            <a:lstStyle/>
            <a:p>
              <a:endParaRPr sz="2400"/>
            </a:p>
          </p:txBody>
        </p:sp>
      </p:grpSp>
      <p:sp>
        <p:nvSpPr>
          <p:cNvPr id="831" name="Google Shape;831;p59"/>
          <p:cNvSpPr txBox="1">
            <a:spLocks noGrp="1"/>
          </p:cNvSpPr>
          <p:nvPr>
            <p:ph type="title"/>
          </p:nvPr>
        </p:nvSpPr>
        <p:spPr>
          <a:xfrm>
            <a:off x="949800" y="713884"/>
            <a:ext cx="10292400" cy="643200"/>
          </a:xfrm>
          <a:prstGeom prst="rect">
            <a:avLst/>
          </a:prstGeom>
        </p:spPr>
        <p:txBody>
          <a:bodyPr spcFirstLastPara="1" wrap="square" lIns="121900" tIns="121900" rIns="121900" bIns="121900" anchor="ctr" anchorCtr="0">
            <a:noAutofit/>
          </a:bodyPr>
          <a:lstStyle/>
          <a:p>
            <a:r>
              <a:rPr lang="en" sz="3733" b="1" dirty="0">
                <a:latin typeface="Open Sans" panose="020B0606030504020204" pitchFamily="34" charset="0"/>
                <a:ea typeface="Open Sans" panose="020B0606030504020204" pitchFamily="34" charset="0"/>
                <a:cs typeface="Open Sans" panose="020B0606030504020204" pitchFamily="34" charset="0"/>
              </a:rPr>
              <a:t>Group Norms/Agreements</a:t>
            </a:r>
            <a:endParaRPr sz="3733"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67"/>
          <p:cNvSpPr txBox="1">
            <a:spLocks noGrp="1"/>
          </p:cNvSpPr>
          <p:nvPr>
            <p:ph type="title"/>
          </p:nvPr>
        </p:nvSpPr>
        <p:spPr>
          <a:xfrm>
            <a:off x="1208375" y="594004"/>
            <a:ext cx="10289600" cy="763600"/>
          </a:xfrm>
          <a:prstGeom prst="rect">
            <a:avLst/>
          </a:prstGeom>
        </p:spPr>
        <p:txBody>
          <a:bodyPr spcFirstLastPara="1" wrap="square" lIns="121900" tIns="121900" rIns="121900" bIns="121900" anchor="t" anchorCtr="0">
            <a:noAutofit/>
          </a:bodyPr>
          <a:lstStyle/>
          <a:p>
            <a:pPr algn="ctr">
              <a:buClr>
                <a:schemeClr val="hlink"/>
              </a:buClr>
              <a:buSzPts val="1100"/>
            </a:pPr>
            <a:r>
              <a:rPr lang="en" sz="4000" dirty="0">
                <a:solidFill>
                  <a:schemeClr val="bg1"/>
                </a:solidFill>
                <a:latin typeface="Open Sans" panose="020B0606030504020204" pitchFamily="34" charset="0"/>
                <a:ea typeface="Open Sans" panose="020B0606030504020204" pitchFamily="34" charset="0"/>
                <a:cs typeface="Open Sans" panose="020B0606030504020204" pitchFamily="34" charset="0"/>
              </a:rPr>
              <a:t>Equity Lens in Action: Apply These 3 Questions in the Decision-Making Process</a:t>
            </a:r>
            <a:endParaRPr sz="4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73" name="Google Shape;1273;p67"/>
          <p:cNvSpPr txBox="1">
            <a:spLocks noGrp="1"/>
          </p:cNvSpPr>
          <p:nvPr>
            <p:ph type="body" idx="1"/>
          </p:nvPr>
        </p:nvSpPr>
        <p:spPr>
          <a:xfrm>
            <a:off x="1806484" y="2302800"/>
            <a:ext cx="7389083" cy="4555200"/>
          </a:xfrm>
          <a:prstGeom prst="rect">
            <a:avLst/>
          </a:prstGeom>
        </p:spPr>
        <p:txBody>
          <a:bodyPr spcFirstLastPara="1" wrap="square" lIns="121900" tIns="121900" rIns="121900" bIns="121900" anchor="t" anchorCtr="0">
            <a:noAutofit/>
          </a:bodyPr>
          <a:lstStyle/>
          <a:p>
            <a:pPr indent="-541853">
              <a:buClr>
                <a:schemeClr val="bg1"/>
              </a:buClr>
              <a:buSzPts val="2800"/>
              <a:buFont typeface="Rubik"/>
              <a:buAutoNum type="arabicPeriod"/>
            </a:pPr>
            <a:r>
              <a:rPr lang="en"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is the action/policy/decision in question?</a:t>
            </a:r>
            <a:endParaRPr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541853">
              <a:buClr>
                <a:schemeClr val="bg1"/>
              </a:buClr>
              <a:buSzPts val="2800"/>
              <a:buFont typeface="Rubik"/>
              <a:buAutoNum type="arabicPeriod"/>
            </a:pPr>
            <a:r>
              <a:rPr lang="en"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Who is centered in the discussion? Who is missing?</a:t>
            </a:r>
            <a:endParaRPr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541853">
              <a:buClr>
                <a:schemeClr val="bg1"/>
              </a:buClr>
              <a:buSzPts val="2800"/>
              <a:buFont typeface="Rubik"/>
              <a:buAutoNum type="arabicPeriod"/>
            </a:pPr>
            <a:r>
              <a:rPr lang="en"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do we maximize opportunities and eliminate barriers?</a:t>
            </a:r>
            <a:endParaRPr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74" name="Google Shape;1274;p67"/>
          <p:cNvPicPr preferRelativeResize="0"/>
          <p:nvPr/>
        </p:nvPicPr>
        <p:blipFill>
          <a:blip r:embed="rId3">
            <a:alphaModFix/>
          </a:blip>
          <a:stretch>
            <a:fillRect/>
          </a:stretch>
        </p:blipFill>
        <p:spPr>
          <a:xfrm>
            <a:off x="9195567" y="2095187"/>
            <a:ext cx="2996433" cy="23781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19026566"/>
              </p:ext>
            </p:extLst>
          </p:nvPr>
        </p:nvGraphicFramePr>
        <p:xfrm>
          <a:off x="0" y="2462783"/>
          <a:ext cx="12192000" cy="4620484"/>
        </p:xfrm>
        <a:graphic>
          <a:graphicData uri="http://schemas.openxmlformats.org/drawingml/2006/table">
            <a:tbl>
              <a:tblPr firstRow="1" bandRow="1">
                <a:tableStyleId>{00A15C55-8517-42AA-B614-E9B94910E393}</a:tableStyleId>
              </a:tblPr>
              <a:tblGrid>
                <a:gridCol w="2583543">
                  <a:extLst>
                    <a:ext uri="{9D8B030D-6E8A-4147-A177-3AD203B41FA5}">
                      <a16:colId xmlns:a16="http://schemas.microsoft.com/office/drawing/2014/main" val="20000"/>
                    </a:ext>
                  </a:extLst>
                </a:gridCol>
                <a:gridCol w="9608457">
                  <a:extLst>
                    <a:ext uri="{9D8B030D-6E8A-4147-A177-3AD203B41FA5}">
                      <a16:colId xmlns:a16="http://schemas.microsoft.com/office/drawing/2014/main" val="20001"/>
                    </a:ext>
                  </a:extLst>
                </a:gridCol>
              </a:tblGrid>
              <a:tr h="743641">
                <a:tc gridSpan="2">
                  <a:txBody>
                    <a:bodyPr/>
                    <a:lstStyle/>
                    <a:p>
                      <a:pPr algn="ctr"/>
                      <a:r>
                        <a:rPr lang="en-US" sz="3200" dirty="0">
                          <a:solidFill>
                            <a:schemeClr val="tx1"/>
                          </a:solidFill>
                          <a:latin typeface="Open Sans" panose="020B0606030504020204" pitchFamily="34" charset="0"/>
                          <a:ea typeface="Open Sans" panose="020B0606030504020204" pitchFamily="34" charset="0"/>
                          <a:cs typeface="Open Sans" panose="020B0606030504020204" pitchFamily="34" charset="0"/>
                        </a:rPr>
                        <a:t>FOUNDATION OF CONTINUOUS IMPROVEMENT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endParaRPr lang="en-US" dirty="0"/>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43641">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Pillars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2800" b="1" dirty="0">
                          <a:latin typeface="Open Sans" panose="020B0606030504020204" pitchFamily="34" charset="0"/>
                          <a:ea typeface="Open Sans" panose="020B0606030504020204" pitchFamily="34" charset="0"/>
                          <a:cs typeface="Open Sans" panose="020B0606030504020204" pitchFamily="34" charset="0"/>
                        </a:rPr>
                        <a:t>Guiding Question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r h="743641">
                <a:tc>
                  <a:txBody>
                    <a:bodyPr/>
                    <a:lstStyle/>
                    <a:p>
                      <a:pPr algn="ct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MISSION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altLang="ja-JP"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t>What is our fundamental purpose; why do we exist?</a:t>
                      </a:r>
                      <a:endParaRPr lang="en-US"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785870">
                <a:tc>
                  <a:txBody>
                    <a:bodyPr/>
                    <a:lstStyle/>
                    <a:p>
                      <a:pPr algn="ct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VISION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altLang="ja-JP"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t>What must we become in order to accomplish our fundamental purpose?</a:t>
                      </a:r>
                      <a:endParaRPr lang="en-US"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436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schemeClr val="tx1"/>
                          </a:solidFill>
                          <a:latin typeface="Open Sans" panose="020B0606030504020204" pitchFamily="34" charset="0"/>
                          <a:ea typeface="Open Sans" panose="020B0606030504020204" pitchFamily="34" charset="0"/>
                          <a:cs typeface="Open Sans" panose="020B0606030504020204" pitchFamily="34" charset="0"/>
                        </a:rPr>
                        <a:t>VALUES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rPr>
                        <a:t>How must we behave to achieve our mission, vision and goals?</a:t>
                      </a:r>
                      <a:endParaRPr lang="en-US"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436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latin typeface="Open Sans" panose="020B0606030504020204" pitchFamily="34" charset="0"/>
                          <a:ea typeface="Open Sans" panose="020B0606030504020204" pitchFamily="34" charset="0"/>
                          <a:cs typeface="Open Sans" panose="020B0606030504020204" pitchFamily="34" charset="0"/>
                        </a:rPr>
                        <a:t>GOALS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i="1"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How will we know if we are making a difference? </a:t>
                      </a:r>
                      <a:endParaRPr lang="en-US" sz="2400" b="1" i="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2462783"/>
          </a:xfrm>
          <a:prstGeom prst="rect">
            <a:avLst/>
          </a:prstGeom>
        </p:spPr>
      </p:pic>
    </p:spTree>
    <p:extLst>
      <p:ext uri="{BB962C8B-B14F-4D97-AF65-F5344CB8AC3E}">
        <p14:creationId xmlns:p14="http://schemas.microsoft.com/office/powerpoint/2010/main" val="2677344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4" descr="Road"/>
          <p:cNvPicPr>
            <a:picLocks noChangeAspect="1" noChangeArrowheads="1"/>
          </p:cNvPicPr>
          <p:nvPr/>
        </p:nvPicPr>
        <p:blipFill>
          <a:blip r:embed="rId3">
            <a:extLst>
              <a:ext uri="{28A0092B-C50C-407E-A947-70E740481C1C}">
                <a14:useLocalDpi xmlns:a14="http://schemas.microsoft.com/office/drawing/2010/main" val="0"/>
              </a:ext>
            </a:extLst>
          </a:blip>
          <a:srcRect r="12000" b="17999"/>
          <a:stretch>
            <a:fillRect/>
          </a:stretch>
        </p:blipFill>
        <p:spPr bwMode="auto">
          <a:xfrm>
            <a:off x="1524000" y="0"/>
            <a:ext cx="5867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Text Box 2"/>
          <p:cNvSpPr txBox="1">
            <a:spLocks noChangeArrowheads="1"/>
          </p:cNvSpPr>
          <p:nvPr/>
        </p:nvSpPr>
        <p:spPr bwMode="auto">
          <a:xfrm>
            <a:off x="7467600" y="0"/>
            <a:ext cx="3200400" cy="74328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Bef>
                <a:spcPct val="50000"/>
              </a:spcBef>
            </a:pPr>
            <a:endParaRPr lang="en-US" altLang="x-none" sz="2800">
              <a:solidFill>
                <a:schemeClr val="tx2"/>
              </a:solidFill>
            </a:endParaRPr>
          </a:p>
          <a:p>
            <a:pPr eaLnBrk="1" hangingPunct="1">
              <a:spcBef>
                <a:spcPct val="50000"/>
              </a:spcBef>
            </a:pPr>
            <a:r>
              <a:rPr lang="en-US" altLang="x-none" sz="3400">
                <a:solidFill>
                  <a:schemeClr val="tx2"/>
                </a:solidFill>
              </a:rPr>
              <a:t>It is good to have an end to journey toward; </a:t>
            </a:r>
          </a:p>
          <a:p>
            <a:pPr eaLnBrk="1" hangingPunct="1">
              <a:spcBef>
                <a:spcPct val="50000"/>
              </a:spcBef>
            </a:pPr>
            <a:r>
              <a:rPr lang="en-US" altLang="x-none" sz="3400">
                <a:solidFill>
                  <a:schemeClr val="tx2"/>
                </a:solidFill>
              </a:rPr>
              <a:t>but it is the journey that matters in the end.</a:t>
            </a:r>
          </a:p>
          <a:p>
            <a:pPr eaLnBrk="1" hangingPunct="1">
              <a:spcBef>
                <a:spcPct val="50000"/>
              </a:spcBef>
            </a:pPr>
            <a:r>
              <a:rPr lang="en-US" altLang="x-none" sz="2800">
                <a:solidFill>
                  <a:schemeClr val="accent1"/>
                </a:solidFill>
                <a:latin typeface="Comic Sans MS" charset="0"/>
              </a:rPr>
              <a:t>        </a:t>
            </a:r>
            <a:r>
              <a:rPr lang="en-US" altLang="x-none" sz="1400">
                <a:solidFill>
                  <a:schemeClr val="accent1"/>
                </a:solidFill>
                <a:latin typeface="Comic Sans MS" charset="0"/>
              </a:rPr>
              <a:t> </a:t>
            </a:r>
            <a:r>
              <a:rPr lang="en-US" altLang="x-none" sz="1400">
                <a:solidFill>
                  <a:schemeClr val="tx2"/>
                </a:solidFill>
              </a:rPr>
              <a:t>Ursula K. LeGuin 1999</a:t>
            </a:r>
          </a:p>
          <a:p>
            <a:pPr eaLnBrk="1" hangingPunct="1">
              <a:spcBef>
                <a:spcPct val="50000"/>
              </a:spcBef>
            </a:pPr>
            <a:endParaRPr lang="en-US" altLang="x-none" sz="2100">
              <a:solidFill>
                <a:schemeClr val="tx2"/>
              </a:solidFill>
            </a:endParaRPr>
          </a:p>
          <a:p>
            <a:pPr eaLnBrk="1" hangingPunct="1">
              <a:spcBef>
                <a:spcPct val="50000"/>
              </a:spcBef>
            </a:pPr>
            <a:endParaRPr lang="en-US" altLang="x-none" sz="2100">
              <a:solidFill>
                <a:schemeClr val="tx2"/>
              </a:solidFill>
            </a:endParaRPr>
          </a:p>
          <a:p>
            <a:pPr eaLnBrk="1" hangingPunct="1">
              <a:spcBef>
                <a:spcPct val="50000"/>
              </a:spcBef>
            </a:pPr>
            <a:endParaRPr lang="en-US" altLang="x-none">
              <a:solidFill>
                <a:schemeClr val="tx2"/>
              </a:solidFill>
            </a:endParaRPr>
          </a:p>
          <a:p>
            <a:pPr eaLnBrk="1" hangingPunct="1">
              <a:spcBef>
                <a:spcPct val="50000"/>
              </a:spcBef>
            </a:pPr>
            <a:endParaRPr lang="en-US" altLang="x-none"/>
          </a:p>
        </p:txBody>
      </p:sp>
      <p:sp>
        <p:nvSpPr>
          <p:cNvPr id="20483" name="TextBox 3"/>
          <p:cNvSpPr txBox="1">
            <a:spLocks noChangeArrowheads="1"/>
          </p:cNvSpPr>
          <p:nvPr/>
        </p:nvSpPr>
        <p:spPr bwMode="auto">
          <a:xfrm>
            <a:off x="2171700" y="533401"/>
            <a:ext cx="4579938"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x-none" b="1" dirty="0">
                <a:solidFill>
                  <a:schemeClr val="bg1"/>
                </a:solidFill>
              </a:rPr>
              <a:t>WHERE DO WE WANT</a:t>
            </a:r>
          </a:p>
          <a:p>
            <a:pPr eaLnBrk="1" hangingPunct="1"/>
            <a:r>
              <a:rPr lang="en-US" altLang="x-none" b="1" dirty="0">
                <a:solidFill>
                  <a:schemeClr val="bg1"/>
                </a:solidFill>
              </a:rPr>
              <a:t>  TO BE?</a:t>
            </a:r>
          </a:p>
          <a:p>
            <a:pPr eaLnBrk="1" hangingPunct="1"/>
            <a:endParaRPr lang="en-US" altLang="x-none" b="1" dirty="0">
              <a:solidFill>
                <a:schemeClr val="bg1"/>
              </a:solidFill>
            </a:endParaRPr>
          </a:p>
          <a:p>
            <a:pPr eaLnBrk="1" hangingPunct="1"/>
            <a:endParaRPr lang="en-US" altLang="x-none" b="1" dirty="0">
              <a:solidFill>
                <a:schemeClr val="bg1"/>
              </a:solidFill>
            </a:endParaRPr>
          </a:p>
          <a:p>
            <a:pPr eaLnBrk="1" hangingPunct="1"/>
            <a:r>
              <a:rPr lang="en-US" altLang="x-none" b="1" dirty="0">
                <a:solidFill>
                  <a:schemeClr val="bg1"/>
                </a:solidFill>
              </a:rPr>
              <a:t>        </a:t>
            </a:r>
          </a:p>
          <a:p>
            <a:pPr eaLnBrk="1" hangingPunct="1"/>
            <a:endParaRPr lang="en-US" altLang="x-none" b="1" dirty="0">
              <a:solidFill>
                <a:schemeClr val="bg1"/>
              </a:solidFill>
            </a:endParaRPr>
          </a:p>
          <a:p>
            <a:pPr eaLnBrk="1" hangingPunct="1"/>
            <a:r>
              <a:rPr lang="en-US" altLang="x-none" b="1" dirty="0">
                <a:solidFill>
                  <a:schemeClr val="bg1"/>
                </a:solidFill>
              </a:rPr>
              <a:t> HOW DO WE GET FROM</a:t>
            </a:r>
          </a:p>
          <a:p>
            <a:pPr eaLnBrk="1" hangingPunct="1"/>
            <a:r>
              <a:rPr lang="en-US" altLang="x-none" b="1" dirty="0">
                <a:solidFill>
                  <a:schemeClr val="bg1"/>
                </a:solidFill>
              </a:rPr>
              <a:t>     WHERE WE ARE TO</a:t>
            </a:r>
          </a:p>
          <a:p>
            <a:pPr eaLnBrk="1" hangingPunct="1"/>
            <a:r>
              <a:rPr lang="en-US" altLang="x-none" b="1" dirty="0">
                <a:solidFill>
                  <a:schemeClr val="bg1"/>
                </a:solidFill>
              </a:rPr>
              <a:t>    WHERE WE WANT TO BE?</a:t>
            </a:r>
          </a:p>
          <a:p>
            <a:pPr eaLnBrk="1" hangingPunct="1"/>
            <a:endParaRPr lang="en-US" altLang="x-none" b="1" dirty="0">
              <a:solidFill>
                <a:schemeClr val="bg1"/>
              </a:solidFill>
            </a:endParaRPr>
          </a:p>
          <a:p>
            <a:pPr eaLnBrk="1" hangingPunct="1"/>
            <a:endParaRPr lang="en-US" altLang="x-none" b="1" dirty="0">
              <a:solidFill>
                <a:schemeClr val="bg1"/>
              </a:solidFill>
            </a:endParaRPr>
          </a:p>
          <a:p>
            <a:pPr eaLnBrk="1" hangingPunct="1"/>
            <a:endParaRPr lang="en-US" altLang="x-none" b="1" dirty="0">
              <a:solidFill>
                <a:schemeClr val="bg1"/>
              </a:solidFill>
            </a:endParaRPr>
          </a:p>
          <a:p>
            <a:pPr eaLnBrk="1" hangingPunct="1"/>
            <a:r>
              <a:rPr lang="en-US" altLang="x-none" b="1" dirty="0">
                <a:solidFill>
                  <a:schemeClr val="bg1"/>
                </a:solidFill>
              </a:rPr>
              <a:t>        </a:t>
            </a:r>
            <a:r>
              <a:rPr lang="en-US" altLang="x-none" b="1" dirty="0">
                <a:solidFill>
                  <a:srgbClr val="FFFF00"/>
                </a:solidFill>
              </a:rPr>
              <a:t>WHERE ARE WE NOW?</a:t>
            </a:r>
          </a:p>
        </p:txBody>
      </p:sp>
      <p:sp>
        <p:nvSpPr>
          <p:cNvPr id="6" name="TextBox 5"/>
          <p:cNvSpPr txBox="1"/>
          <p:nvPr/>
        </p:nvSpPr>
        <p:spPr>
          <a:xfrm>
            <a:off x="2130552" y="6133982"/>
            <a:ext cx="7664086" cy="800219"/>
          </a:xfrm>
          <a:prstGeom prst="rect">
            <a:avLst/>
          </a:prstGeom>
          <a:solidFill>
            <a:schemeClr val="tx1"/>
          </a:solidFill>
        </p:spPr>
        <p:txBody>
          <a:bodyPr wrap="none">
            <a:spAutoFit/>
          </a:bodyPr>
          <a:lstStyle/>
          <a:p>
            <a:pPr>
              <a:defRPr/>
            </a:pPr>
            <a:r>
              <a:rPr lang="en-US" sz="46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a typeface="ＭＳ Ｐゴシック" charset="0"/>
                <a:cs typeface="ＭＳ Ｐゴシック" charset="0"/>
              </a:rPr>
              <a:t>CONTINUOUS IMPROVEMENT</a:t>
            </a:r>
          </a:p>
        </p:txBody>
      </p:sp>
    </p:spTree>
    <p:extLst>
      <p:ext uri="{BB962C8B-B14F-4D97-AF65-F5344CB8AC3E}">
        <p14:creationId xmlns:p14="http://schemas.microsoft.com/office/powerpoint/2010/main" val="143254675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Grp="1" noChangeArrowheads="1"/>
          </p:cNvSpPr>
          <p:nvPr>
            <p:ph type="title"/>
          </p:nvPr>
        </p:nvSpPr>
        <p:spPr bwMode="auto">
          <a:xfrm>
            <a:off x="1676400" y="274638"/>
            <a:ext cx="8763000" cy="1325562"/>
          </a:xfrm>
          <a:prstGeom prst="roundRect">
            <a:avLst>
              <a:gd name="adj" fmla="val 16667"/>
            </a:avLst>
          </a:prstGeom>
          <a:solidFill>
            <a:srgbClr val="FFFFFF"/>
          </a:solidFill>
          <a:ln>
            <a:solidFill>
              <a:srgbClr val="000000"/>
            </a:solidFill>
            <a:round/>
            <a:headEnd/>
            <a:tailEnd/>
          </a:ln>
        </p:spPr>
        <p:txBody>
          <a:bodyPr vert="horz" wrap="square" lIns="91440" tIns="45720" rIns="91440" bIns="45720" numCol="1" rtlCol="0" anchor="t" anchorCtr="0" compatLnSpc="1">
            <a:prstTxWarp prst="textNoShape">
              <a:avLst/>
            </a:prstTxWarp>
            <a:normAutofit/>
          </a:bodyPr>
          <a:lstStyle/>
          <a:p>
            <a:pPr eaLnBrk="1" hangingPunct="1"/>
            <a:r>
              <a:rPr lang="en-US" altLang="x-none" sz="4000" b="1" dirty="0">
                <a:ea typeface="ＭＳ Ｐゴシック" charset="-128"/>
              </a:rPr>
              <a:t>PART ONE:  </a:t>
            </a:r>
            <a:r>
              <a:rPr lang="en-US" altLang="x-none" sz="3200" b="1" dirty="0">
                <a:ea typeface="ＭＳ Ｐゴシック" charset="-128"/>
              </a:rPr>
              <a:t>Determine the current state of the district </a:t>
            </a:r>
            <a:r>
              <a:rPr lang="en-US" altLang="x-none" sz="4000" dirty="0">
                <a:ea typeface="ＭＳ Ｐゴシック" charset="-128"/>
              </a:rPr>
              <a:t>– </a:t>
            </a:r>
            <a:r>
              <a:rPr lang="en-US" altLang="x-none" sz="4000" b="1" dirty="0">
                <a:solidFill>
                  <a:srgbClr val="FF0000"/>
                </a:solidFill>
                <a:ea typeface="ＭＳ Ｐゴシック" charset="-128"/>
              </a:rPr>
              <a:t>Where are we now?   </a:t>
            </a:r>
          </a:p>
        </p:txBody>
      </p:sp>
      <p:sp>
        <p:nvSpPr>
          <p:cNvPr id="36867" name="AutoShape 4"/>
          <p:cNvSpPr>
            <a:spLocks noChangeArrowheads="1"/>
          </p:cNvSpPr>
          <p:nvPr/>
        </p:nvSpPr>
        <p:spPr bwMode="auto">
          <a:xfrm>
            <a:off x="1981200" y="2438400"/>
            <a:ext cx="1981200" cy="1371600"/>
          </a:xfrm>
          <a:prstGeom prst="flowChartAlternateProcess">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1"/>
                </a:solidFill>
              </a:rPr>
              <a:t>State of</a:t>
            </a:r>
          </a:p>
          <a:p>
            <a:pPr algn="ctr"/>
            <a:r>
              <a:rPr lang="en-US" altLang="x-none" sz="1800" b="1" dirty="0">
                <a:solidFill>
                  <a:schemeClr val="bg1"/>
                </a:solidFill>
              </a:rPr>
              <a:t>District</a:t>
            </a:r>
          </a:p>
          <a:p>
            <a:pPr algn="ctr"/>
            <a:endParaRPr lang="en-US" altLang="x-none" sz="1800" b="1" dirty="0">
              <a:solidFill>
                <a:srgbClr val="FF0066"/>
              </a:solidFill>
            </a:endParaRPr>
          </a:p>
        </p:txBody>
      </p:sp>
      <p:sp>
        <p:nvSpPr>
          <p:cNvPr id="36868" name="AutoShape 5"/>
          <p:cNvSpPr>
            <a:spLocks noChangeArrowheads="1"/>
          </p:cNvSpPr>
          <p:nvPr/>
        </p:nvSpPr>
        <p:spPr bwMode="auto">
          <a:xfrm>
            <a:off x="4991100" y="4762500"/>
            <a:ext cx="1676400" cy="1371600"/>
          </a:xfrm>
          <a:prstGeom prst="flowChartAlternateProcess">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endParaRPr lang="en-US" altLang="x-none" sz="1800" b="1" dirty="0"/>
          </a:p>
          <a:p>
            <a:pPr algn="ctr"/>
            <a:r>
              <a:rPr lang="en-US" altLang="x-none" sz="1800" b="1" dirty="0">
                <a:solidFill>
                  <a:schemeClr val="bg1"/>
                </a:solidFill>
              </a:rPr>
              <a:t>Performance</a:t>
            </a:r>
          </a:p>
          <a:p>
            <a:pPr algn="ctr"/>
            <a:r>
              <a:rPr lang="en-US" altLang="x-none" sz="1800" b="1" dirty="0">
                <a:solidFill>
                  <a:schemeClr val="bg1"/>
                </a:solidFill>
              </a:rPr>
              <a:t>Data </a:t>
            </a:r>
          </a:p>
          <a:p>
            <a:pPr algn="ctr"/>
            <a:endParaRPr lang="en-US" altLang="x-none" sz="1800" dirty="0"/>
          </a:p>
        </p:txBody>
      </p:sp>
      <p:sp>
        <p:nvSpPr>
          <p:cNvPr id="36869" name="AutoShape 6"/>
          <p:cNvSpPr>
            <a:spLocks noChangeArrowheads="1"/>
          </p:cNvSpPr>
          <p:nvPr/>
        </p:nvSpPr>
        <p:spPr bwMode="auto">
          <a:xfrm>
            <a:off x="4876800" y="2438400"/>
            <a:ext cx="1905000" cy="1371600"/>
          </a:xfrm>
          <a:prstGeom prst="flowChartAlternateProcess">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1"/>
                </a:solidFill>
              </a:rPr>
              <a:t>Environmental</a:t>
            </a:r>
          </a:p>
          <a:p>
            <a:pPr algn="ctr"/>
            <a:r>
              <a:rPr lang="en-US" altLang="x-none" sz="1800" b="1" dirty="0">
                <a:solidFill>
                  <a:schemeClr val="bg1"/>
                </a:solidFill>
              </a:rPr>
              <a:t>Scan</a:t>
            </a:r>
          </a:p>
          <a:p>
            <a:pPr algn="ctr"/>
            <a:r>
              <a:rPr lang="en-US" altLang="x-none" sz="1800" b="1" dirty="0">
                <a:solidFill>
                  <a:schemeClr val="bg1"/>
                </a:solidFill>
              </a:rPr>
              <a:t>Perceptions</a:t>
            </a:r>
          </a:p>
          <a:p>
            <a:pPr algn="ctr"/>
            <a:endParaRPr lang="en-US" altLang="x-none" sz="1800" b="1" dirty="0">
              <a:solidFill>
                <a:srgbClr val="FF0066"/>
              </a:solidFill>
            </a:endParaRPr>
          </a:p>
        </p:txBody>
      </p:sp>
      <p:sp>
        <p:nvSpPr>
          <p:cNvPr id="36870" name="AutoShape 7"/>
          <p:cNvSpPr>
            <a:spLocks noChangeArrowheads="1"/>
          </p:cNvSpPr>
          <p:nvPr/>
        </p:nvSpPr>
        <p:spPr bwMode="auto">
          <a:xfrm>
            <a:off x="3962400" y="3048000"/>
            <a:ext cx="838200" cy="381000"/>
          </a:xfrm>
          <a:prstGeom prst="rightArrow">
            <a:avLst>
              <a:gd name="adj1" fmla="val 50000"/>
              <a:gd name="adj2" fmla="val 55000"/>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36871" name="AutoShape 8"/>
          <p:cNvSpPr>
            <a:spLocks noChangeArrowheads="1"/>
          </p:cNvSpPr>
          <p:nvPr/>
        </p:nvSpPr>
        <p:spPr bwMode="auto">
          <a:xfrm>
            <a:off x="5638800" y="3810000"/>
            <a:ext cx="381000" cy="990600"/>
          </a:xfrm>
          <a:prstGeom prst="downArrow">
            <a:avLst>
              <a:gd name="adj1" fmla="val 50000"/>
              <a:gd name="adj2" fmla="val 65000"/>
            </a:avLst>
          </a:prstGeom>
          <a:solidFill>
            <a:srgbClr val="000000"/>
          </a:solidFill>
          <a:ln w="9525">
            <a:solidFill>
              <a:schemeClr val="tx1"/>
            </a:solidFill>
            <a:miter lim="800000"/>
            <a:headEnd/>
            <a:tailEnd/>
          </a:ln>
        </p:spPr>
        <p:txBody>
          <a:bodyPr vert="eaVert"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36872" name="AutoShape 9"/>
          <p:cNvSpPr>
            <a:spLocks noChangeArrowheads="1"/>
          </p:cNvSpPr>
          <p:nvPr/>
        </p:nvSpPr>
        <p:spPr bwMode="auto">
          <a:xfrm>
            <a:off x="7543800" y="2209800"/>
            <a:ext cx="2667000" cy="2362200"/>
          </a:xfrm>
          <a:prstGeom prst="flowChartDecision">
            <a:avLst/>
          </a:prstGeom>
          <a:solidFill>
            <a:srgbClr val="FFFF00"/>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t>STRENGTHS</a:t>
            </a:r>
          </a:p>
          <a:p>
            <a:pPr algn="ctr"/>
            <a:r>
              <a:rPr lang="en-US" altLang="x-none" sz="1800" b="1" dirty="0"/>
              <a:t>WEAKNESSES</a:t>
            </a:r>
          </a:p>
          <a:p>
            <a:pPr algn="ctr"/>
            <a:r>
              <a:rPr lang="en-US" altLang="x-none" sz="1800" b="1" dirty="0"/>
              <a:t>OPPORTUNITIES</a:t>
            </a:r>
          </a:p>
          <a:p>
            <a:pPr algn="ctr"/>
            <a:r>
              <a:rPr lang="en-US" altLang="x-none" sz="1800" b="1" dirty="0"/>
              <a:t>THREATS</a:t>
            </a:r>
          </a:p>
        </p:txBody>
      </p:sp>
      <p:sp>
        <p:nvSpPr>
          <p:cNvPr id="36873" name="AutoShape 10"/>
          <p:cNvSpPr>
            <a:spLocks noChangeArrowheads="1"/>
          </p:cNvSpPr>
          <p:nvPr/>
        </p:nvSpPr>
        <p:spPr bwMode="auto">
          <a:xfrm>
            <a:off x="6705600" y="5257800"/>
            <a:ext cx="838200" cy="381000"/>
          </a:xfrm>
          <a:prstGeom prst="rightArrow">
            <a:avLst>
              <a:gd name="adj1" fmla="val 50000"/>
              <a:gd name="adj2" fmla="val 55000"/>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36874" name="AutoShape 11"/>
          <p:cNvSpPr>
            <a:spLocks noChangeArrowheads="1"/>
          </p:cNvSpPr>
          <p:nvPr/>
        </p:nvSpPr>
        <p:spPr bwMode="auto">
          <a:xfrm rot="-4579145">
            <a:off x="8546307" y="3958432"/>
            <a:ext cx="2733675" cy="1068388"/>
          </a:xfrm>
          <a:prstGeom prst="curvedUpArrow">
            <a:avLst>
              <a:gd name="adj1" fmla="val 52429"/>
              <a:gd name="adj2" fmla="val 102348"/>
              <a:gd name="adj3" fmla="val 33333"/>
            </a:avLst>
          </a:prstGeom>
          <a:solidFill>
            <a:srgbClr val="000000"/>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x-none" altLang="x-none"/>
          </a:p>
        </p:txBody>
      </p:sp>
      <p:sp>
        <p:nvSpPr>
          <p:cNvPr id="36875" name="AutoShape 12"/>
          <p:cNvSpPr>
            <a:spLocks noChangeArrowheads="1"/>
          </p:cNvSpPr>
          <p:nvPr/>
        </p:nvSpPr>
        <p:spPr bwMode="auto">
          <a:xfrm>
            <a:off x="7543800" y="4800600"/>
            <a:ext cx="1676400" cy="1371600"/>
          </a:xfrm>
          <a:prstGeom prst="flowChartAlternateProcess">
            <a:avLst/>
          </a:prstGeom>
          <a:solidFill>
            <a:schemeClr val="accent1"/>
          </a:solidFill>
          <a:ln w="9525">
            <a:solidFill>
              <a:schemeClr val="tx1"/>
            </a:solidFill>
            <a:miter lim="800000"/>
            <a:headEnd/>
            <a:tailEnd/>
          </a:ln>
        </p:spPr>
        <p:txBody>
          <a:bodyPr wrap="none"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x-none" sz="1800" b="1" dirty="0">
                <a:solidFill>
                  <a:schemeClr val="bg1"/>
                </a:solidFill>
              </a:rPr>
              <a:t>School/ </a:t>
            </a:r>
          </a:p>
          <a:p>
            <a:pPr algn="ctr"/>
            <a:r>
              <a:rPr lang="en-US" altLang="x-none" sz="1800" b="1" dirty="0">
                <a:solidFill>
                  <a:schemeClr val="bg1"/>
                </a:solidFill>
              </a:rPr>
              <a:t>Community</a:t>
            </a:r>
          </a:p>
          <a:p>
            <a:pPr algn="ctr"/>
            <a:r>
              <a:rPr lang="en-US" altLang="x-none" sz="1800" b="1" dirty="0">
                <a:solidFill>
                  <a:schemeClr val="bg1"/>
                </a:solidFill>
              </a:rPr>
              <a:t>Feedback</a:t>
            </a:r>
          </a:p>
          <a:p>
            <a:pPr algn="ctr"/>
            <a:endParaRPr lang="en-US" altLang="x-none" sz="1800" b="1" dirty="0">
              <a:solidFill>
                <a:srgbClr val="FF0066"/>
              </a:solidFill>
            </a:endParaRPr>
          </a:p>
        </p:txBody>
      </p:sp>
    </p:spTree>
    <p:extLst>
      <p:ext uri="{BB962C8B-B14F-4D97-AF65-F5344CB8AC3E}">
        <p14:creationId xmlns:p14="http://schemas.microsoft.com/office/powerpoint/2010/main" val="110296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Data Retreat Outcomes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1615390"/>
            <a:ext cx="6586489" cy="4283075"/>
          </a:xfrm>
        </p:spPr>
        <p:txBody>
          <a:bodyPr>
            <a:noAutofit/>
          </a:bodyPr>
          <a:lstStyle/>
          <a:p>
            <a:pPr>
              <a:lnSpc>
                <a:spcPct val="80000"/>
              </a:lnSpc>
            </a:pP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Review and discuss </a:t>
            </a:r>
            <a:r>
              <a:rPr lang="en-US" altLang="x-none" sz="2400" dirty="0">
                <a:solidFill>
                  <a:srgbClr val="FFFF00"/>
                </a:solidFill>
                <a:latin typeface="Open Sans" panose="020B0606030504020204" pitchFamily="34" charset="0"/>
                <a:ea typeface="Open Sans" panose="020B0606030504020204" pitchFamily="34" charset="0"/>
                <a:cs typeface="Open Sans" panose="020B0606030504020204" pitchFamily="34" charset="0"/>
              </a:rPr>
              <a:t>perceptions</a:t>
            </a: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pPr>
              <a:lnSpc>
                <a:spcPct val="80000"/>
              </a:lnSpc>
            </a:pP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Paint a </a:t>
            </a:r>
            <a:r>
              <a:rPr lang="en-US" altLang="x-none" sz="2400" dirty="0">
                <a:solidFill>
                  <a:srgbClr val="FFFF00"/>
                </a:solidFill>
                <a:latin typeface="Open Sans" panose="020B0606030504020204" pitchFamily="34" charset="0"/>
                <a:ea typeface="Open Sans" panose="020B0606030504020204" pitchFamily="34" charset="0"/>
                <a:cs typeface="Open Sans" panose="020B0606030504020204" pitchFamily="34" charset="0"/>
              </a:rPr>
              <a:t>data picture </a:t>
            </a: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of the district to develop a shared understanding of our performance results. Identify information that is trending in the right direction and information that may need attention and improvement</a:t>
            </a:r>
          </a:p>
          <a:p>
            <a:pPr>
              <a:lnSpc>
                <a:spcPct val="80000"/>
              </a:lnSpc>
            </a:pP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 a </a:t>
            </a:r>
            <a:r>
              <a:rPr lang="en-US" altLang="x-none" sz="2400" dirty="0">
                <a:solidFill>
                  <a:srgbClr val="FFFF00"/>
                </a:solidFill>
                <a:latin typeface="Open Sans" panose="020B0606030504020204" pitchFamily="34" charset="0"/>
                <a:ea typeface="Open Sans" panose="020B0606030504020204" pitchFamily="34" charset="0"/>
                <a:cs typeface="Open Sans" panose="020B0606030504020204" pitchFamily="34" charset="0"/>
              </a:rPr>
              <a:t>SWOT analysis </a:t>
            </a: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to identify our strengths, weaknesses, opportunities and threats.</a:t>
            </a:r>
          </a:p>
          <a:p>
            <a:pPr>
              <a:lnSpc>
                <a:spcPct val="80000"/>
              </a:lnSpc>
            </a:pPr>
            <a:r>
              <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Preview NEXT STEPS and the Vision Retreat</a:t>
            </a: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620245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AEA44-92A4-4F49-A0FE-1F21E5C18529}"/>
              </a:ext>
            </a:extLst>
          </p:cNvPr>
          <p:cNvSpPr>
            <a:spLocks noGrp="1"/>
          </p:cNvSpPr>
          <p:nvPr>
            <p:ph type="title"/>
          </p:nvPr>
        </p:nvSpPr>
        <p:spPr/>
        <p:txBody>
          <a:bodyPr/>
          <a:lstStyle/>
          <a:p>
            <a:endParaRPr lang="en-US" dirty="0"/>
          </a:p>
        </p:txBody>
      </p:sp>
      <p:graphicFrame>
        <p:nvGraphicFramePr>
          <p:cNvPr id="11" name="Content Placeholder 10">
            <a:extLst>
              <a:ext uri="{FF2B5EF4-FFF2-40B4-BE49-F238E27FC236}">
                <a16:creationId xmlns:a16="http://schemas.microsoft.com/office/drawing/2014/main" id="{45C276F5-DC42-0E41-ACEE-747EAD95D302}"/>
              </a:ext>
            </a:extLst>
          </p:cNvPr>
          <p:cNvGraphicFramePr>
            <a:graphicFrameLocks noGrp="1"/>
          </p:cNvGraphicFramePr>
          <p:nvPr>
            <p:ph idx="1"/>
          </p:nvPr>
        </p:nvGraphicFramePr>
        <p:xfrm>
          <a:off x="0" y="0"/>
          <a:ext cx="0" cy="0"/>
        </p:xfrm>
        <a:graphic>
          <a:graphicData uri="http://schemas.openxmlformats.org/drawingml/2006/table">
            <a:tbl>
              <a:tblPr firstRow="1" firstCol="1" bandRow="1"/>
              <a:tblGrid>
                <a:gridCol w="25400">
                  <a:extLst>
                    <a:ext uri="{9D8B030D-6E8A-4147-A177-3AD203B41FA5}">
                      <a16:colId xmlns:a16="http://schemas.microsoft.com/office/drawing/2014/main" val="1932022271"/>
                    </a:ext>
                  </a:extLst>
                </a:gridCol>
                <a:gridCol w="25400">
                  <a:extLst>
                    <a:ext uri="{9D8B030D-6E8A-4147-A177-3AD203B41FA5}">
                      <a16:colId xmlns:a16="http://schemas.microsoft.com/office/drawing/2014/main" val="2105856654"/>
                    </a:ext>
                  </a:extLst>
                </a:gridCol>
              </a:tblGrid>
              <a:tr h="0">
                <a:tc gridSpan="2">
                  <a:txBody>
                    <a:bodyPr/>
                    <a:lstStyle/>
                    <a:p>
                      <a:pPr marL="0" marR="0">
                        <a:spcBef>
                          <a:spcPts val="0"/>
                        </a:spcBef>
                        <a:spcAft>
                          <a:spcPts val="0"/>
                        </a:spcAft>
                      </a:pPr>
                      <a:r>
                        <a:rPr lang="en-US" sz="100" b="1">
                          <a:effectLst/>
                          <a:latin typeface="Calibri" panose="020F0502020204030204" pitchFamily="34" charset="0"/>
                          <a:ea typeface="Calibri" panose="020F0502020204030204" pitchFamily="34" charset="0"/>
                          <a:cs typeface="Times New Roman" panose="02020603050405020304" pitchFamily="18" charset="0"/>
                        </a:rPr>
                        <a:t> </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Activity 1: YOUR OPINION                                         STUDENTS</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120723376"/>
                  </a:ext>
                </a:extLst>
              </a:tr>
              <a:tr h="0">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Points of Pride</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Opportunities for Improvement</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55483653"/>
                  </a:ext>
                </a:extLst>
              </a:tr>
              <a:tr h="0">
                <a:tc>
                  <a:txBody>
                    <a:bodyPr/>
                    <a:lstStyle/>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 dirty="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213486"/>
                  </a:ext>
                </a:extLst>
              </a:tr>
            </a:tbl>
          </a:graphicData>
        </a:graphic>
      </p:graphicFrame>
      <p:sp>
        <p:nvSpPr>
          <p:cNvPr id="4" name="TextBox 3">
            <a:extLst>
              <a:ext uri="{FF2B5EF4-FFF2-40B4-BE49-F238E27FC236}">
                <a16:creationId xmlns:a16="http://schemas.microsoft.com/office/drawing/2014/main" id="{ED3F9AD8-B485-4146-AA19-966CEB57CB6F}"/>
              </a:ext>
            </a:extLst>
          </p:cNvPr>
          <p:cNvSpPr txBox="1"/>
          <p:nvPr/>
        </p:nvSpPr>
        <p:spPr>
          <a:xfrm>
            <a:off x="1424355" y="170121"/>
            <a:ext cx="8846696" cy="830997"/>
          </a:xfrm>
          <a:prstGeom prst="rect">
            <a:avLst/>
          </a:prstGeom>
          <a:noFill/>
        </p:spPr>
        <p:txBody>
          <a:bodyPr wrap="square" rtlCol="0">
            <a:spAutoFit/>
          </a:bodyPr>
          <a:lstStyle/>
          <a:p>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 One</a:t>
            </a:r>
          </a:p>
        </p:txBody>
      </p:sp>
      <p:pic>
        <p:nvPicPr>
          <p:cNvPr id="6" name="Picture 5" descr="Macintosh HD:Users:markvanclay:Desktop:Mail.jpeg">
            <a:extLst>
              <a:ext uri="{FF2B5EF4-FFF2-40B4-BE49-F238E27FC236}">
                <a16:creationId xmlns:a16="http://schemas.microsoft.com/office/drawing/2014/main" id="{BAA56E07-17CC-074F-BB69-A33A69D450F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804298" y="382772"/>
            <a:ext cx="4104166" cy="3678865"/>
          </a:xfrm>
          <a:prstGeom prst="rect">
            <a:avLst/>
          </a:prstGeom>
          <a:noFill/>
          <a:ln>
            <a:noFill/>
          </a:ln>
        </p:spPr>
      </p:pic>
      <p:pic>
        <p:nvPicPr>
          <p:cNvPr id="7" name="Picture 6">
            <a:extLst>
              <a:ext uri="{FF2B5EF4-FFF2-40B4-BE49-F238E27FC236}">
                <a16:creationId xmlns:a16="http://schemas.microsoft.com/office/drawing/2014/main" id="{5081F0FC-13E4-E348-879F-7ECB2A37D344}"/>
              </a:ext>
            </a:extLst>
          </p:cNvPr>
          <p:cNvPicPr>
            <a:picLocks noChangeAspect="1"/>
          </p:cNvPicPr>
          <p:nvPr/>
        </p:nvPicPr>
        <p:blipFill>
          <a:blip r:embed="rId3"/>
          <a:stretch>
            <a:fillRect/>
          </a:stretch>
        </p:blipFill>
        <p:spPr>
          <a:xfrm>
            <a:off x="1501121" y="1271588"/>
            <a:ext cx="6226412" cy="4010943"/>
          </a:xfrm>
          <a:prstGeom prst="rect">
            <a:avLst/>
          </a:prstGeom>
        </p:spPr>
      </p:pic>
      <p:sp>
        <p:nvSpPr>
          <p:cNvPr id="8" name="TextBox 7">
            <a:extLst>
              <a:ext uri="{FF2B5EF4-FFF2-40B4-BE49-F238E27FC236}">
                <a16:creationId xmlns:a16="http://schemas.microsoft.com/office/drawing/2014/main" id="{6C94D241-AEA5-C147-966E-A4AE01696962}"/>
              </a:ext>
            </a:extLst>
          </p:cNvPr>
          <p:cNvSpPr txBox="1"/>
          <p:nvPr/>
        </p:nvSpPr>
        <p:spPr>
          <a:xfrm>
            <a:off x="4614327" y="5672215"/>
            <a:ext cx="6226412" cy="1015663"/>
          </a:xfrm>
          <a:prstGeom prst="rect">
            <a:avLst/>
          </a:prstGeom>
          <a:noFill/>
        </p:spPr>
        <p:txBody>
          <a:bodyPr wrap="square" rtlCol="0">
            <a:spAutoFit/>
          </a:bodyPr>
          <a:lstStyle/>
          <a:p>
            <a:r>
              <a:rPr lang="en-US" sz="3000" dirty="0">
                <a:solidFill>
                  <a:srgbClr val="73FEFF"/>
                </a:solidFill>
                <a:latin typeface="Open Sans" panose="020B0606030504020204" pitchFamily="34" charset="0"/>
                <a:ea typeface="Open Sans" panose="020B0606030504020204" pitchFamily="34" charset="0"/>
                <a:cs typeface="Open Sans" panose="020B0606030504020204" pitchFamily="34" charset="0"/>
              </a:rPr>
              <a:t>Student learning, </a:t>
            </a:r>
          </a:p>
          <a:p>
            <a:r>
              <a:rPr lang="en-US" sz="3000" dirty="0">
                <a:solidFill>
                  <a:srgbClr val="73FEFF"/>
                </a:solidFill>
                <a:latin typeface="Open Sans" panose="020B0606030504020204" pitchFamily="34" charset="0"/>
                <a:ea typeface="Open Sans" panose="020B0606030504020204" pitchFamily="34" charset="0"/>
                <a:cs typeface="Open Sans" panose="020B0606030504020204" pitchFamily="34" charset="0"/>
              </a:rPr>
              <a:t>Culture &amp; Climate, Resources</a:t>
            </a:r>
          </a:p>
        </p:txBody>
      </p:sp>
    </p:spTree>
    <p:extLst>
      <p:ext uri="{BB962C8B-B14F-4D97-AF65-F5344CB8AC3E}">
        <p14:creationId xmlns:p14="http://schemas.microsoft.com/office/powerpoint/2010/main" val="184682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Roles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2257425"/>
            <a:ext cx="6586489" cy="3641040"/>
          </a:xfrm>
        </p:spPr>
        <p:txBody>
          <a:bodyPr>
            <a:noAutofit/>
          </a:bodyPr>
          <a:lstStyle/>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Facilitator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Timekeeper</a:t>
            </a:r>
          </a:p>
          <a:p>
            <a:pPr>
              <a:lnSpc>
                <a:spcPct val="80000"/>
              </a:lnSpc>
            </a:pPr>
            <a:endPar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2184390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81468">
            <a:off x="6664100" y="1267259"/>
            <a:ext cx="5043843" cy="377554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75153">
            <a:off x="2289492" y="1497723"/>
            <a:ext cx="4538892" cy="304473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89734">
            <a:off x="7192108" y="3198289"/>
            <a:ext cx="4628084" cy="2952943"/>
          </a:xfrm>
          <a:prstGeom prst="rect">
            <a:avLst/>
          </a:prstGeom>
        </p:spPr>
      </p:pic>
      <p:sp>
        <p:nvSpPr>
          <p:cNvPr id="7" name="TextBox 6"/>
          <p:cNvSpPr txBox="1"/>
          <p:nvPr/>
        </p:nvSpPr>
        <p:spPr>
          <a:xfrm>
            <a:off x="1883666" y="5182611"/>
            <a:ext cx="5132596" cy="1200329"/>
          </a:xfrm>
          <a:prstGeom prst="rect">
            <a:avLst/>
          </a:prstGeom>
          <a:noFill/>
        </p:spPr>
        <p:txBody>
          <a:bodyPr wrap="square" rtlCol="0">
            <a:spAutoFit/>
          </a:bodyPr>
          <a:lstStyle/>
          <a:p>
            <a:pPr algn="ctr"/>
            <a:r>
              <a:rPr lang="en-US" sz="3600" dirty="0">
                <a:solidFill>
                  <a:schemeClr val="bg1"/>
                </a:solidFill>
              </a:rPr>
              <a:t>Environmental Scan-</a:t>
            </a:r>
          </a:p>
          <a:p>
            <a:pPr algn="ctr"/>
            <a:r>
              <a:rPr lang="en-US" sz="3600" dirty="0">
                <a:solidFill>
                  <a:srgbClr val="E4B7FF"/>
                </a:solidFill>
              </a:rPr>
              <a:t>Advice from stakeholders</a:t>
            </a:r>
          </a:p>
        </p:txBody>
      </p:sp>
      <p:sp>
        <p:nvSpPr>
          <p:cNvPr id="8" name="TextBox 7">
            <a:extLst>
              <a:ext uri="{FF2B5EF4-FFF2-40B4-BE49-F238E27FC236}">
                <a16:creationId xmlns:a16="http://schemas.microsoft.com/office/drawing/2014/main" id="{925317A7-0905-2A4F-9DE3-E1FECCD2DE01}"/>
              </a:ext>
            </a:extLst>
          </p:cNvPr>
          <p:cNvSpPr txBox="1"/>
          <p:nvPr/>
        </p:nvSpPr>
        <p:spPr>
          <a:xfrm>
            <a:off x="1019909" y="49974"/>
            <a:ext cx="6981092" cy="830997"/>
          </a:xfrm>
          <a:prstGeom prst="rect">
            <a:avLst/>
          </a:prstGeom>
          <a:noFill/>
        </p:spPr>
        <p:txBody>
          <a:bodyPr wrap="square" rtlCol="0">
            <a:spAutoFit/>
          </a:bodyPr>
          <a:lstStyle/>
          <a:p>
            <a:r>
              <a:rPr lang="en-US" sz="4800" b="1" dirty="0">
                <a:solidFill>
                  <a:schemeClr val="bg1"/>
                </a:solidFill>
                <a:latin typeface="FUTURA MEDIUM" panose="020B0602020204020303" pitchFamily="34" charset="-79"/>
                <a:cs typeface="FUTURA MEDIUM" panose="020B0602020204020303" pitchFamily="34" charset="-79"/>
              </a:rPr>
              <a:t>Activity Two</a:t>
            </a:r>
          </a:p>
        </p:txBody>
      </p:sp>
    </p:spTree>
    <p:extLst>
      <p:ext uri="{BB962C8B-B14F-4D97-AF65-F5344CB8AC3E}">
        <p14:creationId xmlns:p14="http://schemas.microsoft.com/office/powerpoint/2010/main" val="577938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C306-7509-2A4C-BD36-099BCDF29082}"/>
              </a:ext>
            </a:extLst>
          </p:cNvPr>
          <p:cNvSpPr>
            <a:spLocks noGrp="1"/>
          </p:cNvSpPr>
          <p:nvPr>
            <p:ph type="title"/>
          </p:nvPr>
        </p:nvSpPr>
        <p:spPr/>
        <p:txBody>
          <a:bodyPr/>
          <a:lstStyle/>
          <a:p>
            <a:endParaRPr lang="en-US"/>
          </a:p>
        </p:txBody>
      </p:sp>
      <p:graphicFrame>
        <p:nvGraphicFramePr>
          <p:cNvPr id="8" name="Content Placeholder 7">
            <a:extLst>
              <a:ext uri="{FF2B5EF4-FFF2-40B4-BE49-F238E27FC236}">
                <a16:creationId xmlns:a16="http://schemas.microsoft.com/office/drawing/2014/main" id="{0AA2E8E0-A316-3341-B92A-BDACEA06A572}"/>
              </a:ext>
            </a:extLst>
          </p:cNvPr>
          <p:cNvGraphicFramePr>
            <a:graphicFrameLocks noGrp="1"/>
          </p:cNvGraphicFramePr>
          <p:nvPr>
            <p:ph idx="1"/>
          </p:nvPr>
        </p:nvGraphicFramePr>
        <p:xfrm>
          <a:off x="0" y="0"/>
          <a:ext cx="0" cy="0"/>
        </p:xfrm>
        <a:graphic>
          <a:graphicData uri="http://schemas.openxmlformats.org/drawingml/2006/table">
            <a:tbl>
              <a:tblPr firstRow="1" firstCol="1" bandRow="1"/>
              <a:tblGrid>
                <a:gridCol w="25400">
                  <a:extLst>
                    <a:ext uri="{9D8B030D-6E8A-4147-A177-3AD203B41FA5}">
                      <a16:colId xmlns:a16="http://schemas.microsoft.com/office/drawing/2014/main" val="4294079979"/>
                    </a:ext>
                  </a:extLst>
                </a:gridCol>
                <a:gridCol w="25400">
                  <a:extLst>
                    <a:ext uri="{9D8B030D-6E8A-4147-A177-3AD203B41FA5}">
                      <a16:colId xmlns:a16="http://schemas.microsoft.com/office/drawing/2014/main" val="2601343616"/>
                    </a:ext>
                  </a:extLst>
                </a:gridCol>
              </a:tblGrid>
              <a:tr h="0">
                <a:tc gridSpan="2">
                  <a:txBody>
                    <a:bodyPr/>
                    <a:lstStyle/>
                    <a:p>
                      <a:pPr marL="0" marR="0">
                        <a:spcBef>
                          <a:spcPts val="0"/>
                        </a:spcBef>
                        <a:spcAft>
                          <a:spcPts val="0"/>
                        </a:spcAft>
                      </a:pPr>
                      <a:r>
                        <a:rPr lang="en-US" sz="100" b="1">
                          <a:effectLst/>
                          <a:latin typeface="Calibri" panose="020F0502020204030204" pitchFamily="34" charset="0"/>
                          <a:ea typeface="Calibri" panose="020F0502020204030204" pitchFamily="34" charset="0"/>
                          <a:cs typeface="Times New Roman" panose="02020603050405020304" pitchFamily="18" charset="0"/>
                        </a:rPr>
                        <a:t>Activity 2: </a:t>
                      </a: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OTHERS’ OPINIONS              COMPREHENSIVE SCHOOL CLIMATE INVENTORY (CSCI)</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00" b="1">
                          <a:effectLst/>
                          <a:latin typeface="Calibri" panose="020F0502020204030204" pitchFamily="34" charset="0"/>
                          <a:ea typeface="Calibri" panose="020F0502020204030204" pitchFamily="34" charset="0"/>
                          <a:cs typeface="Times New Roman" panose="02020603050405020304" pitchFamily="18" charset="0"/>
                        </a:rPr>
                        <a:t> </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675616476"/>
                  </a:ext>
                </a:extLst>
              </a:tr>
              <a:tr h="0">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Points of Pride</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Opportunities for Improvement</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04421959"/>
                  </a:ext>
                </a:extLst>
              </a:tr>
              <a:tr h="0">
                <a:tc>
                  <a:txBody>
                    <a:bodyPr/>
                    <a:lstStyle/>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 dirty="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5121018"/>
                  </a:ext>
                </a:extLst>
              </a:tr>
            </a:tbl>
          </a:graphicData>
        </a:graphic>
      </p:graphicFrame>
      <p:sp>
        <p:nvSpPr>
          <p:cNvPr id="4" name="TextBox 3">
            <a:extLst>
              <a:ext uri="{FF2B5EF4-FFF2-40B4-BE49-F238E27FC236}">
                <a16:creationId xmlns:a16="http://schemas.microsoft.com/office/drawing/2014/main" id="{FE5AD1FF-A7E4-0F45-8348-7C3286998479}"/>
              </a:ext>
            </a:extLst>
          </p:cNvPr>
          <p:cNvSpPr txBox="1"/>
          <p:nvPr/>
        </p:nvSpPr>
        <p:spPr>
          <a:xfrm>
            <a:off x="1512279" y="386862"/>
            <a:ext cx="7403122" cy="830997"/>
          </a:xfrm>
          <a:prstGeom prst="rect">
            <a:avLst/>
          </a:prstGeom>
          <a:noFill/>
        </p:spPr>
        <p:txBody>
          <a:bodyPr wrap="square" rtlCol="0">
            <a:spAutoFit/>
          </a:bodyPr>
          <a:lstStyle/>
          <a:p>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 Two—Part I</a:t>
            </a:r>
          </a:p>
        </p:txBody>
      </p:sp>
      <p:pic>
        <p:nvPicPr>
          <p:cNvPr id="5" name="Picture 4">
            <a:extLst>
              <a:ext uri="{FF2B5EF4-FFF2-40B4-BE49-F238E27FC236}">
                <a16:creationId xmlns:a16="http://schemas.microsoft.com/office/drawing/2014/main" id="{781E2873-281C-9243-B7BF-388445584D26}"/>
              </a:ext>
            </a:extLst>
          </p:cNvPr>
          <p:cNvPicPr>
            <a:picLocks noChangeAspect="1"/>
          </p:cNvPicPr>
          <p:nvPr/>
        </p:nvPicPr>
        <p:blipFill>
          <a:blip r:embed="rId2"/>
          <a:stretch>
            <a:fillRect/>
          </a:stretch>
        </p:blipFill>
        <p:spPr>
          <a:xfrm>
            <a:off x="2891447" y="1325121"/>
            <a:ext cx="6842125" cy="5146017"/>
          </a:xfrm>
          <a:prstGeom prst="rect">
            <a:avLst/>
          </a:prstGeom>
        </p:spPr>
      </p:pic>
    </p:spTree>
    <p:extLst>
      <p:ext uri="{BB962C8B-B14F-4D97-AF65-F5344CB8AC3E}">
        <p14:creationId xmlns:p14="http://schemas.microsoft.com/office/powerpoint/2010/main" val="247714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Roles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2257425"/>
            <a:ext cx="6586489" cy="3641040"/>
          </a:xfrm>
        </p:spPr>
        <p:txBody>
          <a:bodyPr>
            <a:noAutofit/>
          </a:bodyPr>
          <a:lstStyle/>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Facilitator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Timekeeper</a:t>
            </a:r>
          </a:p>
          <a:p>
            <a:pPr>
              <a:lnSpc>
                <a:spcPct val="80000"/>
              </a:lnSpc>
            </a:pPr>
            <a:endPar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728025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C306-7509-2A4C-BD36-099BCDF29082}"/>
              </a:ext>
            </a:extLst>
          </p:cNvPr>
          <p:cNvSpPr>
            <a:spLocks noGrp="1"/>
          </p:cNvSpPr>
          <p:nvPr>
            <p:ph type="title"/>
          </p:nvPr>
        </p:nvSpPr>
        <p:spPr/>
        <p:txBody>
          <a:bodyPr/>
          <a:lstStyle/>
          <a:p>
            <a:endParaRPr lang="en-US"/>
          </a:p>
        </p:txBody>
      </p:sp>
      <p:graphicFrame>
        <p:nvGraphicFramePr>
          <p:cNvPr id="8" name="Content Placeholder 7">
            <a:extLst>
              <a:ext uri="{FF2B5EF4-FFF2-40B4-BE49-F238E27FC236}">
                <a16:creationId xmlns:a16="http://schemas.microsoft.com/office/drawing/2014/main" id="{0AA2E8E0-A316-3341-B92A-BDACEA06A572}"/>
              </a:ext>
            </a:extLst>
          </p:cNvPr>
          <p:cNvGraphicFramePr>
            <a:graphicFrameLocks noGrp="1"/>
          </p:cNvGraphicFramePr>
          <p:nvPr>
            <p:ph idx="1"/>
          </p:nvPr>
        </p:nvGraphicFramePr>
        <p:xfrm>
          <a:off x="0" y="0"/>
          <a:ext cx="0" cy="0"/>
        </p:xfrm>
        <a:graphic>
          <a:graphicData uri="http://schemas.openxmlformats.org/drawingml/2006/table">
            <a:tbl>
              <a:tblPr firstRow="1" firstCol="1" bandRow="1"/>
              <a:tblGrid>
                <a:gridCol w="25400">
                  <a:extLst>
                    <a:ext uri="{9D8B030D-6E8A-4147-A177-3AD203B41FA5}">
                      <a16:colId xmlns:a16="http://schemas.microsoft.com/office/drawing/2014/main" val="4294079979"/>
                    </a:ext>
                  </a:extLst>
                </a:gridCol>
                <a:gridCol w="25400">
                  <a:extLst>
                    <a:ext uri="{9D8B030D-6E8A-4147-A177-3AD203B41FA5}">
                      <a16:colId xmlns:a16="http://schemas.microsoft.com/office/drawing/2014/main" val="2601343616"/>
                    </a:ext>
                  </a:extLst>
                </a:gridCol>
              </a:tblGrid>
              <a:tr h="0">
                <a:tc gridSpan="2">
                  <a:txBody>
                    <a:bodyPr/>
                    <a:lstStyle/>
                    <a:p>
                      <a:pPr marL="0" marR="0">
                        <a:spcBef>
                          <a:spcPts val="0"/>
                        </a:spcBef>
                        <a:spcAft>
                          <a:spcPts val="0"/>
                        </a:spcAft>
                      </a:pPr>
                      <a:r>
                        <a:rPr lang="en-US" sz="100" b="1">
                          <a:effectLst/>
                          <a:latin typeface="Calibri" panose="020F0502020204030204" pitchFamily="34" charset="0"/>
                          <a:ea typeface="Calibri" panose="020F0502020204030204" pitchFamily="34" charset="0"/>
                          <a:cs typeface="Times New Roman" panose="02020603050405020304" pitchFamily="18" charset="0"/>
                        </a:rPr>
                        <a:t>Activity 2: </a:t>
                      </a: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OTHERS’ OPINIONS              COMPREHENSIVE SCHOOL CLIMATE INVENTORY (CSCI)</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00" b="1">
                          <a:effectLst/>
                          <a:latin typeface="Calibri" panose="020F0502020204030204" pitchFamily="34" charset="0"/>
                          <a:ea typeface="Calibri" panose="020F0502020204030204" pitchFamily="34" charset="0"/>
                          <a:cs typeface="Times New Roman" panose="02020603050405020304" pitchFamily="18" charset="0"/>
                        </a:rPr>
                        <a:t> </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675616476"/>
                  </a:ext>
                </a:extLst>
              </a:tr>
              <a:tr h="0">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Points of Pride</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Opportunities for Improvement</a:t>
                      </a:r>
                      <a:endParaRPr lang="en-US" sz="100">
                        <a:effectLst/>
                        <a:latin typeface="Calibri" panose="020F0502020204030204" pitchFamily="34" charset="0"/>
                        <a:ea typeface="Calibri" panose="020F0502020204030204" pitchFamily="34" charset="0"/>
                        <a:cs typeface="Times New Roman" panose="02020603050405020304" pitchFamily="18" charset="0"/>
                      </a:endParaRP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04421959"/>
                  </a:ext>
                </a:extLst>
              </a:tr>
              <a:tr h="0">
                <a:tc>
                  <a:txBody>
                    <a:bodyPr/>
                    <a:lstStyle/>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pPr>
                      <a:r>
                        <a:rPr lang="en-US" sz="10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 dirty="0">
                          <a:effectLst/>
                          <a:latin typeface="Calibri" panose="020F0502020204030204" pitchFamily="34" charset="0"/>
                          <a:ea typeface="Calibri" panose="020F0502020204030204" pitchFamily="34" charset="0"/>
                          <a:cs typeface="Times New Roman" panose="02020603050405020304" pitchFamily="18" charset="0"/>
                        </a:rPr>
                        <a:t> </a:t>
                      </a:r>
                    </a:p>
                  </a:txBody>
                  <a:tcPr marL="-2147483648" marR="-21474836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5121018"/>
                  </a:ext>
                </a:extLst>
              </a:tr>
            </a:tbl>
          </a:graphicData>
        </a:graphic>
      </p:graphicFrame>
      <p:sp>
        <p:nvSpPr>
          <p:cNvPr id="4" name="TextBox 3">
            <a:extLst>
              <a:ext uri="{FF2B5EF4-FFF2-40B4-BE49-F238E27FC236}">
                <a16:creationId xmlns:a16="http://schemas.microsoft.com/office/drawing/2014/main" id="{FE5AD1FF-A7E4-0F45-8348-7C3286998479}"/>
              </a:ext>
            </a:extLst>
          </p:cNvPr>
          <p:cNvSpPr txBox="1"/>
          <p:nvPr/>
        </p:nvSpPr>
        <p:spPr>
          <a:xfrm>
            <a:off x="1512279" y="386862"/>
            <a:ext cx="7403122" cy="830997"/>
          </a:xfrm>
          <a:prstGeom prst="rect">
            <a:avLst/>
          </a:prstGeom>
          <a:noFill/>
        </p:spPr>
        <p:txBody>
          <a:bodyPr wrap="square" rtlCol="0">
            <a:spAutoFit/>
          </a:bodyPr>
          <a:lstStyle/>
          <a:p>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 Two—Part 2</a:t>
            </a:r>
          </a:p>
        </p:txBody>
      </p:sp>
      <p:pic>
        <p:nvPicPr>
          <p:cNvPr id="5" name="Picture 4">
            <a:extLst>
              <a:ext uri="{FF2B5EF4-FFF2-40B4-BE49-F238E27FC236}">
                <a16:creationId xmlns:a16="http://schemas.microsoft.com/office/drawing/2014/main" id="{781E2873-281C-9243-B7BF-388445584D26}"/>
              </a:ext>
            </a:extLst>
          </p:cNvPr>
          <p:cNvPicPr>
            <a:picLocks noChangeAspect="1"/>
          </p:cNvPicPr>
          <p:nvPr/>
        </p:nvPicPr>
        <p:blipFill>
          <a:blip r:embed="rId2"/>
          <a:stretch>
            <a:fillRect/>
          </a:stretch>
        </p:blipFill>
        <p:spPr>
          <a:xfrm>
            <a:off x="2891447" y="1325121"/>
            <a:ext cx="6842125" cy="5146017"/>
          </a:xfrm>
          <a:prstGeom prst="rect">
            <a:avLst/>
          </a:prstGeom>
        </p:spPr>
      </p:pic>
    </p:spTree>
    <p:extLst>
      <p:ext uri="{BB962C8B-B14F-4D97-AF65-F5344CB8AC3E}">
        <p14:creationId xmlns:p14="http://schemas.microsoft.com/office/powerpoint/2010/main" val="1671473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Roles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2257425"/>
            <a:ext cx="6586489" cy="3641040"/>
          </a:xfrm>
        </p:spPr>
        <p:txBody>
          <a:bodyPr>
            <a:noAutofit/>
          </a:bodyPr>
          <a:lstStyle/>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Facilitator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Timekeeper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Scribe</a:t>
            </a:r>
          </a:p>
          <a:p>
            <a:pPr>
              <a:lnSpc>
                <a:spcPct val="80000"/>
              </a:lnSpc>
            </a:pPr>
            <a:endPar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401396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bwMode="auto">
          <a:xfrm flipV="1">
            <a:off x="1723292" y="826477"/>
            <a:ext cx="2609270" cy="246785"/>
          </a:xfrm>
        </p:spPr>
        <p:txBody>
          <a:bodyPr vert="horz" lIns="91440" tIns="45720" rIns="91440" bIns="45720" numCol="1" rtlCol="0" anchorCtr="0" compatLnSpc="1">
            <a:prstTxWarp prst="textNoShape">
              <a:avLst/>
            </a:prstTxWarp>
            <a:normAutofit fontScale="90000"/>
          </a:bodyPr>
          <a:lstStyle/>
          <a:p>
            <a:pPr algn="ctr"/>
            <a:br>
              <a:rPr lang="en-US" altLang="x-none" sz="4800" b="1" dirty="0">
                <a:solidFill>
                  <a:srgbClr val="FF0000"/>
                </a:solidFill>
                <a:ea typeface="ＭＳ Ｐゴシック" charset="-128"/>
              </a:rPr>
            </a:br>
            <a:endParaRPr lang="en-US" altLang="x-none" sz="4800" b="1" dirty="0">
              <a:solidFill>
                <a:srgbClr val="FF0000"/>
              </a:solidFill>
              <a:ea typeface="ＭＳ Ｐゴシック" charset="-128"/>
            </a:endParaRPr>
          </a:p>
        </p:txBody>
      </p:sp>
      <p:sp>
        <p:nvSpPr>
          <p:cNvPr id="46081" name="Content Placeholder 2"/>
          <p:cNvSpPr>
            <a:spLocks noGrp="1"/>
          </p:cNvSpPr>
          <p:nvPr>
            <p:ph idx="1"/>
          </p:nvPr>
        </p:nvSpPr>
        <p:spPr>
          <a:xfrm>
            <a:off x="4976031" y="963877"/>
            <a:ext cx="6377769" cy="3572264"/>
          </a:xfrm>
        </p:spPr>
        <p:txBody>
          <a:bodyPr anchor="ctr">
            <a:normAutofit/>
          </a:bodyPr>
          <a:lstStyle/>
          <a:p>
            <a:pPr marL="0" indent="0">
              <a:buNone/>
            </a:pPr>
            <a:endParaRPr lang="en-US" altLang="x-none" sz="800" b="1" i="1" dirty="0">
              <a:ea typeface="ＭＳ Ｐゴシック" charset="-128"/>
            </a:endParaRPr>
          </a:p>
          <a:p>
            <a:pPr marL="0" indent="0">
              <a:buNone/>
            </a:pPr>
            <a:endParaRPr lang="en-US" altLang="x-none" sz="800" b="1" i="1" u="sng" dirty="0">
              <a:solidFill>
                <a:srgbClr val="FF0000"/>
              </a:solidFill>
              <a:ea typeface="ＭＳ Ｐゴシック" charset="-128"/>
            </a:endParaRPr>
          </a:p>
          <a:p>
            <a:pPr marL="0" indent="0">
              <a:buNone/>
            </a:pPr>
            <a:endParaRPr lang="en-US" altLang="x-none" sz="2400" dirty="0">
              <a:ea typeface="ＭＳ Ｐゴシック" charset="-128"/>
            </a:endParaRPr>
          </a:p>
        </p:txBody>
      </p:sp>
      <p:sp>
        <p:nvSpPr>
          <p:cNvPr id="9" name="TextBox 8">
            <a:extLst>
              <a:ext uri="{FF2B5EF4-FFF2-40B4-BE49-F238E27FC236}">
                <a16:creationId xmlns:a16="http://schemas.microsoft.com/office/drawing/2014/main" id="{0DC810A8-47B2-464A-8290-14C83E3D5615}"/>
              </a:ext>
            </a:extLst>
          </p:cNvPr>
          <p:cNvSpPr txBox="1"/>
          <p:nvPr/>
        </p:nvSpPr>
        <p:spPr>
          <a:xfrm>
            <a:off x="3759480" y="1578345"/>
            <a:ext cx="5615245" cy="2123658"/>
          </a:xfrm>
          <a:prstGeom prst="rect">
            <a:avLst/>
          </a:prstGeom>
          <a:noFill/>
        </p:spPr>
        <p:txBody>
          <a:bodyPr wrap="square" rtlCol="0">
            <a:spAutoFit/>
          </a:bodyPr>
          <a:lstStyle/>
          <a:p>
            <a:pPr algn="ctr"/>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Student Learning</a:t>
            </a:r>
          </a:p>
          <a:p>
            <a:pPr algn="ctr"/>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Culture and Climate</a:t>
            </a:r>
          </a:p>
          <a:p>
            <a:pPr algn="ctr"/>
            <a:r>
              <a:rPr lang="en-US"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Resources</a:t>
            </a:r>
          </a:p>
        </p:txBody>
      </p:sp>
      <p:sp>
        <p:nvSpPr>
          <p:cNvPr id="11" name="Rectangle 10">
            <a:extLst>
              <a:ext uri="{FF2B5EF4-FFF2-40B4-BE49-F238E27FC236}">
                <a16:creationId xmlns:a16="http://schemas.microsoft.com/office/drawing/2014/main" id="{EA0A50D1-F0B7-5847-86BF-0DE2089810EB}"/>
              </a:ext>
            </a:extLst>
          </p:cNvPr>
          <p:cNvSpPr/>
          <p:nvPr/>
        </p:nvSpPr>
        <p:spPr>
          <a:xfrm>
            <a:off x="1723292" y="354562"/>
            <a:ext cx="10411992" cy="923330"/>
          </a:xfrm>
          <a:prstGeom prst="rect">
            <a:avLst/>
          </a:prstGeom>
        </p:spPr>
        <p:txBody>
          <a:bodyPr wrap="square">
            <a:spAutoFit/>
          </a:bodyPr>
          <a:lstStyle/>
          <a:p>
            <a:r>
              <a:rPr lang="en-US" sz="5400" dirty="0">
                <a:solidFill>
                  <a:schemeClr val="bg1"/>
                </a:solidFill>
              </a:rPr>
              <a:t>Presentations to the Plan Team</a:t>
            </a:r>
          </a:p>
        </p:txBody>
      </p:sp>
      <p:sp>
        <p:nvSpPr>
          <p:cNvPr id="13" name="Title 1">
            <a:extLst>
              <a:ext uri="{FF2B5EF4-FFF2-40B4-BE49-F238E27FC236}">
                <a16:creationId xmlns:a16="http://schemas.microsoft.com/office/drawing/2014/main" id="{7249E15B-77AA-4949-BC1A-2A446DC4C5C1}"/>
              </a:ext>
            </a:extLst>
          </p:cNvPr>
          <p:cNvSpPr txBox="1">
            <a:spLocks/>
          </p:cNvSpPr>
          <p:nvPr/>
        </p:nvSpPr>
        <p:spPr>
          <a:xfrm>
            <a:off x="2109403" y="4002456"/>
            <a:ext cx="9144000" cy="1143000"/>
          </a:xfrm>
          <a:prstGeom prst="rect">
            <a:avLst/>
          </a:prstGeom>
        </p:spPr>
        <p:txBody>
          <a:bodyPr/>
          <a:lstStyle/>
          <a:p>
            <a:pPr algn="ctr" eaLnBrk="0" hangingPunct="0">
              <a:defRPr/>
            </a:pPr>
            <a:r>
              <a:rPr lang="en-US" sz="2800" kern="0" dirty="0">
                <a:solidFill>
                  <a:srgbClr val="73FEFF"/>
                </a:solidFill>
                <a:latin typeface="Open Sans" panose="020B0606030504020204" pitchFamily="34" charset="0"/>
                <a:ea typeface="Open Sans" panose="020B0606030504020204" pitchFamily="34" charset="0"/>
                <a:cs typeface="Open Sans" panose="020B0606030504020204" pitchFamily="34" charset="0"/>
              </a:rPr>
              <a:t>Trend, Cohort, Comparative, Demographic, Growth .  .  Is it a strength?  Is it an opportunity?  </a:t>
            </a:r>
          </a:p>
        </p:txBody>
      </p:sp>
    </p:spTree>
    <p:extLst>
      <p:ext uri="{BB962C8B-B14F-4D97-AF65-F5344CB8AC3E}">
        <p14:creationId xmlns:p14="http://schemas.microsoft.com/office/powerpoint/2010/main" val="395940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pic>
        <p:nvPicPr>
          <p:cNvPr id="393" name="Google Shape;393;p25" descr="PLC_team"/>
          <p:cNvPicPr preferRelativeResize="0"/>
          <p:nvPr/>
        </p:nvPicPr>
        <p:blipFill rotWithShape="1">
          <a:blip r:embed="rId3">
            <a:alphaModFix amt="35000"/>
          </a:blip>
          <a:srcRect t="3938" b="11472"/>
          <a:stretch/>
        </p:blipFill>
        <p:spPr>
          <a:xfrm>
            <a:off x="20" y="1"/>
            <a:ext cx="12191980" cy="6857999"/>
          </a:xfrm>
          <a:prstGeom prst="rect">
            <a:avLst/>
          </a:prstGeom>
          <a:noFill/>
          <a:ln>
            <a:noFill/>
          </a:ln>
        </p:spPr>
      </p:pic>
      <p:cxnSp>
        <p:nvCxnSpPr>
          <p:cNvPr id="394" name="Google Shape;394;p25"/>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395" name="Google Shape;395;p25"/>
          <p:cNvSpPr txBox="1">
            <a:spLocks noGrp="1"/>
          </p:cNvSpPr>
          <p:nvPr>
            <p:ph type="title"/>
          </p:nvPr>
        </p:nvSpPr>
        <p:spPr>
          <a:xfrm>
            <a:off x="1237999" y="1065862"/>
            <a:ext cx="3313164" cy="472627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FFFFFF"/>
              </a:buClr>
              <a:buSzPts val="4000"/>
              <a:buFont typeface="Calibri"/>
              <a:buNone/>
            </a:pPr>
            <a:r>
              <a:rPr lang="en-US" sz="4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Activity Three:  </a:t>
            </a:r>
            <a:b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Three 45-minute sessions</a:t>
            </a:r>
            <a:endParaRPr sz="4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6" name="Google Shape;396;p25"/>
          <p:cNvSpPr txBox="1">
            <a:spLocks noGrp="1"/>
          </p:cNvSpPr>
          <p:nvPr>
            <p:ph type="body" idx="1"/>
          </p:nvPr>
        </p:nvSpPr>
        <p:spPr>
          <a:xfrm>
            <a:off x="5155379" y="1065862"/>
            <a:ext cx="6298684" cy="4726276"/>
          </a:xfrm>
          <a:prstGeom prst="rect">
            <a:avLst/>
          </a:prstGeom>
          <a:noFill/>
          <a:ln>
            <a:solidFill>
              <a:srgbClr val="D5FC79"/>
            </a:solid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FFFF"/>
              </a:buClr>
              <a:buSzPts val="2800"/>
              <a:buNone/>
            </a:pPr>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Paint a data picture that describes current District Performance as to what is going well and what are the challenges ahead.</a:t>
            </a:r>
            <a:endParaRPr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a:p>
            <a:pPr marL="587375" lvl="0" indent="0" algn="ctr" rtl="0">
              <a:lnSpc>
                <a:spcPct val="90000"/>
              </a:lnSpc>
              <a:spcBef>
                <a:spcPts val="1000"/>
              </a:spcBef>
              <a:spcAft>
                <a:spcPts val="0"/>
              </a:spcAft>
              <a:buClr>
                <a:srgbClr val="FFC000"/>
              </a:buClr>
              <a:buSzPts val="2800"/>
              <a:buNone/>
            </a:pP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Student Learning</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587375" lvl="0" indent="0" algn="ctr" rtl="0">
              <a:lnSpc>
                <a:spcPct val="90000"/>
              </a:lnSpc>
              <a:spcBef>
                <a:spcPts val="1000"/>
              </a:spcBef>
              <a:spcAft>
                <a:spcPts val="0"/>
              </a:spcAft>
              <a:buClr>
                <a:srgbClr val="00B0F0"/>
              </a:buClr>
              <a:buSzPts val="2800"/>
              <a:buNone/>
            </a:pP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Culture and Climate</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587375" lvl="0" indent="0" algn="ctr" rtl="0">
              <a:lnSpc>
                <a:spcPct val="90000"/>
              </a:lnSpc>
              <a:spcBef>
                <a:spcPts val="1000"/>
              </a:spcBef>
              <a:spcAft>
                <a:spcPts val="0"/>
              </a:spcAft>
              <a:buClr>
                <a:srgbClr val="92D050"/>
              </a:buClr>
              <a:buSzPts val="2800"/>
              <a:buNone/>
            </a:pP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Resources</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pic>
        <p:nvPicPr>
          <p:cNvPr id="409" name="Google Shape;409;p27"/>
          <p:cNvPicPr preferRelativeResize="0"/>
          <p:nvPr/>
        </p:nvPicPr>
        <p:blipFill rotWithShape="1">
          <a:blip r:embed="rId3">
            <a:alphaModFix/>
          </a:blip>
          <a:srcRect/>
          <a:stretch/>
        </p:blipFill>
        <p:spPr>
          <a:xfrm>
            <a:off x="0" y="0"/>
            <a:ext cx="5713782" cy="3217826"/>
          </a:xfrm>
          <a:prstGeom prst="rect">
            <a:avLst/>
          </a:prstGeom>
          <a:noFill/>
          <a:ln>
            <a:noFill/>
          </a:ln>
        </p:spPr>
      </p:pic>
      <p:pic>
        <p:nvPicPr>
          <p:cNvPr id="410" name="Google Shape;410;p27"/>
          <p:cNvPicPr preferRelativeResize="0"/>
          <p:nvPr/>
        </p:nvPicPr>
        <p:blipFill rotWithShape="1">
          <a:blip r:embed="rId4">
            <a:alphaModFix/>
          </a:blip>
          <a:srcRect/>
          <a:stretch/>
        </p:blipFill>
        <p:spPr>
          <a:xfrm>
            <a:off x="135270" y="3615070"/>
            <a:ext cx="5579990" cy="3128630"/>
          </a:xfrm>
          <a:prstGeom prst="rect">
            <a:avLst/>
          </a:prstGeom>
          <a:noFill/>
          <a:ln>
            <a:noFill/>
          </a:ln>
        </p:spPr>
      </p:pic>
      <p:pic>
        <p:nvPicPr>
          <p:cNvPr id="411" name="Google Shape;411;p27"/>
          <p:cNvPicPr preferRelativeResize="0"/>
          <p:nvPr/>
        </p:nvPicPr>
        <p:blipFill rotWithShape="1">
          <a:blip r:embed="rId5">
            <a:alphaModFix/>
          </a:blip>
          <a:srcRect/>
          <a:stretch/>
        </p:blipFill>
        <p:spPr>
          <a:xfrm>
            <a:off x="6393832" y="3576970"/>
            <a:ext cx="5633068" cy="3281030"/>
          </a:xfrm>
          <a:prstGeom prst="rect">
            <a:avLst/>
          </a:prstGeom>
          <a:noFill/>
          <a:ln>
            <a:noFill/>
          </a:ln>
        </p:spPr>
      </p:pic>
      <p:pic>
        <p:nvPicPr>
          <p:cNvPr id="412" name="Google Shape;412;p27"/>
          <p:cNvPicPr preferRelativeResize="0"/>
          <p:nvPr/>
        </p:nvPicPr>
        <p:blipFill rotWithShape="1">
          <a:blip r:embed="rId6">
            <a:alphaModFix/>
          </a:blip>
          <a:srcRect/>
          <a:stretch/>
        </p:blipFill>
        <p:spPr>
          <a:xfrm>
            <a:off x="6463604" y="54935"/>
            <a:ext cx="5563296" cy="31416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33"/>
          <p:cNvPicPr preferRelativeResize="0"/>
          <p:nvPr/>
        </p:nvPicPr>
        <p:blipFill rotWithShape="1">
          <a:blip r:embed="rId3">
            <a:alphaModFix/>
          </a:blip>
          <a:srcRect/>
          <a:stretch/>
        </p:blipFill>
        <p:spPr>
          <a:xfrm>
            <a:off x="6671903" y="3802103"/>
            <a:ext cx="5208983" cy="3030279"/>
          </a:xfrm>
          <a:prstGeom prst="rect">
            <a:avLst/>
          </a:prstGeom>
          <a:noFill/>
          <a:ln>
            <a:noFill/>
          </a:ln>
        </p:spPr>
      </p:pic>
      <p:pic>
        <p:nvPicPr>
          <p:cNvPr id="442" name="Google Shape;442;p33"/>
          <p:cNvPicPr preferRelativeResize="0"/>
          <p:nvPr/>
        </p:nvPicPr>
        <p:blipFill rotWithShape="1">
          <a:blip r:embed="rId4">
            <a:alphaModFix/>
          </a:blip>
          <a:srcRect/>
          <a:stretch/>
        </p:blipFill>
        <p:spPr>
          <a:xfrm>
            <a:off x="241876" y="3827720"/>
            <a:ext cx="5464853" cy="3004662"/>
          </a:xfrm>
          <a:prstGeom prst="rect">
            <a:avLst/>
          </a:prstGeom>
          <a:noFill/>
          <a:ln>
            <a:noFill/>
          </a:ln>
        </p:spPr>
      </p:pic>
      <p:pic>
        <p:nvPicPr>
          <p:cNvPr id="443" name="Google Shape;443;p33"/>
          <p:cNvPicPr preferRelativeResize="0"/>
          <p:nvPr/>
        </p:nvPicPr>
        <p:blipFill rotWithShape="1">
          <a:blip r:embed="rId5">
            <a:alphaModFix/>
          </a:blip>
          <a:srcRect/>
          <a:stretch/>
        </p:blipFill>
        <p:spPr>
          <a:xfrm>
            <a:off x="6671903" y="0"/>
            <a:ext cx="5289825" cy="2966780"/>
          </a:xfrm>
          <a:prstGeom prst="rect">
            <a:avLst/>
          </a:prstGeom>
          <a:noFill/>
          <a:ln>
            <a:noFill/>
          </a:ln>
        </p:spPr>
      </p:pic>
      <p:pic>
        <p:nvPicPr>
          <p:cNvPr id="444" name="Google Shape;444;p33"/>
          <p:cNvPicPr preferRelativeResize="0"/>
          <p:nvPr/>
        </p:nvPicPr>
        <p:blipFill rotWithShape="1">
          <a:blip r:embed="rId6">
            <a:alphaModFix/>
          </a:blip>
          <a:srcRect/>
          <a:stretch/>
        </p:blipFill>
        <p:spPr>
          <a:xfrm>
            <a:off x="241876" y="0"/>
            <a:ext cx="5464853" cy="35300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2"/>
          <p:cNvSpPr/>
          <p:nvPr/>
        </p:nvSpPr>
        <p:spPr>
          <a:xfrm>
            <a:off x="321564" y="320040"/>
            <a:ext cx="11548872" cy="6217920"/>
          </a:xfrm>
          <a:prstGeom prst="rect">
            <a:avLst/>
          </a:prstGeom>
          <a:solidFill>
            <a:schemeClr val="dk1">
              <a:alpha val="745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465" name="Google Shape;465;p32"/>
          <p:cNvCxnSpPr/>
          <p:nvPr/>
        </p:nvCxnSpPr>
        <p:spPr>
          <a:xfrm>
            <a:off x="4654296" y="2057400"/>
            <a:ext cx="0" cy="2743200"/>
          </a:xfrm>
          <a:prstGeom prst="straightConnector1">
            <a:avLst/>
          </a:prstGeom>
          <a:noFill/>
          <a:ln w="19050" cap="flat" cmpd="sng">
            <a:solidFill>
              <a:srgbClr val="262626"/>
            </a:solidFill>
            <a:prstDash val="solid"/>
            <a:miter lim="800000"/>
            <a:headEnd type="none" w="sm" len="sm"/>
            <a:tailEnd type="none" w="sm" len="sm"/>
          </a:ln>
        </p:spPr>
      </p:cxnSp>
      <p:sp>
        <p:nvSpPr>
          <p:cNvPr id="466" name="Google Shape;466;p32"/>
          <p:cNvSpPr txBox="1">
            <a:spLocks noGrp="1"/>
          </p:cNvSpPr>
          <p:nvPr>
            <p:ph type="body" idx="1"/>
          </p:nvPr>
        </p:nvSpPr>
        <p:spPr>
          <a:xfrm>
            <a:off x="5272803" y="963877"/>
            <a:ext cx="6080997" cy="49302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Each presentation is to be approximately 30 minutes with an additional 10 minutes for questions.</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indent="0">
              <a:buClr>
                <a:schemeClr val="dk1"/>
              </a:buClr>
              <a:buSzPts val="800"/>
              <a:buNone/>
            </a:pPr>
            <a:endParaRPr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90000"/>
              </a:lnSpc>
              <a:spcBef>
                <a:spcPts val="1000"/>
              </a:spcBef>
              <a:spcAft>
                <a:spcPts val="0"/>
              </a:spcAft>
              <a:buClr>
                <a:srgbClr val="FF0000"/>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notes on the participant handout.</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indent="0">
              <a:buClr>
                <a:schemeClr val="dk1"/>
              </a:buClr>
              <a:buSzPts val="800"/>
              <a:buNone/>
            </a:pPr>
            <a:endParaRPr sz="8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90000"/>
              </a:lnSpc>
              <a:spcBef>
                <a:spcPts val="1000"/>
              </a:spcBef>
              <a:spcAft>
                <a:spcPts val="0"/>
              </a:spcAft>
              <a:buClr>
                <a:schemeClr val="dk1"/>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Thanks to the Presenters.</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76200" algn="l" rtl="0">
              <a:lnSpc>
                <a:spcPct val="90000"/>
              </a:lnSpc>
              <a:spcBef>
                <a:spcPts val="1000"/>
              </a:spcBef>
              <a:spcAft>
                <a:spcPts val="0"/>
              </a:spcAft>
              <a:buClr>
                <a:schemeClr val="dk1"/>
              </a:buClr>
              <a:buSzPts val="2400"/>
              <a:buNone/>
            </a:pPr>
            <a:endParaRPr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467" name="Google Shape;467;p32"/>
          <p:cNvSpPr txBox="1">
            <a:spLocks noGrp="1"/>
          </p:cNvSpPr>
          <p:nvPr>
            <p:ph type="title"/>
          </p:nvPr>
        </p:nvSpPr>
        <p:spPr>
          <a:xfrm>
            <a:off x="1328738" y="1249627"/>
            <a:ext cx="3228107" cy="49302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800"/>
              <a:buFont typeface="Calibri"/>
              <a:buNone/>
            </a:pPr>
            <a:br>
              <a:rPr lang="en-US" b="1" dirty="0">
                <a:solidFill>
                  <a:srgbClr val="E69FF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E69FF0"/>
                </a:solidFill>
                <a:latin typeface="Open Sans" panose="020B0606030504020204" pitchFamily="34" charset="0"/>
                <a:ea typeface="Open Sans" panose="020B0606030504020204" pitchFamily="34" charset="0"/>
                <a:cs typeface="Open Sans" panose="020B0606030504020204" pitchFamily="34" charset="0"/>
              </a:rPr>
              <a:t>Activity Directions</a:t>
            </a:r>
            <a:endParaRPr dirty="0">
              <a:solidFill>
                <a:srgbClr val="E69FF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68" name="Google Shape;468;p32"/>
          <p:cNvPicPr preferRelativeResize="0"/>
          <p:nvPr/>
        </p:nvPicPr>
        <p:blipFill rotWithShape="1">
          <a:blip r:embed="rId3">
            <a:alphaModFix/>
          </a:blip>
          <a:srcRect/>
          <a:stretch/>
        </p:blipFill>
        <p:spPr>
          <a:xfrm>
            <a:off x="612780" y="574962"/>
            <a:ext cx="3846615" cy="2219201"/>
          </a:xfrm>
          <a:prstGeom prst="rect">
            <a:avLst/>
          </a:prstGeom>
          <a:noFill/>
          <a:ln>
            <a:noFill/>
          </a:ln>
        </p:spPr>
      </p:pic>
      <p:sp>
        <p:nvSpPr>
          <p:cNvPr id="469" name="Google Shape;469;p32"/>
          <p:cNvSpPr/>
          <p:nvPr/>
        </p:nvSpPr>
        <p:spPr>
          <a:xfrm>
            <a:off x="1090863" y="2582779"/>
            <a:ext cx="2807369" cy="21138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31" descr="Teacher_Meeting_CPS"/>
          <p:cNvPicPr preferRelativeResize="0"/>
          <p:nvPr/>
        </p:nvPicPr>
        <p:blipFill rotWithShape="1">
          <a:blip r:embed="rId3">
            <a:alphaModFix/>
          </a:blip>
          <a:srcRect t="5503" b="9591"/>
          <a:stretch/>
        </p:blipFill>
        <p:spPr>
          <a:xfrm>
            <a:off x="-128316" y="10"/>
            <a:ext cx="12191980" cy="6857990"/>
          </a:xfrm>
          <a:prstGeom prst="rect">
            <a:avLst/>
          </a:prstGeom>
          <a:noFill/>
          <a:ln>
            <a:noFill/>
          </a:ln>
        </p:spPr>
      </p:pic>
      <p:sp>
        <p:nvSpPr>
          <p:cNvPr id="450" name="Google Shape;450;p31"/>
          <p:cNvSpPr/>
          <p:nvPr/>
        </p:nvSpPr>
        <p:spPr>
          <a:xfrm>
            <a:off x="336884" y="321176"/>
            <a:ext cx="4332307" cy="5896743"/>
          </a:xfrm>
          <a:prstGeom prst="rect">
            <a:avLst/>
          </a:prstGeom>
          <a:solidFill>
            <a:schemeClr val="lt1">
              <a:alpha val="89411"/>
            </a:schemeClr>
          </a:solidFill>
          <a:ln w="127000" cap="sq" cmpd="thinThick">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51" name="Google Shape;451;p31"/>
          <p:cNvSpPr txBox="1">
            <a:spLocks noGrp="1"/>
          </p:cNvSpPr>
          <p:nvPr>
            <p:ph type="body" idx="1"/>
          </p:nvPr>
        </p:nvSpPr>
        <p:spPr>
          <a:xfrm>
            <a:off x="589219" y="1704668"/>
            <a:ext cx="3764826" cy="3773010"/>
          </a:xfrm>
          <a:prstGeom prst="rect">
            <a:avLst/>
          </a:prstGeom>
          <a:noFill/>
          <a:ln>
            <a:noFill/>
          </a:ln>
        </p:spPr>
        <p:txBody>
          <a:bodyPr spcFirstLastPara="1" wrap="square" lIns="91425" tIns="45700" rIns="91425" bIns="45700" anchor="t" anchorCtr="0">
            <a:normAutofit fontScale="92500"/>
          </a:bodyPr>
          <a:lstStyle/>
          <a:p>
            <a:pPr marL="301625" lvl="1" indent="-123825" algn="l" rtl="0">
              <a:lnSpc>
                <a:spcPct val="90000"/>
              </a:lnSpc>
              <a:spcBef>
                <a:spcPts val="0"/>
              </a:spcBef>
              <a:spcAft>
                <a:spcPts val="0"/>
              </a:spcAft>
              <a:buClr>
                <a:schemeClr val="dk1"/>
              </a:buClr>
              <a:buSzPts val="1800"/>
              <a:buNone/>
            </a:pPr>
            <a:endParaRPr sz="1800" dirty="0"/>
          </a:p>
          <a:p>
            <a:pPr marL="301625" lvl="3" indent="-238125" algn="l" rtl="0">
              <a:lnSpc>
                <a:spcPct val="90000"/>
              </a:lnSpc>
              <a:spcBef>
                <a:spcPts val="500"/>
              </a:spcBef>
              <a:spcAft>
                <a:spcPts val="0"/>
              </a:spcAft>
              <a:buClr>
                <a:schemeClr val="dk1"/>
              </a:buClr>
              <a:buSzPts val="2400"/>
              <a:buChar char="•"/>
            </a:pPr>
            <a:r>
              <a:rPr lang="en-US" sz="2400" dirty="0">
                <a:latin typeface="Open Sans" panose="020B0606030504020204" pitchFamily="34" charset="0"/>
                <a:ea typeface="Open Sans" panose="020B0606030504020204" pitchFamily="34" charset="0"/>
                <a:cs typeface="Open Sans" panose="020B0606030504020204" pitchFamily="34" charset="0"/>
              </a:rPr>
              <a:t>What did you learn from each report that lets you know how the DISTRICT is performing?  </a:t>
            </a:r>
            <a:endParaRPr dirty="0">
              <a:latin typeface="Open Sans" panose="020B0606030504020204" pitchFamily="34" charset="0"/>
              <a:ea typeface="Open Sans" panose="020B0606030504020204" pitchFamily="34" charset="0"/>
              <a:cs typeface="Open Sans" panose="020B0606030504020204" pitchFamily="34" charset="0"/>
            </a:endParaRPr>
          </a:p>
          <a:p>
            <a:pPr marL="301625" lvl="3" indent="-238125" algn="l" rtl="0">
              <a:lnSpc>
                <a:spcPct val="90000"/>
              </a:lnSpc>
              <a:spcBef>
                <a:spcPts val="500"/>
              </a:spcBef>
              <a:spcAft>
                <a:spcPts val="0"/>
              </a:spcAft>
              <a:buClr>
                <a:schemeClr val="dk1"/>
              </a:buClr>
              <a:buSzPts val="2400"/>
              <a:buChar char="•"/>
            </a:pPr>
            <a:r>
              <a:rPr lang="en-US" sz="2400" dirty="0">
                <a:latin typeface="Open Sans" panose="020B0606030504020204" pitchFamily="34" charset="0"/>
                <a:ea typeface="Open Sans" panose="020B0606030504020204" pitchFamily="34" charset="0"/>
                <a:cs typeface="Open Sans" panose="020B0606030504020204" pitchFamily="34" charset="0"/>
              </a:rPr>
              <a:t>Performing compared to others?</a:t>
            </a:r>
            <a:endParaRPr dirty="0">
              <a:latin typeface="Open Sans" panose="020B0606030504020204" pitchFamily="34" charset="0"/>
              <a:ea typeface="Open Sans" panose="020B0606030504020204" pitchFamily="34" charset="0"/>
              <a:cs typeface="Open Sans" panose="020B0606030504020204" pitchFamily="34" charset="0"/>
            </a:endParaRPr>
          </a:p>
          <a:p>
            <a:pPr marL="301625" lvl="3" indent="-238125" algn="l" rtl="0">
              <a:lnSpc>
                <a:spcPct val="90000"/>
              </a:lnSpc>
              <a:spcBef>
                <a:spcPts val="500"/>
              </a:spcBef>
              <a:spcAft>
                <a:spcPts val="0"/>
              </a:spcAft>
              <a:buClr>
                <a:schemeClr val="dk1"/>
              </a:buClr>
              <a:buSzPts val="2400"/>
              <a:buChar char="•"/>
            </a:pPr>
            <a:r>
              <a:rPr lang="en-US" sz="2400" dirty="0">
                <a:latin typeface="Open Sans" panose="020B0606030504020204" pitchFamily="34" charset="0"/>
                <a:ea typeface="Open Sans" panose="020B0606030504020204" pitchFamily="34" charset="0"/>
                <a:cs typeface="Open Sans" panose="020B0606030504020204" pitchFamily="34" charset="0"/>
              </a:rPr>
              <a:t>Performing compared to the past?</a:t>
            </a:r>
            <a:endParaRPr dirty="0">
              <a:latin typeface="Open Sans" panose="020B0606030504020204" pitchFamily="34" charset="0"/>
              <a:ea typeface="Open Sans" panose="020B0606030504020204" pitchFamily="34" charset="0"/>
              <a:cs typeface="Open Sans" panose="020B0606030504020204" pitchFamily="34" charset="0"/>
            </a:endParaRPr>
          </a:p>
          <a:p>
            <a:pPr marL="301625" lvl="3" indent="-238125" algn="l" rtl="0">
              <a:lnSpc>
                <a:spcPct val="90000"/>
              </a:lnSpc>
              <a:spcBef>
                <a:spcPts val="500"/>
              </a:spcBef>
              <a:spcAft>
                <a:spcPts val="0"/>
              </a:spcAft>
              <a:buClr>
                <a:schemeClr val="dk1"/>
              </a:buClr>
              <a:buSzPts val="2400"/>
              <a:buChar char="•"/>
            </a:pPr>
            <a:r>
              <a:rPr lang="en-US" sz="2400" dirty="0">
                <a:latin typeface="Open Sans" panose="020B0606030504020204" pitchFamily="34" charset="0"/>
                <a:ea typeface="Open Sans" panose="020B0606030504020204" pitchFamily="34" charset="0"/>
                <a:cs typeface="Open Sans" panose="020B0606030504020204" pitchFamily="34" charset="0"/>
              </a:rPr>
              <a:t>Which are STRENGTHS? </a:t>
            </a:r>
            <a:endParaRPr dirty="0">
              <a:latin typeface="Open Sans" panose="020B0606030504020204" pitchFamily="34" charset="0"/>
              <a:ea typeface="Open Sans" panose="020B0606030504020204" pitchFamily="34" charset="0"/>
              <a:cs typeface="Open Sans" panose="020B0606030504020204" pitchFamily="34" charset="0"/>
            </a:endParaRPr>
          </a:p>
          <a:p>
            <a:pPr marL="301625" lvl="3" indent="-238125" algn="l" rtl="0">
              <a:lnSpc>
                <a:spcPct val="90000"/>
              </a:lnSpc>
              <a:spcBef>
                <a:spcPts val="500"/>
              </a:spcBef>
              <a:spcAft>
                <a:spcPts val="0"/>
              </a:spcAft>
              <a:buClr>
                <a:schemeClr val="dk1"/>
              </a:buClr>
              <a:buSzPts val="2400"/>
              <a:buChar char="•"/>
            </a:pPr>
            <a:r>
              <a:rPr lang="en-US" sz="2400" dirty="0">
                <a:latin typeface="Open Sans" panose="020B0606030504020204" pitchFamily="34" charset="0"/>
                <a:ea typeface="Open Sans" panose="020B0606030504020204" pitchFamily="34" charset="0"/>
                <a:cs typeface="Open Sans" panose="020B0606030504020204" pitchFamily="34" charset="0"/>
              </a:rPr>
              <a:t>Which are CHALLENGES?</a:t>
            </a:r>
            <a:endParaRPr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452" name="Google Shape;452;p31"/>
          <p:cNvSpPr txBox="1">
            <a:spLocks noGrp="1"/>
          </p:cNvSpPr>
          <p:nvPr>
            <p:ph type="title"/>
          </p:nvPr>
        </p:nvSpPr>
        <p:spPr>
          <a:xfrm>
            <a:off x="594805" y="640263"/>
            <a:ext cx="3759240" cy="13449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Calibri"/>
              <a:buNone/>
            </a:pPr>
            <a:r>
              <a:rPr lang="en-US" sz="4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Reflection</a:t>
            </a:r>
            <a:endParaRPr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p34" descr="lunch table.jpg"/>
          <p:cNvPicPr preferRelativeResize="0"/>
          <p:nvPr/>
        </p:nvPicPr>
        <p:blipFill rotWithShape="1">
          <a:blip r:embed="rId3">
            <a:alphaModFix/>
          </a:blip>
          <a:srcRect/>
          <a:stretch/>
        </p:blipFill>
        <p:spPr>
          <a:xfrm>
            <a:off x="2438400" y="1271588"/>
            <a:ext cx="7239000" cy="4824412"/>
          </a:xfrm>
          <a:prstGeom prst="rect">
            <a:avLst/>
          </a:prstGeom>
          <a:noFill/>
          <a:ln>
            <a:noFill/>
          </a:ln>
        </p:spPr>
      </p:pic>
      <p:sp>
        <p:nvSpPr>
          <p:cNvPr id="476" name="Google Shape;476;p34"/>
          <p:cNvSpPr/>
          <p:nvPr/>
        </p:nvSpPr>
        <p:spPr>
          <a:xfrm>
            <a:off x="4237038" y="224589"/>
            <a:ext cx="3306762" cy="871538"/>
          </a:xfrm>
          <a:prstGeom prst="rect">
            <a:avLst/>
          </a:prstGeom>
        </p:spPr>
        <p:txBody>
          <a:bodyPr>
            <a:prstTxWarp prst="textPlain">
              <a:avLst/>
            </a:prstTxWarp>
          </a:bodyPr>
          <a:lstStyle/>
          <a:p>
            <a:pPr lvl="0" algn="ctr"/>
            <a:r>
              <a:rPr b="0" i="0" dirty="0">
                <a:ln>
                  <a:noFill/>
                </a:ln>
                <a:solidFill>
                  <a:schemeClr val="bg1"/>
                </a:solidFill>
                <a:latin typeface="Open Sans" panose="020B0606030504020204" pitchFamily="34" charset="0"/>
                <a:ea typeface="Open Sans" panose="020B0606030504020204" pitchFamily="34" charset="0"/>
                <a:cs typeface="Open Sans" panose="020B0606030504020204" pitchFamily="34" charset="0"/>
              </a:rPr>
              <a:t>LUNCH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32"/>
          <p:cNvSpPr/>
          <p:nvPr/>
        </p:nvSpPr>
        <p:spPr>
          <a:xfrm>
            <a:off x="321564" y="320040"/>
            <a:ext cx="11548872" cy="6217920"/>
          </a:xfrm>
          <a:prstGeom prst="rect">
            <a:avLst/>
          </a:prstGeom>
          <a:solidFill>
            <a:schemeClr val="dk1">
              <a:alpha val="745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465" name="Google Shape;465;p32"/>
          <p:cNvCxnSpPr/>
          <p:nvPr/>
        </p:nvCxnSpPr>
        <p:spPr>
          <a:xfrm>
            <a:off x="4654296" y="2057400"/>
            <a:ext cx="0" cy="2743200"/>
          </a:xfrm>
          <a:prstGeom prst="straightConnector1">
            <a:avLst/>
          </a:prstGeom>
          <a:noFill/>
          <a:ln w="19050" cap="flat" cmpd="sng">
            <a:solidFill>
              <a:srgbClr val="262626"/>
            </a:solidFill>
            <a:prstDash val="solid"/>
            <a:miter lim="800000"/>
            <a:headEnd type="none" w="sm" len="sm"/>
            <a:tailEnd type="none" w="sm" len="sm"/>
          </a:ln>
        </p:spPr>
      </p:cxnSp>
      <p:sp>
        <p:nvSpPr>
          <p:cNvPr id="466" name="Google Shape;466;p32"/>
          <p:cNvSpPr txBox="1">
            <a:spLocks noGrp="1"/>
          </p:cNvSpPr>
          <p:nvPr>
            <p:ph type="body" idx="1"/>
          </p:nvPr>
        </p:nvSpPr>
        <p:spPr>
          <a:xfrm>
            <a:off x="5272803" y="963877"/>
            <a:ext cx="6080997" cy="49302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Each presentation is to be approximately 30 minutes with an additional 10 minutes for questions.</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indent="0">
              <a:buClr>
                <a:schemeClr val="dk1"/>
              </a:buClr>
              <a:buSzPts val="800"/>
              <a:buNone/>
            </a:pPr>
            <a:endParaRPr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90000"/>
              </a:lnSpc>
              <a:spcBef>
                <a:spcPts val="1000"/>
              </a:spcBef>
              <a:spcAft>
                <a:spcPts val="0"/>
              </a:spcAft>
              <a:buClr>
                <a:srgbClr val="FF0000"/>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Take notes on the participant handout.</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indent="0">
              <a:buClr>
                <a:schemeClr val="dk1"/>
              </a:buClr>
              <a:buSzPts val="800"/>
              <a:buNone/>
            </a:pPr>
            <a:endParaRPr sz="800" u="sng"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90000"/>
              </a:lnSpc>
              <a:spcBef>
                <a:spcPts val="1000"/>
              </a:spcBef>
              <a:spcAft>
                <a:spcPts val="0"/>
              </a:spcAft>
              <a:buClr>
                <a:schemeClr val="dk1"/>
              </a:buClr>
              <a:buSzPts val="3200"/>
              <a:buNone/>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Thanks to the Presenters.</a:t>
            </a:r>
            <a:endParaRPr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76200" algn="l" rtl="0">
              <a:lnSpc>
                <a:spcPct val="90000"/>
              </a:lnSpc>
              <a:spcBef>
                <a:spcPts val="1000"/>
              </a:spcBef>
              <a:spcAft>
                <a:spcPts val="0"/>
              </a:spcAft>
              <a:buClr>
                <a:schemeClr val="dk1"/>
              </a:buClr>
              <a:buSzPts val="2400"/>
              <a:buNone/>
            </a:pPr>
            <a:endParaRPr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467" name="Google Shape;467;p32"/>
          <p:cNvSpPr txBox="1">
            <a:spLocks noGrp="1"/>
          </p:cNvSpPr>
          <p:nvPr>
            <p:ph type="title"/>
          </p:nvPr>
        </p:nvSpPr>
        <p:spPr>
          <a:xfrm>
            <a:off x="1328738" y="1249627"/>
            <a:ext cx="3228107" cy="49302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800"/>
              <a:buFont typeface="Calibri"/>
              <a:buNone/>
            </a:pPr>
            <a:br>
              <a:rPr lang="en-US" b="1" dirty="0">
                <a:solidFill>
                  <a:srgbClr val="E69FF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E69FF0"/>
                </a:solidFill>
                <a:latin typeface="Open Sans" panose="020B0606030504020204" pitchFamily="34" charset="0"/>
                <a:ea typeface="Open Sans" panose="020B0606030504020204" pitchFamily="34" charset="0"/>
                <a:cs typeface="Open Sans" panose="020B0606030504020204" pitchFamily="34" charset="0"/>
              </a:rPr>
              <a:t>Activity Directions</a:t>
            </a:r>
            <a:endParaRPr dirty="0">
              <a:solidFill>
                <a:srgbClr val="E69FF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68" name="Google Shape;468;p32"/>
          <p:cNvPicPr preferRelativeResize="0"/>
          <p:nvPr/>
        </p:nvPicPr>
        <p:blipFill rotWithShape="1">
          <a:blip r:embed="rId3">
            <a:alphaModFix/>
          </a:blip>
          <a:srcRect/>
          <a:stretch/>
        </p:blipFill>
        <p:spPr>
          <a:xfrm>
            <a:off x="612780" y="574962"/>
            <a:ext cx="3846615" cy="2219201"/>
          </a:xfrm>
          <a:prstGeom prst="rect">
            <a:avLst/>
          </a:prstGeom>
          <a:noFill/>
          <a:ln>
            <a:noFill/>
          </a:ln>
        </p:spPr>
      </p:pic>
      <p:sp>
        <p:nvSpPr>
          <p:cNvPr id="469" name="Google Shape;469;p32"/>
          <p:cNvSpPr/>
          <p:nvPr/>
        </p:nvSpPr>
        <p:spPr>
          <a:xfrm>
            <a:off x="1090863" y="2582779"/>
            <a:ext cx="2807369" cy="21138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702591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35" descr="iStock_000007744823XSmall"/>
          <p:cNvPicPr preferRelativeResize="0"/>
          <p:nvPr/>
        </p:nvPicPr>
        <p:blipFill rotWithShape="1">
          <a:blip r:embed="rId3">
            <a:alphaModFix/>
          </a:blip>
          <a:srcRect t="8212" b="6881"/>
          <a:stretch/>
        </p:blipFill>
        <p:spPr>
          <a:xfrm>
            <a:off x="-1" y="10"/>
            <a:ext cx="12191999" cy="6857990"/>
          </a:xfrm>
          <a:prstGeom prst="rect">
            <a:avLst/>
          </a:prstGeom>
          <a:noFill/>
          <a:ln>
            <a:noFill/>
          </a:ln>
        </p:spPr>
      </p:pic>
      <p:sp>
        <p:nvSpPr>
          <p:cNvPr id="482" name="Google Shape;482;p35"/>
          <p:cNvSpPr/>
          <p:nvPr/>
        </p:nvSpPr>
        <p:spPr>
          <a:xfrm flipH="1">
            <a:off x="213885" y="894543"/>
            <a:ext cx="6017172" cy="5859825"/>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74509"/>
            </a:schemeClr>
          </a:solid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1600"/>
              <a:buFont typeface="Arial"/>
              <a:buNone/>
            </a:pPr>
            <a:endParaRPr sz="16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cxnSp>
        <p:nvCxnSpPr>
          <p:cNvPr id="483" name="Google Shape;483;p35"/>
          <p:cNvCxnSpPr/>
          <p:nvPr/>
        </p:nvCxnSpPr>
        <p:spPr>
          <a:xfrm>
            <a:off x="2287051" y="3337139"/>
            <a:ext cx="935420" cy="0"/>
          </a:xfrm>
          <a:prstGeom prst="straightConnector1">
            <a:avLst/>
          </a:prstGeom>
          <a:noFill/>
          <a:ln w="25400" cap="sq" cmpd="sng">
            <a:solidFill>
              <a:srgbClr val="262626"/>
            </a:solidFill>
            <a:prstDash val="solid"/>
            <a:bevel/>
            <a:headEnd type="none" w="sm" len="sm"/>
            <a:tailEnd type="none" w="sm" len="sm"/>
          </a:ln>
        </p:spPr>
      </p:cxnSp>
      <p:sp>
        <p:nvSpPr>
          <p:cNvPr id="484" name="Google Shape;484;p35"/>
          <p:cNvSpPr txBox="1">
            <a:spLocks noGrp="1"/>
          </p:cNvSpPr>
          <p:nvPr>
            <p:ph type="body" idx="1"/>
          </p:nvPr>
        </p:nvSpPr>
        <p:spPr>
          <a:xfrm>
            <a:off x="525516" y="3417573"/>
            <a:ext cx="4593021" cy="3336795"/>
          </a:xfrm>
          <a:prstGeom prst="rect">
            <a:avLst/>
          </a:prstGeom>
          <a:noFill/>
          <a:ln>
            <a:noFill/>
          </a:ln>
        </p:spPr>
        <p:txBody>
          <a:bodyPr spcFirstLastPara="1" wrap="square" lIns="91425" tIns="45700" rIns="91425" bIns="45700" anchor="ctr" anchorCtr="0">
            <a:normAutofit lnSpcReduction="10000"/>
          </a:bodyPr>
          <a:lstStyle/>
          <a:p>
            <a:pPr marL="685800" lvl="1" indent="-228600" algn="l" rtl="0">
              <a:lnSpc>
                <a:spcPct val="80000"/>
              </a:lnSpc>
              <a:spcBef>
                <a:spcPts val="0"/>
              </a:spcBef>
              <a:spcAft>
                <a:spcPts val="0"/>
              </a:spcAft>
              <a:buClr>
                <a:schemeClr val="dk1"/>
              </a:buClr>
              <a:buSzPts val="2000"/>
              <a:buChar char="•"/>
            </a:pPr>
            <a:r>
              <a:rPr lang="en-US" sz="2000" dirty="0">
                <a:latin typeface="Open Sans" panose="020B0606030504020204" pitchFamily="34" charset="0"/>
                <a:ea typeface="Open Sans" panose="020B0606030504020204" pitchFamily="34" charset="0"/>
                <a:cs typeface="Open Sans" panose="020B0606030504020204" pitchFamily="34" charset="0"/>
              </a:rPr>
              <a:t>Each group will process the last of the three reports they hear.</a:t>
            </a:r>
            <a:endParaRPr dirty="0">
              <a:latin typeface="Open Sans" panose="020B0606030504020204" pitchFamily="34" charset="0"/>
              <a:ea typeface="Open Sans" panose="020B0606030504020204" pitchFamily="34" charset="0"/>
              <a:cs typeface="Open Sans" panose="020B0606030504020204" pitchFamily="34" charset="0"/>
            </a:endParaRPr>
          </a:p>
          <a:p>
            <a:pPr marL="685800" lvl="1" indent="-228600" algn="l" rtl="0">
              <a:lnSpc>
                <a:spcPct val="80000"/>
              </a:lnSpc>
              <a:spcBef>
                <a:spcPts val="500"/>
              </a:spcBef>
              <a:spcAft>
                <a:spcPts val="0"/>
              </a:spcAft>
              <a:buClr>
                <a:schemeClr val="dk1"/>
              </a:buClr>
              <a:buSzPts val="2000"/>
              <a:buChar char="•"/>
            </a:pPr>
            <a:r>
              <a:rPr lang="en-US" sz="2000" dirty="0">
                <a:latin typeface="Open Sans" panose="020B0606030504020204" pitchFamily="34" charset="0"/>
                <a:ea typeface="Open Sans" panose="020B0606030504020204" pitchFamily="34" charset="0"/>
                <a:cs typeface="Open Sans" panose="020B0606030504020204" pitchFamily="34" charset="0"/>
              </a:rPr>
              <a:t>The presenter will support the groups.</a:t>
            </a:r>
            <a:endParaRPr dirty="0">
              <a:latin typeface="Open Sans" panose="020B0606030504020204" pitchFamily="34" charset="0"/>
              <a:ea typeface="Open Sans" panose="020B0606030504020204" pitchFamily="34" charset="0"/>
              <a:cs typeface="Open Sans" panose="020B0606030504020204" pitchFamily="34" charset="0"/>
            </a:endParaRPr>
          </a:p>
          <a:p>
            <a:pPr marL="685800" lvl="1" indent="-228600" algn="l" rtl="0">
              <a:lnSpc>
                <a:spcPct val="80000"/>
              </a:lnSpc>
              <a:spcBef>
                <a:spcPts val="500"/>
              </a:spcBef>
              <a:spcAft>
                <a:spcPts val="0"/>
              </a:spcAft>
              <a:buClr>
                <a:schemeClr val="dk1"/>
              </a:buClr>
              <a:buSzPts val="2000"/>
              <a:buChar char="•"/>
            </a:pPr>
            <a:r>
              <a:rPr lang="en-US" sz="2000" dirty="0">
                <a:latin typeface="Open Sans" panose="020B0606030504020204" pitchFamily="34" charset="0"/>
                <a:ea typeface="Open Sans" panose="020B0606030504020204" pitchFamily="34" charset="0"/>
                <a:cs typeface="Open Sans" panose="020B0606030504020204" pitchFamily="34" charset="0"/>
              </a:rPr>
              <a:t>Each group will present a poster highlighting no more than the top key information trending well and the top key information needing attention of improvement.</a:t>
            </a:r>
            <a:endParaRPr sz="2000" dirty="0">
              <a:latin typeface="Open Sans" panose="020B0606030504020204" pitchFamily="34" charset="0"/>
              <a:ea typeface="Open Sans" panose="020B0606030504020204" pitchFamily="34" charset="0"/>
              <a:cs typeface="Open Sans" panose="020B0606030504020204" pitchFamily="34" charset="0"/>
            </a:endParaRPr>
          </a:p>
          <a:p>
            <a:pPr marL="685800" lvl="1" indent="-101600" algn="l" rtl="0">
              <a:lnSpc>
                <a:spcPct val="80000"/>
              </a:lnSpc>
              <a:spcBef>
                <a:spcPts val="500"/>
              </a:spcBef>
              <a:spcAft>
                <a:spcPts val="0"/>
              </a:spcAft>
              <a:buClr>
                <a:schemeClr val="dk1"/>
              </a:buClr>
              <a:buSzPts val="2000"/>
              <a:buNone/>
            </a:pPr>
            <a:endParaRPr sz="2000" dirty="0">
              <a:latin typeface="Open Sans" panose="020B0606030504020204" pitchFamily="34" charset="0"/>
              <a:ea typeface="Open Sans" panose="020B0606030504020204" pitchFamily="34" charset="0"/>
              <a:cs typeface="Open Sans" panose="020B0606030504020204" pitchFamily="34" charset="0"/>
            </a:endParaRPr>
          </a:p>
          <a:p>
            <a:pPr marL="457200" lvl="1" indent="0" algn="l" rtl="0">
              <a:lnSpc>
                <a:spcPct val="80000"/>
              </a:lnSpc>
              <a:spcBef>
                <a:spcPts val="500"/>
              </a:spcBef>
              <a:spcAft>
                <a:spcPts val="0"/>
              </a:spcAft>
              <a:buClr>
                <a:schemeClr val="dk1"/>
              </a:buClr>
              <a:buSzPts val="2000"/>
              <a:buNone/>
            </a:pPr>
            <a:r>
              <a:rPr lang="en-US" sz="2000" dirty="0">
                <a:latin typeface="Open Sans" panose="020B0606030504020204" pitchFamily="34" charset="0"/>
                <a:ea typeface="Open Sans" panose="020B0606030504020204" pitchFamily="34" charset="0"/>
                <a:cs typeface="Open Sans" panose="020B0606030504020204" pitchFamily="34" charset="0"/>
              </a:rPr>
              <a:t>Teams will post their findings for all to view.</a:t>
            </a:r>
            <a:endParaRPr dirty="0">
              <a:latin typeface="Open Sans" panose="020B0606030504020204" pitchFamily="34" charset="0"/>
              <a:ea typeface="Open Sans" panose="020B0606030504020204" pitchFamily="34" charset="0"/>
              <a:cs typeface="Open Sans" panose="020B0606030504020204" pitchFamily="34" charset="0"/>
            </a:endParaRPr>
          </a:p>
          <a:p>
            <a:pPr marL="228600" lvl="0" indent="-114300" algn="l" rtl="0">
              <a:lnSpc>
                <a:spcPct val="80000"/>
              </a:lnSpc>
              <a:spcBef>
                <a:spcPts val="1000"/>
              </a:spcBef>
              <a:spcAft>
                <a:spcPts val="0"/>
              </a:spcAft>
              <a:buClr>
                <a:schemeClr val="dk1"/>
              </a:buClr>
              <a:buSzPts val="1800"/>
              <a:buNone/>
            </a:pPr>
            <a:endParaRPr sz="1800" dirty="0"/>
          </a:p>
        </p:txBody>
      </p:sp>
      <p:sp>
        <p:nvSpPr>
          <p:cNvPr id="485" name="Google Shape;485;p35"/>
          <p:cNvSpPr txBox="1">
            <a:spLocks noGrp="1"/>
          </p:cNvSpPr>
          <p:nvPr>
            <p:ph type="title"/>
          </p:nvPr>
        </p:nvSpPr>
        <p:spPr>
          <a:xfrm>
            <a:off x="709448" y="1913950"/>
            <a:ext cx="4593021" cy="134275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80000"/>
              </a:lnSpc>
              <a:spcBef>
                <a:spcPts val="0"/>
              </a:spcBef>
              <a:spcAft>
                <a:spcPts val="0"/>
              </a:spcAft>
              <a:buClr>
                <a:schemeClr val="dk1"/>
              </a:buClr>
              <a:buSzPct val="111111"/>
              <a:buFont typeface="Calibri"/>
              <a:buNone/>
            </a:pPr>
            <a:r>
              <a:rPr lang="en-US" sz="3300" dirty="0">
                <a:latin typeface="Open Sans" panose="020B0606030504020204" pitchFamily="34" charset="0"/>
                <a:ea typeface="Open Sans" panose="020B0606030504020204" pitchFamily="34" charset="0"/>
                <a:cs typeface="Open Sans" panose="020B0606030504020204" pitchFamily="34" charset="0"/>
              </a:rPr>
              <a:t>PROCESSING THE DATA    PRESENTATIONS:  </a:t>
            </a:r>
            <a:r>
              <a:rPr lang="en-US" sz="2800" dirty="0">
                <a:solidFill>
                  <a:srgbClr val="FF0000"/>
                </a:solidFill>
                <a:latin typeface="Open Sans" panose="020B0606030504020204" pitchFamily="34" charset="0"/>
                <a:ea typeface="Open Sans" panose="020B0606030504020204" pitchFamily="34" charset="0"/>
                <a:cs typeface="Open Sans" panose="020B0606030504020204" pitchFamily="34" charset="0"/>
              </a:rPr>
              <a:t>45 min </a:t>
            </a:r>
            <a:endParaRPr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Roles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2257425"/>
            <a:ext cx="6586489" cy="3641040"/>
          </a:xfrm>
        </p:spPr>
        <p:txBody>
          <a:bodyPr>
            <a:noAutofit/>
          </a:bodyPr>
          <a:lstStyle/>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Facilitator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Timekeeper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Scribe</a:t>
            </a:r>
          </a:p>
          <a:p>
            <a:pPr>
              <a:lnSpc>
                <a:spcPct val="80000"/>
              </a:lnSpc>
            </a:pPr>
            <a:endPar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3127516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6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1" name="Google Shape;491;p64"/>
          <p:cNvSpPr/>
          <p:nvPr/>
        </p:nvSpPr>
        <p:spPr>
          <a:xfrm rot="-5400000" flipH="1">
            <a:off x="2666617" y="-2666188"/>
            <a:ext cx="6858000" cy="12191234"/>
          </a:xfrm>
          <a:prstGeom prst="rect">
            <a:avLst/>
          </a:prstGeom>
          <a:gradFill>
            <a:gsLst>
              <a:gs pos="0">
                <a:schemeClr val="accent1"/>
              </a:gs>
              <a:gs pos="8000">
                <a:schemeClr val="accent1"/>
              </a:gs>
              <a:gs pos="100000">
                <a:srgbClr val="1F3864"/>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2" name="Google Shape;492;p64"/>
          <p:cNvSpPr/>
          <p:nvPr/>
        </p:nvSpPr>
        <p:spPr>
          <a:xfrm rot="10800000" flipH="1">
            <a:off x="-2311" y="0"/>
            <a:ext cx="9070846" cy="6857572"/>
          </a:xfrm>
          <a:prstGeom prst="rect">
            <a:avLst/>
          </a:prstGeom>
          <a:gradFill>
            <a:gsLst>
              <a:gs pos="0">
                <a:srgbClr val="000000">
                  <a:alpha val="51764"/>
                </a:srgbClr>
              </a:gs>
              <a:gs pos="8000">
                <a:srgbClr val="000000">
                  <a:alpha val="51764"/>
                </a:srgbClr>
              </a:gs>
              <a:gs pos="100000">
                <a:schemeClr val="accent1"/>
              </a:gs>
            </a:gsLst>
            <a:lin ang="4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3" name="Google Shape;493;p64"/>
          <p:cNvSpPr/>
          <p:nvPr/>
        </p:nvSpPr>
        <p:spPr>
          <a:xfrm rot="-5400000" flipH="1">
            <a:off x="3649491" y="-1685840"/>
            <a:ext cx="4894564" cy="12193545"/>
          </a:xfrm>
          <a:prstGeom prst="rect">
            <a:avLst/>
          </a:prstGeom>
          <a:gradFill>
            <a:gsLst>
              <a:gs pos="0">
                <a:srgbClr val="9CC2E5">
                  <a:alpha val="0"/>
                </a:srgbClr>
              </a:gs>
              <a:gs pos="100000">
                <a:srgbClr val="000000">
                  <a:alpha val="45882"/>
                </a:srgbClr>
              </a:gs>
            </a:gsLst>
            <a:lin ang="1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476DA39-8B6A-6A40-9B16-1679D212C615}"/>
              </a:ext>
            </a:extLst>
          </p:cNvPr>
          <p:cNvPicPr>
            <a:picLocks noChangeAspect="1"/>
          </p:cNvPicPr>
          <p:nvPr/>
        </p:nvPicPr>
        <p:blipFill>
          <a:blip r:embed="rId3"/>
          <a:stretch>
            <a:fillRect/>
          </a:stretch>
        </p:blipFill>
        <p:spPr>
          <a:xfrm>
            <a:off x="1371599" y="1065661"/>
            <a:ext cx="9515475" cy="469378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1461-A15E-7A4F-A367-71311E1571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BDD937B-F6DE-5748-943A-6B187453364A}"/>
              </a:ext>
            </a:extLst>
          </p:cNvPr>
          <p:cNvSpPr>
            <a:spLocks noGrp="1"/>
          </p:cNvSpPr>
          <p:nvPr>
            <p:ph idx="1"/>
          </p:nvPr>
        </p:nvSpPr>
        <p:spPr/>
        <p:txBody>
          <a:bodyPr/>
          <a:lstStyle/>
          <a:p>
            <a:endParaRPr lang="en-US"/>
          </a:p>
        </p:txBody>
      </p:sp>
      <p:sp>
        <p:nvSpPr>
          <p:cNvPr id="5" name="TextBox 4">
            <a:extLst>
              <a:ext uri="{FF2B5EF4-FFF2-40B4-BE49-F238E27FC236}">
                <a16:creationId xmlns:a16="http://schemas.microsoft.com/office/drawing/2014/main" id="{174194EE-EC42-4544-A341-F5184A69A1F3}"/>
              </a:ext>
            </a:extLst>
          </p:cNvPr>
          <p:cNvSpPr txBox="1"/>
          <p:nvPr/>
        </p:nvSpPr>
        <p:spPr>
          <a:xfrm>
            <a:off x="1884966" y="1188748"/>
            <a:ext cx="9132438" cy="4708981"/>
          </a:xfrm>
          <a:prstGeom prst="rect">
            <a:avLst/>
          </a:prstGeom>
          <a:noFill/>
        </p:spPr>
        <p:txBody>
          <a:bodyPr wrap="square" rtlCol="0">
            <a:spAutoFit/>
          </a:bodyPr>
          <a:lstStyle/>
          <a:p>
            <a:pPr algn="ctr"/>
            <a:r>
              <a:rPr lang="en-US" sz="6000" dirty="0">
                <a:solidFill>
                  <a:schemeClr val="bg1"/>
                </a:solidFill>
                <a:latin typeface="Open Sans" panose="020B0606030504020204" pitchFamily="34" charset="0"/>
                <a:ea typeface="Open Sans" panose="020B0606030504020204" pitchFamily="34" charset="0"/>
                <a:cs typeface="Open Sans" panose="020B0606030504020204" pitchFamily="34" charset="0"/>
              </a:rPr>
              <a:t>Please share what you believe to be the district’s greatest point of pride based on today’s presentations</a:t>
            </a:r>
          </a:p>
        </p:txBody>
      </p:sp>
    </p:spTree>
    <p:extLst>
      <p:ext uri="{BB962C8B-B14F-4D97-AF65-F5344CB8AC3E}">
        <p14:creationId xmlns:p14="http://schemas.microsoft.com/office/powerpoint/2010/main" val="473512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3" name="Google Shape;543;p40"/>
          <p:cNvSpPr txBox="1"/>
          <p:nvPr/>
        </p:nvSpPr>
        <p:spPr>
          <a:xfrm>
            <a:off x="-215564" y="462087"/>
            <a:ext cx="12192000" cy="792162"/>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dirty="0">
                <a:solidFill>
                  <a:srgbClr val="53E6ED"/>
                </a:solidFill>
                <a:latin typeface="Open Sans" panose="020B0606030504020204" pitchFamily="34" charset="0"/>
                <a:ea typeface="Open Sans" panose="020B0606030504020204" pitchFamily="34" charset="0"/>
                <a:cs typeface="Open Sans" panose="020B0606030504020204" pitchFamily="34" charset="0"/>
                <a:sym typeface="Calibri"/>
              </a:rPr>
              <a:t>What We Learned Thus Far</a:t>
            </a:r>
            <a:endParaRPr sz="1400" b="0" i="0" u="none" strike="noStrike" cap="none" dirty="0">
              <a:solidFill>
                <a:srgbClr val="53E6ED"/>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544" name="Google Shape;544;p40"/>
          <p:cNvSpPr txBox="1"/>
          <p:nvPr/>
        </p:nvSpPr>
        <p:spPr>
          <a:xfrm>
            <a:off x="1491664" y="1513807"/>
            <a:ext cx="5760873" cy="4296318"/>
          </a:xfrm>
          <a:prstGeom prst="rect">
            <a:avLst/>
          </a:prstGeom>
          <a:noFill/>
          <a:ln>
            <a:noFill/>
          </a:ln>
        </p:spPr>
        <p:txBody>
          <a:bodyPr spcFirstLastPara="1" wrap="square" lIns="91425" tIns="45700" rIns="91425" bIns="45700" anchor="t" anchorCtr="0">
            <a:noAutofit/>
          </a:bodyPr>
          <a:lstStyle/>
          <a:p>
            <a:pPr marL="0" marR="0" lvl="1" algn="l" rtl="0">
              <a:lnSpc>
                <a:spcPct val="90000"/>
              </a:lnSpc>
              <a:spcAft>
                <a:spcPts val="0"/>
              </a:spcAft>
              <a:buClr>
                <a:srgbClr val="0000FF"/>
              </a:buClr>
              <a:buSzPts val="2800"/>
            </a:pPr>
            <a:r>
              <a:rPr lang="en-US"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Our perceptions of Strengths and Opportunities for improvement</a:t>
            </a:r>
          </a:p>
          <a:p>
            <a:pPr marL="0" marR="0" lvl="1" algn="l" rtl="0">
              <a:lnSpc>
                <a:spcPct val="90000"/>
              </a:lnSpc>
              <a:spcAft>
                <a:spcPts val="0"/>
              </a:spcAft>
              <a:buClr>
                <a:srgbClr val="0000FF"/>
              </a:buClr>
              <a:buSzPts val="2800"/>
            </a:pPr>
            <a:endParaRPr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1" algn="l" rtl="0">
              <a:lnSpc>
                <a:spcPct val="90000"/>
              </a:lnSpc>
              <a:spcAft>
                <a:spcPts val="0"/>
              </a:spcAft>
              <a:buClr>
                <a:srgbClr val="0000FF"/>
              </a:buClr>
              <a:buSzPts val="2800"/>
            </a:pPr>
            <a:r>
              <a:rPr lang="en-US"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Others’ perceptions of Strengths and Opportunities for improvement</a:t>
            </a:r>
          </a:p>
          <a:p>
            <a:pPr marL="0" marR="0" lvl="1" algn="l" rtl="0">
              <a:lnSpc>
                <a:spcPct val="90000"/>
              </a:lnSpc>
              <a:spcAft>
                <a:spcPts val="0"/>
              </a:spcAft>
              <a:buClr>
                <a:srgbClr val="0000FF"/>
              </a:buClr>
              <a:buSzPts val="2800"/>
            </a:pPr>
            <a:endParaRPr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1" algn="l" rtl="0">
              <a:lnSpc>
                <a:spcPct val="90000"/>
              </a:lnSpc>
              <a:spcAft>
                <a:spcPts val="0"/>
              </a:spcAft>
              <a:buClr>
                <a:srgbClr val="008000"/>
              </a:buClr>
              <a:buSzPts val="2800"/>
            </a:pPr>
            <a:r>
              <a:rPr lang="en-US"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Data and information from the reports: </a:t>
            </a:r>
          </a:p>
          <a:p>
            <a:pPr marR="0" lvl="1" indent="-457200" algn="l" rtl="0">
              <a:lnSpc>
                <a:spcPct val="90000"/>
              </a:lnSpc>
              <a:spcAft>
                <a:spcPts val="0"/>
              </a:spcAft>
              <a:buClr>
                <a:srgbClr val="008000"/>
              </a:buClr>
              <a:buSzPts val="2800"/>
              <a:buFont typeface="Arial" panose="020B0604020202020204" pitchFamily="34" charset="0"/>
              <a:buChar char="•"/>
            </a:pP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	Student learning</a:t>
            </a:r>
          </a:p>
          <a:p>
            <a:pPr marR="0" lvl="1" indent="-457200" algn="l" rtl="0">
              <a:lnSpc>
                <a:spcPct val="90000"/>
              </a:lnSpc>
              <a:spcAft>
                <a:spcPts val="0"/>
              </a:spcAft>
              <a:buClr>
                <a:srgbClr val="008000"/>
              </a:buClr>
              <a:buSzPts val="2800"/>
              <a:buFont typeface="Arial" panose="020B0604020202020204" pitchFamily="34" charset="0"/>
              <a:buChar char="•"/>
            </a:pPr>
            <a:r>
              <a:rPr lang="en-US"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	Culture and Climate</a:t>
            </a:r>
          </a:p>
          <a:p>
            <a:pPr marR="0" lvl="1" indent="-457200" algn="l" rtl="0">
              <a:lnSpc>
                <a:spcPct val="90000"/>
              </a:lnSpc>
              <a:spcAft>
                <a:spcPts val="0"/>
              </a:spcAft>
              <a:buClr>
                <a:srgbClr val="008000"/>
              </a:buClr>
              <a:buSzPts val="2800"/>
              <a:buFont typeface="Arial" panose="020B0604020202020204" pitchFamily="34" charset="0"/>
              <a:buChar char="•"/>
            </a:pP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	Resources</a:t>
            </a:r>
            <a:endParaRPr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p:txBody>
      </p:sp>
      <p:pic>
        <p:nvPicPr>
          <p:cNvPr id="545" name="Google Shape;545;p40"/>
          <p:cNvPicPr preferRelativeResize="0"/>
          <p:nvPr/>
        </p:nvPicPr>
        <p:blipFill rotWithShape="1">
          <a:blip r:embed="rId3">
            <a:alphaModFix/>
          </a:blip>
          <a:srcRect/>
          <a:stretch/>
        </p:blipFill>
        <p:spPr>
          <a:xfrm>
            <a:off x="7395412" y="1636295"/>
            <a:ext cx="4180974" cy="3749841"/>
          </a:xfrm>
          <a:prstGeom prst="rect">
            <a:avLst/>
          </a:prstGeom>
          <a:noFill/>
          <a:ln>
            <a:noFill/>
          </a:ln>
        </p:spPr>
      </p:pic>
      <p:sp>
        <p:nvSpPr>
          <p:cNvPr id="3" name="Title 2">
            <a:extLst>
              <a:ext uri="{FF2B5EF4-FFF2-40B4-BE49-F238E27FC236}">
                <a16:creationId xmlns:a16="http://schemas.microsoft.com/office/drawing/2014/main" id="{60AA045C-4A1B-ED4D-AC4F-9B1D76CABB7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52872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cxnSp>
        <p:nvCxnSpPr>
          <p:cNvPr id="500" name="Google Shape;500;p36"/>
          <p:cNvCxnSpPr/>
          <p:nvPr/>
        </p:nvCxnSpPr>
        <p:spPr>
          <a:xfrm>
            <a:off x="4653372" y="2286000"/>
            <a:ext cx="0" cy="2286000"/>
          </a:xfrm>
          <a:prstGeom prst="straightConnector1">
            <a:avLst/>
          </a:prstGeom>
          <a:noFill/>
          <a:ln w="15875" cap="flat" cmpd="sng">
            <a:solidFill>
              <a:srgbClr val="FFFFFF"/>
            </a:solidFill>
            <a:prstDash val="solid"/>
            <a:miter lim="800000"/>
            <a:headEnd type="none" w="sm" len="sm"/>
            <a:tailEnd type="none" w="sm" len="sm"/>
          </a:ln>
        </p:spPr>
      </p:cxnSp>
      <p:sp>
        <p:nvSpPr>
          <p:cNvPr id="501" name="Google Shape;501;p36"/>
          <p:cNvSpPr txBox="1">
            <a:spLocks noGrp="1"/>
          </p:cNvSpPr>
          <p:nvPr>
            <p:ph type="title"/>
          </p:nvPr>
        </p:nvSpPr>
        <p:spPr>
          <a:xfrm>
            <a:off x="1340208" y="1237312"/>
            <a:ext cx="3313164" cy="472627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000"/>
              <a:buFont typeface="Calibri"/>
              <a:buNone/>
            </a:pPr>
            <a:r>
              <a:rPr lang="en-US" sz="4000" b="1">
                <a:solidFill>
                  <a:srgbClr val="FFFFFF"/>
                </a:solidFill>
                <a:latin typeface="Open Sans" panose="020B0606030504020204" pitchFamily="34" charset="0"/>
                <a:ea typeface="Open Sans" panose="020B0606030504020204" pitchFamily="34" charset="0"/>
                <a:cs typeface="Open Sans" panose="020B0606030504020204" pitchFamily="34" charset="0"/>
              </a:rPr>
              <a:t>Activity </a:t>
            </a: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Four</a:t>
            </a:r>
            <a:r>
              <a:rPr lang="en-US" sz="40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br>
              <a:rPr lang="en-US" sz="4000" dirty="0">
                <a:solidFill>
                  <a:srgbClr val="FFFFFF"/>
                </a:solidFill>
                <a:latin typeface="Open Sans" panose="020B0606030504020204" pitchFamily="34" charset="0"/>
                <a:ea typeface="Open Sans" panose="020B0606030504020204" pitchFamily="34" charset="0"/>
                <a:cs typeface="Open Sans" panose="020B0606030504020204" pitchFamily="34" charset="0"/>
              </a:rPr>
            </a:br>
            <a:r>
              <a:rPr lang="en-US" sz="3200" dirty="0">
                <a:solidFill>
                  <a:srgbClr val="FFFF00"/>
                </a:solidFill>
                <a:latin typeface="Open Sans" panose="020B0606030504020204" pitchFamily="34" charset="0"/>
                <a:ea typeface="Open Sans" panose="020B0606030504020204" pitchFamily="34" charset="0"/>
                <a:cs typeface="Open Sans" panose="020B0606030504020204" pitchFamily="34" charset="0"/>
              </a:rPr>
              <a:t>45 minutes</a:t>
            </a:r>
            <a:br>
              <a:rPr lang="en-US" sz="3200" dirty="0">
                <a:solidFill>
                  <a:srgbClr val="FFFF00"/>
                </a:solidFill>
                <a:latin typeface="Open Sans" panose="020B0606030504020204" pitchFamily="34" charset="0"/>
                <a:ea typeface="Open Sans" panose="020B0606030504020204" pitchFamily="34" charset="0"/>
                <a:cs typeface="Open Sans" panose="020B0606030504020204" pitchFamily="34" charset="0"/>
              </a:rPr>
            </a:br>
            <a:r>
              <a:rPr lang="en-US" sz="3200" dirty="0">
                <a:solidFill>
                  <a:srgbClr val="FFFF00"/>
                </a:solidFill>
                <a:latin typeface="Open Sans" panose="020B0606030504020204" pitchFamily="34" charset="0"/>
                <a:ea typeface="Open Sans" panose="020B0606030504020204" pitchFamily="34" charset="0"/>
                <a:cs typeface="Open Sans" panose="020B0606030504020204" pitchFamily="34" charset="0"/>
              </a:rPr>
              <a:t>10 minutes Gallery Walk</a:t>
            </a:r>
            <a:br>
              <a:rPr lang="en-US" sz="3200" dirty="0">
                <a:solidFill>
                  <a:srgbClr val="FF0000"/>
                </a:solidFill>
                <a:latin typeface="Open Sans" panose="020B0606030504020204" pitchFamily="34" charset="0"/>
                <a:ea typeface="Open Sans" panose="020B0606030504020204" pitchFamily="34" charset="0"/>
                <a:cs typeface="Open Sans" panose="020B0606030504020204" pitchFamily="34" charset="0"/>
              </a:rPr>
            </a:b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2" name="Google Shape;502;p36"/>
          <p:cNvSpPr txBox="1">
            <a:spLocks noGrp="1"/>
          </p:cNvSpPr>
          <p:nvPr>
            <p:ph type="body" idx="1"/>
          </p:nvPr>
        </p:nvSpPr>
        <p:spPr>
          <a:xfrm>
            <a:off x="5155379" y="1065862"/>
            <a:ext cx="6603234" cy="472627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000"/>
              <a:buNone/>
            </a:pP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Conduct a </a:t>
            </a:r>
            <a:r>
              <a:rPr lang="en-US"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SWOT analysis</a:t>
            </a:r>
            <a:endParaRPr sz="40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marL="685800" lvl="1" indent="-254000" algn="l" rtl="0">
              <a:lnSpc>
                <a:spcPct val="90000"/>
              </a:lnSpc>
              <a:spcBef>
                <a:spcPts val="500"/>
              </a:spcBef>
              <a:spcAft>
                <a:spcPts val="0"/>
              </a:spcAft>
              <a:buClr>
                <a:srgbClr val="92D050"/>
              </a:buClr>
              <a:buSzPts val="4000"/>
              <a:buChar char="•"/>
            </a:pPr>
            <a:r>
              <a:rPr lang="en-US" sz="4000" b="1" dirty="0">
                <a:solidFill>
                  <a:srgbClr val="92D050"/>
                </a:solidFill>
                <a:latin typeface="Open Sans" panose="020B0606030504020204" pitchFamily="34" charset="0"/>
                <a:ea typeface="Open Sans" panose="020B0606030504020204" pitchFamily="34" charset="0"/>
                <a:cs typeface="Open Sans" panose="020B0606030504020204" pitchFamily="34" charset="0"/>
              </a:rPr>
              <a:t>S</a:t>
            </a: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trengths</a:t>
            </a:r>
            <a:endParaRPr sz="4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marL="685800" lvl="1" indent="-254000" algn="l" rtl="0">
              <a:lnSpc>
                <a:spcPct val="90000"/>
              </a:lnSpc>
              <a:spcBef>
                <a:spcPts val="500"/>
              </a:spcBef>
              <a:spcAft>
                <a:spcPts val="0"/>
              </a:spcAft>
              <a:buClr>
                <a:srgbClr val="00B0F0"/>
              </a:buClr>
              <a:buSzPts val="4000"/>
              <a:buChar char="•"/>
            </a:pPr>
            <a:r>
              <a:rPr lang="en-US" sz="4000" b="1" dirty="0">
                <a:solidFill>
                  <a:srgbClr val="00B0F0"/>
                </a:solidFill>
                <a:latin typeface="Open Sans" panose="020B0606030504020204" pitchFamily="34" charset="0"/>
                <a:ea typeface="Open Sans" panose="020B0606030504020204" pitchFamily="34" charset="0"/>
                <a:cs typeface="Open Sans" panose="020B0606030504020204" pitchFamily="34" charset="0"/>
              </a:rPr>
              <a:t>W</a:t>
            </a: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eaknesses</a:t>
            </a:r>
            <a:endParaRPr sz="4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marL="685800" lvl="1" indent="-254000" algn="l" rtl="0">
              <a:lnSpc>
                <a:spcPct val="90000"/>
              </a:lnSpc>
              <a:spcBef>
                <a:spcPts val="500"/>
              </a:spcBef>
              <a:spcAft>
                <a:spcPts val="0"/>
              </a:spcAft>
              <a:buClr>
                <a:srgbClr val="FFFF00"/>
              </a:buClr>
              <a:buSzPts val="4000"/>
              <a:buChar char="•"/>
            </a:pPr>
            <a:r>
              <a:rPr lang="en-US" sz="4000" b="1" dirty="0">
                <a:solidFill>
                  <a:srgbClr val="FFFF00"/>
                </a:solidFill>
                <a:latin typeface="Open Sans" panose="020B0606030504020204" pitchFamily="34" charset="0"/>
                <a:ea typeface="Open Sans" panose="020B0606030504020204" pitchFamily="34" charset="0"/>
                <a:cs typeface="Open Sans" panose="020B0606030504020204" pitchFamily="34" charset="0"/>
              </a:rPr>
              <a:t>O</a:t>
            </a: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pportunities</a:t>
            </a:r>
            <a:endParaRPr sz="4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marL="685800" lvl="1" indent="-254000" algn="l" rtl="0">
              <a:lnSpc>
                <a:spcPct val="90000"/>
              </a:lnSpc>
              <a:spcBef>
                <a:spcPts val="500"/>
              </a:spcBef>
              <a:spcAft>
                <a:spcPts val="0"/>
              </a:spcAft>
              <a:buClr>
                <a:srgbClr val="FFC000"/>
              </a:buClr>
              <a:buSzPts val="4000"/>
              <a:buChar char="•"/>
            </a:pPr>
            <a:r>
              <a:rPr lang="en-US" sz="40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T</a:t>
            </a:r>
            <a:r>
              <a:rPr lang="en-US" sz="4000" b="1" dirty="0">
                <a:solidFill>
                  <a:srgbClr val="FFFFFF"/>
                </a:solidFill>
                <a:latin typeface="Open Sans" panose="020B0606030504020204" pitchFamily="34" charset="0"/>
                <a:ea typeface="Open Sans" panose="020B0606030504020204" pitchFamily="34" charset="0"/>
                <a:cs typeface="Open Sans" panose="020B0606030504020204" pitchFamily="34" charset="0"/>
              </a:rPr>
              <a:t>hreats</a:t>
            </a:r>
            <a:endParaRPr sz="40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37"/>
          <p:cNvPicPr preferRelativeResize="0"/>
          <p:nvPr/>
        </p:nvPicPr>
        <p:blipFill rotWithShape="1">
          <a:blip r:embed="rId3">
            <a:alphaModFix/>
          </a:blip>
          <a:srcRect l="723" r="16508" b="1"/>
          <a:stretch/>
        </p:blipFill>
        <p:spPr>
          <a:xfrm>
            <a:off x="4636008" y="640082"/>
            <a:ext cx="6916329" cy="5577837"/>
          </a:xfrm>
          <a:prstGeom prst="rect">
            <a:avLst/>
          </a:prstGeom>
          <a:noFill/>
          <a:ln>
            <a:noFill/>
          </a:ln>
        </p:spPr>
      </p:pic>
      <p:sp>
        <p:nvSpPr>
          <p:cNvPr id="508" name="Google Shape;508;p37"/>
          <p:cNvSpPr txBox="1">
            <a:spLocks noGrp="1"/>
          </p:cNvSpPr>
          <p:nvPr>
            <p:ph type="title"/>
          </p:nvPr>
        </p:nvSpPr>
        <p:spPr>
          <a:xfrm>
            <a:off x="1300163" y="629266"/>
            <a:ext cx="3015805" cy="167660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5400"/>
              <a:buFont typeface="Calibri"/>
              <a:buNone/>
            </a:pPr>
            <a:r>
              <a:rPr lang="en-US" sz="4000" b="1" dirty="0">
                <a:solidFill>
                  <a:srgbClr val="53E6ED"/>
                </a:solidFill>
                <a:latin typeface="Open Sans" panose="020B0606030504020204" pitchFamily="34" charset="0"/>
                <a:ea typeface="Open Sans" panose="020B0606030504020204" pitchFamily="34" charset="0"/>
                <a:cs typeface="Open Sans" panose="020B0606030504020204" pitchFamily="34" charset="0"/>
              </a:rPr>
              <a:t>SWOT ANALYSIS</a:t>
            </a:r>
            <a:endParaRPr sz="4000" dirty="0">
              <a:solidFill>
                <a:srgbClr val="53E6E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9" name="Google Shape;509;p37"/>
          <p:cNvSpPr txBox="1">
            <a:spLocks noGrp="1"/>
          </p:cNvSpPr>
          <p:nvPr>
            <p:ph type="body" idx="1"/>
          </p:nvPr>
        </p:nvSpPr>
        <p:spPr>
          <a:xfrm>
            <a:off x="1500189" y="2443315"/>
            <a:ext cx="2815780" cy="3785419"/>
          </a:xfrm>
          <a:prstGeom prst="rect">
            <a:avLst/>
          </a:prstGeom>
          <a:noFill/>
          <a:ln>
            <a:headEnd type="none" w="sm" len="sm"/>
            <a:tailEnd type="none" w="sm" len="sm"/>
          </a:ln>
        </p:spPr>
        <p:style>
          <a:lnRef idx="2">
            <a:schemeClr val="accent5">
              <a:shade val="50000"/>
            </a:schemeClr>
          </a:lnRef>
          <a:fillRef idx="1">
            <a:schemeClr val="accent5"/>
          </a:fillRef>
          <a:effectRef idx="0">
            <a:schemeClr val="accent5"/>
          </a:effectRef>
          <a:fontRef idx="minor">
            <a:schemeClr val="lt1"/>
          </a:fontRef>
        </p:style>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None/>
            </a:pPr>
            <a:endParaRPr lang="en-US"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0"/>
              </a:spcBef>
              <a:spcAft>
                <a:spcPts val="0"/>
              </a:spcAft>
              <a:buClr>
                <a:schemeClr val="bg1"/>
              </a:buClr>
              <a:buSzPts val="4400"/>
              <a:buChar char="•"/>
            </a:pPr>
            <a:r>
              <a:rPr lang="en-US"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rPr>
              <a:t>Strengths</a:t>
            </a:r>
            <a:endParaRPr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1000"/>
              </a:spcBef>
              <a:spcAft>
                <a:spcPts val="0"/>
              </a:spcAft>
              <a:buClr>
                <a:schemeClr val="bg1"/>
              </a:buClr>
              <a:buSzPts val="4400"/>
              <a:buChar char="•"/>
            </a:pPr>
            <a:r>
              <a:rPr lang="en-US"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rPr>
              <a:t>Weaknesses</a:t>
            </a:r>
            <a:endParaRPr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1000"/>
              </a:spcBef>
              <a:spcAft>
                <a:spcPts val="0"/>
              </a:spcAft>
              <a:buClr>
                <a:schemeClr val="bg1"/>
              </a:buClr>
              <a:buSzPts val="4400"/>
              <a:buChar char="•"/>
            </a:pPr>
            <a:r>
              <a:rPr lang="en-US"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rPr>
              <a:t>Opportunities</a:t>
            </a:r>
            <a:endParaRPr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1000"/>
              </a:spcBef>
              <a:spcAft>
                <a:spcPts val="0"/>
              </a:spcAft>
              <a:buClr>
                <a:schemeClr val="bg1"/>
              </a:buClr>
              <a:buSzPts val="4400"/>
              <a:buChar char="•"/>
            </a:pPr>
            <a:r>
              <a:rPr lang="en-US"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rPr>
              <a:t>Threats</a:t>
            </a:r>
            <a:endParaRPr dirty="0">
              <a:ln>
                <a:solidFill>
                  <a:schemeClr val="bg1"/>
                </a:solidFill>
              </a:ln>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grpSp>
        <p:nvGrpSpPr>
          <p:cNvPr id="514" name="Google Shape;514;p38"/>
          <p:cNvGrpSpPr/>
          <p:nvPr/>
        </p:nvGrpSpPr>
        <p:grpSpPr>
          <a:xfrm>
            <a:off x="1572937" y="293382"/>
            <a:ext cx="8877565" cy="6296076"/>
            <a:chOff x="48937" y="64782"/>
            <a:chExt cx="8877565" cy="6296076"/>
          </a:xfrm>
        </p:grpSpPr>
        <p:sp>
          <p:nvSpPr>
            <p:cNvPr id="515" name="Google Shape;515;p38"/>
            <p:cNvSpPr/>
            <p:nvPr/>
          </p:nvSpPr>
          <p:spPr>
            <a:xfrm>
              <a:off x="4614624" y="3666081"/>
              <a:ext cx="4311878" cy="2694777"/>
            </a:xfrm>
            <a:prstGeom prst="roundRect">
              <a:avLst>
                <a:gd name="adj" fmla="val 10000"/>
              </a:avLst>
            </a:prstGeom>
            <a:solidFill>
              <a:srgbClr val="FF0000">
                <a:alpha val="89411"/>
              </a:srgbClr>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38"/>
            <p:cNvSpPr txBox="1"/>
            <p:nvPr/>
          </p:nvSpPr>
          <p:spPr>
            <a:xfrm>
              <a:off x="5967382" y="4398971"/>
              <a:ext cx="2899925" cy="190269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Who or what threatens us    the most?</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challenges are coming that we must respond to?</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might block our progress?</a:t>
              </a:r>
              <a:endParaRPr sz="1400" b="0" i="0" u="none" strike="noStrike" cap="none">
                <a:solidFill>
                  <a:srgbClr val="000000"/>
                </a:solidFill>
                <a:latin typeface="Arial"/>
                <a:ea typeface="Arial"/>
                <a:cs typeface="Arial"/>
                <a:sym typeface="Arial"/>
              </a:endParaRPr>
            </a:p>
          </p:txBody>
        </p:sp>
        <p:sp>
          <p:nvSpPr>
            <p:cNvPr id="517" name="Google Shape;517;p38"/>
            <p:cNvSpPr/>
            <p:nvPr/>
          </p:nvSpPr>
          <p:spPr>
            <a:xfrm>
              <a:off x="48937" y="3701005"/>
              <a:ext cx="4500442" cy="2566761"/>
            </a:xfrm>
            <a:prstGeom prst="roundRect">
              <a:avLst>
                <a:gd name="adj" fmla="val 10000"/>
              </a:avLst>
            </a:prstGeom>
            <a:solidFill>
              <a:srgbClr val="00B050"/>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38"/>
            <p:cNvSpPr txBox="1"/>
            <p:nvPr/>
          </p:nvSpPr>
          <p:spPr>
            <a:xfrm>
              <a:off x="105320" y="4399078"/>
              <a:ext cx="3037543" cy="1812304"/>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opportunities for improvement do we know about but have not addressed?</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Where with a little work could we change a weakness into a strengths?</a:t>
              </a:r>
              <a:endParaRPr sz="1400" b="0" i="0" u="none" strike="noStrike" cap="none">
                <a:solidFill>
                  <a:srgbClr val="000000"/>
                </a:solidFill>
                <a:latin typeface="Arial"/>
                <a:ea typeface="Arial"/>
                <a:cs typeface="Arial"/>
                <a:sym typeface="Arial"/>
              </a:endParaRPr>
            </a:p>
          </p:txBody>
        </p:sp>
        <p:sp>
          <p:nvSpPr>
            <p:cNvPr id="519" name="Google Shape;519;p38"/>
            <p:cNvSpPr/>
            <p:nvPr/>
          </p:nvSpPr>
          <p:spPr>
            <a:xfrm>
              <a:off x="4690407" y="64782"/>
              <a:ext cx="4163323" cy="2473171"/>
            </a:xfrm>
            <a:prstGeom prst="roundRect">
              <a:avLst>
                <a:gd name="adj" fmla="val 10000"/>
              </a:avLst>
            </a:prstGeom>
            <a:solidFill>
              <a:schemeClr val="accent1"/>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38"/>
            <p:cNvSpPr txBox="1"/>
            <p:nvPr/>
          </p:nvSpPr>
          <p:spPr>
            <a:xfrm>
              <a:off x="5993732" y="119110"/>
              <a:ext cx="2805670" cy="1746222"/>
            </a:xfrm>
            <a:prstGeom prst="rect">
              <a:avLst/>
            </a:prstGeom>
            <a:noFill/>
            <a:ln>
              <a:noFill/>
            </a:ln>
          </p:spPr>
          <p:txBody>
            <a:bodyPr spcFirstLastPara="1" wrap="square" lIns="60950" tIns="60950" rIns="60950" bIns="60950" anchor="t" anchorCtr="0">
              <a:noAutofit/>
            </a:bodyPr>
            <a:lstStyle/>
            <a:p>
              <a:pPr marL="0" marR="0" lvl="1" indent="0" algn="l" rtl="0">
                <a:lnSpc>
                  <a:spcPct val="90000"/>
                </a:lnSpc>
                <a:spcBef>
                  <a:spcPts val="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do we consider to be our weaknesses?</a:t>
              </a:r>
              <a:endParaRPr sz="1400" b="0" i="0" u="none" strike="noStrike" cap="none">
                <a:solidFill>
                  <a:srgbClr val="000000"/>
                </a:solidFill>
                <a:latin typeface="Arial"/>
                <a:ea typeface="Arial"/>
                <a:cs typeface="Arial"/>
                <a:sym typeface="Arial"/>
              </a:endParaRPr>
            </a:p>
            <a:p>
              <a:pPr marL="0" marR="0" lvl="1" indent="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are we most criticized for or receive the most complaints about?</a:t>
              </a:r>
              <a:endParaRPr sz="1400" b="0" i="0" u="none" strike="noStrike" cap="none">
                <a:solidFill>
                  <a:srgbClr val="000000"/>
                </a:solidFill>
                <a:latin typeface="Arial"/>
                <a:ea typeface="Arial"/>
                <a:cs typeface="Arial"/>
                <a:sym typeface="Arial"/>
              </a:endParaRPr>
            </a:p>
            <a:p>
              <a:pPr marL="0" marR="0" lvl="1" indent="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do we seem to have a hard time doing well?</a:t>
              </a:r>
              <a:endParaRPr sz="1400" b="0" i="0" u="none" strike="noStrike" cap="none">
                <a:solidFill>
                  <a:srgbClr val="000000"/>
                </a:solidFill>
                <a:latin typeface="Arial"/>
                <a:ea typeface="Arial"/>
                <a:cs typeface="Arial"/>
                <a:sym typeface="Arial"/>
              </a:endParaRPr>
            </a:p>
          </p:txBody>
        </p:sp>
        <p:sp>
          <p:nvSpPr>
            <p:cNvPr id="521" name="Google Shape;521;p38"/>
            <p:cNvSpPr/>
            <p:nvPr/>
          </p:nvSpPr>
          <p:spPr>
            <a:xfrm>
              <a:off x="188917" y="119650"/>
              <a:ext cx="4383084" cy="2432814"/>
            </a:xfrm>
            <a:prstGeom prst="roundRect">
              <a:avLst>
                <a:gd name="adj" fmla="val 10000"/>
              </a:avLst>
            </a:prstGeom>
            <a:solidFill>
              <a:srgbClr val="FFD966"/>
            </a:solidFill>
            <a:ln w="9525" cap="flat" cmpd="sng">
              <a:solidFill>
                <a:srgbClr val="4372C3"/>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38"/>
            <p:cNvSpPr txBox="1"/>
            <p:nvPr/>
          </p:nvSpPr>
          <p:spPr>
            <a:xfrm>
              <a:off x="242358" y="173091"/>
              <a:ext cx="2961276" cy="1717728"/>
            </a:xfrm>
            <a:prstGeom prst="rect">
              <a:avLst/>
            </a:prstGeom>
            <a:noFill/>
            <a:ln>
              <a:noFill/>
            </a:ln>
          </p:spPr>
          <p:txBody>
            <a:bodyPr spcFirstLastPara="1" wrap="square" lIns="60950" tIns="60950" rIns="60950" bIns="60950" anchor="t" anchorCtr="0">
              <a:noAutofit/>
            </a:bodyPr>
            <a:lstStyle/>
            <a:p>
              <a:pPr marL="57150" marR="0" lvl="1" indent="0" algn="l" rtl="0">
                <a:lnSpc>
                  <a:spcPct val="90000"/>
                </a:lnSpc>
                <a:spcBef>
                  <a:spcPts val="0"/>
                </a:spcBef>
                <a:spcAft>
                  <a:spcPts val="0"/>
                </a:spcAft>
                <a:buClr>
                  <a:schemeClr val="dk1"/>
                </a:buClr>
                <a:buSzPts val="1100"/>
                <a:buFont typeface="Calibri"/>
                <a:buNone/>
              </a:pPr>
              <a:endParaRPr sz="1100" b="0" i="0" u="none" strike="noStrike" cap="none">
                <a:solidFill>
                  <a:schemeClr val="dk1"/>
                </a:solidFill>
                <a:latin typeface="Calibri"/>
                <a:ea typeface="Calibri"/>
                <a:cs typeface="Calibri"/>
                <a:sym typeface="Calibri"/>
              </a:endParaRPr>
            </a:p>
            <a:p>
              <a:pPr marL="171450" marR="0" lvl="1" indent="-171450" algn="l" rtl="0">
                <a:lnSpc>
                  <a:spcPct val="90000"/>
                </a:lnSpc>
                <a:spcBef>
                  <a:spcPts val="165"/>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do we consider to be our strengths?</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advantages to do have?</a:t>
              </a:r>
              <a:endParaRPr sz="1400" b="0" i="0" u="none" strike="noStrike" cap="none">
                <a:solidFill>
                  <a:srgbClr val="000000"/>
                </a:solidFill>
                <a:latin typeface="Arial"/>
                <a:ea typeface="Arial"/>
                <a:cs typeface="Arial"/>
                <a:sym typeface="Arial"/>
              </a:endParaRPr>
            </a:p>
            <a:p>
              <a:pPr marL="171450" marR="0" lvl="1" indent="-171450" algn="l" rtl="0">
                <a:lnSpc>
                  <a:spcPct val="90000"/>
                </a:lnSpc>
                <a:spcBef>
                  <a:spcPts val="240"/>
                </a:spcBef>
                <a:spcAft>
                  <a:spcPts val="0"/>
                </a:spcAft>
                <a:buClr>
                  <a:schemeClr val="dk1"/>
                </a:buClr>
                <a:buSzPts val="1600"/>
                <a:buFont typeface="Calibri"/>
                <a:buChar char="•"/>
              </a:pPr>
              <a:r>
                <a:rPr lang="en-US" sz="1600" b="1" i="0" u="none" strike="noStrike" cap="none">
                  <a:solidFill>
                    <a:schemeClr val="dk1"/>
                  </a:solidFill>
                  <a:latin typeface="Calibri"/>
                  <a:ea typeface="Calibri"/>
                  <a:cs typeface="Calibri"/>
                  <a:sym typeface="Calibri"/>
                </a:rPr>
                <a:t>What do others say our strengths are?</a:t>
              </a:r>
              <a:endParaRPr sz="1400" b="0" i="0" u="none" strike="noStrike" cap="none">
                <a:solidFill>
                  <a:srgbClr val="000000"/>
                </a:solidFill>
                <a:latin typeface="Arial"/>
                <a:ea typeface="Arial"/>
                <a:cs typeface="Arial"/>
                <a:sym typeface="Arial"/>
              </a:endParaRPr>
            </a:p>
          </p:txBody>
        </p:sp>
        <p:sp>
          <p:nvSpPr>
            <p:cNvPr id="523" name="Google Shape;523;p38"/>
            <p:cNvSpPr/>
            <p:nvPr/>
          </p:nvSpPr>
          <p:spPr>
            <a:xfrm>
              <a:off x="2172714" y="1219105"/>
              <a:ext cx="2399272" cy="192500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FFF194"/>
                </a:gs>
                <a:gs pos="50000">
                  <a:srgbClr val="FFF4BC"/>
                </a:gs>
                <a:gs pos="100000">
                  <a:srgbClr val="FFF9DE"/>
                </a:gs>
              </a:gsLst>
              <a:lin ang="108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38"/>
            <p:cNvSpPr txBox="1"/>
            <p:nvPr/>
          </p:nvSpPr>
          <p:spPr>
            <a:xfrm>
              <a:off x="2875444" y="1782926"/>
              <a:ext cx="1696542" cy="1361186"/>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Calibri"/>
                <a:buNone/>
              </a:pPr>
              <a:r>
                <a:rPr lang="en-US" sz="1700" b="1" i="0" u="none" strike="noStrike" cap="none">
                  <a:solidFill>
                    <a:srgbClr val="000000"/>
                  </a:solidFill>
                  <a:latin typeface="Calibri"/>
                  <a:ea typeface="Calibri"/>
                  <a:cs typeface="Calibri"/>
                  <a:sym typeface="Calibri"/>
                </a:rPr>
                <a:t>STRENGTHS</a:t>
              </a:r>
              <a:endParaRPr sz="1400" b="0" i="0" u="none" strike="noStrike" cap="none">
                <a:solidFill>
                  <a:srgbClr val="000000"/>
                </a:solidFill>
                <a:latin typeface="Arial"/>
                <a:ea typeface="Arial"/>
                <a:cs typeface="Arial"/>
                <a:sym typeface="Arial"/>
              </a:endParaRPr>
            </a:p>
          </p:txBody>
        </p:sp>
        <p:sp>
          <p:nvSpPr>
            <p:cNvPr id="525" name="Google Shape;525;p38"/>
            <p:cNvSpPr/>
            <p:nvPr/>
          </p:nvSpPr>
          <p:spPr>
            <a:xfrm rot="5400000">
              <a:off x="4810780" y="1001746"/>
              <a:ext cx="1882162" cy="2359724"/>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92AAEA"/>
                </a:gs>
                <a:gs pos="50000">
                  <a:srgbClr val="BDCAF0"/>
                </a:gs>
                <a:gs pos="100000">
                  <a:srgbClr val="DEE4F7"/>
                </a:gs>
              </a:gsLst>
              <a:lin ang="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38"/>
            <p:cNvSpPr txBox="1"/>
            <p:nvPr/>
          </p:nvSpPr>
          <p:spPr>
            <a:xfrm>
              <a:off x="4572000" y="1791799"/>
              <a:ext cx="1668577" cy="1330890"/>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Calibri"/>
                <a:buNone/>
              </a:pPr>
              <a:r>
                <a:rPr lang="en-US" sz="1700" b="1" i="0" u="none" strike="noStrike" cap="none">
                  <a:solidFill>
                    <a:srgbClr val="000000"/>
                  </a:solidFill>
                  <a:latin typeface="Calibri"/>
                  <a:ea typeface="Calibri"/>
                  <a:cs typeface="Calibri"/>
                  <a:sym typeface="Calibri"/>
                </a:rPr>
                <a:t>WEAKNESSES</a:t>
              </a:r>
              <a:endParaRPr sz="1400" b="0" i="0" u="none" strike="noStrike" cap="none">
                <a:solidFill>
                  <a:srgbClr val="000000"/>
                </a:solidFill>
                <a:latin typeface="Arial"/>
                <a:ea typeface="Arial"/>
                <a:cs typeface="Arial"/>
                <a:sym typeface="Arial"/>
              </a:endParaRPr>
            </a:p>
          </p:txBody>
        </p:sp>
        <p:sp>
          <p:nvSpPr>
            <p:cNvPr id="527" name="Google Shape;527;p38"/>
            <p:cNvSpPr/>
            <p:nvPr/>
          </p:nvSpPr>
          <p:spPr>
            <a:xfrm rot="10800000">
              <a:off x="4393596" y="3151710"/>
              <a:ext cx="2557900" cy="2042495"/>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FF7E7E"/>
                </a:gs>
                <a:gs pos="50000">
                  <a:srgbClr val="FFB1B1"/>
                </a:gs>
                <a:gs pos="100000">
                  <a:srgbClr val="FFD9D9"/>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38"/>
            <p:cNvSpPr txBox="1"/>
            <p:nvPr/>
          </p:nvSpPr>
          <p:spPr>
            <a:xfrm>
              <a:off x="4393596" y="3151710"/>
              <a:ext cx="1808708" cy="1444262"/>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Calibri"/>
                <a:buNone/>
              </a:pPr>
              <a:r>
                <a:rPr lang="en-US" sz="1700" b="1" i="0" u="none" strike="noStrike" cap="none">
                  <a:solidFill>
                    <a:srgbClr val="000000"/>
                  </a:solidFill>
                  <a:latin typeface="Calibri"/>
                  <a:ea typeface="Calibri"/>
                  <a:cs typeface="Calibri"/>
                  <a:sym typeface="Calibri"/>
                </a:rPr>
                <a:t>THREATS</a:t>
              </a:r>
              <a:endParaRPr sz="1400" b="0" i="0" u="none" strike="noStrike" cap="none">
                <a:solidFill>
                  <a:srgbClr val="000000"/>
                </a:solidFill>
                <a:latin typeface="Arial"/>
                <a:ea typeface="Arial"/>
                <a:cs typeface="Arial"/>
                <a:sym typeface="Arial"/>
              </a:endParaRPr>
            </a:p>
          </p:txBody>
        </p:sp>
        <p:sp>
          <p:nvSpPr>
            <p:cNvPr id="529" name="Google Shape;529;p38"/>
            <p:cNvSpPr/>
            <p:nvPr/>
          </p:nvSpPr>
          <p:spPr>
            <a:xfrm rot="-5400000">
              <a:off x="2370080" y="2945124"/>
              <a:ext cx="2044116" cy="2399272"/>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8CDE9E"/>
                </a:gs>
                <a:gs pos="50000">
                  <a:srgbClr val="BAE8C3"/>
                </a:gs>
                <a:gs pos="100000">
                  <a:srgbClr val="DEF2E1"/>
                </a:gs>
              </a:gsLst>
              <a:lin ang="81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38"/>
            <p:cNvSpPr txBox="1"/>
            <p:nvPr/>
          </p:nvSpPr>
          <p:spPr>
            <a:xfrm>
              <a:off x="2895232" y="3122702"/>
              <a:ext cx="1696542" cy="1445408"/>
            </a:xfrm>
            <a:prstGeom prst="rect">
              <a:avLst/>
            </a:prstGeom>
            <a:noFill/>
            <a:ln>
              <a:noFill/>
            </a:ln>
          </p:spPr>
          <p:txBody>
            <a:bodyPr spcFirstLastPara="1" wrap="square" lIns="120900" tIns="120900" rIns="120900" bIns="120900" anchor="ctr" anchorCtr="0">
              <a:noAutofit/>
            </a:bodyPr>
            <a:lstStyle/>
            <a:p>
              <a:pPr marL="0" marR="0" lvl="0" indent="0" algn="ctr" rtl="0">
                <a:lnSpc>
                  <a:spcPct val="9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OPPORTUNITIES</a:t>
              </a:r>
              <a:endParaRPr sz="1400" b="0" i="0" u="none" strike="noStrike" cap="none">
                <a:solidFill>
                  <a:srgbClr val="000000"/>
                </a:solidFill>
                <a:latin typeface="Arial"/>
                <a:ea typeface="Arial"/>
                <a:cs typeface="Arial"/>
                <a:sym typeface="Arial"/>
              </a:endParaRPr>
            </a:p>
          </p:txBody>
        </p:sp>
        <p:sp>
          <p:nvSpPr>
            <p:cNvPr id="531" name="Google Shape;531;p38"/>
            <p:cNvSpPr/>
            <p:nvPr/>
          </p:nvSpPr>
          <p:spPr>
            <a:xfrm>
              <a:off x="4097562" y="2629964"/>
              <a:ext cx="948874" cy="82510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gradFill>
              <a:gsLst>
                <a:gs pos="0">
                  <a:srgbClr val="B5C2E2"/>
                </a:gs>
                <a:gs pos="50000">
                  <a:srgbClr val="A8B8DF"/>
                </a:gs>
                <a:gs pos="100000">
                  <a:srgbClr val="90A0C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38"/>
            <p:cNvSpPr/>
            <p:nvPr/>
          </p:nvSpPr>
          <p:spPr>
            <a:xfrm rot="10800000">
              <a:off x="4097562" y="2947313"/>
              <a:ext cx="948874" cy="82510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gradFill>
              <a:gsLst>
                <a:gs pos="0">
                  <a:srgbClr val="B5C2E2"/>
                </a:gs>
                <a:gs pos="50000">
                  <a:srgbClr val="A8B8DF"/>
                </a:gs>
                <a:gs pos="100000">
                  <a:srgbClr val="90A0C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 name="Picture 2">
            <a:extLst>
              <a:ext uri="{FF2B5EF4-FFF2-40B4-BE49-F238E27FC236}">
                <a16:creationId xmlns:a16="http://schemas.microsoft.com/office/drawing/2014/main" id="{3F896C8D-EAF2-5846-BD1E-5A37A86915B5}"/>
              </a:ext>
            </a:extLst>
          </p:cNvPr>
          <p:cNvPicPr>
            <a:picLocks noChangeAspect="1"/>
          </p:cNvPicPr>
          <p:nvPr/>
        </p:nvPicPr>
        <p:blipFill>
          <a:blip r:embed="rId3"/>
          <a:stretch>
            <a:fillRect/>
          </a:stretch>
        </p:blipFill>
        <p:spPr>
          <a:xfrm>
            <a:off x="342900" y="-1"/>
            <a:ext cx="11501438" cy="6958013"/>
          </a:xfrm>
          <a:prstGeom prst="rect">
            <a:avLst/>
          </a:prstGeom>
        </p:spPr>
      </p:pic>
    </p:spTree>
    <p:extLst>
      <p:ext uri="{BB962C8B-B14F-4D97-AF65-F5344CB8AC3E}">
        <p14:creationId xmlns:p14="http://schemas.microsoft.com/office/powerpoint/2010/main" val="954517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graphicFrame>
        <p:nvGraphicFramePr>
          <p:cNvPr id="537" name="Google Shape;537;p39"/>
          <p:cNvGraphicFramePr/>
          <p:nvPr>
            <p:extLst>
              <p:ext uri="{D42A27DB-BD31-4B8C-83A1-F6EECF244321}">
                <p14:modId xmlns:p14="http://schemas.microsoft.com/office/powerpoint/2010/main" val="3907150469"/>
              </p:ext>
            </p:extLst>
          </p:nvPr>
        </p:nvGraphicFramePr>
        <p:xfrm>
          <a:off x="0" y="1"/>
          <a:ext cx="12192000" cy="7118790"/>
        </p:xfrm>
        <a:graphic>
          <a:graphicData uri="http://schemas.openxmlformats.org/drawingml/2006/table">
            <a:tbl>
              <a:tblPr>
                <a:noFill/>
              </a:tblPr>
              <a:tblGrid>
                <a:gridCol w="5858500">
                  <a:extLst>
                    <a:ext uri="{9D8B030D-6E8A-4147-A177-3AD203B41FA5}">
                      <a16:colId xmlns:a16="http://schemas.microsoft.com/office/drawing/2014/main" val="20000"/>
                    </a:ext>
                  </a:extLst>
                </a:gridCol>
                <a:gridCol w="6333500">
                  <a:extLst>
                    <a:ext uri="{9D8B030D-6E8A-4147-A177-3AD203B41FA5}">
                      <a16:colId xmlns:a16="http://schemas.microsoft.com/office/drawing/2014/main" val="20001"/>
                    </a:ext>
                  </a:extLst>
                </a:gridCol>
              </a:tblGrid>
              <a:tr h="550350">
                <a:tc gridSpan="2">
                  <a:txBody>
                    <a:bodyPr/>
                    <a:lstStyle/>
                    <a:p>
                      <a:pPr marL="0" marR="0" lvl="0" indent="0" algn="ctr" rtl="0">
                        <a:lnSpc>
                          <a:spcPct val="100000"/>
                        </a:lnSpc>
                        <a:spcBef>
                          <a:spcPts val="0"/>
                        </a:spcBef>
                        <a:spcAft>
                          <a:spcPts val="0"/>
                        </a:spcAft>
                        <a:buClr>
                          <a:srgbClr val="000000"/>
                        </a:buClr>
                        <a:buSzPts val="400"/>
                        <a:buFont typeface="Arial"/>
                        <a:buNone/>
                      </a:pPr>
                      <a:r>
                        <a:rPr lang="en-US" sz="400" u="none" strike="noStrike" cap="none" dirty="0">
                          <a:solidFill>
                            <a:schemeClr val="tx1"/>
                          </a:solidFill>
                        </a:rPr>
                        <a:t> </a:t>
                      </a:r>
                      <a:endParaRPr sz="900" u="none" strike="noStrike" cap="none" dirty="0">
                        <a:solidFill>
                          <a:schemeClr val="tx1"/>
                        </a:solidFill>
                      </a:endParaRPr>
                    </a:p>
                    <a:p>
                      <a:pPr marL="0" marR="0" lvl="0" indent="0" algn="ctr" rtl="0">
                        <a:lnSpc>
                          <a:spcPct val="100000"/>
                        </a:lnSpc>
                        <a:spcBef>
                          <a:spcPts val="0"/>
                        </a:spcBef>
                        <a:spcAft>
                          <a:spcPts val="0"/>
                        </a:spcAft>
                        <a:buClr>
                          <a:srgbClr val="000000"/>
                        </a:buClr>
                        <a:buSzPts val="2800"/>
                        <a:buFont typeface="Arial"/>
                        <a:buNone/>
                      </a:pPr>
                      <a:r>
                        <a:rPr lang="en-US" sz="28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SWOT ANALYSIS EXAMPLE</a:t>
                      </a:r>
                      <a:endParaRPr sz="14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00000"/>
                        </a:lnSpc>
                        <a:spcBef>
                          <a:spcPts val="0"/>
                        </a:spcBef>
                        <a:spcAft>
                          <a:spcPts val="0"/>
                        </a:spcAft>
                        <a:buClr>
                          <a:srgbClr val="000000"/>
                        </a:buClr>
                        <a:buSzPts val="400"/>
                        <a:buFont typeface="Arial"/>
                        <a:buNone/>
                      </a:pPr>
                      <a:r>
                        <a:rPr lang="en-US" sz="400" u="none" strike="noStrike" cap="none" dirty="0">
                          <a:solidFill>
                            <a:schemeClr val="tx1"/>
                          </a:solidFill>
                        </a:rPr>
                        <a:t> </a:t>
                      </a:r>
                      <a:endParaRPr sz="900" u="none" strike="noStrike" cap="none" dirty="0">
                        <a:solidFill>
                          <a:schemeClr val="tx1"/>
                        </a:solidFill>
                        <a:latin typeface="Calibri"/>
                        <a:ea typeface="Calibri"/>
                        <a:cs typeface="Calibri"/>
                        <a:sym typeface="Calibri"/>
                      </a:endParaRPr>
                    </a:p>
                  </a:txBody>
                  <a:tcPr marL="53950" marR="53950" marT="0" marB="0">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bg1"/>
                    </a:solidFill>
                  </a:tcPr>
                </a:tc>
                <a:tc hMerge="1">
                  <a:txBody>
                    <a:bodyPr/>
                    <a:lstStyle/>
                    <a:p>
                      <a:endParaRPr lang="en-US"/>
                    </a:p>
                  </a:txBody>
                  <a:tcPr/>
                </a:tc>
                <a:extLst>
                  <a:ext uri="{0D108BD9-81ED-4DB2-BD59-A6C34878D82A}">
                    <a16:rowId xmlns:a16="http://schemas.microsoft.com/office/drawing/2014/main" val="10000"/>
                  </a:ext>
                </a:extLst>
              </a:tr>
              <a:tr h="3011700">
                <a:tc>
                  <a:txBody>
                    <a:bodyPr/>
                    <a:lstStyle/>
                    <a:p>
                      <a:pPr marL="0" marR="0" lvl="0" indent="0" algn="l" rtl="0">
                        <a:lnSpc>
                          <a:spcPct val="100000"/>
                        </a:lnSpc>
                        <a:spcBef>
                          <a:spcPts val="0"/>
                        </a:spcBef>
                        <a:spcAft>
                          <a:spcPts val="0"/>
                        </a:spcAft>
                        <a:buClr>
                          <a:schemeClr val="bg1"/>
                        </a:buClr>
                        <a:buSzPts val="1100"/>
                        <a:buFont typeface="Arial" panose="020B0604020202020204" pitchFamily="34" charset="0"/>
                        <a:buNone/>
                      </a:pPr>
                      <a:endPar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Clr>
                          <a:schemeClr val="bg1"/>
                        </a:buClr>
                        <a:buSzPts val="1100"/>
                        <a:buFont typeface="Arial" panose="020B0604020202020204" pitchFamily="34" charset="0"/>
                        <a:buNone/>
                      </a:pPr>
                      <a:r>
                        <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STRENGTHS: What are we most proud of? What do we consider to be our results of our best work?  What advantages do we have?  What do others say about us in positive ways?</a:t>
                      </a:r>
                      <a:endParaRPr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700"/>
                        <a:buFont typeface="Arial" panose="020B0604020202020204" pitchFamily="34" charset="0"/>
                        <a:buChar char="•"/>
                      </a:pPr>
                      <a:endParaRPr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Dedicated, caring, and invested staff and administration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High quality academic program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Strong financial management; balanced budgets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Bond rating, and state financial profile rating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Community and family involvement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Perceptions of the district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Technology devices, access, and infrastructure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Whole child philosophy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 Value and appreciation for diversity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Safe schools with nurturing learning environments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 Fine Arts and Physical Education programs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bg1"/>
                        </a:buClr>
                        <a:buSzPts val="1400"/>
                        <a:buFont typeface="Arial" panose="020B0604020202020204" pitchFamily="34" charset="0"/>
                        <a:buChar char="•"/>
                      </a:pPr>
                      <a:endParaRPr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endParaRPr>
                    </a:p>
                  </a:txBody>
                  <a:tcPr marL="53950" marR="53950" marT="0" marB="0">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bg1"/>
                        </a:buClr>
                        <a:buSzPts val="1100"/>
                        <a:buFont typeface="Arial" panose="020B0604020202020204" pitchFamily="34" charset="0"/>
                        <a:buNone/>
                      </a:pPr>
                      <a:endParaRPr lang="en-US" sz="12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Clr>
                          <a:schemeClr val="bg1"/>
                        </a:buClr>
                        <a:buSzPts val="1100"/>
                        <a:buFont typeface="Arial" panose="020B0604020202020204" pitchFamily="34" charset="0"/>
                        <a:buNone/>
                      </a:pPr>
                      <a:r>
                        <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WEAKNESSES:  What do we consider to be our weaknesses?  What are we most criticized for or receive the most complaints about?  What do we seem to have a hard time doing well?</a:t>
                      </a:r>
                      <a:endParaRPr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bg1"/>
                        </a:buClr>
                        <a:buSzPts val="700"/>
                        <a:buFont typeface="Arial" panose="020B0604020202020204" pitchFamily="34" charset="0"/>
                        <a:buChar char="•"/>
                      </a:pPr>
                      <a:endParaRPr sz="12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Student performance above state average, but below community expectations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Achievement gaps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92087"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Differentiated instruction with impactful interventions and enrichments and supports to meet academic and social and emotional needs of all students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Consistencies in practices school-to-school, classroom-to-classroom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Homework and grading practices with a positive impact on student learning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Competitive salaries and benefits to attract and retain high quality staff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Variability in class sizes, admin to student and admin to staff ratios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Aging facilities with deferred maintenance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Meaningful technology integration with teaching and learning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Limited and inconsistent opportunities for student voice, choice, collaboration, and empowerment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Managing &amp; responding to student stress &amp; anxiety </a:t>
                      </a:r>
                    </a:p>
                    <a:p>
                      <a:pPr marL="171450" marR="0" lvl="0" indent="-171450" algn="l" rtl="0">
                        <a:lnSpc>
                          <a:spcPct val="100000"/>
                        </a:lnSpc>
                        <a:spcBef>
                          <a:spcPts val="0"/>
                        </a:spcBef>
                        <a:spcAft>
                          <a:spcPts val="0"/>
                        </a:spcAft>
                        <a:buClr>
                          <a:schemeClr val="bg1"/>
                        </a:buClr>
                        <a:buSzPts val="1200"/>
                        <a:buFont typeface="Arial" panose="020B0604020202020204" pitchFamily="34" charset="0"/>
                        <a:buChar char="•"/>
                      </a:pPr>
                      <a:endPar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endParaRPr>
                    </a:p>
                  </a:txBody>
                  <a:tcPr marL="53950" marR="53950" marT="0" marB="0">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1"/>
                  </a:ext>
                </a:extLst>
              </a:tr>
              <a:tr h="3295950">
                <a:tc>
                  <a:txBody>
                    <a:bodyPr/>
                    <a:lstStyle/>
                    <a:p>
                      <a:pPr marL="0" marR="0" lvl="0" indent="0" algn="l" rtl="0">
                        <a:lnSpc>
                          <a:spcPct val="100000"/>
                        </a:lnSpc>
                        <a:spcBef>
                          <a:spcPts val="0"/>
                        </a:spcBef>
                        <a:spcAft>
                          <a:spcPts val="0"/>
                        </a:spcAft>
                        <a:buClr>
                          <a:schemeClr val="bg1"/>
                        </a:buClr>
                        <a:buSzPts val="1400"/>
                        <a:buFont typeface="Arial" panose="020B0604020202020204" pitchFamily="34" charset="0"/>
                        <a:buNone/>
                      </a:pPr>
                      <a:endPar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Clr>
                          <a:schemeClr val="bg1"/>
                        </a:buClr>
                        <a:buSzPts val="1400"/>
                        <a:buFont typeface="Arial" panose="020B0604020202020204" pitchFamily="34" charset="0"/>
                        <a:buNone/>
                      </a:pPr>
                      <a:r>
                        <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OPPORTUNITIES:  What opportunities for improvement do we know about, but have not addressed?  Where with a little work could we change a weakness into a strength? What are we not doing currently that might be the opportunity for us to improve.</a:t>
                      </a:r>
                    </a:p>
                    <a:p>
                      <a:pPr marL="0" marR="0" lvl="0" indent="0" algn="l" rtl="0">
                        <a:lnSpc>
                          <a:spcPct val="100000"/>
                        </a:lnSpc>
                        <a:spcBef>
                          <a:spcPts val="0"/>
                        </a:spcBef>
                        <a:spcAft>
                          <a:spcPts val="0"/>
                        </a:spcAft>
                        <a:buClr>
                          <a:schemeClr val="bg1"/>
                        </a:buClr>
                        <a:buSzPts val="1400"/>
                        <a:buFont typeface="Arial" panose="020B0604020202020204" pitchFamily="34" charset="0"/>
                        <a:buNone/>
                      </a:pPr>
                      <a:endPar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4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Collaborate with high school district to develop a pathway to new college, career &amp; life readiness expectations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Reimagine definition of student success </a:t>
                      </a: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System for data collection, use, analysis &amp; management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Additional social and emotional supports and  implementation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Early learning &amp; full-day kindergarten options to ensure improved readiness for school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Instructional tools and strategies to provide clarity and consistency expectations for family engagement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New opportunities to energize &amp; support initiatives and change management through professional learning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Exploring options to make better use of time &amp; space  </a:t>
                      </a: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Offer global language in younger grades </a:t>
                      </a: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Higher quality bilingual programs and services</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marL="53950" marR="53950" marT="0" marB="0">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bg1"/>
                    </a:solidFill>
                  </a:tcPr>
                </a:tc>
                <a:tc>
                  <a:txBody>
                    <a:bodyPr/>
                    <a:lstStyle/>
                    <a:p>
                      <a:pPr marL="0" marR="0" lvl="0" indent="0" algn="l" rtl="0">
                        <a:lnSpc>
                          <a:spcPct val="100000"/>
                        </a:lnSpc>
                        <a:spcBef>
                          <a:spcPts val="0"/>
                        </a:spcBef>
                        <a:spcAft>
                          <a:spcPts val="0"/>
                        </a:spcAft>
                        <a:buClr>
                          <a:schemeClr val="bg1"/>
                        </a:buClr>
                        <a:buSzPts val="1400"/>
                        <a:buFont typeface="Arial" panose="020B0604020202020204" pitchFamily="34" charset="0"/>
                        <a:buNone/>
                      </a:pPr>
                      <a:endParaRPr lang="en-US" sz="12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00000"/>
                        </a:lnSpc>
                        <a:spcBef>
                          <a:spcPts val="0"/>
                        </a:spcBef>
                        <a:spcAft>
                          <a:spcPts val="0"/>
                        </a:spcAft>
                        <a:buClr>
                          <a:schemeClr val="bg1"/>
                        </a:buClr>
                        <a:buSzPts val="1400"/>
                        <a:buFont typeface="Arial" panose="020B0604020202020204" pitchFamily="34" charset="0"/>
                        <a:buNone/>
                      </a:pPr>
                      <a:r>
                        <a:rPr lang="en-US" sz="11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THREATS:  Who or what threatens us the most?  What challenges are coming that we must respond to?  What might block our progress? What do we have little control over that might impact our resources?</a:t>
                      </a:r>
                    </a:p>
                    <a:p>
                      <a:pPr marL="0" marR="0" lvl="0" indent="0" algn="l" rtl="0">
                        <a:lnSpc>
                          <a:spcPct val="100000"/>
                        </a:lnSpc>
                        <a:spcBef>
                          <a:spcPts val="0"/>
                        </a:spcBef>
                        <a:spcAft>
                          <a:spcPts val="0"/>
                        </a:spcAft>
                        <a:buClr>
                          <a:schemeClr val="bg1"/>
                        </a:buClr>
                        <a:buSzPts val="1400"/>
                        <a:buFont typeface="Arial" panose="020B0604020202020204" pitchFamily="34" charset="0"/>
                        <a:buNone/>
                      </a:pPr>
                      <a:endParaRPr sz="12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State and federal funding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Resistance to change; fixed mindset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New state assessment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Balance of ability to pay taxes with critical support to maintain a high quality educational program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Economic disparity and equity throughout the district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Health, wellness, stress, anxieties for students and their families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Social media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tx1"/>
                        </a:buClr>
                        <a:buSzPts val="1200"/>
                        <a:buFont typeface="Arial" panose="020B0604020202020204" pitchFamily="34" charset="0"/>
                        <a:buChar char="•"/>
                      </a:pPr>
                      <a:r>
                        <a:rPr lang="en-US"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rPr>
                        <a:t>Safety and security </a:t>
                      </a:r>
                      <a:endParaRPr sz="110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71450" marR="0" lvl="0" indent="-171450" algn="l" rtl="0">
                        <a:lnSpc>
                          <a:spcPct val="100000"/>
                        </a:lnSpc>
                        <a:spcBef>
                          <a:spcPts val="0"/>
                        </a:spcBef>
                        <a:spcAft>
                          <a:spcPts val="0"/>
                        </a:spcAft>
                        <a:buClr>
                          <a:schemeClr val="bg1"/>
                        </a:buClr>
                        <a:buSzPts val="1400"/>
                        <a:buFont typeface="Arial" panose="020B0604020202020204" pitchFamily="34" charset="0"/>
                        <a:buChar char="•"/>
                      </a:pPr>
                      <a:endParaRPr sz="12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Calibri"/>
                      </a:endParaRPr>
                    </a:p>
                  </a:txBody>
                  <a:tcPr marL="53950" marR="53950" marT="0" marB="0">
                    <a:lnL w="38100" cap="flat" cmpd="sng">
                      <a:solidFill>
                        <a:schemeClr val="dk1"/>
                      </a:solidFill>
                      <a:prstDash val="solid"/>
                      <a:round/>
                      <a:headEnd type="none" w="sm" len="sm"/>
                      <a:tailEnd type="none" w="sm" len="sm"/>
                    </a:lnL>
                    <a:lnR w="381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381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41"/>
          <p:cNvSpPr txBox="1">
            <a:spLocks noGrp="1"/>
          </p:cNvSpPr>
          <p:nvPr>
            <p:ph type="body" idx="1"/>
          </p:nvPr>
        </p:nvSpPr>
        <p:spPr>
          <a:xfrm>
            <a:off x="1328987" y="1636295"/>
            <a:ext cx="6343401" cy="4426659"/>
          </a:xfrm>
          <a:prstGeom prst="rect">
            <a:avLst/>
          </a:prstGeom>
          <a:noFill/>
          <a:ln>
            <a:noFill/>
          </a:ln>
        </p:spPr>
        <p:txBody>
          <a:bodyPr spcFirstLastPara="1" wrap="square" lIns="91425" tIns="45700" rIns="91425" bIns="45700" anchor="t" anchorCtr="0">
            <a:normAutofit/>
          </a:bodyPr>
          <a:lstStyle/>
          <a:p>
            <a:pPr marL="685800" lvl="1" indent="-228600" algn="l" rtl="0">
              <a:lnSpc>
                <a:spcPct val="90000"/>
              </a:lnSpc>
              <a:spcBef>
                <a:spcPts val="0"/>
              </a:spcBef>
              <a:spcAft>
                <a:spcPts val="0"/>
              </a:spcAft>
              <a:buClr>
                <a:schemeClr val="bg1"/>
              </a:buClr>
              <a:buSzPts val="2400"/>
              <a:buFont typeface="Calibri"/>
              <a:buNone/>
            </a:pPr>
            <a:endParaRPr sz="2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1000"/>
              </a:spcBef>
              <a:spcAft>
                <a:spcPts val="0"/>
              </a:spcAft>
              <a:buClr>
                <a:schemeClr val="bg1"/>
              </a:buClr>
              <a:buSzPts val="3600"/>
              <a:buChar char="•"/>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Identify your Top Ten strengths, weaknesses, opportunities and threats.</a:t>
            </a:r>
            <a:endParaRPr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28600" lvl="0" indent="-228600" algn="l" rtl="0">
              <a:lnSpc>
                <a:spcPct val="90000"/>
              </a:lnSpc>
              <a:spcBef>
                <a:spcPts val="1000"/>
              </a:spcBef>
              <a:spcAft>
                <a:spcPts val="0"/>
              </a:spcAft>
              <a:buClr>
                <a:schemeClr val="bg1"/>
              </a:buClr>
              <a:buSzPts val="3600"/>
              <a:buChar char="•"/>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Develop and post the chart to share with the whole strategic plan team.</a:t>
            </a:r>
            <a:endParaRPr sz="3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51" name="Google Shape;551;p41"/>
          <p:cNvSpPr txBox="1">
            <a:spLocks noGrp="1"/>
          </p:cNvSpPr>
          <p:nvPr>
            <p:ph type="title"/>
          </p:nvPr>
        </p:nvSpPr>
        <p:spPr>
          <a:xfrm>
            <a:off x="0" y="679702"/>
            <a:ext cx="12104370" cy="7921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a:solidFill>
                  <a:srgbClr val="53E6ED"/>
                </a:solidFill>
                <a:latin typeface="Open Sans" panose="020B0606030504020204" pitchFamily="34" charset="0"/>
                <a:ea typeface="Open Sans" panose="020B0606030504020204" pitchFamily="34" charset="0"/>
                <a:cs typeface="Open Sans" panose="020B0606030504020204" pitchFamily="34" charset="0"/>
              </a:rPr>
              <a:t>Activity Directions</a:t>
            </a:r>
            <a:endParaRPr dirty="0">
              <a:solidFill>
                <a:srgbClr val="53E6ED"/>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52" name="Google Shape;552;p41"/>
          <p:cNvPicPr preferRelativeResize="0"/>
          <p:nvPr/>
        </p:nvPicPr>
        <p:blipFill rotWithShape="1">
          <a:blip r:embed="rId3">
            <a:alphaModFix/>
          </a:blip>
          <a:srcRect/>
          <a:stretch/>
        </p:blipFill>
        <p:spPr>
          <a:xfrm>
            <a:off x="7395412" y="1636295"/>
            <a:ext cx="4180974" cy="374984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LC_team"/>
          <p:cNvPicPr>
            <a:picLocks noChangeAspect="1" noChangeArrowheads="1"/>
          </p:cNvPicPr>
          <p:nvPr/>
        </p:nvPicPr>
        <p:blipFill rotWithShape="1">
          <a:blip r:embed="rId2">
            <a:extLst>
              <a:ext uri="{28A0092B-C50C-407E-A947-70E740481C1C}">
                <a14:useLocalDpi xmlns:a14="http://schemas.microsoft.com/office/drawing/2010/main" val="0"/>
              </a:ext>
            </a:extLst>
          </a:blip>
          <a:srcRect l="26913" r="28137"/>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35592" y="629268"/>
            <a:ext cx="7556388" cy="1286160"/>
          </a:xfrm>
        </p:spPr>
        <p:txBody>
          <a:bodyPr vert="horz" lIns="91440" tIns="45720" rIns="91440" bIns="45720" numCol="1" rtlCol="0" anchor="b" anchorCtr="0" compatLnSpc="1">
            <a:prstTxWarp prst="textNoShape">
              <a:avLst/>
            </a:prstTxWarp>
            <a:normAutofit/>
          </a:bodyPr>
          <a:lstStyle/>
          <a:p>
            <a:pPr>
              <a:lnSpc>
                <a:spcPct val="80000"/>
              </a:lnSpc>
              <a:defRPr/>
            </a:pPr>
            <a:r>
              <a:rPr lang="en-US"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Roles</a:t>
            </a:r>
            <a:br>
              <a:rPr lang="en-US" dirty="0">
                <a:latin typeface="Open Sans" panose="020B0606030504020204" pitchFamily="34" charset="0"/>
                <a:ea typeface="Open Sans" panose="020B0606030504020204" pitchFamily="34" charset="0"/>
                <a:cs typeface="Open Sans" panose="020B0606030504020204" pitchFamily="34" charset="0"/>
              </a:rPr>
            </a:b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20482" name="Content Placeholder 2"/>
          <p:cNvSpPr>
            <a:spLocks noGrp="1"/>
          </p:cNvSpPr>
          <p:nvPr>
            <p:ph idx="1"/>
          </p:nvPr>
        </p:nvSpPr>
        <p:spPr>
          <a:xfrm>
            <a:off x="4767311" y="2257425"/>
            <a:ext cx="6586489" cy="3641040"/>
          </a:xfrm>
        </p:spPr>
        <p:txBody>
          <a:bodyPr>
            <a:noAutofit/>
          </a:bodyPr>
          <a:lstStyle/>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Facilitator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Timekeeper</a:t>
            </a:r>
          </a:p>
          <a:p>
            <a:pPr>
              <a:lnSpc>
                <a:spcPct val="80000"/>
              </a:lnSpc>
            </a:pPr>
            <a:r>
              <a:rPr lang="en-US" altLang="x-none" sz="4400" dirty="0">
                <a:solidFill>
                  <a:schemeClr val="bg1"/>
                </a:solidFill>
                <a:latin typeface="Open Sans" panose="020B0606030504020204" pitchFamily="34" charset="0"/>
                <a:ea typeface="Open Sans" panose="020B0606030504020204" pitchFamily="34" charset="0"/>
                <a:cs typeface="Open Sans" panose="020B0606030504020204" pitchFamily="34" charset="0"/>
              </a:rPr>
              <a:t>Scribe</a:t>
            </a:r>
          </a:p>
          <a:p>
            <a:pPr>
              <a:lnSpc>
                <a:spcPct val="80000"/>
              </a:lnSpc>
            </a:pPr>
            <a:endParaRPr lang="en-US" altLang="x-none"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pPr>
            <a:endParaRPr lang="en-US" altLang="x-none" sz="2400" dirty="0">
              <a:ea typeface="ＭＳ Ｐゴシック" charset="-128"/>
            </a:endParaRPr>
          </a:p>
        </p:txBody>
      </p:sp>
    </p:spTree>
    <p:extLst>
      <p:ext uri="{BB962C8B-B14F-4D97-AF65-F5344CB8AC3E}">
        <p14:creationId xmlns:p14="http://schemas.microsoft.com/office/powerpoint/2010/main" val="3838717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3" name="Google Shape;543;p40"/>
          <p:cNvSpPr txBox="1"/>
          <p:nvPr/>
        </p:nvSpPr>
        <p:spPr>
          <a:xfrm>
            <a:off x="765511" y="417514"/>
            <a:ext cx="5601952" cy="116668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4400"/>
              <a:buFont typeface="Calibri"/>
              <a:buNone/>
            </a:pPr>
            <a:r>
              <a:rPr lang="en-US" sz="6000" b="1" i="0" u="none" strike="noStrike" cap="none" dirty="0">
                <a:solidFill>
                  <a:srgbClr val="53E6ED"/>
                </a:solidFill>
                <a:latin typeface="Open Sans" panose="020B0606030504020204" pitchFamily="34" charset="0"/>
                <a:ea typeface="Open Sans" panose="020B0606030504020204" pitchFamily="34" charset="0"/>
                <a:cs typeface="Open Sans" panose="020B0606030504020204" pitchFamily="34" charset="0"/>
                <a:sym typeface="Calibri"/>
              </a:rPr>
              <a:t>Consensus</a:t>
            </a:r>
            <a:endParaRPr sz="6000" b="0" i="0" u="none" strike="noStrike" cap="none" dirty="0">
              <a:solidFill>
                <a:srgbClr val="53E6ED"/>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544" name="Google Shape;544;p40"/>
          <p:cNvSpPr txBox="1"/>
          <p:nvPr/>
        </p:nvSpPr>
        <p:spPr>
          <a:xfrm>
            <a:off x="1491665" y="1513807"/>
            <a:ext cx="10584784" cy="4296318"/>
          </a:xfrm>
          <a:prstGeom prst="rect">
            <a:avLst/>
          </a:prstGeom>
          <a:noFill/>
          <a:ln>
            <a:noFill/>
          </a:ln>
        </p:spPr>
        <p:txBody>
          <a:bodyPr spcFirstLastPara="1" wrap="square" lIns="91425" tIns="45700" rIns="91425" bIns="45700" anchor="t" anchorCtr="0">
            <a:noAutofit/>
          </a:bodyPr>
          <a:lstStyle/>
          <a:p>
            <a:pPr marL="0" marR="0" lvl="1" algn="l" rtl="0">
              <a:lnSpc>
                <a:spcPct val="90000"/>
              </a:lnSpc>
              <a:spcAft>
                <a:spcPts val="0"/>
              </a:spcAft>
              <a:buClr>
                <a:srgbClr val="0000FF"/>
              </a:buClr>
              <a:buSzPts val="2800"/>
            </a:pP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We have arrived at consensus when all points of view have been heard, and the will of the group is evident. </a:t>
            </a:r>
          </a:p>
          <a:p>
            <a:pPr marL="0" marR="0" lvl="1" algn="l" rtl="0">
              <a:lnSpc>
                <a:spcPct val="90000"/>
              </a:lnSpc>
              <a:spcAft>
                <a:spcPts val="0"/>
              </a:spcAft>
              <a:buClr>
                <a:srgbClr val="0000FF"/>
              </a:buClr>
              <a:buSzPts val="2800"/>
            </a:pPr>
            <a:endPar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a:p>
            <a:pPr marL="0" marR="0" lvl="1" algn="l" rtl="0">
              <a:lnSpc>
                <a:spcPct val="90000"/>
              </a:lnSpc>
              <a:spcAft>
                <a:spcPts val="0"/>
              </a:spcAft>
              <a:buClr>
                <a:srgbClr val="0000FF"/>
              </a:buClr>
              <a:buSzPts val="2800"/>
            </a:pP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DuFour, DuFour, </a:t>
            </a:r>
            <a:r>
              <a:rPr lang="en-US" sz="2800" dirty="0" err="1">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Eaker</a:t>
            </a: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 </a:t>
            </a:r>
            <a:endParaRPr sz="2800" i="0"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3" name="Title 2">
            <a:extLst>
              <a:ext uri="{FF2B5EF4-FFF2-40B4-BE49-F238E27FC236}">
                <a16:creationId xmlns:a16="http://schemas.microsoft.com/office/drawing/2014/main" id="{60AA045C-4A1B-ED4D-AC4F-9B1D76CABB7A}"/>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C4201D85-6C3A-9448-AACB-390B4F18051E}"/>
              </a:ext>
            </a:extLst>
          </p:cNvPr>
          <p:cNvPicPr>
            <a:picLocks noChangeAspect="1"/>
          </p:cNvPicPr>
          <p:nvPr/>
        </p:nvPicPr>
        <p:blipFill>
          <a:blip r:embed="rId3"/>
          <a:stretch>
            <a:fillRect/>
          </a:stretch>
        </p:blipFill>
        <p:spPr>
          <a:xfrm>
            <a:off x="5720099" y="2982381"/>
            <a:ext cx="6356350" cy="387561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2" name="TextBox 1">
            <a:extLst>
              <a:ext uri="{FF2B5EF4-FFF2-40B4-BE49-F238E27FC236}">
                <a16:creationId xmlns:a16="http://schemas.microsoft.com/office/drawing/2014/main" id="{B2A1BFFD-29B3-7A43-92F8-41528DB5094E}"/>
              </a:ext>
            </a:extLst>
          </p:cNvPr>
          <p:cNvSpPr txBox="1"/>
          <p:nvPr/>
        </p:nvSpPr>
        <p:spPr>
          <a:xfrm>
            <a:off x="4228856" y="3477900"/>
            <a:ext cx="4716356" cy="1200329"/>
          </a:xfrm>
          <a:prstGeom prst="rect">
            <a:avLst/>
          </a:prstGeom>
          <a:noFill/>
        </p:spPr>
        <p:txBody>
          <a:bodyPr wrap="none" rtlCol="0">
            <a:spAutoFit/>
          </a:bodyPr>
          <a:lstStyle/>
          <a:p>
            <a:r>
              <a:rPr lang="en-US" sz="7200" dirty="0">
                <a:solidFill>
                  <a:srgbClr val="53E6ED"/>
                </a:solidFill>
                <a:latin typeface="Open Sans" panose="020B0606030504020204" pitchFamily="34" charset="0"/>
                <a:ea typeface="Open Sans" panose="020B0606030504020204" pitchFamily="34" charset="0"/>
                <a:cs typeface="Open Sans" panose="020B0606030504020204" pitchFamily="34" charset="0"/>
              </a:rPr>
              <a:t>Fist to Five</a:t>
            </a:r>
          </a:p>
        </p:txBody>
      </p:sp>
      <p:pic>
        <p:nvPicPr>
          <p:cNvPr id="4" name="Picture 3">
            <a:extLst>
              <a:ext uri="{FF2B5EF4-FFF2-40B4-BE49-F238E27FC236}">
                <a16:creationId xmlns:a16="http://schemas.microsoft.com/office/drawing/2014/main" id="{E699BCE4-7B4D-7E40-9FC7-15FC5A77C9F0}"/>
              </a:ext>
            </a:extLst>
          </p:cNvPr>
          <p:cNvPicPr>
            <a:picLocks noChangeAspect="1"/>
          </p:cNvPicPr>
          <p:nvPr/>
        </p:nvPicPr>
        <p:blipFill>
          <a:blip r:embed="rId3"/>
          <a:stretch>
            <a:fillRect/>
          </a:stretch>
        </p:blipFill>
        <p:spPr>
          <a:xfrm>
            <a:off x="4421213" y="477837"/>
            <a:ext cx="1036568" cy="1986756"/>
          </a:xfrm>
          <a:prstGeom prst="rect">
            <a:avLst/>
          </a:prstGeom>
        </p:spPr>
      </p:pic>
      <p:pic>
        <p:nvPicPr>
          <p:cNvPr id="6" name="Picture 5">
            <a:extLst>
              <a:ext uri="{FF2B5EF4-FFF2-40B4-BE49-F238E27FC236}">
                <a16:creationId xmlns:a16="http://schemas.microsoft.com/office/drawing/2014/main" id="{CC8BB142-5C2B-2B42-B93F-48534DB97253}"/>
              </a:ext>
            </a:extLst>
          </p:cNvPr>
          <p:cNvPicPr>
            <a:picLocks noChangeAspect="1"/>
          </p:cNvPicPr>
          <p:nvPr/>
        </p:nvPicPr>
        <p:blipFill>
          <a:blip r:embed="rId4"/>
          <a:stretch>
            <a:fillRect/>
          </a:stretch>
        </p:blipFill>
        <p:spPr>
          <a:xfrm>
            <a:off x="2661995" y="1378114"/>
            <a:ext cx="1028700" cy="1930400"/>
          </a:xfrm>
          <a:prstGeom prst="rect">
            <a:avLst/>
          </a:prstGeom>
        </p:spPr>
      </p:pic>
      <p:pic>
        <p:nvPicPr>
          <p:cNvPr id="8" name="Picture 7">
            <a:extLst>
              <a:ext uri="{FF2B5EF4-FFF2-40B4-BE49-F238E27FC236}">
                <a16:creationId xmlns:a16="http://schemas.microsoft.com/office/drawing/2014/main" id="{CF234864-8C17-F742-A930-FF99F8FE6BF7}"/>
              </a:ext>
            </a:extLst>
          </p:cNvPr>
          <p:cNvPicPr>
            <a:picLocks noChangeAspect="1"/>
          </p:cNvPicPr>
          <p:nvPr/>
        </p:nvPicPr>
        <p:blipFill>
          <a:blip r:embed="rId5"/>
          <a:stretch>
            <a:fillRect/>
          </a:stretch>
        </p:blipFill>
        <p:spPr>
          <a:xfrm>
            <a:off x="2090495" y="4011479"/>
            <a:ext cx="1143000" cy="1333500"/>
          </a:xfrm>
          <a:prstGeom prst="rect">
            <a:avLst/>
          </a:prstGeom>
        </p:spPr>
      </p:pic>
      <p:pic>
        <p:nvPicPr>
          <p:cNvPr id="10" name="Picture 9">
            <a:extLst>
              <a:ext uri="{FF2B5EF4-FFF2-40B4-BE49-F238E27FC236}">
                <a16:creationId xmlns:a16="http://schemas.microsoft.com/office/drawing/2014/main" id="{B9DA685B-9B55-D143-96E3-F5AB010B1BE2}"/>
              </a:ext>
            </a:extLst>
          </p:cNvPr>
          <p:cNvPicPr>
            <a:picLocks noChangeAspect="1"/>
          </p:cNvPicPr>
          <p:nvPr/>
        </p:nvPicPr>
        <p:blipFill>
          <a:blip r:embed="rId6"/>
          <a:stretch>
            <a:fillRect/>
          </a:stretch>
        </p:blipFill>
        <p:spPr>
          <a:xfrm>
            <a:off x="6702649" y="385281"/>
            <a:ext cx="977900" cy="2032000"/>
          </a:xfrm>
          <a:prstGeom prst="rect">
            <a:avLst/>
          </a:prstGeom>
        </p:spPr>
      </p:pic>
      <p:pic>
        <p:nvPicPr>
          <p:cNvPr id="12" name="Picture 11">
            <a:extLst>
              <a:ext uri="{FF2B5EF4-FFF2-40B4-BE49-F238E27FC236}">
                <a16:creationId xmlns:a16="http://schemas.microsoft.com/office/drawing/2014/main" id="{A9DD5D7F-B421-F54D-AC95-576979570331}"/>
              </a:ext>
            </a:extLst>
          </p:cNvPr>
          <p:cNvPicPr>
            <a:picLocks noChangeAspect="1"/>
          </p:cNvPicPr>
          <p:nvPr/>
        </p:nvPicPr>
        <p:blipFill>
          <a:blip r:embed="rId7"/>
          <a:stretch>
            <a:fillRect/>
          </a:stretch>
        </p:blipFill>
        <p:spPr>
          <a:xfrm>
            <a:off x="8940450" y="995207"/>
            <a:ext cx="1092200" cy="2082800"/>
          </a:xfrm>
          <a:prstGeom prst="rect">
            <a:avLst/>
          </a:prstGeom>
        </p:spPr>
      </p:pic>
      <p:pic>
        <p:nvPicPr>
          <p:cNvPr id="14" name="Picture 13">
            <a:extLst>
              <a:ext uri="{FF2B5EF4-FFF2-40B4-BE49-F238E27FC236}">
                <a16:creationId xmlns:a16="http://schemas.microsoft.com/office/drawing/2014/main" id="{22444F41-DA51-944A-9EA8-72E9D1D1EB0A}"/>
              </a:ext>
            </a:extLst>
          </p:cNvPr>
          <p:cNvPicPr>
            <a:picLocks noChangeAspect="1"/>
          </p:cNvPicPr>
          <p:nvPr/>
        </p:nvPicPr>
        <p:blipFill>
          <a:blip r:embed="rId8"/>
          <a:stretch>
            <a:fillRect/>
          </a:stretch>
        </p:blipFill>
        <p:spPr>
          <a:xfrm>
            <a:off x="9486550" y="3543300"/>
            <a:ext cx="1177662" cy="1665287"/>
          </a:xfrm>
          <a:prstGeom prst="rect">
            <a:avLst/>
          </a:prstGeom>
        </p:spPr>
      </p:pic>
    </p:spTree>
    <p:extLst>
      <p:ext uri="{BB962C8B-B14F-4D97-AF65-F5344CB8AC3E}">
        <p14:creationId xmlns:p14="http://schemas.microsoft.com/office/powerpoint/2010/main" val="3644680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42"/>
          <p:cNvSpPr/>
          <p:nvPr/>
        </p:nvSpPr>
        <p:spPr>
          <a:xfrm>
            <a:off x="10088880" y="0"/>
            <a:ext cx="210312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0" name="Google Shape;610;p42"/>
          <p:cNvSpPr/>
          <p:nvPr/>
        </p:nvSpPr>
        <p:spPr>
          <a:xfrm>
            <a:off x="8915400" y="2358913"/>
            <a:ext cx="2140172" cy="2140172"/>
          </a:xfrm>
          <a:prstGeom prst="ellipse">
            <a:avLst/>
          </a:prstGeom>
          <a:solidFill>
            <a:srgbClr val="FFFFFF"/>
          </a:solid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11" name="Google Shape;611;p42" descr="MR900057374.JPG"/>
          <p:cNvPicPr preferRelativeResize="0"/>
          <p:nvPr/>
        </p:nvPicPr>
        <p:blipFill rotWithShape="1">
          <a:blip r:embed="rId3">
            <a:alphaModFix/>
          </a:blip>
          <a:srcRect r="3" b="163"/>
          <a:stretch/>
        </p:blipFill>
        <p:spPr>
          <a:xfrm>
            <a:off x="9030743" y="2474254"/>
            <a:ext cx="1912560" cy="1909489"/>
          </a:xfrm>
          <a:custGeom>
            <a:avLst/>
            <a:gdLst/>
            <a:ahLst/>
            <a:cxnLst/>
            <a:rect l="l" t="t" r="r" b="b"/>
            <a:pathLst>
              <a:path w="6057610" h="6057610" extrusionOk="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ln>
            <a:noFill/>
          </a:ln>
        </p:spPr>
      </p:pic>
      <p:sp>
        <p:nvSpPr>
          <p:cNvPr id="612" name="Google Shape;612;p42"/>
          <p:cNvSpPr txBox="1">
            <a:spLocks noGrp="1"/>
          </p:cNvSpPr>
          <p:nvPr>
            <p:ph type="title"/>
          </p:nvPr>
        </p:nvSpPr>
        <p:spPr>
          <a:xfrm>
            <a:off x="1556571" y="312898"/>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6600"/>
              <a:buFont typeface="Calibri"/>
              <a:buNone/>
            </a:pPr>
            <a:r>
              <a:rPr lang="en-US" sz="6600" b="1" dirty="0">
                <a:solidFill>
                  <a:srgbClr val="53E6ED"/>
                </a:solidFill>
                <a:latin typeface="Open Sans" panose="020B0606030504020204" pitchFamily="34" charset="0"/>
                <a:ea typeface="Open Sans" panose="020B0606030504020204" pitchFamily="34" charset="0"/>
                <a:cs typeface="Open Sans" panose="020B0606030504020204" pitchFamily="34" charset="0"/>
              </a:rPr>
              <a:t>NEXT STEPS</a:t>
            </a:r>
            <a:endParaRPr dirty="0">
              <a:solidFill>
                <a:srgbClr val="53E6E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3" name="Google Shape;613;p42"/>
          <p:cNvSpPr txBox="1">
            <a:spLocks noGrp="1"/>
          </p:cNvSpPr>
          <p:nvPr>
            <p:ph type="body" idx="1"/>
          </p:nvPr>
        </p:nvSpPr>
        <p:spPr>
          <a:xfrm>
            <a:off x="1491349" y="1703691"/>
            <a:ext cx="7311782" cy="3450613"/>
          </a:xfrm>
          <a:prstGeom prst="rect">
            <a:avLst/>
          </a:prstGeom>
          <a:noFill/>
          <a:ln>
            <a:noFill/>
          </a:ln>
        </p:spPr>
        <p:txBody>
          <a:bodyPr spcFirstLastPara="1" wrap="square" lIns="91425" tIns="45700" rIns="91425" bIns="45700" anchor="ctr" anchorCtr="0">
            <a:noAutofit/>
          </a:bodyPr>
          <a:lstStyle/>
          <a:p>
            <a:pPr marL="137160" lvl="0" indent="0">
              <a:lnSpc>
                <a:spcPct val="100000"/>
              </a:lnSpc>
              <a:buClr>
                <a:schemeClr val="bg1"/>
              </a:buClr>
              <a:buSzPts val="3200"/>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SWOT Analysis</a:t>
            </a:r>
          </a:p>
          <a:p>
            <a:pPr marL="137160" lvl="0" indent="0">
              <a:lnSpc>
                <a:spcPct val="100000"/>
              </a:lnSpc>
              <a:spcBef>
                <a:spcPts val="0"/>
              </a:spcBef>
              <a:buClr>
                <a:schemeClr val="bg1"/>
              </a:buClr>
              <a:buSzPts val="3200"/>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Stakeholder Engagement</a:t>
            </a:r>
          </a:p>
          <a:p>
            <a:pPr marL="137160" lvl="0" indent="0">
              <a:lnSpc>
                <a:spcPct val="100000"/>
              </a:lnSpc>
              <a:spcBef>
                <a:spcPts val="0"/>
              </a:spcBef>
              <a:buClr>
                <a:schemeClr val="bg1"/>
              </a:buClr>
              <a:buSzPts val="3200"/>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Encourage feedback participation</a:t>
            </a:r>
          </a:p>
          <a:p>
            <a:pPr marL="137160" lvl="0" indent="0" algn="l" rtl="0">
              <a:lnSpc>
                <a:spcPct val="100000"/>
              </a:lnSpc>
              <a:spcBef>
                <a:spcPts val="0"/>
              </a:spcBef>
              <a:buClr>
                <a:schemeClr val="bg1"/>
              </a:buClr>
              <a:buSzPts val="3200"/>
              <a:buChar char="•"/>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Data Retreat resources on website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pic>
        <p:nvPicPr>
          <p:cNvPr id="618" name="Google Shape;618;p43" descr="feedback.jpg"/>
          <p:cNvPicPr preferRelativeResize="0"/>
          <p:nvPr/>
        </p:nvPicPr>
        <p:blipFill rotWithShape="1">
          <a:blip r:embed="rId3">
            <a:alphaModFix/>
          </a:blip>
          <a:srcRect r="2" b="10792"/>
          <a:stretch/>
        </p:blipFill>
        <p:spPr>
          <a:xfrm>
            <a:off x="4639056" y="10"/>
            <a:ext cx="7552944" cy="6857990"/>
          </a:xfrm>
          <a:prstGeom prst="rect">
            <a:avLst/>
          </a:prstGeom>
          <a:noFill/>
          <a:ln>
            <a:noFill/>
          </a:ln>
        </p:spPr>
      </p:pic>
      <p:sp>
        <p:nvSpPr>
          <p:cNvPr id="619" name="Google Shape;619;p43"/>
          <p:cNvSpPr txBox="1">
            <a:spLocks noGrp="1"/>
          </p:cNvSpPr>
          <p:nvPr>
            <p:ph type="title"/>
          </p:nvPr>
        </p:nvSpPr>
        <p:spPr>
          <a:xfrm>
            <a:off x="1214438" y="900728"/>
            <a:ext cx="3424618" cy="1676603"/>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rgbClr val="0070C0"/>
              </a:buClr>
              <a:buSzPts val="4800"/>
              <a:buFont typeface="Calibri"/>
              <a:buNone/>
            </a:pPr>
            <a:r>
              <a:rPr lang="en-US" sz="35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Stakeholder Engagement Opportunities</a:t>
            </a:r>
            <a:endParaRPr sz="35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0" name="Google Shape;620;p43"/>
          <p:cNvSpPr txBox="1">
            <a:spLocks noGrp="1"/>
          </p:cNvSpPr>
          <p:nvPr>
            <p:ph type="body" idx="1"/>
          </p:nvPr>
        </p:nvSpPr>
        <p:spPr>
          <a:xfrm>
            <a:off x="1085851" y="3282924"/>
            <a:ext cx="3424618" cy="3785419"/>
          </a:xfrm>
          <a:prstGeom prst="rect">
            <a:avLst/>
          </a:prstGeom>
          <a:noFill/>
          <a:ln>
            <a:noFill/>
          </a:ln>
        </p:spPr>
        <p:txBody>
          <a:bodyPr spcFirstLastPara="1" wrap="square" lIns="91425" tIns="45700" rIns="91425" bIns="45700" anchor="t" anchorCtr="0">
            <a:normAutofit/>
          </a:bodyPr>
          <a:lstStyle/>
          <a:p>
            <a:pPr marL="342900" lvl="0" indent="0" algn="ctr" rtl="0">
              <a:lnSpc>
                <a:spcPct val="90000"/>
              </a:lnSpc>
              <a:spcBef>
                <a:spcPts val="0"/>
              </a:spcBef>
              <a:spcAft>
                <a:spcPts val="0"/>
              </a:spcAft>
              <a:buSzPts val="1800"/>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Did we get it right?</a:t>
            </a:r>
            <a:endParaRPr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lvl="0" indent="0" algn="ctr" rtl="0">
              <a:lnSpc>
                <a:spcPct val="90000"/>
              </a:lnSpc>
              <a:spcBef>
                <a:spcPts val="0"/>
              </a:spcBef>
              <a:spcAft>
                <a:spcPts val="0"/>
              </a:spcAft>
              <a:buSzPts val="1800"/>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did we miss?</a:t>
            </a:r>
            <a:endParaRPr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lvl="0" indent="0" algn="ctr" rtl="0">
              <a:lnSpc>
                <a:spcPct val="90000"/>
              </a:lnSpc>
              <a:spcBef>
                <a:spcPts val="0"/>
              </a:spcBef>
              <a:spcAft>
                <a:spcPts val="0"/>
              </a:spcAft>
              <a:buSzPts val="1800"/>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did we get wrong?</a:t>
            </a:r>
            <a:endParaRPr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42900" lvl="0" indent="0" algn="ctr" rtl="0">
              <a:lnSpc>
                <a:spcPct val="90000"/>
              </a:lnSpc>
              <a:spcBef>
                <a:spcPts val="0"/>
              </a:spcBef>
              <a:spcAft>
                <a:spcPts val="0"/>
              </a:spcAft>
              <a:buSzPts val="1800"/>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Other advice to the plan team?</a:t>
            </a:r>
            <a:endParaRPr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grpSp>
        <p:nvGrpSpPr>
          <p:cNvPr id="625" name="Google Shape;625;p44"/>
          <p:cNvGrpSpPr/>
          <p:nvPr/>
        </p:nvGrpSpPr>
        <p:grpSpPr>
          <a:xfrm>
            <a:off x="1961301" y="1172761"/>
            <a:ext cx="3853226" cy="4080840"/>
            <a:chOff x="375569" y="-150999"/>
            <a:chExt cx="3853226" cy="4080840"/>
          </a:xfrm>
        </p:grpSpPr>
        <p:sp>
          <p:nvSpPr>
            <p:cNvPr id="626" name="Google Shape;626;p44"/>
            <p:cNvSpPr/>
            <p:nvPr/>
          </p:nvSpPr>
          <p:spPr>
            <a:xfrm>
              <a:off x="1808496" y="1649826"/>
              <a:ext cx="2016454" cy="2016454"/>
            </a:xfrm>
            <a:custGeom>
              <a:avLst/>
              <a:gdLst/>
              <a:ahLst/>
              <a:cxnLst/>
              <a:rect l="l" t="t" r="r" b="b"/>
              <a:pathLst>
                <a:path w="120000" h="120000" extrusionOk="0">
                  <a:moveTo>
                    <a:pt x="85177" y="19133"/>
                  </a:moveTo>
                  <a:lnTo>
                    <a:pt x="94511" y="11300"/>
                  </a:lnTo>
                  <a:lnTo>
                    <a:pt x="101967" y="17557"/>
                  </a:lnTo>
                  <a:lnTo>
                    <a:pt x="95875" y="28109"/>
                  </a:lnTo>
                  <a:lnTo>
                    <a:pt x="95875" y="28109"/>
                  </a:lnTo>
                  <a:cubicBezTo>
                    <a:pt x="100207" y="32983"/>
                    <a:pt x="103501" y="38688"/>
                    <a:pt x="105555" y="44877"/>
                  </a:cubicBezTo>
                  <a:lnTo>
                    <a:pt x="117740" y="44877"/>
                  </a:lnTo>
                  <a:lnTo>
                    <a:pt x="119431" y="54463"/>
                  </a:lnTo>
                  <a:lnTo>
                    <a:pt x="107980" y="58630"/>
                  </a:lnTo>
                  <a:lnTo>
                    <a:pt x="107980" y="58630"/>
                  </a:lnTo>
                  <a:cubicBezTo>
                    <a:pt x="108167" y="65148"/>
                    <a:pt x="107023" y="71636"/>
                    <a:pt x="104618" y="77697"/>
                  </a:cubicBezTo>
                  <a:lnTo>
                    <a:pt x="113953" y="85530"/>
                  </a:lnTo>
                  <a:lnTo>
                    <a:pt x="109086" y="93960"/>
                  </a:lnTo>
                  <a:lnTo>
                    <a:pt x="97636" y="89792"/>
                  </a:lnTo>
                  <a:cubicBezTo>
                    <a:pt x="93588" y="94905"/>
                    <a:pt x="88542" y="99139"/>
                    <a:pt x="82804" y="102237"/>
                  </a:cubicBezTo>
                  <a:lnTo>
                    <a:pt x="84920" y="114237"/>
                  </a:lnTo>
                  <a:lnTo>
                    <a:pt x="75773" y="117566"/>
                  </a:lnTo>
                  <a:lnTo>
                    <a:pt x="69681" y="107014"/>
                  </a:lnTo>
                  <a:lnTo>
                    <a:pt x="69681" y="107014"/>
                  </a:lnTo>
                  <a:cubicBezTo>
                    <a:pt x="63294" y="108329"/>
                    <a:pt x="56706" y="108329"/>
                    <a:pt x="50319" y="107014"/>
                  </a:cubicBezTo>
                  <a:lnTo>
                    <a:pt x="44227" y="117566"/>
                  </a:lnTo>
                  <a:lnTo>
                    <a:pt x="35080" y="114237"/>
                  </a:lnTo>
                  <a:lnTo>
                    <a:pt x="37196" y="102237"/>
                  </a:lnTo>
                  <a:lnTo>
                    <a:pt x="37196" y="102237"/>
                  </a:lnTo>
                  <a:cubicBezTo>
                    <a:pt x="31458" y="99139"/>
                    <a:pt x="26412" y="94905"/>
                    <a:pt x="22364" y="89792"/>
                  </a:cubicBezTo>
                  <a:lnTo>
                    <a:pt x="10914" y="93960"/>
                  </a:lnTo>
                  <a:lnTo>
                    <a:pt x="6047" y="85530"/>
                  </a:lnTo>
                  <a:lnTo>
                    <a:pt x="15382" y="77697"/>
                  </a:lnTo>
                  <a:lnTo>
                    <a:pt x="15382" y="77697"/>
                  </a:lnTo>
                  <a:cubicBezTo>
                    <a:pt x="12977" y="71636"/>
                    <a:pt x="11833" y="65148"/>
                    <a:pt x="12020" y="58630"/>
                  </a:cubicBezTo>
                  <a:lnTo>
                    <a:pt x="569" y="54463"/>
                  </a:lnTo>
                  <a:lnTo>
                    <a:pt x="2260" y="44877"/>
                  </a:lnTo>
                  <a:lnTo>
                    <a:pt x="14445" y="44877"/>
                  </a:lnTo>
                  <a:lnTo>
                    <a:pt x="14445" y="44877"/>
                  </a:lnTo>
                  <a:cubicBezTo>
                    <a:pt x="16499" y="38688"/>
                    <a:pt x="19793" y="32983"/>
                    <a:pt x="24125" y="28109"/>
                  </a:cubicBezTo>
                  <a:lnTo>
                    <a:pt x="18033" y="17557"/>
                  </a:lnTo>
                  <a:lnTo>
                    <a:pt x="25489" y="11300"/>
                  </a:lnTo>
                  <a:lnTo>
                    <a:pt x="34823" y="19133"/>
                  </a:lnTo>
                  <a:lnTo>
                    <a:pt x="34823" y="19133"/>
                  </a:lnTo>
                  <a:cubicBezTo>
                    <a:pt x="40375" y="15712"/>
                    <a:pt x="46566" y="13459"/>
                    <a:pt x="53017" y="12511"/>
                  </a:cubicBezTo>
                  <a:lnTo>
                    <a:pt x="55133" y="511"/>
                  </a:lnTo>
                  <a:lnTo>
                    <a:pt x="64867" y="511"/>
                  </a:lnTo>
                  <a:lnTo>
                    <a:pt x="66983" y="12511"/>
                  </a:lnTo>
                  <a:lnTo>
                    <a:pt x="66983" y="12511"/>
                  </a:lnTo>
                  <a:cubicBezTo>
                    <a:pt x="73434" y="13459"/>
                    <a:pt x="79625" y="15712"/>
                    <a:pt x="85177" y="19133"/>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44"/>
            <p:cNvSpPr txBox="1"/>
            <p:nvPr/>
          </p:nvSpPr>
          <p:spPr>
            <a:xfrm>
              <a:off x="2213893" y="2122171"/>
              <a:ext cx="1205660" cy="1036499"/>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chemeClr val="lt1"/>
                </a:buClr>
                <a:buSzPts val="2000"/>
                <a:buFont typeface="Calibri"/>
                <a:buNone/>
              </a:pPr>
              <a:r>
                <a:rPr lang="en-US" sz="2000" b="0" i="0" u="none" strike="noStrike" cap="none">
                  <a:solidFill>
                    <a:schemeClr val="lt1"/>
                  </a:solidFill>
                  <a:latin typeface="Calibri"/>
                  <a:ea typeface="Calibri"/>
                  <a:cs typeface="Calibri"/>
                  <a:sym typeface="Calibri"/>
                </a:rPr>
                <a:t>Curriculum</a:t>
              </a:r>
              <a:endParaRPr sz="1400" b="0" i="0" u="none" strike="noStrike" cap="none">
                <a:solidFill>
                  <a:srgbClr val="000000"/>
                </a:solidFill>
                <a:latin typeface="Arial"/>
                <a:ea typeface="Arial"/>
                <a:cs typeface="Arial"/>
                <a:sym typeface="Arial"/>
              </a:endParaRPr>
            </a:p>
          </p:txBody>
        </p:sp>
        <p:sp>
          <p:nvSpPr>
            <p:cNvPr id="628" name="Google Shape;628;p44"/>
            <p:cNvSpPr/>
            <p:nvPr/>
          </p:nvSpPr>
          <p:spPr>
            <a:xfrm>
              <a:off x="635286" y="1173209"/>
              <a:ext cx="1466512" cy="1466512"/>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C47F6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44"/>
            <p:cNvSpPr txBox="1"/>
            <p:nvPr/>
          </p:nvSpPr>
          <p:spPr>
            <a:xfrm>
              <a:off x="1004485" y="1544639"/>
              <a:ext cx="728114" cy="723652"/>
            </a:xfrm>
            <a:prstGeom prst="rect">
              <a:avLst/>
            </a:prstGeom>
            <a:noFill/>
            <a:ln>
              <a:noFill/>
            </a:ln>
          </p:spPr>
          <p:txBody>
            <a:bodyPr spcFirstLastPara="1" wrap="square" lIns="13950" tIns="13950" rIns="13950" bIns="13950" anchor="ctr" anchorCtr="0">
              <a:noAutofit/>
            </a:bodyPr>
            <a:lstStyle/>
            <a:p>
              <a:pPr marL="0" marR="0" lvl="0" indent="0" algn="ctr" rtl="0">
                <a:lnSpc>
                  <a:spcPct val="90000"/>
                </a:lnSpc>
                <a:spcBef>
                  <a:spcPts val="0"/>
                </a:spcBef>
                <a:spcAft>
                  <a:spcPts val="0"/>
                </a:spcAft>
                <a:buClr>
                  <a:schemeClr val="dk1"/>
                </a:buClr>
                <a:buSzPts val="1100"/>
                <a:buFont typeface="Calibri"/>
                <a:buNone/>
              </a:pPr>
              <a:endParaRPr sz="1100" b="1" i="0" u="none" strike="noStrike" cap="none">
                <a:solidFill>
                  <a:schemeClr val="lt1"/>
                </a:solidFill>
                <a:latin typeface="Calibri"/>
                <a:ea typeface="Calibri"/>
                <a:cs typeface="Calibri"/>
                <a:sym typeface="Calibri"/>
              </a:endParaRPr>
            </a:p>
          </p:txBody>
        </p:sp>
        <p:sp>
          <p:nvSpPr>
            <p:cNvPr id="630" name="Google Shape;630;p44"/>
            <p:cNvSpPr/>
            <p:nvPr/>
          </p:nvSpPr>
          <p:spPr>
            <a:xfrm rot="-900000">
              <a:off x="1456682" y="161465"/>
              <a:ext cx="1436882" cy="1436882"/>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FFFF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p44"/>
            <p:cNvSpPr txBox="1"/>
            <p:nvPr/>
          </p:nvSpPr>
          <p:spPr>
            <a:xfrm>
              <a:off x="1771833" y="476616"/>
              <a:ext cx="806581" cy="806581"/>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4800"/>
                <a:buFont typeface="Calibri"/>
                <a:buNone/>
              </a:pPr>
              <a:endParaRPr sz="4800" b="0" i="0" u="none" strike="noStrike" cap="none">
                <a:solidFill>
                  <a:schemeClr val="lt1"/>
                </a:solidFill>
                <a:latin typeface="Calibri"/>
                <a:ea typeface="Calibri"/>
                <a:cs typeface="Calibri"/>
                <a:sym typeface="Calibri"/>
              </a:endParaRPr>
            </a:p>
          </p:txBody>
        </p:sp>
        <p:sp>
          <p:nvSpPr>
            <p:cNvPr id="632" name="Google Shape;632;p44"/>
            <p:cNvSpPr/>
            <p:nvPr/>
          </p:nvSpPr>
          <p:spPr>
            <a:xfrm>
              <a:off x="1647734" y="1348780"/>
              <a:ext cx="2581061" cy="2581061"/>
            </a:xfrm>
            <a:custGeom>
              <a:avLst/>
              <a:gdLst/>
              <a:ahLst/>
              <a:cxnLst/>
              <a:rect l="l" t="t" r="r" b="b"/>
              <a:pathLst>
                <a:path w="120000" h="120000" extrusionOk="0">
                  <a:moveTo>
                    <a:pt x="54961" y="3977"/>
                  </a:moveTo>
                  <a:lnTo>
                    <a:pt x="54961" y="3977"/>
                  </a:lnTo>
                  <a:cubicBezTo>
                    <a:pt x="77993" y="1905"/>
                    <a:pt x="99947" y="14141"/>
                    <a:pt x="110299" y="34820"/>
                  </a:cubicBezTo>
                  <a:cubicBezTo>
                    <a:pt x="120651" y="55499"/>
                    <a:pt x="117292" y="80406"/>
                    <a:pt x="101832" y="97604"/>
                  </a:cubicBezTo>
                  <a:lnTo>
                    <a:pt x="104398" y="100326"/>
                  </a:lnTo>
                  <a:lnTo>
                    <a:pt x="96656" y="98882"/>
                  </a:lnTo>
                  <a:lnTo>
                    <a:pt x="95394" y="90776"/>
                  </a:lnTo>
                  <a:lnTo>
                    <a:pt x="97959" y="93496"/>
                  </a:lnTo>
                  <a:cubicBezTo>
                    <a:pt x="111674" y="77954"/>
                    <a:pt x="114529" y="55622"/>
                    <a:pt x="105165" y="37130"/>
                  </a:cubicBezTo>
                  <a:cubicBezTo>
                    <a:pt x="95800" y="18637"/>
                    <a:pt x="76109" y="7722"/>
                    <a:pt x="55465" y="9579"/>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p44"/>
            <p:cNvSpPr/>
            <p:nvPr/>
          </p:nvSpPr>
          <p:spPr>
            <a:xfrm>
              <a:off x="375569" y="850992"/>
              <a:ext cx="1875302" cy="1875302"/>
            </a:xfrm>
            <a:custGeom>
              <a:avLst/>
              <a:gdLst/>
              <a:ahLst/>
              <a:cxnLst/>
              <a:rect l="l" t="t" r="r" b="b"/>
              <a:pathLst>
                <a:path w="120000" h="120000" extrusionOk="0">
                  <a:moveTo>
                    <a:pt x="38835" y="9410"/>
                  </a:moveTo>
                  <a:lnTo>
                    <a:pt x="41823" y="16553"/>
                  </a:lnTo>
                  <a:lnTo>
                    <a:pt x="41823" y="16553"/>
                  </a:lnTo>
                  <a:cubicBezTo>
                    <a:pt x="23032" y="24414"/>
                    <a:pt x="11425" y="43464"/>
                    <a:pt x="13055" y="63768"/>
                  </a:cubicBezTo>
                  <a:lnTo>
                    <a:pt x="18064" y="62671"/>
                  </a:lnTo>
                  <a:lnTo>
                    <a:pt x="10211" y="70899"/>
                  </a:lnTo>
                  <a:lnTo>
                    <a:pt x="417" y="66534"/>
                  </a:lnTo>
                  <a:lnTo>
                    <a:pt x="5431" y="65437"/>
                  </a:lnTo>
                  <a:lnTo>
                    <a:pt x="5431" y="65437"/>
                  </a:lnTo>
                  <a:cubicBezTo>
                    <a:pt x="3042" y="41449"/>
                    <a:pt x="16596" y="18714"/>
                    <a:pt x="38835" y="9410"/>
                  </a:cubicBezTo>
                  <a:close/>
                </a:path>
              </a:pathLst>
            </a:custGeom>
            <a:solidFill>
              <a:srgbClr val="C47F6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44"/>
            <p:cNvSpPr/>
            <p:nvPr/>
          </p:nvSpPr>
          <p:spPr>
            <a:xfrm>
              <a:off x="1124317" y="-150999"/>
              <a:ext cx="2021953" cy="2021953"/>
            </a:xfrm>
            <a:custGeom>
              <a:avLst/>
              <a:gdLst/>
              <a:ahLst/>
              <a:cxnLst/>
              <a:rect l="l" t="t" r="r" b="b"/>
              <a:pathLst>
                <a:path w="120000" h="120000" extrusionOk="0">
                  <a:moveTo>
                    <a:pt x="4986" y="64681"/>
                  </a:moveTo>
                  <a:lnTo>
                    <a:pt x="4986" y="64681"/>
                  </a:lnTo>
                  <a:cubicBezTo>
                    <a:pt x="3682" y="49360"/>
                    <a:pt x="8826" y="34190"/>
                    <a:pt x="19179" y="22822"/>
                  </a:cubicBezTo>
                  <a:lnTo>
                    <a:pt x="16020" y="19256"/>
                  </a:lnTo>
                  <a:lnTo>
                    <a:pt x="25771" y="21357"/>
                  </a:lnTo>
                  <a:lnTo>
                    <a:pt x="27129" y="31797"/>
                  </a:lnTo>
                  <a:lnTo>
                    <a:pt x="23972" y="28233"/>
                  </a:lnTo>
                  <a:lnTo>
                    <a:pt x="23972" y="28233"/>
                  </a:lnTo>
                  <a:cubicBezTo>
                    <a:pt x="15304" y="38065"/>
                    <a:pt x="11029" y="51012"/>
                    <a:pt x="12141" y="64072"/>
                  </a:cubicBezTo>
                  <a:close/>
                </a:path>
              </a:pathLst>
            </a:custGeom>
            <a:solidFill>
              <a:srgbClr val="A4A4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35" name="Google Shape;635;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1400"/>
              <a:buNone/>
            </a:pPr>
            <a:fld id="{00000000-1234-1234-1234-123412341234}" type="slidenum">
              <a:rPr lang="en-US" sz="1400">
                <a:solidFill>
                  <a:schemeClr val="dk1"/>
                </a:solidFill>
                <a:latin typeface="Arial"/>
                <a:ea typeface="Arial"/>
                <a:cs typeface="Arial"/>
                <a:sym typeface="Arial"/>
              </a:rPr>
              <a:t>40</a:t>
            </a:fld>
            <a:endParaRPr sz="1400">
              <a:solidFill>
                <a:schemeClr val="dk1"/>
              </a:solidFill>
              <a:latin typeface="Arial"/>
              <a:ea typeface="Arial"/>
              <a:cs typeface="Arial"/>
              <a:sym typeface="Arial"/>
            </a:endParaRPr>
          </a:p>
        </p:txBody>
      </p:sp>
      <p:grpSp>
        <p:nvGrpSpPr>
          <p:cNvPr id="636" name="Google Shape;636;p44"/>
          <p:cNvGrpSpPr/>
          <p:nvPr/>
        </p:nvGrpSpPr>
        <p:grpSpPr>
          <a:xfrm>
            <a:off x="7102470" y="1435017"/>
            <a:ext cx="3579713" cy="3794968"/>
            <a:chOff x="331280" y="-139140"/>
            <a:chExt cx="3579713" cy="3794968"/>
          </a:xfrm>
        </p:grpSpPr>
        <p:sp>
          <p:nvSpPr>
            <p:cNvPr id="637" name="Google Shape;637;p44"/>
            <p:cNvSpPr/>
            <p:nvPr/>
          </p:nvSpPr>
          <p:spPr>
            <a:xfrm>
              <a:off x="1690616" y="1492260"/>
              <a:ext cx="1874953" cy="1874953"/>
            </a:xfrm>
            <a:custGeom>
              <a:avLst/>
              <a:gdLst/>
              <a:ahLst/>
              <a:cxnLst/>
              <a:rect l="l" t="t" r="r" b="b"/>
              <a:pathLst>
                <a:path w="120000" h="120000" extrusionOk="0">
                  <a:moveTo>
                    <a:pt x="85177" y="19133"/>
                  </a:moveTo>
                  <a:lnTo>
                    <a:pt x="94511" y="11300"/>
                  </a:lnTo>
                  <a:lnTo>
                    <a:pt x="101967" y="17557"/>
                  </a:lnTo>
                  <a:lnTo>
                    <a:pt x="95875" y="28109"/>
                  </a:lnTo>
                  <a:lnTo>
                    <a:pt x="95875" y="28109"/>
                  </a:lnTo>
                  <a:cubicBezTo>
                    <a:pt x="100207" y="32983"/>
                    <a:pt x="103501" y="38688"/>
                    <a:pt x="105555" y="44877"/>
                  </a:cubicBezTo>
                  <a:lnTo>
                    <a:pt x="117740" y="44877"/>
                  </a:lnTo>
                  <a:lnTo>
                    <a:pt x="119431" y="54463"/>
                  </a:lnTo>
                  <a:lnTo>
                    <a:pt x="107980" y="58630"/>
                  </a:lnTo>
                  <a:lnTo>
                    <a:pt x="107980" y="58630"/>
                  </a:lnTo>
                  <a:cubicBezTo>
                    <a:pt x="108167" y="65148"/>
                    <a:pt x="107023" y="71636"/>
                    <a:pt x="104618" y="77697"/>
                  </a:cubicBezTo>
                  <a:lnTo>
                    <a:pt x="113953" y="85530"/>
                  </a:lnTo>
                  <a:lnTo>
                    <a:pt x="109086" y="93960"/>
                  </a:lnTo>
                  <a:lnTo>
                    <a:pt x="97636" y="89792"/>
                  </a:lnTo>
                  <a:cubicBezTo>
                    <a:pt x="93588" y="94905"/>
                    <a:pt x="88542" y="99139"/>
                    <a:pt x="82804" y="102237"/>
                  </a:cubicBezTo>
                  <a:lnTo>
                    <a:pt x="84920" y="114237"/>
                  </a:lnTo>
                  <a:lnTo>
                    <a:pt x="75773" y="117566"/>
                  </a:lnTo>
                  <a:lnTo>
                    <a:pt x="69681" y="107014"/>
                  </a:lnTo>
                  <a:lnTo>
                    <a:pt x="69681" y="107014"/>
                  </a:lnTo>
                  <a:cubicBezTo>
                    <a:pt x="63294" y="108329"/>
                    <a:pt x="56706" y="108329"/>
                    <a:pt x="50319" y="107014"/>
                  </a:cubicBezTo>
                  <a:lnTo>
                    <a:pt x="44227" y="117566"/>
                  </a:lnTo>
                  <a:lnTo>
                    <a:pt x="35080" y="114237"/>
                  </a:lnTo>
                  <a:lnTo>
                    <a:pt x="37196" y="102237"/>
                  </a:lnTo>
                  <a:lnTo>
                    <a:pt x="37196" y="102237"/>
                  </a:lnTo>
                  <a:cubicBezTo>
                    <a:pt x="31458" y="99139"/>
                    <a:pt x="26412" y="94905"/>
                    <a:pt x="22364" y="89792"/>
                  </a:cubicBezTo>
                  <a:lnTo>
                    <a:pt x="10914" y="93960"/>
                  </a:lnTo>
                  <a:lnTo>
                    <a:pt x="6047" y="85530"/>
                  </a:lnTo>
                  <a:lnTo>
                    <a:pt x="15382" y="77697"/>
                  </a:lnTo>
                  <a:lnTo>
                    <a:pt x="15382" y="77697"/>
                  </a:lnTo>
                  <a:cubicBezTo>
                    <a:pt x="12977" y="71636"/>
                    <a:pt x="11833" y="65148"/>
                    <a:pt x="12020" y="58630"/>
                  </a:cubicBezTo>
                  <a:lnTo>
                    <a:pt x="569" y="54463"/>
                  </a:lnTo>
                  <a:lnTo>
                    <a:pt x="2260" y="44877"/>
                  </a:lnTo>
                  <a:lnTo>
                    <a:pt x="14445" y="44877"/>
                  </a:lnTo>
                  <a:lnTo>
                    <a:pt x="14445" y="44877"/>
                  </a:lnTo>
                  <a:cubicBezTo>
                    <a:pt x="16499" y="38688"/>
                    <a:pt x="19793" y="32983"/>
                    <a:pt x="24125" y="28109"/>
                  </a:cubicBezTo>
                  <a:lnTo>
                    <a:pt x="18033" y="17557"/>
                  </a:lnTo>
                  <a:lnTo>
                    <a:pt x="25489" y="11300"/>
                  </a:lnTo>
                  <a:lnTo>
                    <a:pt x="34823" y="19133"/>
                  </a:lnTo>
                  <a:lnTo>
                    <a:pt x="34823" y="19133"/>
                  </a:lnTo>
                  <a:cubicBezTo>
                    <a:pt x="40375" y="15712"/>
                    <a:pt x="46566" y="13459"/>
                    <a:pt x="53017" y="12511"/>
                  </a:cubicBezTo>
                  <a:lnTo>
                    <a:pt x="55133" y="511"/>
                  </a:lnTo>
                  <a:lnTo>
                    <a:pt x="64867" y="511"/>
                  </a:lnTo>
                  <a:lnTo>
                    <a:pt x="66983" y="12511"/>
                  </a:lnTo>
                  <a:lnTo>
                    <a:pt x="66983" y="12511"/>
                  </a:lnTo>
                  <a:cubicBezTo>
                    <a:pt x="73434" y="13459"/>
                    <a:pt x="79625" y="15712"/>
                    <a:pt x="85177" y="19133"/>
                  </a:cubicBezTo>
                  <a:close/>
                </a:path>
              </a:pathLst>
            </a:custGeom>
            <a:solidFill>
              <a:srgbClr val="FF6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p44"/>
            <p:cNvSpPr txBox="1"/>
            <p:nvPr/>
          </p:nvSpPr>
          <p:spPr>
            <a:xfrm>
              <a:off x="2067565" y="1931459"/>
              <a:ext cx="1121055" cy="963764"/>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en-US" sz="1800" b="1" i="0" u="none" strike="noStrike" cap="none">
                  <a:solidFill>
                    <a:schemeClr val="lt1"/>
                  </a:solidFill>
                  <a:latin typeface="Calibri"/>
                  <a:ea typeface="Calibri"/>
                  <a:cs typeface="Calibri"/>
                  <a:sym typeface="Calibri"/>
                </a:rPr>
                <a:t>Technology</a:t>
              </a:r>
              <a:endParaRPr sz="1400" b="0" i="0" u="none" strike="noStrike" cap="none">
                <a:solidFill>
                  <a:srgbClr val="000000"/>
                </a:solidFill>
                <a:latin typeface="Arial"/>
                <a:ea typeface="Arial"/>
                <a:cs typeface="Arial"/>
                <a:sym typeface="Arial"/>
              </a:endParaRPr>
            </a:p>
          </p:txBody>
        </p:sp>
        <p:sp>
          <p:nvSpPr>
            <p:cNvPr id="639" name="Google Shape;639;p44"/>
            <p:cNvSpPr/>
            <p:nvPr/>
          </p:nvSpPr>
          <p:spPr>
            <a:xfrm rot="-954863">
              <a:off x="572772" y="1090882"/>
              <a:ext cx="1363602" cy="1363602"/>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p44"/>
            <p:cNvSpPr txBox="1"/>
            <p:nvPr/>
          </p:nvSpPr>
          <p:spPr>
            <a:xfrm rot="-954863">
              <a:off x="916063" y="1436248"/>
              <a:ext cx="677020" cy="672870"/>
            </a:xfrm>
            <a:prstGeom prst="rect">
              <a:avLst/>
            </a:prstGeom>
            <a:noFill/>
            <a:ln>
              <a:noFill/>
            </a:ln>
          </p:spPr>
          <p:txBody>
            <a:bodyPr spcFirstLastPara="1" wrap="square" lIns="19050" tIns="19050" rIns="19050" bIns="19050" anchor="ctr" anchorCtr="0">
              <a:noAutofit/>
            </a:bodyPr>
            <a:lstStyle/>
            <a:p>
              <a:pPr marL="0" marR="0" lvl="0" indent="0" algn="ctr" rtl="0">
                <a:lnSpc>
                  <a:spcPct val="90000"/>
                </a:lnSpc>
                <a:spcBef>
                  <a:spcPts val="0"/>
                </a:spcBef>
                <a:spcAft>
                  <a:spcPts val="0"/>
                </a:spcAft>
                <a:buClr>
                  <a:schemeClr val="dk1"/>
                </a:buClr>
                <a:buSzPts val="1500"/>
                <a:buFont typeface="Calibri"/>
                <a:buNone/>
              </a:pPr>
              <a:endParaRPr sz="1500" b="1" i="0" u="none" strike="noStrike" cap="none">
                <a:solidFill>
                  <a:schemeClr val="dk1"/>
                </a:solidFill>
                <a:latin typeface="Calibri"/>
                <a:ea typeface="Calibri"/>
                <a:cs typeface="Calibri"/>
                <a:sym typeface="Calibri"/>
              </a:endParaRPr>
            </a:p>
          </p:txBody>
        </p:sp>
        <p:sp>
          <p:nvSpPr>
            <p:cNvPr id="641" name="Google Shape;641;p44"/>
            <p:cNvSpPr/>
            <p:nvPr/>
          </p:nvSpPr>
          <p:spPr>
            <a:xfrm rot="-900000">
              <a:off x="1336529" y="150135"/>
              <a:ext cx="1336052" cy="1336052"/>
            </a:xfrm>
            <a:custGeom>
              <a:avLst/>
              <a:gdLst/>
              <a:ahLst/>
              <a:cxnLst/>
              <a:rect l="l" t="t" r="r" b="b"/>
              <a:pathLst>
                <a:path w="120000" h="120000" extrusionOk="0">
                  <a:moveTo>
                    <a:pt x="89790" y="30393"/>
                  </a:moveTo>
                  <a:lnTo>
                    <a:pt x="107494" y="25057"/>
                  </a:lnTo>
                  <a:lnTo>
                    <a:pt x="114008" y="36341"/>
                  </a:lnTo>
                  <a:lnTo>
                    <a:pt x="100535" y="49005"/>
                  </a:lnTo>
                  <a:cubicBezTo>
                    <a:pt x="102488" y="56205"/>
                    <a:pt x="102488" y="63795"/>
                    <a:pt x="100535" y="70995"/>
                  </a:cubicBezTo>
                  <a:lnTo>
                    <a:pt x="114008" y="83659"/>
                  </a:lnTo>
                  <a:lnTo>
                    <a:pt x="107494" y="94943"/>
                  </a:lnTo>
                  <a:lnTo>
                    <a:pt x="89790" y="89607"/>
                  </a:lnTo>
                  <a:lnTo>
                    <a:pt x="89790" y="89607"/>
                  </a:lnTo>
                  <a:cubicBezTo>
                    <a:pt x="84531" y="94898"/>
                    <a:pt x="77957" y="98693"/>
                    <a:pt x="70746" y="100602"/>
                  </a:cubicBezTo>
                  <a:lnTo>
                    <a:pt x="66514" y="118602"/>
                  </a:lnTo>
                  <a:lnTo>
                    <a:pt x="53486" y="118602"/>
                  </a:lnTo>
                  <a:lnTo>
                    <a:pt x="49254" y="100602"/>
                  </a:lnTo>
                  <a:lnTo>
                    <a:pt x="49254" y="100602"/>
                  </a:lnTo>
                  <a:cubicBezTo>
                    <a:pt x="42043" y="98693"/>
                    <a:pt x="35469" y="94898"/>
                    <a:pt x="30210" y="89607"/>
                  </a:cubicBezTo>
                  <a:lnTo>
                    <a:pt x="12506" y="94943"/>
                  </a:lnTo>
                  <a:lnTo>
                    <a:pt x="5992" y="83659"/>
                  </a:lnTo>
                  <a:lnTo>
                    <a:pt x="19465" y="70995"/>
                  </a:lnTo>
                  <a:cubicBezTo>
                    <a:pt x="17512" y="63795"/>
                    <a:pt x="17512" y="56205"/>
                    <a:pt x="19465" y="49005"/>
                  </a:cubicBezTo>
                  <a:lnTo>
                    <a:pt x="5992" y="36341"/>
                  </a:lnTo>
                  <a:lnTo>
                    <a:pt x="12506" y="25057"/>
                  </a:lnTo>
                  <a:lnTo>
                    <a:pt x="30210" y="30393"/>
                  </a:lnTo>
                  <a:lnTo>
                    <a:pt x="30210" y="30393"/>
                  </a:lnTo>
                  <a:cubicBezTo>
                    <a:pt x="35469" y="25102"/>
                    <a:pt x="42043" y="21307"/>
                    <a:pt x="49254" y="19398"/>
                  </a:cubicBezTo>
                  <a:lnTo>
                    <a:pt x="53486" y="1398"/>
                  </a:lnTo>
                  <a:lnTo>
                    <a:pt x="66514" y="1398"/>
                  </a:lnTo>
                  <a:lnTo>
                    <a:pt x="70746" y="19398"/>
                  </a:lnTo>
                  <a:lnTo>
                    <a:pt x="70746" y="19398"/>
                  </a:lnTo>
                  <a:cubicBezTo>
                    <a:pt x="77957" y="21307"/>
                    <a:pt x="84531" y="25102"/>
                    <a:pt x="89790" y="30393"/>
                  </a:cubicBezTo>
                  <a:close/>
                </a:path>
              </a:pathLst>
            </a:custGeom>
            <a:solidFill>
              <a:srgbClr val="3865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p44"/>
            <p:cNvSpPr txBox="1"/>
            <p:nvPr/>
          </p:nvSpPr>
          <p:spPr>
            <a:xfrm>
              <a:off x="1629564" y="443170"/>
              <a:ext cx="749981" cy="749981"/>
            </a:xfrm>
            <a:prstGeom prst="rect">
              <a:avLst/>
            </a:prstGeom>
            <a:noFill/>
            <a:ln>
              <a:noFill/>
            </a:ln>
          </p:spPr>
          <p:txBody>
            <a:bodyPr spcFirstLastPara="1" wrap="square" lIns="57150" tIns="57150" rIns="57150" bIns="57150" anchor="ctr" anchorCtr="0">
              <a:noAutofit/>
            </a:bodyPr>
            <a:lstStyle/>
            <a:p>
              <a:pPr marL="0" marR="0" lvl="0" indent="0" algn="ctr" rtl="0">
                <a:lnSpc>
                  <a:spcPct val="90000"/>
                </a:lnSpc>
                <a:spcBef>
                  <a:spcPts val="0"/>
                </a:spcBef>
                <a:spcAft>
                  <a:spcPts val="0"/>
                </a:spcAft>
                <a:buClr>
                  <a:schemeClr val="dk1"/>
                </a:buClr>
                <a:buSzPts val="4500"/>
                <a:buFont typeface="Calibri"/>
                <a:buNone/>
              </a:pPr>
              <a:endParaRPr sz="4500" b="0" i="0" u="none" strike="noStrike" cap="none">
                <a:solidFill>
                  <a:schemeClr val="lt1"/>
                </a:solidFill>
                <a:latin typeface="Calibri"/>
                <a:ea typeface="Calibri"/>
                <a:cs typeface="Calibri"/>
                <a:sym typeface="Calibri"/>
              </a:endParaRPr>
            </a:p>
          </p:txBody>
        </p:sp>
        <p:sp>
          <p:nvSpPr>
            <p:cNvPr id="643" name="Google Shape;643;p44"/>
            <p:cNvSpPr/>
            <p:nvPr/>
          </p:nvSpPr>
          <p:spPr>
            <a:xfrm>
              <a:off x="1511053" y="1255888"/>
              <a:ext cx="2399940" cy="2399940"/>
            </a:xfrm>
            <a:custGeom>
              <a:avLst/>
              <a:gdLst/>
              <a:ahLst/>
              <a:cxnLst/>
              <a:rect l="l" t="t" r="r" b="b"/>
              <a:pathLst>
                <a:path w="120000" h="120000" extrusionOk="0">
                  <a:moveTo>
                    <a:pt x="55255" y="3950"/>
                  </a:moveTo>
                  <a:lnTo>
                    <a:pt x="55255" y="3950"/>
                  </a:lnTo>
                  <a:cubicBezTo>
                    <a:pt x="78221" y="2006"/>
                    <a:pt x="100048" y="14268"/>
                    <a:pt x="110336" y="34892"/>
                  </a:cubicBezTo>
                  <a:cubicBezTo>
                    <a:pt x="120623" y="55516"/>
                    <a:pt x="117288" y="80329"/>
                    <a:pt x="101921" y="97506"/>
                  </a:cubicBezTo>
                  <a:lnTo>
                    <a:pt x="104493" y="100221"/>
                  </a:lnTo>
                  <a:lnTo>
                    <a:pt x="96749" y="98795"/>
                  </a:lnTo>
                  <a:lnTo>
                    <a:pt x="95467" y="90692"/>
                  </a:lnTo>
                  <a:lnTo>
                    <a:pt x="98038" y="93406"/>
                  </a:lnTo>
                  <a:lnTo>
                    <a:pt x="98038" y="93406"/>
                  </a:lnTo>
                  <a:cubicBezTo>
                    <a:pt x="111669" y="77884"/>
                    <a:pt x="114503" y="55638"/>
                    <a:pt x="105197" y="37195"/>
                  </a:cubicBezTo>
                  <a:cubicBezTo>
                    <a:pt x="95891" y="18752"/>
                    <a:pt x="76314" y="7814"/>
                    <a:pt x="55730" y="9556"/>
                  </a:cubicBezTo>
                  <a:close/>
                </a:path>
              </a:pathLst>
            </a:custGeom>
            <a:gradFill>
              <a:gsLst>
                <a:gs pos="0">
                  <a:srgbClr val="B5C2E2"/>
                </a:gs>
                <a:gs pos="50000">
                  <a:srgbClr val="A8B8DF"/>
                </a:gs>
                <a:gs pos="100000">
                  <a:srgbClr val="90A0C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44"/>
            <p:cNvSpPr/>
            <p:nvPr/>
          </p:nvSpPr>
          <p:spPr>
            <a:xfrm>
              <a:off x="331280" y="792538"/>
              <a:ext cx="1743707" cy="1743707"/>
            </a:xfrm>
            <a:custGeom>
              <a:avLst/>
              <a:gdLst/>
              <a:ahLst/>
              <a:cxnLst/>
              <a:rect l="l" t="t" r="r" b="b"/>
              <a:pathLst>
                <a:path w="120000" h="120000" extrusionOk="0">
                  <a:moveTo>
                    <a:pt x="38835" y="9410"/>
                  </a:moveTo>
                  <a:lnTo>
                    <a:pt x="41823" y="16553"/>
                  </a:lnTo>
                  <a:lnTo>
                    <a:pt x="41823" y="16553"/>
                  </a:lnTo>
                  <a:cubicBezTo>
                    <a:pt x="23032" y="24414"/>
                    <a:pt x="11425" y="43464"/>
                    <a:pt x="13055" y="63768"/>
                  </a:cubicBezTo>
                  <a:lnTo>
                    <a:pt x="18064" y="62671"/>
                  </a:lnTo>
                  <a:lnTo>
                    <a:pt x="10211" y="70899"/>
                  </a:lnTo>
                  <a:lnTo>
                    <a:pt x="417" y="66534"/>
                  </a:lnTo>
                  <a:lnTo>
                    <a:pt x="5431" y="65437"/>
                  </a:lnTo>
                  <a:lnTo>
                    <a:pt x="5431" y="65437"/>
                  </a:lnTo>
                  <a:cubicBezTo>
                    <a:pt x="3042" y="41449"/>
                    <a:pt x="16596" y="18714"/>
                    <a:pt x="38835" y="9410"/>
                  </a:cubicBezTo>
                  <a:close/>
                </a:path>
              </a:pathLst>
            </a:custGeom>
            <a:gradFill>
              <a:gsLst>
                <a:gs pos="0">
                  <a:srgbClr val="B5C2E2"/>
                </a:gs>
                <a:gs pos="50000">
                  <a:srgbClr val="A8B8DF"/>
                </a:gs>
                <a:gs pos="100000">
                  <a:srgbClr val="90A0C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44"/>
            <p:cNvSpPr/>
            <p:nvPr/>
          </p:nvSpPr>
          <p:spPr>
            <a:xfrm>
              <a:off x="1027486" y="-139140"/>
              <a:ext cx="1880067" cy="1880067"/>
            </a:xfrm>
            <a:custGeom>
              <a:avLst/>
              <a:gdLst/>
              <a:ahLst/>
              <a:cxnLst/>
              <a:rect l="l" t="t" r="r" b="b"/>
              <a:pathLst>
                <a:path w="120000" h="120000" extrusionOk="0">
                  <a:moveTo>
                    <a:pt x="4986" y="64681"/>
                  </a:moveTo>
                  <a:lnTo>
                    <a:pt x="4986" y="64681"/>
                  </a:lnTo>
                  <a:cubicBezTo>
                    <a:pt x="3682" y="49360"/>
                    <a:pt x="8826" y="34190"/>
                    <a:pt x="19179" y="22822"/>
                  </a:cubicBezTo>
                  <a:lnTo>
                    <a:pt x="16020" y="19256"/>
                  </a:lnTo>
                  <a:lnTo>
                    <a:pt x="25771" y="21357"/>
                  </a:lnTo>
                  <a:lnTo>
                    <a:pt x="27129" y="31797"/>
                  </a:lnTo>
                  <a:lnTo>
                    <a:pt x="23972" y="28233"/>
                  </a:lnTo>
                  <a:lnTo>
                    <a:pt x="23972" y="28233"/>
                  </a:lnTo>
                  <a:cubicBezTo>
                    <a:pt x="15304" y="38065"/>
                    <a:pt x="11029" y="51012"/>
                    <a:pt x="12141" y="64072"/>
                  </a:cubicBezTo>
                  <a:close/>
                </a:path>
              </a:pathLst>
            </a:custGeom>
            <a:gradFill>
              <a:gsLst>
                <a:gs pos="0">
                  <a:srgbClr val="B5C2E2"/>
                </a:gs>
                <a:gs pos="50000">
                  <a:srgbClr val="A8B8DF"/>
                </a:gs>
                <a:gs pos="100000">
                  <a:srgbClr val="90A0C8"/>
                </a:gs>
              </a:gsLst>
              <a:lin ang="5400000"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46" name="Google Shape;646;p44"/>
          <p:cNvSpPr txBox="1"/>
          <p:nvPr/>
        </p:nvSpPr>
        <p:spPr>
          <a:xfrm rot="-2640317">
            <a:off x="3076867" y="1938795"/>
            <a:ext cx="1366838"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Instruction</a:t>
            </a:r>
            <a:endParaRPr sz="1400" b="0" i="0" u="none" strike="noStrike" cap="none">
              <a:solidFill>
                <a:srgbClr val="000000"/>
              </a:solidFill>
              <a:latin typeface="Arial"/>
              <a:ea typeface="Arial"/>
              <a:cs typeface="Arial"/>
              <a:sym typeface="Arial"/>
            </a:endParaRPr>
          </a:p>
        </p:txBody>
      </p:sp>
      <p:sp>
        <p:nvSpPr>
          <p:cNvPr id="647" name="Google Shape;647;p44"/>
          <p:cNvSpPr txBox="1"/>
          <p:nvPr/>
        </p:nvSpPr>
        <p:spPr>
          <a:xfrm rot="1705549">
            <a:off x="2089579" y="3078634"/>
            <a:ext cx="1595437" cy="400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Assessment</a:t>
            </a:r>
            <a:endParaRPr sz="1400" b="0" i="0" u="none" strike="noStrike" cap="none">
              <a:solidFill>
                <a:srgbClr val="000000"/>
              </a:solidFill>
              <a:latin typeface="Arial"/>
              <a:ea typeface="Arial"/>
              <a:cs typeface="Arial"/>
              <a:sym typeface="Arial"/>
            </a:endParaRPr>
          </a:p>
        </p:txBody>
      </p:sp>
      <p:sp>
        <p:nvSpPr>
          <p:cNvPr id="648" name="Google Shape;648;p44"/>
          <p:cNvSpPr txBox="1"/>
          <p:nvPr/>
        </p:nvSpPr>
        <p:spPr>
          <a:xfrm rot="1073741">
            <a:off x="8120229" y="2202177"/>
            <a:ext cx="154401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Collaboration</a:t>
            </a:r>
            <a:endParaRPr sz="2000" b="0" i="0" u="none" strike="noStrike" cap="none">
              <a:solidFill>
                <a:schemeClr val="lt1"/>
              </a:solidFill>
              <a:latin typeface="Arial"/>
              <a:ea typeface="Arial"/>
              <a:cs typeface="Arial"/>
              <a:sym typeface="Arial"/>
            </a:endParaRPr>
          </a:p>
        </p:txBody>
      </p:sp>
      <p:sp>
        <p:nvSpPr>
          <p:cNvPr id="649" name="Google Shape;649;p44"/>
          <p:cNvSpPr txBox="1"/>
          <p:nvPr/>
        </p:nvSpPr>
        <p:spPr>
          <a:xfrm rot="-1256349">
            <a:off x="7396243" y="2948031"/>
            <a:ext cx="1254125" cy="1016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Structure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Schedule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Arial"/>
                <a:ea typeface="Arial"/>
                <a:cs typeface="Arial"/>
                <a:sym typeface="Arial"/>
              </a:rPr>
              <a:t>Time</a:t>
            </a:r>
            <a:endParaRPr sz="1400" b="0" i="0" u="none" strike="noStrike" cap="none">
              <a:solidFill>
                <a:srgbClr val="000000"/>
              </a:solidFill>
              <a:latin typeface="Arial"/>
              <a:ea typeface="Arial"/>
              <a:cs typeface="Arial"/>
              <a:sym typeface="Arial"/>
            </a:endParaRPr>
          </a:p>
        </p:txBody>
      </p:sp>
      <p:sp>
        <p:nvSpPr>
          <p:cNvPr id="650" name="Google Shape;650;p44"/>
          <p:cNvSpPr txBox="1"/>
          <p:nvPr/>
        </p:nvSpPr>
        <p:spPr>
          <a:xfrm>
            <a:off x="2360614" y="5181600"/>
            <a:ext cx="7361237" cy="1524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000000"/>
                </a:solidFill>
                <a:latin typeface="Arial"/>
                <a:ea typeface="Arial"/>
                <a:cs typeface="Arial"/>
                <a:sym typeface="Arial"/>
              </a:rPr>
              <a:t>Where are we today?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000000"/>
                </a:solidFill>
                <a:latin typeface="Arial"/>
                <a:ea typeface="Arial"/>
                <a:cs typeface="Arial"/>
                <a:sym typeface="Arial"/>
              </a:rPr>
              <a:t>Where do we want to be in the future?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000000"/>
                </a:solidFill>
                <a:latin typeface="Arial"/>
                <a:ea typeface="Arial"/>
                <a:cs typeface="Arial"/>
                <a:sym typeface="Arial"/>
              </a:rPr>
              <a:t>How will we be different?</a:t>
            </a:r>
            <a:endParaRPr sz="1400" b="0" i="0" u="none" strike="noStrike" cap="none">
              <a:solidFill>
                <a:srgbClr val="000000"/>
              </a:solidFill>
              <a:latin typeface="Arial"/>
              <a:ea typeface="Arial"/>
              <a:cs typeface="Arial"/>
              <a:sym typeface="Arial"/>
            </a:endParaRPr>
          </a:p>
        </p:txBody>
      </p:sp>
      <p:sp>
        <p:nvSpPr>
          <p:cNvPr id="651" name="Google Shape;651;p44"/>
          <p:cNvSpPr txBox="1">
            <a:spLocks noGrp="1"/>
          </p:cNvSpPr>
          <p:nvPr>
            <p:ph type="title"/>
          </p:nvPr>
        </p:nvSpPr>
        <p:spPr>
          <a:xfrm>
            <a:off x="0" y="0"/>
            <a:ext cx="12192000" cy="829519"/>
          </a:xfrm>
          <a:prstGeom prst="rect">
            <a:avLst/>
          </a:prstGeom>
          <a:solidFill>
            <a:srgbClr val="FF0000"/>
          </a:solid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5400"/>
              <a:buFont typeface="Calibri"/>
              <a:buNone/>
            </a:pPr>
            <a:r>
              <a:rPr lang="en-US" sz="5400" b="1"/>
              <a:t>Looking Ahead:  Vision Retreat</a:t>
            </a:r>
            <a:endParaRPr/>
          </a:p>
        </p:txBody>
      </p:sp>
      <p:pic>
        <p:nvPicPr>
          <p:cNvPr id="652" name="Google Shape;652;p44"/>
          <p:cNvPicPr preferRelativeResize="0"/>
          <p:nvPr/>
        </p:nvPicPr>
        <p:blipFill rotWithShape="1">
          <a:blip r:embed="rId3">
            <a:alphaModFix/>
          </a:blip>
          <a:srcRect/>
          <a:stretch/>
        </p:blipFill>
        <p:spPr>
          <a:xfrm>
            <a:off x="0" y="27031"/>
            <a:ext cx="12192000" cy="6858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42"/>
          <p:cNvSpPr/>
          <p:nvPr/>
        </p:nvSpPr>
        <p:spPr>
          <a:xfrm>
            <a:off x="10088880" y="0"/>
            <a:ext cx="210312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0" name="Google Shape;610;p42"/>
          <p:cNvSpPr/>
          <p:nvPr/>
        </p:nvSpPr>
        <p:spPr>
          <a:xfrm>
            <a:off x="8915400" y="2358913"/>
            <a:ext cx="2140172" cy="2140172"/>
          </a:xfrm>
          <a:prstGeom prst="ellipse">
            <a:avLst/>
          </a:prstGeom>
          <a:solidFill>
            <a:srgbClr val="FFFFFF"/>
          </a:solid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2" name="Google Shape;612;p42"/>
          <p:cNvSpPr txBox="1">
            <a:spLocks noGrp="1"/>
          </p:cNvSpPr>
          <p:nvPr>
            <p:ph type="title"/>
          </p:nvPr>
        </p:nvSpPr>
        <p:spPr>
          <a:xfrm>
            <a:off x="1556571" y="312898"/>
            <a:ext cx="747417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6600"/>
              <a:buFont typeface="Calibri"/>
              <a:buNone/>
            </a:pPr>
            <a:r>
              <a:rPr lang="en-US" sz="6600" b="1" dirty="0">
                <a:solidFill>
                  <a:srgbClr val="53E6ED"/>
                </a:solidFill>
                <a:latin typeface="Open Sans" panose="020B0606030504020204" pitchFamily="34" charset="0"/>
                <a:ea typeface="Open Sans" panose="020B0606030504020204" pitchFamily="34" charset="0"/>
                <a:cs typeface="Open Sans" panose="020B0606030504020204" pitchFamily="34" charset="0"/>
              </a:rPr>
              <a:t>Vision Retreat</a:t>
            </a:r>
            <a:endParaRPr dirty="0">
              <a:solidFill>
                <a:srgbClr val="53E6E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3" name="Google Shape;613;p42"/>
          <p:cNvSpPr txBox="1">
            <a:spLocks noGrp="1"/>
          </p:cNvSpPr>
          <p:nvPr>
            <p:ph type="body" idx="1"/>
          </p:nvPr>
        </p:nvSpPr>
        <p:spPr>
          <a:xfrm>
            <a:off x="1491349" y="1703691"/>
            <a:ext cx="7311782" cy="3450613"/>
          </a:xfrm>
          <a:prstGeom prst="rect">
            <a:avLst/>
          </a:prstGeom>
          <a:noFill/>
          <a:ln>
            <a:noFill/>
          </a:ln>
        </p:spPr>
        <p:txBody>
          <a:bodyPr spcFirstLastPara="1" wrap="square" lIns="91425" tIns="45700" rIns="91425" bIns="45700" anchor="ctr" anchorCtr="0">
            <a:noAutofit/>
          </a:bodyPr>
          <a:lstStyle/>
          <a:p>
            <a:pPr marL="137160" lvl="0" indent="0">
              <a:lnSpc>
                <a:spcPct val="100000"/>
              </a:lnSpc>
              <a:buClr>
                <a:schemeClr val="bg1"/>
              </a:buClr>
              <a:buSzPts val="3200"/>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\To envision a future that moves individuals, school and system to a higher level of satisfaction and performance. </a:t>
            </a:r>
          </a:p>
        </p:txBody>
      </p:sp>
      <p:pic>
        <p:nvPicPr>
          <p:cNvPr id="3" name="Picture 2">
            <a:extLst>
              <a:ext uri="{FF2B5EF4-FFF2-40B4-BE49-F238E27FC236}">
                <a16:creationId xmlns:a16="http://schemas.microsoft.com/office/drawing/2014/main" id="{63A38FE4-E0E1-CF42-A988-902A5307D934}"/>
              </a:ext>
            </a:extLst>
          </p:cNvPr>
          <p:cNvPicPr>
            <a:picLocks noChangeAspect="1"/>
          </p:cNvPicPr>
          <p:nvPr/>
        </p:nvPicPr>
        <p:blipFill>
          <a:blip r:embed="rId3"/>
          <a:stretch>
            <a:fillRect/>
          </a:stretch>
        </p:blipFill>
        <p:spPr>
          <a:xfrm>
            <a:off x="8433861" y="2358913"/>
            <a:ext cx="3103250" cy="2140172"/>
          </a:xfrm>
          <a:prstGeom prst="rect">
            <a:avLst/>
          </a:prstGeom>
        </p:spPr>
      </p:pic>
    </p:spTree>
    <p:extLst>
      <p:ext uri="{BB962C8B-B14F-4D97-AF65-F5344CB8AC3E}">
        <p14:creationId xmlns:p14="http://schemas.microsoft.com/office/powerpoint/2010/main" val="4128181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cxnSp>
        <p:nvCxnSpPr>
          <p:cNvPr id="658" name="Google Shape;658;p69"/>
          <p:cNvCxnSpPr/>
          <p:nvPr/>
        </p:nvCxnSpPr>
        <p:spPr>
          <a:xfrm>
            <a:off x="1272540" y="4450080"/>
            <a:ext cx="1234440" cy="0"/>
          </a:xfrm>
          <a:prstGeom prst="straightConnector1">
            <a:avLst/>
          </a:prstGeom>
          <a:noFill/>
          <a:ln w="50800" cap="flat" cmpd="sng">
            <a:solidFill>
              <a:srgbClr val="3F3F3F"/>
            </a:solidFill>
            <a:prstDash val="solid"/>
            <a:miter lim="800000"/>
            <a:headEnd type="none" w="sm" len="sm"/>
            <a:tailEnd type="none" w="sm" len="sm"/>
          </a:ln>
        </p:spPr>
      </p:cxnSp>
      <p:sp>
        <p:nvSpPr>
          <p:cNvPr id="659" name="Google Shape;659;p69" descr="Unknown-1.jpeg"/>
          <p:cNvSpPr/>
          <p:nvPr/>
        </p:nvSpPr>
        <p:spPr>
          <a:xfrm>
            <a:off x="8134348" y="1005839"/>
            <a:ext cx="3444236" cy="3444236"/>
          </a:xfrm>
          <a:custGeom>
            <a:avLst/>
            <a:gdLst/>
            <a:ahLst/>
            <a:cxnLst/>
            <a:rect l="l" t="t" r="r" b="b"/>
            <a:pathLst>
              <a:path w="120000" h="120000" extrusionOk="0">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69"/>
          <p:cNvSpPr txBox="1">
            <a:spLocks noGrp="1"/>
          </p:cNvSpPr>
          <p:nvPr>
            <p:ph type="body" idx="1"/>
          </p:nvPr>
        </p:nvSpPr>
        <p:spPr>
          <a:xfrm>
            <a:off x="1738178" y="1265464"/>
            <a:ext cx="5005089" cy="4327072"/>
          </a:xfrm>
          <a:prstGeom prst="rect">
            <a:avLst/>
          </a:prstGeom>
          <a:noFill/>
          <a:ln>
            <a:noFill/>
          </a:ln>
        </p:spPr>
        <p:txBody>
          <a:bodyPr spcFirstLastPara="1" wrap="square" lIns="91425" tIns="45700" rIns="91425" bIns="45700" anchor="ctr" anchorCtr="0">
            <a:noAutofit/>
          </a:bodyPr>
          <a:lstStyle/>
          <a:p>
            <a:pPr marL="0" marR="0" lvl="0" indent="0" algn="l" rtl="0">
              <a:lnSpc>
                <a:spcPct val="70000"/>
              </a:lnSpc>
              <a:spcBef>
                <a:spcPts val="0"/>
              </a:spcBef>
              <a:spcAft>
                <a:spcPts val="0"/>
              </a:spcAft>
              <a:buClr>
                <a:schemeClr val="dk1"/>
              </a:buClr>
              <a:buSzPts val="930"/>
              <a:buFont typeface="Arial"/>
              <a:buNone/>
            </a:pPr>
            <a:endParaRPr sz="30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a:p>
            <a:pPr marL="0" marR="0" lvl="0" indent="0" algn="l" rtl="0">
              <a:lnSpc>
                <a:spcPct val="70000"/>
              </a:lnSpc>
              <a:spcBef>
                <a:spcPts val="1000"/>
              </a:spcBef>
              <a:spcAft>
                <a:spcPts val="0"/>
              </a:spcAft>
              <a:buClr>
                <a:schemeClr val="dk1"/>
              </a:buClr>
              <a:buSzPts val="930"/>
              <a:buFont typeface="Arial"/>
              <a:buNone/>
            </a:pPr>
            <a:endParaRPr sz="30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a:p>
            <a:pPr marL="0" marR="0" lvl="0" indent="0" algn="ctr" rtl="0">
              <a:lnSpc>
                <a:spcPct val="70000"/>
              </a:lnSpc>
              <a:spcBef>
                <a:spcPts val="1000"/>
              </a:spcBef>
              <a:spcAft>
                <a:spcPts val="0"/>
              </a:spcAft>
              <a:buClr>
                <a:schemeClr val="dk1"/>
              </a:buClr>
              <a:buSzPts val="1104"/>
              <a:buFont typeface="Arial"/>
              <a:buNone/>
            </a:pPr>
            <a:r>
              <a:rPr lang="en-US" sz="38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"If schools are not imagining a different future, they will amplify their efforts to do what they have always done." </a:t>
            </a:r>
            <a:endParaRPr sz="3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70000"/>
              </a:lnSpc>
              <a:spcBef>
                <a:spcPts val="1000"/>
              </a:spcBef>
              <a:spcAft>
                <a:spcPts val="0"/>
              </a:spcAft>
              <a:buClr>
                <a:schemeClr val="dk1"/>
              </a:buClr>
              <a:buSzPts val="543"/>
              <a:buFont typeface="Arial"/>
              <a:buNone/>
            </a:pPr>
            <a:endParaRPr lang="en-US" sz="30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a:p>
            <a:pPr marL="0" marR="0" lvl="0" indent="0" algn="l" rtl="0">
              <a:lnSpc>
                <a:spcPct val="70000"/>
              </a:lnSpc>
              <a:spcBef>
                <a:spcPts val="1000"/>
              </a:spcBef>
              <a:spcAft>
                <a:spcPts val="0"/>
              </a:spcAft>
              <a:buClr>
                <a:schemeClr val="dk1"/>
              </a:buClr>
              <a:buSzPts val="543"/>
              <a:buFont typeface="Arial"/>
              <a:buNone/>
            </a:pPr>
            <a:endParaRPr lang="en-US" sz="30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a:p>
            <a:pPr marL="0" marR="0" lvl="0" indent="0" algn="r" rtl="0">
              <a:lnSpc>
                <a:spcPct val="70000"/>
              </a:lnSpc>
              <a:spcBef>
                <a:spcPts val="1000"/>
              </a:spcBef>
              <a:spcAft>
                <a:spcPts val="0"/>
              </a:spcAft>
              <a:buClr>
                <a:schemeClr val="dk1"/>
              </a:buClr>
              <a:buSzPts val="543"/>
              <a:buFont typeface="Arial"/>
              <a:buNone/>
            </a:pPr>
            <a:r>
              <a:rPr lang="en-US" sz="26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Grant Lichtman, #</a:t>
            </a:r>
            <a:r>
              <a:rPr lang="en-US" sz="2600" u="none" strike="noStrike" cap="none" dirty="0" err="1">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EdJourney</a:t>
            </a:r>
            <a:r>
              <a:rPr lang="en-US" sz="26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rPr>
              <a:t>: A Roadmap to the Future of Education</a:t>
            </a:r>
            <a:endParaRPr sz="2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70000"/>
              </a:lnSpc>
              <a:spcBef>
                <a:spcPts val="1000"/>
              </a:spcBef>
              <a:spcAft>
                <a:spcPts val="0"/>
              </a:spcAft>
              <a:buClr>
                <a:schemeClr val="dk1"/>
              </a:buClr>
              <a:buSzPts val="1502"/>
              <a:buFont typeface="Arial"/>
              <a:buNone/>
            </a:pPr>
            <a:endParaRPr sz="300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pic>
        <p:nvPicPr>
          <p:cNvPr id="661" name="Google Shape;661;p69" descr="Diagram&#10;&#10;Description automatically generated"/>
          <p:cNvPicPr preferRelativeResize="0"/>
          <p:nvPr/>
        </p:nvPicPr>
        <p:blipFill rotWithShape="1">
          <a:blip r:embed="rId3">
            <a:alphaModFix/>
          </a:blip>
          <a:srcRect/>
          <a:stretch/>
        </p:blipFill>
        <p:spPr>
          <a:xfrm>
            <a:off x="7206961" y="296562"/>
            <a:ext cx="4633261" cy="432707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sp>
        <p:nvSpPr>
          <p:cNvPr id="666" name="Google Shape;666;p70"/>
          <p:cNvSpPr txBox="1">
            <a:spLocks noGrp="1"/>
          </p:cNvSpPr>
          <p:nvPr>
            <p:ph type="title"/>
          </p:nvPr>
        </p:nvSpPr>
        <p:spPr>
          <a:xfrm>
            <a:off x="5021821" y="3812954"/>
            <a:ext cx="6465287" cy="1516014"/>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27397"/>
              <a:buNone/>
            </a:pPr>
            <a:r>
              <a:rPr lang="en-US" sz="7300" b="1" dirty="0">
                <a:solidFill>
                  <a:srgbClr val="00B0F0"/>
                </a:solidFill>
                <a:latin typeface="Open Sans" panose="020B0606030504020204" pitchFamily="34" charset="0"/>
                <a:ea typeface="Open Sans" panose="020B0606030504020204" pitchFamily="34" charset="0"/>
                <a:cs typeface="Open Sans" panose="020B0606030504020204" pitchFamily="34" charset="0"/>
                <a:sym typeface="Arial"/>
              </a:rPr>
              <a:t>Vision 2030</a:t>
            </a:r>
            <a:br>
              <a:rPr lang="en-US" sz="4800" dirty="0">
                <a:solidFill>
                  <a:srgbClr val="00B0F0"/>
                </a:solidFill>
                <a:latin typeface="Open Sans" panose="020B0606030504020204" pitchFamily="34" charset="0"/>
                <a:ea typeface="Open Sans" panose="020B0606030504020204" pitchFamily="34" charset="0"/>
                <a:cs typeface="Open Sans" panose="020B0606030504020204" pitchFamily="34" charset="0"/>
                <a:sym typeface="Arial"/>
              </a:rPr>
            </a:br>
            <a:endParaRPr sz="4800" dirty="0">
              <a:solidFill>
                <a:srgbClr val="00B0F0"/>
              </a:solidFill>
              <a:latin typeface="Open Sans" panose="020B0606030504020204" pitchFamily="34" charset="0"/>
              <a:ea typeface="Open Sans" panose="020B0606030504020204" pitchFamily="34" charset="0"/>
              <a:cs typeface="Open Sans" panose="020B0606030504020204" pitchFamily="34" charset="0"/>
              <a:sym typeface="Arial"/>
            </a:endParaRPr>
          </a:p>
        </p:txBody>
      </p:sp>
      <p:pic>
        <p:nvPicPr>
          <p:cNvPr id="667" name="Google Shape;667;p70" descr="A picture containing person, automaton&#10;&#10;Description automatically generated"/>
          <p:cNvPicPr preferRelativeResize="0"/>
          <p:nvPr/>
        </p:nvPicPr>
        <p:blipFill rotWithShape="1">
          <a:blip r:embed="rId3">
            <a:alphaModFix/>
          </a:blip>
          <a:srcRect l="7009" r="1904" b="-2"/>
          <a:stretch/>
        </p:blipFill>
        <p:spPr>
          <a:xfrm>
            <a:off x="317635" y="321733"/>
            <a:ext cx="4160452" cy="6214534"/>
          </a:xfrm>
          <a:prstGeom prst="rect">
            <a:avLst/>
          </a:prstGeom>
          <a:noFill/>
          <a:ln>
            <a:noFill/>
          </a:ln>
        </p:spPr>
      </p:pic>
      <p:pic>
        <p:nvPicPr>
          <p:cNvPr id="668" name="Google Shape;668;p70" descr="Diagram&#10;&#10;Description automatically generated"/>
          <p:cNvPicPr preferRelativeResize="0"/>
          <p:nvPr/>
        </p:nvPicPr>
        <p:blipFill rotWithShape="1">
          <a:blip r:embed="rId4">
            <a:alphaModFix/>
          </a:blip>
          <a:srcRect t="28155" r="-2" b="31204"/>
          <a:stretch/>
        </p:blipFill>
        <p:spPr>
          <a:xfrm>
            <a:off x="4654296" y="299363"/>
            <a:ext cx="7217085" cy="3008188"/>
          </a:xfrm>
          <a:prstGeom prst="rect">
            <a:avLst/>
          </a:prstGeom>
          <a:noFill/>
          <a:ln>
            <a:noFill/>
          </a:ln>
        </p:spPr>
      </p:pic>
      <p:sp>
        <p:nvSpPr>
          <p:cNvPr id="669" name="Google Shape;669;p70"/>
          <p:cNvSpPr txBox="1"/>
          <p:nvPr/>
        </p:nvSpPr>
        <p:spPr>
          <a:xfrm>
            <a:off x="5366887" y="5645499"/>
            <a:ext cx="5943600" cy="8617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b="1"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rPr>
              <a:t>Thanks to the Santa Clara Unified School District  and their Vision 2035 process</a:t>
            </a:r>
            <a:endParaRPr b="0"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7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5" name="Google Shape;675;p71"/>
          <p:cNvSpPr/>
          <p:nvPr/>
        </p:nvSpPr>
        <p:spPr>
          <a:xfrm rot="-5400000" flipH="1">
            <a:off x="2666617" y="-2666188"/>
            <a:ext cx="6858000" cy="12191234"/>
          </a:xfrm>
          <a:prstGeom prst="rect">
            <a:avLst/>
          </a:prstGeom>
          <a:gradFill>
            <a:gsLst>
              <a:gs pos="0">
                <a:schemeClr val="accent1"/>
              </a:gs>
              <a:gs pos="8000">
                <a:schemeClr val="accent1"/>
              </a:gs>
              <a:gs pos="100000">
                <a:srgbClr val="1F3864"/>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6" name="Google Shape;676;p71"/>
          <p:cNvSpPr/>
          <p:nvPr/>
        </p:nvSpPr>
        <p:spPr>
          <a:xfrm rot="10800000" flipH="1">
            <a:off x="-2311" y="0"/>
            <a:ext cx="9070846" cy="6857572"/>
          </a:xfrm>
          <a:prstGeom prst="rect">
            <a:avLst/>
          </a:prstGeom>
          <a:gradFill>
            <a:gsLst>
              <a:gs pos="0">
                <a:srgbClr val="000000">
                  <a:alpha val="51764"/>
                </a:srgbClr>
              </a:gs>
              <a:gs pos="8000">
                <a:srgbClr val="000000">
                  <a:alpha val="51764"/>
                </a:srgbClr>
              </a:gs>
              <a:gs pos="100000">
                <a:schemeClr val="accent1"/>
              </a:gs>
            </a:gsLst>
            <a:lin ang="4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77" name="Google Shape;677;p71"/>
          <p:cNvSpPr/>
          <p:nvPr/>
        </p:nvSpPr>
        <p:spPr>
          <a:xfrm rot="-5400000" flipH="1">
            <a:off x="3649491" y="-1685840"/>
            <a:ext cx="4894564" cy="12193545"/>
          </a:xfrm>
          <a:prstGeom prst="rect">
            <a:avLst/>
          </a:prstGeom>
          <a:gradFill>
            <a:gsLst>
              <a:gs pos="0">
                <a:srgbClr val="9CC2E5">
                  <a:alpha val="0"/>
                </a:srgbClr>
              </a:gs>
              <a:gs pos="100000">
                <a:srgbClr val="000000">
                  <a:alpha val="45882"/>
                </a:srgbClr>
              </a:gs>
            </a:gsLst>
            <a:lin ang="1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78" name="Google Shape;678;p71" descr="Chart, diagram&#10;&#10;Description automatically generated"/>
          <p:cNvPicPr preferRelativeResize="0"/>
          <p:nvPr/>
        </p:nvPicPr>
        <p:blipFill rotWithShape="1">
          <a:blip r:embed="rId3">
            <a:alphaModFix/>
          </a:blip>
          <a:srcRect/>
          <a:stretch/>
        </p:blipFill>
        <p:spPr>
          <a:xfrm>
            <a:off x="2206171" y="457200"/>
            <a:ext cx="7576458" cy="59436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46"/>
          <p:cNvSpPr txBox="1">
            <a:spLocks noGrp="1"/>
          </p:cNvSpPr>
          <p:nvPr>
            <p:ph type="title"/>
          </p:nvPr>
        </p:nvSpPr>
        <p:spPr>
          <a:xfrm>
            <a:off x="7478902" y="1412484"/>
            <a:ext cx="4087306" cy="2889114"/>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ts val="5400"/>
              <a:buFont typeface="Calibri"/>
              <a:buNone/>
            </a:pPr>
            <a:r>
              <a:rPr lang="en-US" sz="5400" dirty="0">
                <a:solidFill>
                  <a:srgbClr val="53E6ED"/>
                </a:solidFill>
                <a:latin typeface="Open Sans" panose="020B0606030504020204" pitchFamily="34" charset="0"/>
                <a:ea typeface="Open Sans" panose="020B0606030504020204" pitchFamily="34" charset="0"/>
                <a:cs typeface="Open Sans" panose="020B0606030504020204" pitchFamily="34" charset="0"/>
              </a:rPr>
              <a:t>Thanks to the Strategic Plan Team</a:t>
            </a:r>
            <a:endParaRPr dirty="0">
              <a:solidFill>
                <a:srgbClr val="53E6ED"/>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91" name="Google Shape;691;p46"/>
          <p:cNvSpPr/>
          <p:nvPr/>
        </p:nvSpPr>
        <p:spPr>
          <a:xfrm rot="10800000">
            <a:off x="2" y="0"/>
            <a:ext cx="7188051" cy="6858000"/>
          </a:xfrm>
          <a:custGeom>
            <a:avLst/>
            <a:gdLst/>
            <a:ahLst/>
            <a:cxnLst/>
            <a:rect l="l" t="t" r="r" b="b"/>
            <a:pathLst>
              <a:path w="7188051" h="6858000" extrusionOk="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lt1">
              <a:alpha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92" name="Google Shape;692;p46" descr="A picture containing person, people, group, crowd&#10;&#10;Description automatically generated"/>
          <p:cNvPicPr preferRelativeResize="0">
            <a:picLocks noGrp="1"/>
          </p:cNvPicPr>
          <p:nvPr>
            <p:ph type="body" idx="1"/>
          </p:nvPr>
        </p:nvPicPr>
        <p:blipFill rotWithShape="1">
          <a:blip r:embed="rId3">
            <a:alphaModFix/>
          </a:blip>
          <a:srcRect l="21062" r="8476" b="-1"/>
          <a:stretch/>
        </p:blipFill>
        <p:spPr>
          <a:xfrm>
            <a:off x="1" y="10"/>
            <a:ext cx="7028495" cy="6857990"/>
          </a:xfrm>
          <a:prstGeom prst="rect">
            <a:avLst/>
          </a:prstGeom>
          <a:noFill/>
          <a:ln>
            <a:noFill/>
          </a:ln>
        </p:spPr>
      </p:pic>
    </p:spTree>
  </p:cSld>
  <p:clrMapOvr>
    <a:masterClrMapping/>
  </p:clrMapOvr>
</p:sld>
</file>

<file path=ppt/theme/theme1.xml><?xml version="1.0" encoding="utf-8"?>
<a:theme xmlns:a="http://schemas.openxmlformats.org/drawingml/2006/main" name="CEC 2020 Them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C 2020 Theme 2" id="{2EF607E7-23AD-C04F-B1FD-15763946A287}" vid="{9814D12A-573B-DA4E-98A6-BAB0C90DDA80}"/>
    </a:ext>
  </a:extLst>
</a:theme>
</file>

<file path=ppt/theme/theme2.xml><?xml version="1.0" encoding="utf-8"?>
<a:theme xmlns:a="http://schemas.openxmlformats.org/drawingml/2006/main" name="Right Side Head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0619FAD-DECE-F047-AE95-0770BED44143}" vid="{EFE73795-B28B-6649-897F-B6C046D9C046}"/>
    </a:ext>
  </a:extLst>
</a:theme>
</file>

<file path=ppt/theme/theme3.xml><?xml version="1.0" encoding="utf-8"?>
<a:theme xmlns:a="http://schemas.openxmlformats.org/drawingml/2006/main" name="Left Side Head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0619FAD-DECE-F047-AE95-0770BED44143}" vid="{ADBBA1CB-7D55-0D43-B57F-35BA63DBA29B}"/>
    </a:ext>
  </a:extLst>
</a:theme>
</file>

<file path=ppt/theme/theme4.xml><?xml version="1.0" encoding="utf-8"?>
<a:theme xmlns:a="http://schemas.openxmlformats.org/drawingml/2006/main" name="Bottom Left Side Head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0619FAD-DECE-F047-AE95-0770BED44143}" vid="{E9D145AC-D2B0-F948-8A86-E8070BFDD164}"/>
    </a:ext>
  </a:extLst>
</a:theme>
</file>

<file path=ppt/theme/theme5.xml><?xml version="1.0" encoding="utf-8"?>
<a:theme xmlns:a="http://schemas.openxmlformats.org/drawingml/2006/main" name="Video/Media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0619FAD-DECE-F047-AE95-0770BED44143}" vid="{11AF85AD-1C25-DD47-82E7-21F9D3C70369}"/>
    </a:ext>
  </a:extLst>
</a:theme>
</file>

<file path=ppt/theme/theme6.xml><?xml version="1.0" encoding="utf-8"?>
<a:theme xmlns:a="http://schemas.openxmlformats.org/drawingml/2006/main" name="Icons and Graphs">
  <a:themeElements>
    <a:clrScheme name="Custom 1">
      <a:dk1>
        <a:srgbClr val="000000"/>
      </a:dk1>
      <a:lt1>
        <a:srgbClr val="FFFFFF"/>
      </a:lt1>
      <a:dk2>
        <a:srgbClr val="44546A"/>
      </a:dk2>
      <a:lt2>
        <a:srgbClr val="EAEAEA"/>
      </a:lt2>
      <a:accent1>
        <a:srgbClr val="278282"/>
      </a:accent1>
      <a:accent2>
        <a:srgbClr val="9C2466"/>
      </a:accent2>
      <a:accent3>
        <a:srgbClr val="0A819D"/>
      </a:accent3>
      <a:accent4>
        <a:srgbClr val="12A2CC"/>
      </a:accent4>
      <a:accent5>
        <a:srgbClr val="48B3B0"/>
      </a:accent5>
      <a:accent6>
        <a:srgbClr val="C32086"/>
      </a:accent6>
      <a:hlink>
        <a:srgbClr val="0563C1"/>
      </a:hlink>
      <a:folHlink>
        <a:srgbClr val="9C24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CEC 2020 Theme 2</Template>
  <TotalTime>804</TotalTime>
  <Words>1752</Words>
  <Application>Microsoft Macintosh PowerPoint</Application>
  <PresentationFormat>Widescreen</PresentationFormat>
  <Paragraphs>392</Paragraphs>
  <Slides>45</Slides>
  <Notes>28</Notes>
  <HiddenSlides>0</HiddenSlides>
  <MMClips>0</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45</vt:i4>
      </vt:variant>
    </vt:vector>
  </HeadingPairs>
  <TitlesOfParts>
    <vt:vector size="63" baseType="lpstr">
      <vt:lpstr>Arial</vt:lpstr>
      <vt:lpstr>Arvo</vt:lpstr>
      <vt:lpstr>Calibri</vt:lpstr>
      <vt:lpstr>Calibri Light</vt:lpstr>
      <vt:lpstr>Comic Sans MS</vt:lpstr>
      <vt:lpstr>Futura Medium</vt:lpstr>
      <vt:lpstr>Futura Medium</vt:lpstr>
      <vt:lpstr>Open Sans</vt:lpstr>
      <vt:lpstr>Open Sans ExtraBold</vt:lpstr>
      <vt:lpstr>Open Sans Light</vt:lpstr>
      <vt:lpstr>Open Sans SemiBold</vt:lpstr>
      <vt:lpstr>Rubik</vt:lpstr>
      <vt:lpstr>CEC 2020 Theme 2</vt:lpstr>
      <vt:lpstr>Right Side Heading</vt:lpstr>
      <vt:lpstr>Left Side Heading</vt:lpstr>
      <vt:lpstr>Bottom Left Side Heading</vt:lpstr>
      <vt:lpstr>Video/Media Slides</vt:lpstr>
      <vt:lpstr>Icons and Graphs</vt:lpstr>
      <vt:lpstr>  Strategic Planning   Data Retreat</vt:lpstr>
      <vt:lpstr>PowerPoint Presentation</vt:lpstr>
      <vt:lpstr>PowerPoint Presentation</vt:lpstr>
      <vt:lpstr>Group Norms/Agreements</vt:lpstr>
      <vt:lpstr>Equity Lens in Action: Apply These 3 Questions in the Decision-Making Process</vt:lpstr>
      <vt:lpstr>PowerPoint Presentation</vt:lpstr>
      <vt:lpstr>PowerPoint Presentation</vt:lpstr>
      <vt:lpstr>PART ONE:  Determine the current state of the district – Where are we now?   </vt:lpstr>
      <vt:lpstr>Data Retreat Outcomes </vt:lpstr>
      <vt:lpstr>PowerPoint Presentation</vt:lpstr>
      <vt:lpstr>Roles </vt:lpstr>
      <vt:lpstr>PowerPoint Presentation</vt:lpstr>
      <vt:lpstr>PowerPoint Presentation</vt:lpstr>
      <vt:lpstr>Roles </vt:lpstr>
      <vt:lpstr>PowerPoint Presentation</vt:lpstr>
      <vt:lpstr>Roles </vt:lpstr>
      <vt:lpstr> </vt:lpstr>
      <vt:lpstr>Activity Three:   Three 45-minute sessions</vt:lpstr>
      <vt:lpstr>PowerPoint Presentation</vt:lpstr>
      <vt:lpstr>PowerPoint Presentation</vt:lpstr>
      <vt:lpstr> Activity Directions</vt:lpstr>
      <vt:lpstr>Reflection</vt:lpstr>
      <vt:lpstr>PowerPoint Presentation</vt:lpstr>
      <vt:lpstr> Activity Directions</vt:lpstr>
      <vt:lpstr>PROCESSING THE DATA    PRESENTATIONS:  45 min </vt:lpstr>
      <vt:lpstr>Roles </vt:lpstr>
      <vt:lpstr>PowerPoint Presentation</vt:lpstr>
      <vt:lpstr>PowerPoint Presentation</vt:lpstr>
      <vt:lpstr>PowerPoint Presentation</vt:lpstr>
      <vt:lpstr>Activity Four:  45 minutes 10 minutes Gallery Walk </vt:lpstr>
      <vt:lpstr>SWOT ANALYSIS</vt:lpstr>
      <vt:lpstr>PowerPoint Presentation</vt:lpstr>
      <vt:lpstr>PowerPoint Presentation</vt:lpstr>
      <vt:lpstr>Activity Directions</vt:lpstr>
      <vt:lpstr>Roles </vt:lpstr>
      <vt:lpstr>PowerPoint Presentation</vt:lpstr>
      <vt:lpstr>PowerPoint Presentation</vt:lpstr>
      <vt:lpstr>NEXT STEPS</vt:lpstr>
      <vt:lpstr>Stakeholder Engagement Opportunities</vt:lpstr>
      <vt:lpstr>Looking Ahead:  Vision Retreat</vt:lpstr>
      <vt:lpstr>Vision Retreat</vt:lpstr>
      <vt:lpstr>PowerPoint Presentation</vt:lpstr>
      <vt:lpstr>Vision 2030 </vt:lpstr>
      <vt:lpstr>PowerPoint Presentation</vt:lpstr>
      <vt:lpstr>Thanks to the Strategic Plan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Strategic Planning   Data Retreat Session 1</dc:title>
  <dc:creator>Mark Van Clay</dc:creator>
  <cp:lastModifiedBy>Microsoft Office User</cp:lastModifiedBy>
  <cp:revision>42</cp:revision>
  <dcterms:created xsi:type="dcterms:W3CDTF">2021-03-17T14:10:03Z</dcterms:created>
  <dcterms:modified xsi:type="dcterms:W3CDTF">2022-02-13T23:06:41Z</dcterms:modified>
</cp:coreProperties>
</file>