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</p:sldMasterIdLst>
  <p:sldIdLst>
    <p:sldId id="258" r:id="rId5"/>
    <p:sldId id="271" r:id="rId6"/>
    <p:sldId id="260" r:id="rId7"/>
    <p:sldId id="267" r:id="rId8"/>
    <p:sldId id="283" r:id="rId9"/>
    <p:sldId id="284" r:id="rId10"/>
    <p:sldId id="293" r:id="rId11"/>
    <p:sldId id="261" r:id="rId12"/>
    <p:sldId id="288" r:id="rId13"/>
    <p:sldId id="289" r:id="rId14"/>
    <p:sldId id="290" r:id="rId15"/>
    <p:sldId id="285" r:id="rId16"/>
    <p:sldId id="286" r:id="rId17"/>
    <p:sldId id="291" r:id="rId18"/>
    <p:sldId id="287" r:id="rId19"/>
    <p:sldId id="292" r:id="rId20"/>
    <p:sldId id="26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2A2"/>
    <a:srgbClr val="0D4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0"/>
    <p:restoredTop sz="94679"/>
  </p:normalViewPr>
  <p:slideViewPr>
    <p:cSldViewPr snapToGrid="0" snapToObjects="1">
      <p:cViewPr varScale="1">
        <p:scale>
          <a:sx n="68" d="100"/>
          <a:sy n="68" d="100"/>
        </p:scale>
        <p:origin x="7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4AD4-D187-1D45-8E6F-7636B84D4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E57356-DBB9-FD40-B73A-05E5252BA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261FE-230E-1F4F-B11F-741B2B751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34DC6-3ACE-1A40-9E2F-9214BBA0B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6436E-EFD1-C44D-97B3-1783BE2F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8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D5B46-01E8-C845-9DD8-6D9533B89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892B8-6774-8B45-A5B1-FDF30C68F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E9979-7985-8240-B8AC-5B306DBC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9E367-1905-CB4D-B13F-6F17FEE1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73D99-7596-2F49-BA08-AF2B241D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6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5005E-032D-B942-BB25-D7565DBF0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69980-A787-3440-8704-CBF9BE52D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52FEB-4476-4441-B7B8-9B6882155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C792B-DCC2-A34B-B1C5-D78967FC4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85F3C-EEF3-7C42-B544-AB0B878E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C675A-99A9-1841-936D-22C0B16BC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5DE20-22B7-434C-9A9F-73A7D1AEB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CD178-7BDE-7349-AB8D-BEE91DB6D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CC217-2017-7049-939F-B7856AC6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1A4B8-9657-5645-A38B-C00436A93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EB017-B931-2944-8873-76EBF243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1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D4CAD-40DB-444A-8FD1-BA6D7C951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03714-D2BB-DC43-BF28-5A5B459F8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62411-BDE6-0E4E-BE81-2A7E7A585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E457C7-76FD-FB45-8DA0-918F0A487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1A238-1AC7-6240-84CC-C65650A864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7F5476-6E4B-B14D-B0D0-F815E899F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916CBE-508F-7248-8ABF-99B38A356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A78705-C624-AF40-A335-6B9E6C4C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4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A5FFF-9912-2D48-816C-FC8D4CF6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97DF83-861C-1E45-A3A1-20D553F3F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8FCB56-D154-8545-85B9-30C4AF141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E1981-308F-5B4A-97DC-EF265F79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6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92B0C5-E128-1C4D-ADC7-4517EA91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489910-16B2-6B4E-9CC8-EDC5716C4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3FB09-6BFC-554E-AFB1-2627B2483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16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F71DA-ED44-7144-89FB-C3E44105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C84A7-4B72-7145-B966-6925FB0EC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8279B-FD01-904B-AE77-EDCAD5EA1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8885E-42F4-654C-BE64-803A9AA4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BDC90-A557-AA4F-AAED-8196DB967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85E0A-D554-E04A-BEAE-46D6F01BC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6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B44D-7974-0442-B4A9-7C2B6954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ECFE94-9EFB-0244-9FEB-C03AD46B1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CAF54-05BF-8546-A8AA-A799A80C8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AAB1E-5F1D-D848-ACF1-DA981EA79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BCE38-9BDB-E24A-9A84-0564E9AF1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CA6054-5524-FA48-9F84-716F5846F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7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4798-00F6-FB4B-AFB9-26EFDA1FB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D6E747-790B-B941-821B-03F817D40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BC10B-5CCA-9F4F-B1D7-8886038BC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2DF65-0423-8A4C-B380-4536F279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807ED-62FA-924D-8990-D29A049E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68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01416C-6158-654A-A051-2E2B7FD44C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05DE0-1B4F-B741-A611-C52E2CB54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80142-BFCE-464A-82FB-7C6389463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E53DF-2055-9E40-810C-8A115ACE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4F326-8D67-9144-99AF-E6DA9A0BC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0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A6D024-092E-424D-B4AA-387753461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5A671-276B-2E4B-AC42-D96AF3DA1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0741C-EC4F-1346-9E56-4FA5F8FAC5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327B2-06C3-2241-B294-B74A8C200C28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993BE-320F-774A-8B40-DB2D287D7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632D9-EC11-AC4E-B987-DE73FAB61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86FB7-C8BB-9B46-8A74-78FCA965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86E965-D62F-1646-89A1-137113A2AE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5054D9-BF98-F445-A53C-30B96C614092}"/>
              </a:ext>
            </a:extLst>
          </p:cNvPr>
          <p:cNvCxnSpPr>
            <a:cxnSpLocks/>
          </p:cNvCxnSpPr>
          <p:nvPr/>
        </p:nvCxnSpPr>
        <p:spPr>
          <a:xfrm>
            <a:off x="6801852" y="3393988"/>
            <a:ext cx="439553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494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F98C196A-2DC1-CC45-843D-FBB41A717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F2AE1-FFEB-CD47-B7C0-8245896B7476}"/>
              </a:ext>
            </a:extLst>
          </p:cNvPr>
          <p:cNvSpPr txBox="1"/>
          <p:nvPr/>
        </p:nvSpPr>
        <p:spPr>
          <a:xfrm>
            <a:off x="6291308" y="2344267"/>
            <a:ext cx="5390148" cy="1459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TONIGHT’S AGENDA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F3D743-878B-7845-9D74-D89696E60362}"/>
              </a:ext>
            </a:extLst>
          </p:cNvPr>
          <p:cNvCxnSpPr>
            <a:cxnSpLocks/>
          </p:cNvCxnSpPr>
          <p:nvPr/>
        </p:nvCxnSpPr>
        <p:spPr>
          <a:xfrm>
            <a:off x="6801852" y="3955458"/>
            <a:ext cx="439553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D8305FB-4FBB-7947-8528-EB1A4983BEC5}"/>
              </a:ext>
            </a:extLst>
          </p:cNvPr>
          <p:cNvSpPr txBox="1"/>
          <p:nvPr/>
        </p:nvSpPr>
        <p:spPr>
          <a:xfrm>
            <a:off x="692614" y="3018491"/>
            <a:ext cx="4395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roxima Nova" panose="02000506030000020004" pitchFamily="2" charset="0"/>
              </a:rPr>
              <a:t>Project Status Updates</a:t>
            </a:r>
          </a:p>
          <a:p>
            <a:r>
              <a:rPr lang="en-US" sz="3200" dirty="0">
                <a:latin typeface="Proxima Nova" panose="02000506030000020004" pitchFamily="2" charset="0"/>
              </a:rPr>
              <a:t> - Middle School</a:t>
            </a:r>
          </a:p>
          <a:p>
            <a:r>
              <a:rPr lang="en-US" sz="3200" dirty="0">
                <a:latin typeface="Proxima Nova" panose="02000506030000020004" pitchFamily="2" charset="0"/>
              </a:rPr>
              <a:t> - High School</a:t>
            </a:r>
          </a:p>
        </p:txBody>
      </p:sp>
    </p:spTree>
    <p:extLst>
      <p:ext uri="{BB962C8B-B14F-4D97-AF65-F5344CB8AC3E}">
        <p14:creationId xmlns:p14="http://schemas.microsoft.com/office/powerpoint/2010/main" val="374728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person, player&#10;&#10;Description automatically generated">
            <a:extLst>
              <a:ext uri="{FF2B5EF4-FFF2-40B4-BE49-F238E27FC236}">
                <a16:creationId xmlns:a16="http://schemas.microsoft.com/office/drawing/2014/main" id="{6B1DE3C6-02B6-A24D-9153-F0C2CAD01E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424" r="25451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679C7C-B096-0448-AD98-4D0780C3FFC7}"/>
              </a:ext>
            </a:extLst>
          </p:cNvPr>
          <p:cNvSpPr/>
          <p:nvPr/>
        </p:nvSpPr>
        <p:spPr>
          <a:xfrm>
            <a:off x="-144527" y="-106924"/>
            <a:ext cx="12335003" cy="7178696"/>
          </a:xfrm>
          <a:prstGeom prst="rect">
            <a:avLst/>
          </a:prstGeom>
          <a:solidFill>
            <a:srgbClr val="0D42A2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3AF320-09AF-3C4E-9551-7CDABA12DB8C}"/>
              </a:ext>
            </a:extLst>
          </p:cNvPr>
          <p:cNvSpPr txBox="1"/>
          <p:nvPr/>
        </p:nvSpPr>
        <p:spPr>
          <a:xfrm>
            <a:off x="3078682" y="2699473"/>
            <a:ext cx="6034635" cy="1459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Middle School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F4AA0D-2C04-8C44-BA0D-01063437FCF9}"/>
              </a:ext>
            </a:extLst>
          </p:cNvPr>
          <p:cNvCxnSpPr>
            <a:cxnSpLocks/>
          </p:cNvCxnSpPr>
          <p:nvPr/>
        </p:nvCxnSpPr>
        <p:spPr>
          <a:xfrm>
            <a:off x="9256295" y="3482424"/>
            <a:ext cx="271111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B5C3C8-45C9-524B-B815-371F3F1AFD0B}"/>
              </a:ext>
            </a:extLst>
          </p:cNvPr>
          <p:cNvCxnSpPr>
            <a:cxnSpLocks/>
          </p:cNvCxnSpPr>
          <p:nvPr/>
        </p:nvCxnSpPr>
        <p:spPr>
          <a:xfrm>
            <a:off x="294540" y="3482424"/>
            <a:ext cx="2711116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732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8326758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MIDDLE SCHOOL</a:t>
            </a:r>
          </a:p>
        </p:txBody>
      </p:sp>
      <p:pic>
        <p:nvPicPr>
          <p:cNvPr id="6" name="Picture 5" descr="A aerial view of a building&#10;&#10;Description automatically generated">
            <a:extLst>
              <a:ext uri="{FF2B5EF4-FFF2-40B4-BE49-F238E27FC236}">
                <a16:creationId xmlns:a16="http://schemas.microsoft.com/office/drawing/2014/main" id="{FB5AE57B-3A03-CE61-4396-320B0D8CEB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624" r="4036" b="13978"/>
          <a:stretch/>
        </p:blipFill>
        <p:spPr>
          <a:xfrm>
            <a:off x="3967376" y="1180043"/>
            <a:ext cx="5163165" cy="53779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9511AF-44C5-0B1F-1719-6F56D560B645}"/>
              </a:ext>
            </a:extLst>
          </p:cNvPr>
          <p:cNvSpPr txBox="1"/>
          <p:nvPr/>
        </p:nvSpPr>
        <p:spPr>
          <a:xfrm>
            <a:off x="939742" y="2195185"/>
            <a:ext cx="289691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New site layout</a:t>
            </a:r>
          </a:p>
          <a:p>
            <a:r>
              <a:rPr lang="en-US" sz="2800" dirty="0">
                <a:latin typeface="Proxima Nova" panose="02000506030000020004" pitchFamily="2" charset="0"/>
              </a:rPr>
              <a:t>(note:  this shows options for potential later expansion to operate as a high school)</a:t>
            </a:r>
          </a:p>
        </p:txBody>
      </p:sp>
    </p:spTree>
    <p:extLst>
      <p:ext uri="{BB962C8B-B14F-4D97-AF65-F5344CB8AC3E}">
        <p14:creationId xmlns:p14="http://schemas.microsoft.com/office/powerpoint/2010/main" val="133624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77966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MIDDLE SCHOOL</a:t>
            </a:r>
          </a:p>
        </p:txBody>
      </p:sp>
      <p:pic>
        <p:nvPicPr>
          <p:cNvPr id="3" name="Picture 2" descr="A close-up of a plan&#10;&#10;Description automatically generated">
            <a:extLst>
              <a:ext uri="{FF2B5EF4-FFF2-40B4-BE49-F238E27FC236}">
                <a16:creationId xmlns:a16="http://schemas.microsoft.com/office/drawing/2014/main" id="{C29A390A-7405-3CDE-5634-F799358781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97" t="62968" r="7981" b="4996"/>
          <a:stretch/>
        </p:blipFill>
        <p:spPr>
          <a:xfrm>
            <a:off x="933255" y="1706252"/>
            <a:ext cx="9955620" cy="47924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4D4907-7986-0228-4BDC-013CBA9004D0}"/>
              </a:ext>
            </a:extLst>
          </p:cNvPr>
          <p:cNvSpPr txBox="1"/>
          <p:nvPr/>
        </p:nvSpPr>
        <p:spPr>
          <a:xfrm>
            <a:off x="933255" y="6353601"/>
            <a:ext cx="289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First Floor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BFF05-74C6-91C9-57CC-B593C8705BA3}"/>
              </a:ext>
            </a:extLst>
          </p:cNvPr>
          <p:cNvSpPr txBox="1"/>
          <p:nvPr/>
        </p:nvSpPr>
        <p:spPr>
          <a:xfrm>
            <a:off x="6751164" y="6334780"/>
            <a:ext cx="289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Second Floor</a:t>
            </a:r>
          </a:p>
        </p:txBody>
      </p:sp>
    </p:spTree>
    <p:extLst>
      <p:ext uri="{BB962C8B-B14F-4D97-AF65-F5344CB8AC3E}">
        <p14:creationId xmlns:p14="http://schemas.microsoft.com/office/powerpoint/2010/main" val="4194301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MIDDLE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0" y="5713249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Potential main entry</a:t>
            </a:r>
          </a:p>
        </p:txBody>
      </p:sp>
      <p:pic>
        <p:nvPicPr>
          <p:cNvPr id="3" name="Picture 2" descr="A building with a parking lot&#10;&#10;Description automatically generated">
            <a:extLst>
              <a:ext uri="{FF2B5EF4-FFF2-40B4-BE49-F238E27FC236}">
                <a16:creationId xmlns:a16="http://schemas.microsoft.com/office/drawing/2014/main" id="{87995A98-FE07-66A9-A886-A920763EFE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548"/>
          <a:stretch/>
        </p:blipFill>
        <p:spPr>
          <a:xfrm>
            <a:off x="1" y="1994170"/>
            <a:ext cx="5885234" cy="3719079"/>
          </a:xfrm>
          <a:prstGeom prst="rect">
            <a:avLst/>
          </a:prstGeom>
        </p:spPr>
      </p:pic>
      <p:pic>
        <p:nvPicPr>
          <p:cNvPr id="6" name="Picture 5" descr="A building with a lot of people walking around&#10;&#10;Description automatically generated">
            <a:extLst>
              <a:ext uri="{FF2B5EF4-FFF2-40B4-BE49-F238E27FC236}">
                <a16:creationId xmlns:a16="http://schemas.microsoft.com/office/drawing/2014/main" id="{91A10926-A81B-8332-8987-03D168E6F3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64"/>
          <a:stretch/>
        </p:blipFill>
        <p:spPr>
          <a:xfrm>
            <a:off x="6011694" y="1994170"/>
            <a:ext cx="6180305" cy="37190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8189C8-0BFE-15E2-F943-A42888328A6D}"/>
              </a:ext>
            </a:extLst>
          </p:cNvPr>
          <p:cNvSpPr txBox="1"/>
          <p:nvPr/>
        </p:nvSpPr>
        <p:spPr>
          <a:xfrm>
            <a:off x="6011694" y="5713249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Potential gym entry</a:t>
            </a:r>
          </a:p>
        </p:txBody>
      </p:sp>
    </p:spTree>
    <p:extLst>
      <p:ext uri="{BB962C8B-B14F-4D97-AF65-F5344CB8AC3E}">
        <p14:creationId xmlns:p14="http://schemas.microsoft.com/office/powerpoint/2010/main" val="2867675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MIDDLE SCHOOL</a:t>
            </a:r>
          </a:p>
        </p:txBody>
      </p:sp>
      <p:pic>
        <p:nvPicPr>
          <p:cNvPr id="5" name="Picture 4" descr="A collage of a building&#10;&#10;Description automatically generated">
            <a:extLst>
              <a:ext uri="{FF2B5EF4-FFF2-40B4-BE49-F238E27FC236}">
                <a16:creationId xmlns:a16="http://schemas.microsoft.com/office/drawing/2014/main" id="{448DCF0E-422C-67F9-1760-73FDAC4319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26" t="37419" r="7698" b="32760"/>
          <a:stretch/>
        </p:blipFill>
        <p:spPr>
          <a:xfrm>
            <a:off x="0" y="2644037"/>
            <a:ext cx="7587113" cy="3445678"/>
          </a:xfrm>
          <a:prstGeom prst="rect">
            <a:avLst/>
          </a:prstGeom>
        </p:spPr>
      </p:pic>
      <p:pic>
        <p:nvPicPr>
          <p:cNvPr id="7" name="Picture 6" descr="A collage of a building&#10;&#10;Description automatically generated">
            <a:extLst>
              <a:ext uri="{FF2B5EF4-FFF2-40B4-BE49-F238E27FC236}">
                <a16:creationId xmlns:a16="http://schemas.microsoft.com/office/drawing/2014/main" id="{2A0BF07F-7D4D-0D5E-76CA-495686796B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482" t="69003" r="7426" b="6804"/>
          <a:stretch/>
        </p:blipFill>
        <p:spPr>
          <a:xfrm>
            <a:off x="7669548" y="2644037"/>
            <a:ext cx="4522452" cy="34456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0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Potential Cafeteria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937FC1-6889-007A-40C6-58FC84C6F0AC}"/>
              </a:ext>
            </a:extLst>
          </p:cNvPr>
          <p:cNvSpPr txBox="1"/>
          <p:nvPr/>
        </p:nvSpPr>
        <p:spPr>
          <a:xfrm>
            <a:off x="7669548" y="6210603"/>
            <a:ext cx="4325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Potential Classroom Wing</a:t>
            </a:r>
          </a:p>
        </p:txBody>
      </p:sp>
    </p:spTree>
    <p:extLst>
      <p:ext uri="{BB962C8B-B14F-4D97-AF65-F5344CB8AC3E}">
        <p14:creationId xmlns:p14="http://schemas.microsoft.com/office/powerpoint/2010/main" val="2255427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1DE3C6-02B6-A24D-9153-F0C2CAD01EE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rcRect l="14438" r="1443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679C7C-B096-0448-AD98-4D0780C3FFC7}"/>
              </a:ext>
            </a:extLst>
          </p:cNvPr>
          <p:cNvSpPr/>
          <p:nvPr/>
        </p:nvSpPr>
        <p:spPr>
          <a:xfrm>
            <a:off x="0" y="0"/>
            <a:ext cx="12335003" cy="7178696"/>
          </a:xfrm>
          <a:prstGeom prst="rect">
            <a:avLst/>
          </a:prstGeom>
          <a:solidFill>
            <a:srgbClr val="0D42A2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3AF320-09AF-3C4E-9551-7CDABA12DB8C}"/>
              </a:ext>
            </a:extLst>
          </p:cNvPr>
          <p:cNvSpPr txBox="1"/>
          <p:nvPr/>
        </p:nvSpPr>
        <p:spPr>
          <a:xfrm>
            <a:off x="3078682" y="2699473"/>
            <a:ext cx="6034635" cy="1459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F4AA0D-2C04-8C44-BA0D-01063437FCF9}"/>
              </a:ext>
            </a:extLst>
          </p:cNvPr>
          <p:cNvCxnSpPr>
            <a:cxnSpLocks/>
          </p:cNvCxnSpPr>
          <p:nvPr/>
        </p:nvCxnSpPr>
        <p:spPr>
          <a:xfrm>
            <a:off x="8197516" y="3482424"/>
            <a:ext cx="3769895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B5C3C8-45C9-524B-B815-371F3F1AFD0B}"/>
              </a:ext>
            </a:extLst>
          </p:cNvPr>
          <p:cNvCxnSpPr>
            <a:cxnSpLocks/>
          </p:cNvCxnSpPr>
          <p:nvPr/>
        </p:nvCxnSpPr>
        <p:spPr>
          <a:xfrm>
            <a:off x="294540" y="3482424"/>
            <a:ext cx="3683902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294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Layout additions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91264" y="1977335"/>
            <a:ext cx="8809473" cy="40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62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615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Overall building perspective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91264" y="1977335"/>
            <a:ext cx="8809473" cy="40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8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New Main Entry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91264" y="1977335"/>
            <a:ext cx="8809473" cy="40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478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New Main Entry</a:t>
            </a:r>
          </a:p>
        </p:txBody>
      </p:sp>
      <p:pic>
        <p:nvPicPr>
          <p:cNvPr id="6" name="Picture 5" descr="A building with a lawn and grass&#10;&#10;Description automatically generated with medium confidence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264" y="1665117"/>
            <a:ext cx="8809473" cy="463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67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New Main Entry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91264" y="1665117"/>
            <a:ext cx="8809472" cy="463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86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New Main Entry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91264" y="1977335"/>
            <a:ext cx="8809473" cy="40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13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New Front Drive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91264" y="1977335"/>
            <a:ext cx="8809473" cy="40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42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3D6C6B-52AC-AB47-A7A5-18D61FAA062B}"/>
              </a:ext>
            </a:extLst>
          </p:cNvPr>
          <p:cNvSpPr txBox="1"/>
          <p:nvPr/>
        </p:nvSpPr>
        <p:spPr>
          <a:xfrm>
            <a:off x="383609" y="385787"/>
            <a:ext cx="7996820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KRUM HIGH SCHOOL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E43D94-C7EE-B259-3B50-950B290ED31F}"/>
              </a:ext>
            </a:extLst>
          </p:cNvPr>
          <p:cNvSpPr txBox="1"/>
          <p:nvPr/>
        </p:nvSpPr>
        <p:spPr>
          <a:xfrm>
            <a:off x="1691263" y="6210603"/>
            <a:ext cx="412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roxima Nova" panose="02000506030000020004" pitchFamily="2" charset="0"/>
              </a:rPr>
              <a:t>New front approach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07BA3-A8F0-C305-3854-B84FE4D77E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91264" y="1977335"/>
            <a:ext cx="8809472" cy="400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75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1DE3C6-02B6-A24D-9153-F0C2CAD01EE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rcRect l="15617" r="15617"/>
          <a:stretch/>
        </p:blipFill>
        <p:spPr>
          <a:xfrm>
            <a:off x="-1" y="0"/>
            <a:ext cx="12335003" cy="71786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679C7C-B096-0448-AD98-4D0780C3FFC7}"/>
              </a:ext>
            </a:extLst>
          </p:cNvPr>
          <p:cNvSpPr/>
          <p:nvPr/>
        </p:nvSpPr>
        <p:spPr>
          <a:xfrm>
            <a:off x="0" y="0"/>
            <a:ext cx="12335003" cy="7178696"/>
          </a:xfrm>
          <a:prstGeom prst="rect">
            <a:avLst/>
          </a:prstGeom>
          <a:solidFill>
            <a:srgbClr val="0D42A2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3AF320-09AF-3C4E-9551-7CDABA12DB8C}"/>
              </a:ext>
            </a:extLst>
          </p:cNvPr>
          <p:cNvSpPr txBox="1"/>
          <p:nvPr/>
        </p:nvSpPr>
        <p:spPr>
          <a:xfrm>
            <a:off x="3150182" y="3192220"/>
            <a:ext cx="6034635" cy="79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 b="1" dirty="0">
                <a:solidFill>
                  <a:schemeClr val="bg1"/>
                </a:solidFill>
                <a:latin typeface="Proxima Nova Rg" panose="02000506030000020004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NEXT STEPS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F4AA0D-2C04-8C44-BA0D-01063437FCF9}"/>
              </a:ext>
            </a:extLst>
          </p:cNvPr>
          <p:cNvCxnSpPr>
            <a:cxnSpLocks/>
          </p:cNvCxnSpPr>
          <p:nvPr/>
        </p:nvCxnSpPr>
        <p:spPr>
          <a:xfrm>
            <a:off x="8359200" y="3482424"/>
            <a:ext cx="3608211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B5C3C8-45C9-524B-B815-371F3F1AFD0B}"/>
              </a:ext>
            </a:extLst>
          </p:cNvPr>
          <p:cNvCxnSpPr>
            <a:cxnSpLocks/>
          </p:cNvCxnSpPr>
          <p:nvPr/>
        </p:nvCxnSpPr>
        <p:spPr>
          <a:xfrm>
            <a:off x="294540" y="3482424"/>
            <a:ext cx="351426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E8519DF-C478-4BCA-AFFD-578C4862D9AB}"/>
              </a:ext>
            </a:extLst>
          </p:cNvPr>
          <p:cNvSpPr txBox="1"/>
          <p:nvPr/>
        </p:nvSpPr>
        <p:spPr>
          <a:xfrm>
            <a:off x="3263705" y="4276578"/>
            <a:ext cx="68931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December Approval</a:t>
            </a:r>
          </a:p>
        </p:txBody>
      </p:sp>
    </p:spTree>
    <p:extLst>
      <p:ext uri="{BB962C8B-B14F-4D97-AF65-F5344CB8AC3E}">
        <p14:creationId xmlns:p14="http://schemas.microsoft.com/office/powerpoint/2010/main" val="748338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E3FE4ACBA7DD43B3BE0AAB53FD6181" ma:contentTypeVersion="17" ma:contentTypeDescription="Create a new document." ma:contentTypeScope="" ma:versionID="6049d92f4ae03e4c1f7c691d14ec0525">
  <xsd:schema xmlns:xsd="http://www.w3.org/2001/XMLSchema" xmlns:xs="http://www.w3.org/2001/XMLSchema" xmlns:p="http://schemas.microsoft.com/office/2006/metadata/properties" xmlns:ns2="3dc31cdb-c584-4a88-8622-4c2e0cf193b9" xmlns:ns3="36ce11d6-2015-4670-95af-98fb8e3376da" targetNamespace="http://schemas.microsoft.com/office/2006/metadata/properties" ma:root="true" ma:fieldsID="6e79c0471fda1f8ef9c83be13f0f6489" ns2:_="" ns3:_="">
    <xsd:import namespace="3dc31cdb-c584-4a88-8622-4c2e0cf193b9"/>
    <xsd:import namespace="36ce11d6-2015-4670-95af-98fb8e3376d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c31cdb-c584-4a88-8622-4c2e0cf193b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7b8f9aa-530b-46b2-856a-931db1f6f768}" ma:internalName="TaxCatchAll" ma:showField="CatchAllData" ma:web="3dc31cdb-c584-4a88-8622-4c2e0cf193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e11d6-2015-4670-95af-98fb8e3376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08ff68c-0f5c-49d0-932d-6ec415efae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4DA113-877F-4FAF-8FF3-4A1C5ADFCB1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D15620A-C901-463C-A835-A8F24A467E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593DF6-18B4-417C-80C0-FA47A24D5C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c31cdb-c584-4a88-8622-4c2e0cf193b9"/>
    <ds:schemaRef ds:uri="36ce11d6-2015-4670-95af-98fb8e337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</Words>
  <Application>Microsoft Office PowerPoint</Application>
  <PresentationFormat>Widescreen</PresentationFormat>
  <Paragraphs>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Open Sans Extrabold</vt:lpstr>
      <vt:lpstr>Proxima Nova</vt:lpstr>
      <vt:lpstr>Proxima Nova Rg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Whiskin</dc:creator>
  <cp:lastModifiedBy>Cochran, Jason</cp:lastModifiedBy>
  <cp:revision>45</cp:revision>
  <dcterms:created xsi:type="dcterms:W3CDTF">2021-05-24T03:15:17Z</dcterms:created>
  <dcterms:modified xsi:type="dcterms:W3CDTF">2023-09-25T20:49:09Z</dcterms:modified>
</cp:coreProperties>
</file>