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20104100" cy="15081250"/>
  <p:notesSz cx="20104100" cy="150812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176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675187"/>
            <a:ext cx="17088486" cy="3167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445500"/>
            <a:ext cx="14072870" cy="3770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pPr marL="17081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pPr marL="17081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pPr marL="17081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081" y="13866431"/>
            <a:ext cx="3466026" cy="78888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35615" y="13949725"/>
            <a:ext cx="1749650" cy="80169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8354" y="13855075"/>
            <a:ext cx="3832683" cy="78889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9417" y="1675341"/>
            <a:ext cx="19685264" cy="110729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10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pPr marL="17081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pPr marL="17081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18836" y="13819527"/>
            <a:ext cx="19266535" cy="0"/>
          </a:xfrm>
          <a:custGeom>
            <a:avLst/>
            <a:gdLst/>
            <a:ahLst/>
            <a:cxnLst/>
            <a:rect l="l" t="t" r="r" b="b"/>
            <a:pathLst>
              <a:path w="19266535">
                <a:moveTo>
                  <a:pt x="19266429" y="0"/>
                </a:moveTo>
                <a:lnTo>
                  <a:pt x="0" y="0"/>
                </a:lnTo>
              </a:path>
            </a:pathLst>
          </a:custGeom>
          <a:ln w="4293">
            <a:solidFill>
              <a:srgbClr val="71707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8835" y="13927115"/>
            <a:ext cx="716778" cy="81149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04570" y="13927115"/>
            <a:ext cx="811493" cy="8114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00312" y="2190948"/>
            <a:ext cx="11844655" cy="3627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10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468687"/>
            <a:ext cx="18093690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29643" y="14010411"/>
            <a:ext cx="2726690" cy="636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5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9381344" y="14192960"/>
            <a:ext cx="355159" cy="320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50" b="0" i="0">
                <a:solidFill>
                  <a:srgbClr val="717073"/>
                </a:solidFill>
                <a:latin typeface="Century Gothic"/>
                <a:cs typeface="Century Gothic"/>
              </a:defRPr>
            </a:lvl1pPr>
          </a:lstStyle>
          <a:p>
            <a:pPr marL="17081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fabianodesigns.com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bianodesigns.com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0312" y="2190948"/>
            <a:ext cx="11844655" cy="2989344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ts val="8930"/>
              </a:lnSpc>
              <a:spcBef>
                <a:spcPts val="70"/>
              </a:spcBef>
            </a:pPr>
            <a:r>
              <a:rPr spc="204" dirty="0"/>
              <a:t>SAINT</a:t>
            </a:r>
            <a:r>
              <a:rPr spc="730" dirty="0"/>
              <a:t> </a:t>
            </a:r>
            <a:r>
              <a:rPr spc="235" dirty="0"/>
              <a:t>THOMAS</a:t>
            </a:r>
            <a:r>
              <a:rPr spc="735" dirty="0"/>
              <a:t> </a:t>
            </a:r>
            <a:r>
              <a:rPr spc="120" dirty="0"/>
              <a:t>ACADEMY </a:t>
            </a:r>
            <a:r>
              <a:rPr dirty="0"/>
              <a:t>&amp;</a:t>
            </a:r>
            <a:r>
              <a:rPr spc="715" dirty="0"/>
              <a:t> </a:t>
            </a:r>
            <a:r>
              <a:rPr spc="195" dirty="0"/>
              <a:t>VISITATION</a:t>
            </a:r>
            <a:r>
              <a:rPr spc="715" dirty="0"/>
              <a:t> </a:t>
            </a:r>
            <a:r>
              <a:rPr spc="175" dirty="0"/>
              <a:t>SCHOOL</a:t>
            </a:r>
          </a:p>
          <a:p>
            <a:pPr marL="12700" marR="6469380">
              <a:lnSpc>
                <a:spcPct val="115900"/>
              </a:lnSpc>
              <a:spcBef>
                <a:spcPts val="1210"/>
              </a:spcBef>
              <a:tabLst>
                <a:tab pos="1980564" algn="l"/>
                <a:tab pos="2369820" algn="l"/>
                <a:tab pos="3246120" algn="l"/>
              </a:tabLst>
            </a:pPr>
            <a:r>
              <a:rPr lang="en-US" sz="3350" spc="275" dirty="0"/>
              <a:t>Aquatic Center</a:t>
            </a:r>
            <a:endParaRPr sz="3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05914" y="13905273"/>
            <a:ext cx="3081655" cy="5892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90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L="12700">
              <a:lnSpc>
                <a:spcPts val="2220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2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18836" y="13819527"/>
            <a:ext cx="19266535" cy="0"/>
          </a:xfrm>
          <a:custGeom>
            <a:avLst/>
            <a:gdLst/>
            <a:ahLst/>
            <a:cxnLst/>
            <a:rect l="l" t="t" r="r" b="b"/>
            <a:pathLst>
              <a:path w="19266535">
                <a:moveTo>
                  <a:pt x="19266429" y="0"/>
                </a:moveTo>
                <a:lnTo>
                  <a:pt x="0" y="0"/>
                </a:lnTo>
              </a:path>
            </a:pathLst>
          </a:custGeom>
          <a:ln w="4293">
            <a:solidFill>
              <a:srgbClr val="71707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29643" y="13982797"/>
            <a:ext cx="2726690" cy="6591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2400"/>
              </a:lnSpc>
              <a:spcBef>
                <a:spcPts val="90"/>
              </a:spcBef>
            </a:pPr>
            <a:r>
              <a:rPr sz="1850" dirty="0">
                <a:solidFill>
                  <a:srgbClr val="717073"/>
                </a:solidFill>
                <a:latin typeface="Century Gothic"/>
                <a:cs typeface="Century Gothic"/>
              </a:rPr>
              <a:t>Saint</a:t>
            </a:r>
            <a:r>
              <a:rPr sz="1850" spc="-1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850" dirty="0">
                <a:solidFill>
                  <a:srgbClr val="717073"/>
                </a:solidFill>
                <a:latin typeface="Century Gothic"/>
                <a:cs typeface="Century Gothic"/>
              </a:rPr>
              <a:t>Thomas</a:t>
            </a:r>
            <a:r>
              <a:rPr sz="1850" spc="-10" dirty="0">
                <a:solidFill>
                  <a:srgbClr val="717073"/>
                </a:solidFill>
                <a:latin typeface="Century Gothic"/>
                <a:cs typeface="Century Gothic"/>
              </a:rPr>
              <a:t> Academy </a:t>
            </a:r>
            <a:r>
              <a:rPr sz="1850" dirty="0">
                <a:solidFill>
                  <a:srgbClr val="717073"/>
                </a:solidFill>
                <a:latin typeface="Century Gothic"/>
                <a:cs typeface="Century Gothic"/>
              </a:rPr>
              <a:t>&amp;</a:t>
            </a:r>
            <a:r>
              <a:rPr sz="1850" spc="-3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850" dirty="0">
                <a:solidFill>
                  <a:srgbClr val="717073"/>
                </a:solidFill>
                <a:latin typeface="Century Gothic"/>
                <a:cs typeface="Century Gothic"/>
              </a:rPr>
              <a:t>Visitation</a:t>
            </a:r>
            <a:r>
              <a:rPr sz="1850" spc="-2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850" spc="-10" dirty="0">
                <a:solidFill>
                  <a:srgbClr val="717073"/>
                </a:solidFill>
                <a:latin typeface="Century Gothic"/>
                <a:cs typeface="Century Gothic"/>
              </a:rPr>
              <a:t>School</a:t>
            </a:r>
            <a:endParaRPr sz="185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539653" y="14194366"/>
            <a:ext cx="158750" cy="3136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50" spc="-50" dirty="0">
                <a:solidFill>
                  <a:srgbClr val="717073"/>
                </a:solidFill>
                <a:latin typeface="Century Gothic"/>
                <a:cs typeface="Century Gothic"/>
              </a:rPr>
              <a:t>2</a:t>
            </a:r>
            <a:endParaRPr sz="1850">
              <a:latin typeface="Century Gothic"/>
              <a:cs typeface="Century Gothic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8835" y="13927115"/>
            <a:ext cx="716778" cy="81149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4570" y="13927115"/>
            <a:ext cx="811493" cy="81149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7363" y="1727348"/>
            <a:ext cx="19570780" cy="1108901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972864" y="14127446"/>
            <a:ext cx="2159000" cy="3956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CAMPUS</a:t>
            </a:r>
            <a:r>
              <a:rPr sz="2400" spc="8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20" dirty="0">
                <a:solidFill>
                  <a:srgbClr val="717073"/>
                </a:solidFill>
                <a:latin typeface="Century Gothic"/>
                <a:cs typeface="Century Gothic"/>
              </a:rPr>
              <a:t>VIEW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695831" y="14453554"/>
            <a:ext cx="1490980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363" y="1727348"/>
            <a:ext cx="19570780" cy="110890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42074" y="14125640"/>
            <a:ext cx="2220595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EXTERIOR</a:t>
            </a:r>
            <a:r>
              <a:rPr sz="2400" spc="11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20" dirty="0">
                <a:solidFill>
                  <a:srgbClr val="717073"/>
                </a:solidFill>
                <a:latin typeface="Century Gothic"/>
                <a:cs typeface="Century Gothic"/>
              </a:rPr>
              <a:t>VIEW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363" y="1727348"/>
            <a:ext cx="19570780" cy="110890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42074" y="14125640"/>
            <a:ext cx="2220595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EXTERIOR</a:t>
            </a:r>
            <a:r>
              <a:rPr sz="2400" spc="11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20" dirty="0">
                <a:solidFill>
                  <a:srgbClr val="717073"/>
                </a:solidFill>
                <a:latin typeface="Century Gothic"/>
                <a:cs typeface="Century Gothic"/>
              </a:rPr>
              <a:t>VIEW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363" y="1727348"/>
            <a:ext cx="19570780" cy="110890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42074" y="14125640"/>
            <a:ext cx="2220595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EXTERIOR</a:t>
            </a:r>
            <a:r>
              <a:rPr sz="2400" spc="11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20" dirty="0">
                <a:solidFill>
                  <a:srgbClr val="717073"/>
                </a:solidFill>
                <a:latin typeface="Century Gothic"/>
                <a:cs typeface="Century Gothic"/>
              </a:rPr>
              <a:t>VIEW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363" y="1727348"/>
            <a:ext cx="19570780" cy="110890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30887" y="14125640"/>
            <a:ext cx="2442210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ENTRANCE</a:t>
            </a:r>
            <a:r>
              <a:rPr sz="2400" spc="9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20" dirty="0">
                <a:solidFill>
                  <a:srgbClr val="717073"/>
                </a:solidFill>
                <a:latin typeface="Century Gothic"/>
                <a:cs typeface="Century Gothic"/>
              </a:rPr>
              <a:t>VIEW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8977" y="837670"/>
            <a:ext cx="13686133" cy="1196054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150403" y="5441572"/>
            <a:ext cx="313690" cy="192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790"/>
              </a:lnSpc>
              <a:spcBef>
                <a:spcPts val="130"/>
              </a:spcBef>
            </a:pPr>
            <a:r>
              <a:rPr sz="700" spc="50" dirty="0">
                <a:solidFill>
                  <a:srgbClr val="717073"/>
                </a:solidFill>
                <a:latin typeface="Century Gothic"/>
                <a:cs typeface="Century Gothic"/>
              </a:rPr>
              <a:t>POOL</a:t>
            </a:r>
            <a:endParaRPr sz="700">
              <a:latin typeface="Century Gothic"/>
              <a:cs typeface="Century Gothic"/>
            </a:endParaRPr>
          </a:p>
          <a:p>
            <a:pPr marL="37465">
              <a:lnSpc>
                <a:spcPts val="49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4505</a:t>
            </a:r>
            <a:r>
              <a:rPr sz="450" spc="23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632210" y="14125640"/>
            <a:ext cx="4841240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FIRST</a:t>
            </a:r>
            <a:r>
              <a:rPr sz="2400" spc="4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FLOOR</a:t>
            </a:r>
            <a:r>
              <a:rPr sz="2400" spc="4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PLAN</a:t>
            </a:r>
            <a:r>
              <a:rPr sz="2400" spc="5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|</a:t>
            </a:r>
            <a:r>
              <a:rPr sz="2400" spc="4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POOL</a:t>
            </a:r>
            <a:r>
              <a:rPr sz="2400" spc="5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717073"/>
                </a:solidFill>
                <a:latin typeface="Century Gothic"/>
                <a:cs typeface="Century Gothic"/>
              </a:rPr>
              <a:t>LEVEL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4" name="object 4"/>
          <p:cNvSpPr txBox="1"/>
          <p:nvPr/>
        </p:nvSpPr>
        <p:spPr>
          <a:xfrm>
            <a:off x="8685093" y="9315832"/>
            <a:ext cx="389890" cy="192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90"/>
              </a:lnSpc>
              <a:spcBef>
                <a:spcPts val="130"/>
              </a:spcBef>
            </a:pPr>
            <a:r>
              <a:rPr sz="700" spc="60" dirty="0">
                <a:solidFill>
                  <a:srgbClr val="717073"/>
                </a:solidFill>
                <a:latin typeface="Century Gothic"/>
                <a:cs typeface="Century Gothic"/>
              </a:rPr>
              <a:t>OFFICE</a:t>
            </a:r>
            <a:endParaRPr sz="700">
              <a:latin typeface="Century Gothic"/>
              <a:cs typeface="Century Gothic"/>
            </a:endParaRPr>
          </a:p>
          <a:p>
            <a:pPr algn="ctr">
              <a:lnSpc>
                <a:spcPts val="49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120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29271" y="9881206"/>
            <a:ext cx="513080" cy="192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90"/>
              </a:lnSpc>
              <a:spcBef>
                <a:spcPts val="130"/>
              </a:spcBef>
            </a:pPr>
            <a:r>
              <a:rPr sz="700" spc="70" dirty="0">
                <a:solidFill>
                  <a:srgbClr val="717073"/>
                </a:solidFill>
                <a:latin typeface="Century Gothic"/>
                <a:cs typeface="Century Gothic"/>
              </a:rPr>
              <a:t>HALLWAY</a:t>
            </a:r>
            <a:endParaRPr sz="700">
              <a:latin typeface="Century Gothic"/>
              <a:cs typeface="Century Gothic"/>
            </a:endParaRPr>
          </a:p>
          <a:p>
            <a:pPr algn="ctr">
              <a:lnSpc>
                <a:spcPts val="49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134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72467" y="2322621"/>
            <a:ext cx="652780" cy="192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90"/>
              </a:lnSpc>
              <a:spcBef>
                <a:spcPts val="130"/>
              </a:spcBef>
            </a:pPr>
            <a:r>
              <a:rPr sz="700" spc="70" dirty="0">
                <a:solidFill>
                  <a:srgbClr val="717073"/>
                </a:solidFill>
                <a:latin typeface="Century Gothic"/>
                <a:cs typeface="Century Gothic"/>
              </a:rPr>
              <a:t>SAND</a:t>
            </a:r>
            <a:r>
              <a:rPr sz="700" spc="17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700" spc="60" dirty="0">
                <a:solidFill>
                  <a:srgbClr val="717073"/>
                </a:solidFill>
                <a:latin typeface="Century Gothic"/>
                <a:cs typeface="Century Gothic"/>
              </a:rPr>
              <a:t>FILTER</a:t>
            </a:r>
            <a:endParaRPr sz="700">
              <a:latin typeface="Century Gothic"/>
              <a:cs typeface="Century Gothic"/>
            </a:endParaRPr>
          </a:p>
          <a:p>
            <a:pPr algn="ctr">
              <a:lnSpc>
                <a:spcPts val="49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346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25530" y="9315832"/>
            <a:ext cx="635635" cy="192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90"/>
              </a:lnSpc>
              <a:spcBef>
                <a:spcPts val="130"/>
              </a:spcBef>
            </a:pPr>
            <a:r>
              <a:rPr sz="700" spc="70" dirty="0">
                <a:solidFill>
                  <a:srgbClr val="717073"/>
                </a:solidFill>
                <a:latin typeface="Century Gothic"/>
                <a:cs typeface="Century Gothic"/>
              </a:rPr>
              <a:t>POOL</a:t>
            </a:r>
            <a:r>
              <a:rPr sz="700" spc="16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700" spc="45" dirty="0">
                <a:solidFill>
                  <a:srgbClr val="717073"/>
                </a:solidFill>
                <a:latin typeface="Century Gothic"/>
                <a:cs typeface="Century Gothic"/>
              </a:rPr>
              <a:t>DECK</a:t>
            </a:r>
            <a:endParaRPr sz="700">
              <a:latin typeface="Century Gothic"/>
              <a:cs typeface="Century Gothic"/>
            </a:endParaRPr>
          </a:p>
          <a:p>
            <a:pPr algn="ctr">
              <a:lnSpc>
                <a:spcPts val="49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4203</a:t>
            </a:r>
            <a:r>
              <a:rPr sz="450" spc="23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0129" y="1675341"/>
            <a:ext cx="13723829" cy="1105306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023512" y="10004027"/>
            <a:ext cx="871219" cy="192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90"/>
              </a:lnSpc>
              <a:spcBef>
                <a:spcPts val="130"/>
              </a:spcBef>
            </a:pPr>
            <a:r>
              <a:rPr sz="700" spc="75" dirty="0">
                <a:solidFill>
                  <a:srgbClr val="717073"/>
                </a:solidFill>
                <a:latin typeface="Century Gothic"/>
                <a:cs typeface="Century Gothic"/>
              </a:rPr>
              <a:t>STANDING</a:t>
            </a:r>
            <a:r>
              <a:rPr sz="700" spc="19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700" spc="50" dirty="0">
                <a:solidFill>
                  <a:srgbClr val="717073"/>
                </a:solidFill>
                <a:latin typeface="Century Gothic"/>
                <a:cs typeface="Century Gothic"/>
              </a:rPr>
              <a:t>AREA</a:t>
            </a:r>
            <a:endParaRPr sz="700">
              <a:latin typeface="Century Gothic"/>
              <a:cs typeface="Century Gothic"/>
            </a:endParaRPr>
          </a:p>
          <a:p>
            <a:pPr algn="ctr">
              <a:lnSpc>
                <a:spcPts val="49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391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911785" y="14149731"/>
            <a:ext cx="6281420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SECOND</a:t>
            </a:r>
            <a:r>
              <a:rPr sz="2400" spc="5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FLOOR</a:t>
            </a:r>
            <a:r>
              <a:rPr sz="2400" spc="5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PLAN</a:t>
            </a:r>
            <a:r>
              <a:rPr sz="2400" spc="5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|</a:t>
            </a:r>
            <a:r>
              <a:rPr sz="2400" spc="5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SPECTATOR</a:t>
            </a:r>
            <a:r>
              <a:rPr sz="2400" spc="5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717073"/>
                </a:solidFill>
                <a:latin typeface="Century Gothic"/>
                <a:cs typeface="Century Gothic"/>
              </a:rPr>
              <a:t>LEVEL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  <p:sp>
        <p:nvSpPr>
          <p:cNvPr id="4" name="object 4"/>
          <p:cNvSpPr txBox="1"/>
          <p:nvPr/>
        </p:nvSpPr>
        <p:spPr>
          <a:xfrm>
            <a:off x="8023512" y="2790353"/>
            <a:ext cx="871219" cy="192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90"/>
              </a:lnSpc>
              <a:spcBef>
                <a:spcPts val="130"/>
              </a:spcBef>
            </a:pPr>
            <a:r>
              <a:rPr sz="700" spc="75" dirty="0">
                <a:solidFill>
                  <a:srgbClr val="717073"/>
                </a:solidFill>
                <a:latin typeface="Century Gothic"/>
                <a:cs typeface="Century Gothic"/>
              </a:rPr>
              <a:t>STANDING</a:t>
            </a:r>
            <a:r>
              <a:rPr sz="700" spc="19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700" spc="50" dirty="0">
                <a:solidFill>
                  <a:srgbClr val="717073"/>
                </a:solidFill>
                <a:latin typeface="Century Gothic"/>
                <a:cs typeface="Century Gothic"/>
              </a:rPr>
              <a:t>AREA</a:t>
            </a:r>
            <a:endParaRPr sz="700">
              <a:latin typeface="Century Gothic"/>
              <a:cs typeface="Century Gothic"/>
            </a:endParaRPr>
          </a:p>
          <a:p>
            <a:pPr algn="ctr">
              <a:lnSpc>
                <a:spcPts val="49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97</a:t>
            </a:r>
            <a:r>
              <a:rPr sz="450" spc="14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3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50282" y="6931164"/>
            <a:ext cx="551180" cy="192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90"/>
              </a:lnSpc>
              <a:spcBef>
                <a:spcPts val="130"/>
              </a:spcBef>
            </a:pPr>
            <a:r>
              <a:rPr sz="700" spc="70" dirty="0">
                <a:solidFill>
                  <a:srgbClr val="717073"/>
                </a:solidFill>
                <a:latin typeface="Century Gothic"/>
                <a:cs typeface="Century Gothic"/>
              </a:rPr>
              <a:t>WALKWAY</a:t>
            </a:r>
            <a:endParaRPr sz="700">
              <a:latin typeface="Century Gothic"/>
              <a:cs typeface="Century Gothic"/>
            </a:endParaRPr>
          </a:p>
          <a:p>
            <a:pPr algn="ctr">
              <a:lnSpc>
                <a:spcPts val="49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849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71468" y="8429296"/>
            <a:ext cx="551815" cy="3028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4700"/>
              </a:lnSpc>
              <a:spcBef>
                <a:spcPts val="90"/>
              </a:spcBef>
            </a:pPr>
            <a:r>
              <a:rPr sz="700" spc="65" dirty="0">
                <a:solidFill>
                  <a:srgbClr val="717073"/>
                </a:solidFill>
                <a:latin typeface="Century Gothic"/>
                <a:cs typeface="Century Gothic"/>
              </a:rPr>
              <a:t>BLEACHER SEATING</a:t>
            </a:r>
            <a:endParaRPr sz="700">
              <a:latin typeface="Century Gothic"/>
              <a:cs typeface="Century Gothic"/>
            </a:endParaRPr>
          </a:p>
          <a:p>
            <a:pPr marR="20955" algn="ctr">
              <a:lnSpc>
                <a:spcPts val="43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485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71468" y="4226921"/>
            <a:ext cx="551815" cy="3028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4700"/>
              </a:lnSpc>
              <a:spcBef>
                <a:spcPts val="90"/>
              </a:spcBef>
            </a:pPr>
            <a:r>
              <a:rPr sz="700" spc="65" dirty="0">
                <a:solidFill>
                  <a:srgbClr val="717073"/>
                </a:solidFill>
                <a:latin typeface="Century Gothic"/>
                <a:cs typeface="Century Gothic"/>
              </a:rPr>
              <a:t>BLEACHER SEATING</a:t>
            </a:r>
            <a:endParaRPr sz="700">
              <a:latin typeface="Century Gothic"/>
              <a:cs typeface="Century Gothic"/>
            </a:endParaRPr>
          </a:p>
          <a:p>
            <a:pPr marR="20955" algn="ctr">
              <a:lnSpc>
                <a:spcPts val="43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839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9622" y="837670"/>
            <a:ext cx="11344843" cy="123626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948799" y="7660044"/>
            <a:ext cx="346075" cy="192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790"/>
              </a:lnSpc>
              <a:spcBef>
                <a:spcPts val="130"/>
              </a:spcBef>
            </a:pPr>
            <a:r>
              <a:rPr sz="700" spc="55" dirty="0">
                <a:solidFill>
                  <a:srgbClr val="717073"/>
                </a:solidFill>
                <a:latin typeface="Century Gothic"/>
                <a:cs typeface="Century Gothic"/>
              </a:rPr>
              <a:t>TOILET</a:t>
            </a:r>
            <a:endParaRPr sz="700">
              <a:latin typeface="Century Gothic"/>
              <a:cs typeface="Century Gothic"/>
            </a:endParaRPr>
          </a:p>
          <a:p>
            <a:pPr marL="72390">
              <a:lnSpc>
                <a:spcPts val="49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167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385533" y="14135848"/>
            <a:ext cx="3333750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LOCKER</a:t>
            </a:r>
            <a:r>
              <a:rPr sz="2400" spc="9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ROOM</a:t>
            </a:r>
            <a:r>
              <a:rPr sz="2400" spc="9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20" dirty="0">
                <a:solidFill>
                  <a:srgbClr val="717073"/>
                </a:solidFill>
                <a:latin typeface="Century Gothic"/>
                <a:cs typeface="Century Gothic"/>
              </a:rPr>
              <a:t>PLANS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  <p:sp>
        <p:nvSpPr>
          <p:cNvPr id="4" name="object 4"/>
          <p:cNvSpPr txBox="1"/>
          <p:nvPr/>
        </p:nvSpPr>
        <p:spPr>
          <a:xfrm>
            <a:off x="13205877" y="2152246"/>
            <a:ext cx="346075" cy="193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790"/>
              </a:lnSpc>
              <a:spcBef>
                <a:spcPts val="130"/>
              </a:spcBef>
            </a:pPr>
            <a:r>
              <a:rPr sz="700" spc="55" dirty="0">
                <a:solidFill>
                  <a:srgbClr val="717073"/>
                </a:solidFill>
                <a:latin typeface="Century Gothic"/>
                <a:cs typeface="Century Gothic"/>
              </a:rPr>
              <a:t>TOILET</a:t>
            </a:r>
            <a:endParaRPr sz="700">
              <a:latin typeface="Century Gothic"/>
              <a:cs typeface="Century Gothic"/>
            </a:endParaRPr>
          </a:p>
          <a:p>
            <a:pPr marL="72390">
              <a:lnSpc>
                <a:spcPts val="49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295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19506" y="4365156"/>
            <a:ext cx="741045" cy="309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4700"/>
              </a:lnSpc>
              <a:spcBef>
                <a:spcPts val="90"/>
              </a:spcBef>
            </a:pPr>
            <a:r>
              <a:rPr sz="700" spc="70" dirty="0">
                <a:solidFill>
                  <a:srgbClr val="717073"/>
                </a:solidFill>
                <a:latin typeface="Century Gothic"/>
                <a:cs typeface="Century Gothic"/>
              </a:rPr>
              <a:t>BOYS</a:t>
            </a:r>
            <a:r>
              <a:rPr sz="700" spc="16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700" spc="60" dirty="0">
                <a:solidFill>
                  <a:srgbClr val="717073"/>
                </a:solidFill>
                <a:latin typeface="Century Gothic"/>
                <a:cs typeface="Century Gothic"/>
              </a:rPr>
              <a:t>LOCKER </a:t>
            </a:r>
            <a:r>
              <a:rPr sz="700" spc="50" dirty="0">
                <a:solidFill>
                  <a:srgbClr val="717073"/>
                </a:solidFill>
                <a:latin typeface="Century Gothic"/>
                <a:cs typeface="Century Gothic"/>
              </a:rPr>
              <a:t>ROOM</a:t>
            </a:r>
            <a:endParaRPr sz="700">
              <a:latin typeface="Century Gothic"/>
              <a:cs typeface="Century Gothic"/>
            </a:endParaRPr>
          </a:p>
          <a:p>
            <a:pPr algn="ctr">
              <a:lnSpc>
                <a:spcPts val="484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491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47270" y="3531667"/>
            <a:ext cx="920115" cy="309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4700"/>
              </a:lnSpc>
              <a:spcBef>
                <a:spcPts val="90"/>
              </a:spcBef>
            </a:pPr>
            <a:r>
              <a:rPr sz="700" spc="70" dirty="0">
                <a:solidFill>
                  <a:srgbClr val="717073"/>
                </a:solidFill>
                <a:latin typeface="Century Gothic"/>
                <a:cs typeface="Century Gothic"/>
              </a:rPr>
              <a:t>SWIM</a:t>
            </a:r>
            <a:r>
              <a:rPr sz="700" spc="16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700" spc="70" dirty="0">
                <a:solidFill>
                  <a:srgbClr val="717073"/>
                </a:solidFill>
                <a:latin typeface="Century Gothic"/>
                <a:cs typeface="Century Gothic"/>
              </a:rPr>
              <a:t>TEAM</a:t>
            </a:r>
            <a:r>
              <a:rPr sz="700" spc="17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700" spc="50" dirty="0">
                <a:solidFill>
                  <a:srgbClr val="717073"/>
                </a:solidFill>
                <a:latin typeface="Century Gothic"/>
                <a:cs typeface="Century Gothic"/>
              </a:rPr>
              <a:t>BOYS </a:t>
            </a:r>
            <a:r>
              <a:rPr sz="700" spc="65" dirty="0">
                <a:solidFill>
                  <a:srgbClr val="717073"/>
                </a:solidFill>
                <a:latin typeface="Century Gothic"/>
                <a:cs typeface="Century Gothic"/>
              </a:rPr>
              <a:t>SHOWERS</a:t>
            </a:r>
            <a:endParaRPr sz="700">
              <a:latin typeface="Century Gothic"/>
              <a:cs typeface="Century Gothic"/>
            </a:endParaRPr>
          </a:p>
          <a:p>
            <a:pPr marL="24130" algn="ctr">
              <a:lnSpc>
                <a:spcPts val="484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152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69868" y="3531667"/>
            <a:ext cx="846455" cy="309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04700"/>
              </a:lnSpc>
              <a:spcBef>
                <a:spcPts val="90"/>
              </a:spcBef>
            </a:pPr>
            <a:r>
              <a:rPr sz="700" spc="65" dirty="0">
                <a:solidFill>
                  <a:srgbClr val="717073"/>
                </a:solidFill>
                <a:latin typeface="Century Gothic"/>
                <a:cs typeface="Century Gothic"/>
              </a:rPr>
              <a:t>MID.</a:t>
            </a:r>
            <a:r>
              <a:rPr sz="700" spc="16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700" spc="65" dirty="0">
                <a:solidFill>
                  <a:srgbClr val="717073"/>
                </a:solidFill>
                <a:latin typeface="Century Gothic"/>
                <a:cs typeface="Century Gothic"/>
              </a:rPr>
              <a:t>SCH.</a:t>
            </a:r>
            <a:r>
              <a:rPr sz="700" spc="16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700" spc="50" dirty="0">
                <a:solidFill>
                  <a:srgbClr val="717073"/>
                </a:solidFill>
                <a:latin typeface="Century Gothic"/>
                <a:cs typeface="Century Gothic"/>
              </a:rPr>
              <a:t>BOYS </a:t>
            </a:r>
            <a:r>
              <a:rPr sz="700" spc="65" dirty="0">
                <a:solidFill>
                  <a:srgbClr val="717073"/>
                </a:solidFill>
                <a:latin typeface="Century Gothic"/>
                <a:cs typeface="Century Gothic"/>
              </a:rPr>
              <a:t>SHOWERS</a:t>
            </a:r>
            <a:endParaRPr sz="700">
              <a:latin typeface="Century Gothic"/>
              <a:cs typeface="Century Gothic"/>
            </a:endParaRPr>
          </a:p>
          <a:p>
            <a:pPr marL="24130" algn="ctr">
              <a:lnSpc>
                <a:spcPts val="484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167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43853" y="7792570"/>
            <a:ext cx="7626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04700"/>
              </a:lnSpc>
              <a:spcBef>
                <a:spcPts val="90"/>
              </a:spcBef>
            </a:pPr>
            <a:r>
              <a:rPr sz="700" spc="70" dirty="0">
                <a:solidFill>
                  <a:srgbClr val="717073"/>
                </a:solidFill>
                <a:latin typeface="Century Gothic"/>
                <a:cs typeface="Century Gothic"/>
              </a:rPr>
              <a:t>GIRLS</a:t>
            </a:r>
            <a:r>
              <a:rPr sz="700" spc="16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700" spc="60" dirty="0">
                <a:solidFill>
                  <a:srgbClr val="717073"/>
                </a:solidFill>
                <a:latin typeface="Century Gothic"/>
                <a:cs typeface="Century Gothic"/>
              </a:rPr>
              <a:t>LOCKER </a:t>
            </a:r>
            <a:r>
              <a:rPr sz="700" spc="50" dirty="0">
                <a:solidFill>
                  <a:srgbClr val="717073"/>
                </a:solidFill>
                <a:latin typeface="Century Gothic"/>
                <a:cs typeface="Century Gothic"/>
              </a:rPr>
              <a:t>ROOM</a:t>
            </a:r>
            <a:endParaRPr sz="700">
              <a:latin typeface="Century Gothic"/>
              <a:cs typeface="Century Gothic"/>
            </a:endParaRPr>
          </a:p>
          <a:p>
            <a:pPr marR="22225" algn="ctr">
              <a:lnSpc>
                <a:spcPts val="45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418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385920" y="8082968"/>
            <a:ext cx="391160" cy="1968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805"/>
              </a:lnSpc>
              <a:spcBef>
                <a:spcPts val="130"/>
              </a:spcBef>
            </a:pPr>
            <a:r>
              <a:rPr sz="700" spc="65" dirty="0">
                <a:solidFill>
                  <a:srgbClr val="717073"/>
                </a:solidFill>
                <a:latin typeface="Century Gothic"/>
                <a:cs typeface="Century Gothic"/>
              </a:rPr>
              <a:t>VANITY</a:t>
            </a:r>
            <a:endParaRPr sz="700">
              <a:latin typeface="Century Gothic"/>
              <a:cs typeface="Century Gothic"/>
            </a:endParaRPr>
          </a:p>
          <a:p>
            <a:pPr algn="ctr">
              <a:lnSpc>
                <a:spcPts val="505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184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38352" y="9361882"/>
            <a:ext cx="780415" cy="1968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805"/>
              </a:lnSpc>
              <a:spcBef>
                <a:spcPts val="130"/>
              </a:spcBef>
            </a:pPr>
            <a:r>
              <a:rPr sz="700" spc="75" dirty="0">
                <a:solidFill>
                  <a:srgbClr val="717073"/>
                </a:solidFill>
                <a:latin typeface="Century Gothic"/>
                <a:cs typeface="Century Gothic"/>
              </a:rPr>
              <a:t>PLUMB.</a:t>
            </a:r>
            <a:r>
              <a:rPr sz="700" spc="16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700" spc="60" dirty="0">
                <a:solidFill>
                  <a:srgbClr val="717073"/>
                </a:solidFill>
                <a:latin typeface="Century Gothic"/>
                <a:cs typeface="Century Gothic"/>
              </a:rPr>
              <a:t>EQUIP.</a:t>
            </a:r>
            <a:endParaRPr sz="700">
              <a:latin typeface="Century Gothic"/>
              <a:cs typeface="Century Gothic"/>
            </a:endParaRPr>
          </a:p>
          <a:p>
            <a:pPr marR="88900" algn="ctr">
              <a:lnSpc>
                <a:spcPts val="505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68</a:t>
            </a:r>
            <a:r>
              <a:rPr sz="450" spc="14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3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316616" y="5868822"/>
            <a:ext cx="529590" cy="192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90"/>
              </a:lnSpc>
              <a:spcBef>
                <a:spcPts val="130"/>
              </a:spcBef>
            </a:pPr>
            <a:r>
              <a:rPr sz="700" spc="65" dirty="0">
                <a:solidFill>
                  <a:srgbClr val="717073"/>
                </a:solidFill>
                <a:latin typeface="Century Gothic"/>
                <a:cs typeface="Century Gothic"/>
              </a:rPr>
              <a:t>VESTIBULE</a:t>
            </a:r>
            <a:endParaRPr sz="700">
              <a:latin typeface="Century Gothic"/>
              <a:cs typeface="Century Gothic"/>
            </a:endParaRPr>
          </a:p>
          <a:p>
            <a:pPr algn="ctr">
              <a:lnSpc>
                <a:spcPts val="49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123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18465" y="6258245"/>
            <a:ext cx="586740" cy="3181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700" spc="45" dirty="0">
                <a:solidFill>
                  <a:srgbClr val="717073"/>
                </a:solidFill>
                <a:latin typeface="Century Gothic"/>
                <a:cs typeface="Century Gothic"/>
              </a:rPr>
              <a:t>REF.</a:t>
            </a:r>
            <a:endParaRPr sz="7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sz="700" spc="65" dirty="0">
                <a:solidFill>
                  <a:srgbClr val="717073"/>
                </a:solidFill>
                <a:latin typeface="Century Gothic"/>
                <a:cs typeface="Century Gothic"/>
              </a:rPr>
              <a:t>RESTROOM</a:t>
            </a:r>
            <a:endParaRPr sz="7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58</a:t>
            </a:r>
            <a:r>
              <a:rPr sz="450" spc="14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3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352056" y="10413076"/>
            <a:ext cx="458470" cy="193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90"/>
              </a:lnSpc>
              <a:spcBef>
                <a:spcPts val="130"/>
              </a:spcBef>
            </a:pPr>
            <a:r>
              <a:rPr sz="700" spc="65" dirty="0">
                <a:solidFill>
                  <a:srgbClr val="717073"/>
                </a:solidFill>
                <a:latin typeface="Century Gothic"/>
                <a:cs typeface="Century Gothic"/>
              </a:rPr>
              <a:t>SHOWER</a:t>
            </a:r>
            <a:endParaRPr sz="700">
              <a:latin typeface="Century Gothic"/>
              <a:cs typeface="Century Gothic"/>
            </a:endParaRPr>
          </a:p>
          <a:p>
            <a:pPr algn="ctr">
              <a:lnSpc>
                <a:spcPts val="490"/>
              </a:lnSpc>
            </a:pPr>
            <a:r>
              <a:rPr sz="450" dirty="0">
                <a:solidFill>
                  <a:srgbClr val="717073"/>
                </a:solidFill>
                <a:latin typeface="Century Gothic"/>
                <a:cs typeface="Century Gothic"/>
              </a:rPr>
              <a:t>204</a:t>
            </a:r>
            <a:r>
              <a:rPr sz="450" spc="18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450" spc="-25" dirty="0">
                <a:solidFill>
                  <a:srgbClr val="717073"/>
                </a:solidFill>
                <a:latin typeface="Century Gothic"/>
                <a:cs typeface="Century Gothic"/>
              </a:rPr>
              <a:t>SF</a:t>
            </a:r>
            <a:endParaRPr sz="4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320" y="1044772"/>
            <a:ext cx="19591027" cy="1191624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15262" y="14125640"/>
            <a:ext cx="4274820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POOL-LOCKER</a:t>
            </a:r>
            <a:r>
              <a:rPr sz="2400" spc="12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ROOM</a:t>
            </a:r>
            <a:r>
              <a:rPr sz="2400" spc="13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20" dirty="0">
                <a:solidFill>
                  <a:srgbClr val="717073"/>
                </a:solidFill>
                <a:latin typeface="Century Gothic"/>
                <a:cs typeface="Century Gothic"/>
              </a:rPr>
              <a:t>AXON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406744" y="14192960"/>
            <a:ext cx="291465" cy="32004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850" spc="-25" dirty="0">
                <a:solidFill>
                  <a:srgbClr val="717073"/>
                </a:solidFill>
                <a:latin typeface="Century Gothic"/>
                <a:cs typeface="Century Gothic"/>
              </a:rPr>
              <a:t>10</a:t>
            </a:r>
            <a:endParaRPr sz="18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835" y="1465923"/>
            <a:ext cx="19266426" cy="108373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500923" y="14135848"/>
            <a:ext cx="5102860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BOY’S</a:t>
            </a:r>
            <a:r>
              <a:rPr sz="2400" spc="7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LOCKER</a:t>
            </a:r>
            <a:r>
              <a:rPr sz="2400" spc="8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ROOM</a:t>
            </a:r>
            <a:r>
              <a:rPr sz="2400" spc="8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717073"/>
                </a:solidFill>
                <a:latin typeface="Century Gothic"/>
                <a:cs typeface="Century Gothic"/>
              </a:rPr>
              <a:t>RENDERING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835" y="1465923"/>
            <a:ext cx="19285044" cy="108478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500923" y="14135848"/>
            <a:ext cx="5102860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BOY’S</a:t>
            </a:r>
            <a:r>
              <a:rPr sz="2400" spc="7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LOCKER</a:t>
            </a:r>
            <a:r>
              <a:rPr sz="2400" spc="8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ROOM</a:t>
            </a:r>
            <a:r>
              <a:rPr sz="2400" spc="8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717073"/>
                </a:solidFill>
                <a:latin typeface="Century Gothic"/>
                <a:cs typeface="Century Gothic"/>
              </a:rPr>
              <a:t>RENDERING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835" y="1465923"/>
            <a:ext cx="19266426" cy="108373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44782" y="14135848"/>
            <a:ext cx="4815205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BOY’S</a:t>
            </a:r>
            <a:r>
              <a:rPr sz="2400" spc="7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TOILET</a:t>
            </a:r>
            <a:r>
              <a:rPr sz="2400" spc="7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ROOM</a:t>
            </a:r>
            <a:r>
              <a:rPr sz="2400" spc="7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717073"/>
                </a:solidFill>
                <a:latin typeface="Century Gothic"/>
                <a:cs typeface="Century Gothic"/>
              </a:rPr>
              <a:t>RENDERING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835" y="1465923"/>
            <a:ext cx="19266426" cy="108373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515452" y="14135848"/>
            <a:ext cx="5073650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GIRL’S</a:t>
            </a:r>
            <a:r>
              <a:rPr sz="2400" spc="7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LOCKER</a:t>
            </a:r>
            <a:r>
              <a:rPr sz="2400" spc="8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ROOM</a:t>
            </a:r>
            <a:r>
              <a:rPr sz="2400" spc="7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717073"/>
                </a:solidFill>
                <a:latin typeface="Century Gothic"/>
                <a:cs typeface="Century Gothic"/>
              </a:rPr>
              <a:t>RENDERNG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835" y="1465923"/>
            <a:ext cx="19285044" cy="108478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88492" y="14135848"/>
            <a:ext cx="5127625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GIRL’S</a:t>
            </a:r>
            <a:r>
              <a:rPr sz="2400" spc="3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LOCKER</a:t>
            </a:r>
            <a:r>
              <a:rPr sz="2400" spc="4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ROOM</a:t>
            </a:r>
            <a:r>
              <a:rPr sz="2400" spc="35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717073"/>
                </a:solidFill>
                <a:latin typeface="Century Gothic"/>
                <a:cs typeface="Century Gothic"/>
              </a:rPr>
              <a:t>RENDERING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835" y="1465923"/>
            <a:ext cx="19266426" cy="108373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105914" y="13903864"/>
            <a:ext cx="3081655" cy="869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0755">
              <a:lnSpc>
                <a:spcPts val="2220"/>
              </a:lnSpc>
              <a:spcBef>
                <a:spcPts val="105"/>
              </a:spcBef>
            </a:pPr>
            <a:r>
              <a:rPr sz="1900" dirty="0">
                <a:solidFill>
                  <a:srgbClr val="717073"/>
                </a:solidFill>
                <a:latin typeface="Century Gothic"/>
                <a:cs typeface="Century Gothic"/>
              </a:rPr>
              <a:t>FABIANO</a:t>
            </a:r>
            <a:r>
              <a:rPr sz="1900" spc="-12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DESIGNS</a:t>
            </a:r>
            <a:endParaRPr sz="1900">
              <a:latin typeface="Century Gothic"/>
              <a:cs typeface="Century Gothic"/>
            </a:endParaRPr>
          </a:p>
          <a:p>
            <a:pPr marR="5080" algn="r">
              <a:lnSpc>
                <a:spcPts val="2165"/>
              </a:lnSpc>
            </a:pPr>
            <a:r>
              <a:rPr sz="1900" u="sng" spc="-10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Century Gothic"/>
                <a:cs typeface="Century Gothic"/>
                <a:hlinkClick r:id="rId3"/>
              </a:rPr>
              <a:t>www.fabianodesigns.com</a:t>
            </a:r>
            <a:endParaRPr sz="1900">
              <a:latin typeface="Century Gothic"/>
              <a:cs typeface="Century Gothic"/>
            </a:endParaRPr>
          </a:p>
          <a:p>
            <a:pPr marR="5715" algn="r">
              <a:lnSpc>
                <a:spcPts val="2220"/>
              </a:lnSpc>
            </a:pPr>
            <a:r>
              <a:rPr sz="1900" spc="-10" dirty="0">
                <a:solidFill>
                  <a:srgbClr val="717073"/>
                </a:solidFill>
                <a:latin typeface="Century Gothic"/>
                <a:cs typeface="Century Gothic"/>
              </a:rPr>
              <a:t>973.746.5100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5"/>
              </a:spcBef>
            </a:pPr>
            <a:r>
              <a:rPr dirty="0"/>
              <a:t>Saint</a:t>
            </a:r>
            <a:r>
              <a:rPr spc="-10" dirty="0"/>
              <a:t> </a:t>
            </a:r>
            <a:r>
              <a:rPr dirty="0"/>
              <a:t>Thomas</a:t>
            </a:r>
            <a:r>
              <a:rPr spc="-10" dirty="0"/>
              <a:t> Academy </a:t>
            </a:r>
            <a:r>
              <a:rPr dirty="0"/>
              <a:t>&amp;</a:t>
            </a:r>
            <a:r>
              <a:rPr spc="-30" dirty="0"/>
              <a:t> </a:t>
            </a:r>
            <a:r>
              <a:rPr dirty="0"/>
              <a:t>Visitation</a:t>
            </a:r>
            <a:r>
              <a:rPr spc="-25" dirty="0"/>
              <a:t> </a:t>
            </a:r>
            <a:r>
              <a:rPr spc="-10" dirty="0"/>
              <a:t>School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24457" y="14135848"/>
            <a:ext cx="4855845" cy="4038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GIRL’S</a:t>
            </a:r>
            <a:r>
              <a:rPr sz="2400" spc="7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TOILET</a:t>
            </a:r>
            <a:r>
              <a:rPr sz="2400" spc="7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717073"/>
                </a:solidFill>
                <a:latin typeface="Century Gothic"/>
                <a:cs typeface="Century Gothic"/>
              </a:rPr>
              <a:t>ROOM</a:t>
            </a:r>
            <a:r>
              <a:rPr sz="2400" spc="70" dirty="0">
                <a:solidFill>
                  <a:srgbClr val="717073"/>
                </a:solidFill>
                <a:latin typeface="Century Gothic"/>
                <a:cs typeface="Century Gothic"/>
              </a:rPr>
              <a:t> </a:t>
            </a:r>
            <a:r>
              <a:rPr sz="2400" spc="-10" dirty="0">
                <a:solidFill>
                  <a:srgbClr val="717073"/>
                </a:solidFill>
                <a:latin typeface="Century Gothic"/>
                <a:cs typeface="Century Gothic"/>
              </a:rPr>
              <a:t>RENDERING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15E9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371</Words>
  <Application>Microsoft Office PowerPoint</Application>
  <PresentationFormat>Custom</PresentationFormat>
  <Paragraphs>135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Century Gothic</vt:lpstr>
      <vt:lpstr>Office Theme</vt:lpstr>
      <vt:lpstr>SAINT THOMAS ACADEMY &amp; VISITATION SCHOOL Aquatic Center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SAINT THOMAS ACADEMY &amp; VISITATION SCHOOL Aquatic Center</dc:title>
  <dc:creator>Mike Maxwell</dc:creator>
  <cp:lastModifiedBy>Mike Maxwell</cp:lastModifiedBy>
  <cp:revision>1</cp:revision>
  <dcterms:created xsi:type="dcterms:W3CDTF">2024-01-26T18:14:53Z</dcterms:created>
  <dcterms:modified xsi:type="dcterms:W3CDTF">2024-01-26T18:20:26Z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2024-01-23T00:00:00Z</vt:filetime>
  </property>
  <property fmtid="{D5CDD505-2E9C-101B-9397-08002B2CF9AE}" pid="3" name="Creator">
    <vt:lpwstr>Adobe InDesign 19.1 (Windows)</vt:lpwstr>
  </property>
  <property fmtid="{D5CDD505-2E9C-101B-9397-08002B2CF9AE}" pid="4" name="LastSaved">
    <vt:filetime>2024-01-26T00:00:00Z</vt:filetime>
  </property>
  <property fmtid="{D5CDD505-2E9C-101B-9397-08002B2CF9AE}" pid="5" name="Producer">
    <vt:lpwstr>Adobe PDF Library 17.0</vt:lpwstr>
  </property>
</Properties>
</file>