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7010400" cy="9296400"/>
  <p:embeddedFontLst>
    <p:embeddedFont>
      <p:font typeface="Impact" panose="020B0806030902050204" pitchFamily="34" charset="0"/>
      <p:regular r:id="rId35"/>
    </p:embeddedFont>
    <p:embeddedFont>
      <p:font typeface="Arial Black" panose="020B0A04020102020204" pitchFamily="34" charset="0"/>
      <p:regular r:id="rId36"/>
      <p:bold r:id="rId37"/>
    </p:embeddedFont>
    <p:embeddedFont>
      <p:font typeface="Algerian" panose="04020705040A02060702" pitchFamily="82" charset="0"/>
      <p:regular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Libre Baskerville" panose="020B0604020202020204" charset="0"/>
      <p:regular r:id="rId43"/>
      <p:bold r:id="rId44"/>
      <p:italic r:id="rId45"/>
    </p:embeddedFont>
    <p:embeddedFont>
      <p:font typeface="Verdana" panose="020B0604030504040204" pitchFamily="3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4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font" Target="fonts/font14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font" Target="fonts/font1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1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/>
            </a:lvl1pPr>
          </a:lstStyle>
          <a:p>
            <a:fld id="{FC6A902F-3E94-4767-B03B-88DC022EF523}" type="datetimeFigureOut">
              <a:rPr lang="en-US" smtClean="0"/>
              <a:t>2/21/2020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/>
            </a:lvl1pPr>
          </a:lstStyle>
          <a:p>
            <a:fld id="{A43F28E7-EE15-4ACE-95FA-BE4D71DAB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89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1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51" name="Google Shape;151;p1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59" name="Google Shape;159;p2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68" name="Google Shape;168;p3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75" name="Google Shape;175;p4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87" name="Google Shape;187;p5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02" name="Google Shape;202;p6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12" name="Google Shape;212;p7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1" name="Google Shape;221;p8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30" name="Google Shape;230;p9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p1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39" name="Google Shape;239;p10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p1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48" name="Google Shape;248;p11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57" name="Google Shape;257;p12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1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66" name="Google Shape;266;p13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1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75" name="Google Shape;275;p14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p1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84" name="Google Shape;284;p15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p1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93" name="Google Shape;293;p16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p1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02" name="Google Shape;302;p17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p1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08" name="Google Shape;308;p18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6" name="Google Shape;316;p1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17" name="Google Shape;317;p19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2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26" name="Google Shape;326;p20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p2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5" name="Google Shape;335;p21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" name="Google Shape;343;p2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44" name="Google Shape;344;p22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2" name="Google Shape;352;p2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53" name="Google Shape;353;p23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2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62" name="Google Shape;362;p24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0" name="Google Shape;370;p2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71" name="Google Shape;371;p25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p2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80" name="Google Shape;380;p26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8" name="Google Shape;388;p2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89" name="Google Shape;389;p27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7" name="Google Shape;397;p2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98" name="Google Shape;398;p28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p2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07" name="Google Shape;407;p29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p3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14" name="Google Shape;414;p30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2" name="Google Shape;422;p3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23" name="Google Shape;423;p31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31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2" descr="Brickwork-HD-R1a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 extrusionOk="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  <a:effectLst>
            <a:outerShdw blurRad="101600" dist="152400" dir="438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 extrusionOk="0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4" name="Google Shape;24;p2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 extrusionOk="0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</p:sp>
      <p:sp>
        <p:nvSpPr>
          <p:cNvPr id="25" name="Google Shape;25;p2"/>
          <p:cNvSpPr/>
          <p:nvPr/>
        </p:nvSpPr>
        <p:spPr>
          <a:xfrm rot="-18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 extrusionOk="0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w="8255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 txBox="1">
            <a:spLocks noGrp="1"/>
          </p:cNvSpPr>
          <p:nvPr>
            <p:ph type="ctrTitle"/>
          </p:nvPr>
        </p:nvSpPr>
        <p:spPr>
          <a:xfrm rot="-180000">
            <a:off x="891201" y="662656"/>
            <a:ext cx="9755187" cy="2766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Impact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"/>
          <p:cNvSpPr txBox="1">
            <a:spLocks noGrp="1"/>
          </p:cNvSpPr>
          <p:nvPr>
            <p:ph type="subTitle" idx="1"/>
          </p:nvPr>
        </p:nvSpPr>
        <p:spPr>
          <a:xfrm rot="-180000">
            <a:off x="983062" y="3505209"/>
            <a:ext cx="9755187" cy="550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480"/>
              <a:buNone/>
              <a:defRPr sz="2800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2"/>
          <p:cNvSpPr txBox="1">
            <a:spLocks noGrp="1"/>
          </p:cNvSpPr>
          <p:nvPr>
            <p:ph type="dt" idx="10"/>
          </p:nvPr>
        </p:nvSpPr>
        <p:spPr>
          <a:xfrm rot="-180000">
            <a:off x="4948541" y="4578463"/>
            <a:ext cx="6143653" cy="116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400">
                <a:solidFill>
                  <a:srgbClr val="5C060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"/>
          <p:cNvSpPr txBox="1">
            <a:spLocks noGrp="1"/>
          </p:cNvSpPr>
          <p:nvPr>
            <p:ph type="ftr" idx="11"/>
          </p:nvPr>
        </p:nvSpPr>
        <p:spPr>
          <a:xfrm rot="-180000">
            <a:off x="-5560" y="4883024"/>
            <a:ext cx="4047239" cy="11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"/>
          <p:cNvSpPr txBox="1">
            <a:spLocks noGrp="1"/>
          </p:cNvSpPr>
          <p:nvPr>
            <p:ph type="sldNum" idx="12"/>
          </p:nvPr>
        </p:nvSpPr>
        <p:spPr>
          <a:xfrm rot="-180000">
            <a:off x="9851758" y="3832648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lvl="1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lvl="2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lvl="3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lvl="4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lvl="5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lvl="6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lvl="7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lvl="8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2"/>
          <p:cNvSpPr/>
          <p:nvPr/>
        </p:nvSpPr>
        <p:spPr>
          <a:xfrm rot="-18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dk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"/>
          <p:cNvSpPr txBox="1">
            <a:spLocks noGrp="1"/>
          </p:cNvSpPr>
          <p:nvPr>
            <p:ph type="body" idx="1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body" idx="1"/>
          </p:nvPr>
        </p:nvSpPr>
        <p:spPr>
          <a:xfrm>
            <a:off x="685779" y="4106333"/>
            <a:ext cx="10394729" cy="1273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sz="22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5"/>
          <p:cNvSpPr>
            <a:spLocks noGrp="1"/>
          </p:cNvSpPr>
          <p:nvPr>
            <p:ph type="pic" idx="2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body" idx="3"/>
          </p:nvPr>
        </p:nvSpPr>
        <p:spPr>
          <a:xfrm>
            <a:off x="691840" y="4389287"/>
            <a:ext cx="3310128" cy="98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49" name="Google Shape;49;p5"/>
          <p:cNvSpPr txBox="1">
            <a:spLocks noGrp="1"/>
          </p:cNvSpPr>
          <p:nvPr>
            <p:ph type="body" idx="4"/>
          </p:nvPr>
        </p:nvSpPr>
        <p:spPr>
          <a:xfrm>
            <a:off x="423741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sz="22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5"/>
          <p:cNvSpPr>
            <a:spLocks noGrp="1"/>
          </p:cNvSpPr>
          <p:nvPr>
            <p:ph type="pic" idx="5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body" idx="6"/>
          </p:nvPr>
        </p:nvSpPr>
        <p:spPr>
          <a:xfrm>
            <a:off x="4235999" y="4389286"/>
            <a:ext cx="3310128" cy="9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body" idx="7"/>
          </p:nvPr>
        </p:nvSpPr>
        <p:spPr>
          <a:xfrm>
            <a:off x="7768944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sz="22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5"/>
          <p:cNvSpPr>
            <a:spLocks noGrp="1"/>
          </p:cNvSpPr>
          <p:nvPr>
            <p:ph type="pic" idx="8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9"/>
          </p:nvPr>
        </p:nvSpPr>
        <p:spPr>
          <a:xfrm>
            <a:off x="7768819" y="4389284"/>
            <a:ext cx="3310128" cy="985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 txBox="1"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body" idx="1"/>
          </p:nvPr>
        </p:nvSpPr>
        <p:spPr>
          <a:xfrm>
            <a:off x="5046132" y="685800"/>
            <a:ext cx="6034375" cy="4688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body" idx="2"/>
          </p:nvPr>
        </p:nvSpPr>
        <p:spPr>
          <a:xfrm>
            <a:off x="693642" y="2709052"/>
            <a:ext cx="4126861" cy="266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"/>
          <p:cNvSpPr>
            <a:spLocks noGrp="1"/>
          </p:cNvSpPr>
          <p:nvPr>
            <p:ph type="pic" idx="2"/>
          </p:nvPr>
        </p:nvSpPr>
        <p:spPr>
          <a:xfrm>
            <a:off x="7482362" y="0"/>
            <a:ext cx="3598146" cy="5071533"/>
          </a:xfrm>
          <a:prstGeom prst="rect">
            <a:avLst/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512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448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84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body" idx="1"/>
          </p:nvPr>
        </p:nvSpPr>
        <p:spPr>
          <a:xfrm>
            <a:off x="685801" y="2709052"/>
            <a:ext cx="6345301" cy="236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7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60"/>
              <a:buNone/>
              <a:defRPr sz="26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body" idx="2"/>
          </p:nvPr>
        </p:nvSpPr>
        <p:spPr>
          <a:xfrm>
            <a:off x="685802" y="2861733"/>
            <a:ext cx="5088712" cy="2512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8"/>
          <p:cNvSpPr txBox="1">
            <a:spLocks noGrp="1"/>
          </p:cNvSpPr>
          <p:nvPr>
            <p:ph type="body" idx="3"/>
          </p:nvPr>
        </p:nvSpPr>
        <p:spPr>
          <a:xfrm>
            <a:off x="6218191" y="2063396"/>
            <a:ext cx="4864491" cy="67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60"/>
              <a:buNone/>
              <a:defRPr sz="26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77" name="Google Shape;77;p8"/>
          <p:cNvSpPr txBox="1">
            <a:spLocks noGrp="1"/>
          </p:cNvSpPr>
          <p:nvPr>
            <p:ph type="body" idx="4"/>
          </p:nvPr>
        </p:nvSpPr>
        <p:spPr>
          <a:xfrm>
            <a:off x="5993969" y="2861733"/>
            <a:ext cx="5088713" cy="2512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8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8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8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9"/>
          <p:cNvSpPr txBox="1"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body" idx="2"/>
          </p:nvPr>
        </p:nvSpPr>
        <p:spPr>
          <a:xfrm>
            <a:off x="685802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body" idx="3"/>
          </p:nvPr>
        </p:nvSpPr>
        <p:spPr>
          <a:xfrm>
            <a:off x="4234622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body" idx="4"/>
          </p:nvPr>
        </p:nvSpPr>
        <p:spPr>
          <a:xfrm>
            <a:off x="4234621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9"/>
          <p:cNvSpPr txBox="1">
            <a:spLocks noGrp="1"/>
          </p:cNvSpPr>
          <p:nvPr>
            <p:ph type="body" idx="5"/>
          </p:nvPr>
        </p:nvSpPr>
        <p:spPr>
          <a:xfrm>
            <a:off x="7770380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9"/>
          <p:cNvSpPr txBox="1">
            <a:spLocks noGrp="1"/>
          </p:cNvSpPr>
          <p:nvPr>
            <p:ph type="body" idx="6"/>
          </p:nvPr>
        </p:nvSpPr>
        <p:spPr>
          <a:xfrm>
            <a:off x="7770380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89" name="Google Shape;89;p9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9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0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0"/>
          <p:cNvSpPr txBox="1"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10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0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0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1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1"/>
          <p:cNvSpPr txBox="1">
            <a:spLocks noGrp="1"/>
          </p:cNvSpPr>
          <p:nvPr>
            <p:ph type="body" idx="1"/>
          </p:nvPr>
        </p:nvSpPr>
        <p:spPr>
          <a:xfrm>
            <a:off x="685800" y="2063396"/>
            <a:ext cx="5088714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1"/>
          <p:cNvSpPr txBox="1">
            <a:spLocks noGrp="1"/>
          </p:cNvSpPr>
          <p:nvPr>
            <p:ph type="body" idx="2"/>
          </p:nvPr>
        </p:nvSpPr>
        <p:spPr>
          <a:xfrm>
            <a:off x="5993971" y="2063396"/>
            <a:ext cx="5086538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11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1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1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2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2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2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3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4"/>
          <p:cNvSpPr txBox="1"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mpact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4"/>
          <p:cNvSpPr>
            <a:spLocks noGrp="1"/>
          </p:cNvSpPr>
          <p:nvPr>
            <p:ph type="pic" idx="2"/>
          </p:nvPr>
        </p:nvSpPr>
        <p:spPr>
          <a:xfrm>
            <a:off x="685801" y="685799"/>
            <a:ext cx="10392513" cy="3194903"/>
          </a:xfrm>
          <a:prstGeom prst="rect">
            <a:avLst/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512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448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84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body" idx="1"/>
          </p:nvPr>
        </p:nvSpPr>
        <p:spPr>
          <a:xfrm>
            <a:off x="685780" y="4702923"/>
            <a:ext cx="10394728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4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 txBox="1"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body" idx="1"/>
          </p:nvPr>
        </p:nvSpPr>
        <p:spPr>
          <a:xfrm>
            <a:off x="1550264" y="3610032"/>
            <a:ext cx="8667956" cy="377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body" idx="2"/>
          </p:nvPr>
        </p:nvSpPr>
        <p:spPr>
          <a:xfrm>
            <a:off x="685801" y="4106334"/>
            <a:ext cx="10396882" cy="1268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5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8" name="Google Shape;128;p15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Impact"/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/>
          </a:p>
        </p:txBody>
      </p:sp>
      <p:sp>
        <p:nvSpPr>
          <p:cNvPr id="129" name="Google Shape;129;p15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Impact"/>
              <a:buNone/>
            </a:pPr>
            <a:r>
              <a:rPr lang="en-US" sz="8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 txBox="1"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body" idx="1"/>
          </p:nvPr>
        </p:nvSpPr>
        <p:spPr>
          <a:xfrm>
            <a:off x="685800" y="4247468"/>
            <a:ext cx="10394707" cy="11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body" idx="1"/>
          </p:nvPr>
        </p:nvSpPr>
        <p:spPr>
          <a:xfrm rot="5400000">
            <a:off x="4227558" y="-1478363"/>
            <a:ext cx="3311190" cy="10394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17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7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7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>
            <a:spLocks noGrp="1"/>
          </p:cNvSpPr>
          <p:nvPr>
            <p:ph type="title"/>
          </p:nvPr>
        </p:nvSpPr>
        <p:spPr>
          <a:xfrm rot="5400000">
            <a:off x="7603792" y="1897870"/>
            <a:ext cx="4688785" cy="2264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body" idx="1"/>
          </p:nvPr>
        </p:nvSpPr>
        <p:spPr>
          <a:xfrm rot="5400000">
            <a:off x="2293623" y="-922023"/>
            <a:ext cx="4688785" cy="7904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 descr="Brickwork-HD-R1a.jpg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1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>
          <p:nvSpPr>
            <p:cNvPr id="12" name="Google Shape;12;p1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blipFill rotWithShape="1">
              <a:blip r:embed="rId19">
                <a:alphaModFix/>
              </a:blip>
              <a:stretch>
                <a:fillRect/>
              </a:stretch>
            </a:blipFill>
            <a:ln>
              <a:noFill/>
            </a:ln>
            <a:effectLst>
              <a:outerShdw blurRad="98425" dist="76200" dir="4380000" algn="tl" rotWithShape="0">
                <a:srgbClr val="000000">
                  <a:alpha val="6784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 extrusionOk="0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w="825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34000">
                  <a:schemeClr val="accent1"/>
                </a:gs>
                <a:gs pos="100000">
                  <a:srgbClr val="5C0607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5;p1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 sz="5400" b="0" i="0" u="none" strike="noStrike" cap="non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4318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914400" marR="0" lvl="1" indent="-41148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1371600" marR="0" lvl="2" indent="-39116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1828800" marR="0" lvl="3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2286000" marR="0" lvl="4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2743200" marR="0" lvl="5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3200400" marR="0" lvl="6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3657600" marR="0" lvl="7" indent="-37084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4114800" marR="0" lvl="8" indent="-37084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7" name="Google Shape;17;p1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9" name="Google Shape;19;p1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>
            <a:spLocks noGrp="1"/>
          </p:cNvSpPr>
          <p:nvPr>
            <p:ph type="ctrTitle"/>
          </p:nvPr>
        </p:nvSpPr>
        <p:spPr>
          <a:xfrm rot="-180000">
            <a:off x="891201" y="662656"/>
            <a:ext cx="9755187" cy="2766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Impact"/>
              <a:buNone/>
            </a:pPr>
            <a:r>
              <a:rPr lang="en-US"/>
              <a:t>WILLMAR CARDINALS NORDIC SKI BANQUET</a:t>
            </a:r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subTitle" idx="1"/>
          </p:nvPr>
        </p:nvSpPr>
        <p:spPr>
          <a:xfrm rot="-180000">
            <a:off x="983062" y="3505209"/>
            <a:ext cx="9755187" cy="550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480"/>
              <a:buNone/>
            </a:pPr>
            <a:r>
              <a:rPr lang="en-US"/>
              <a:t>SUNDAY, FEBRUARY 23</a:t>
            </a:r>
            <a:r>
              <a:rPr lang="en-US" baseline="30000"/>
              <a:t>RD</a:t>
            </a:r>
            <a:r>
              <a:rPr lang="en-US"/>
              <a:t>, 2020</a:t>
            </a:r>
            <a:endParaRPr/>
          </a:p>
        </p:txBody>
      </p:sp>
      <p:pic>
        <p:nvPicPr>
          <p:cNvPr id="155" name="Google Shape;155;p19" descr="C:\Users\haugenb\Google Drive\2015 Senior Pictures\1 Cardinal He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491" y="3682562"/>
            <a:ext cx="1943100" cy="17655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>
            <a:spLocks noGrp="1"/>
          </p:cNvSpPr>
          <p:nvPr>
            <p:ph type="title"/>
          </p:nvPr>
        </p:nvSpPr>
        <p:spPr>
          <a:xfrm>
            <a:off x="662049" y="268941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</a:pPr>
            <a:r>
              <a:rPr lang="en-US"/>
              <a:t>NORDIC SKI TEAM 2019-2020</a:t>
            </a:r>
            <a:endParaRPr/>
          </a:p>
        </p:txBody>
      </p:sp>
      <p:pic>
        <p:nvPicPr>
          <p:cNvPr id="162" name="Google Shape;162;p2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006726" y="1420906"/>
            <a:ext cx="5707528" cy="4280647"/>
          </a:xfrm>
          <a:prstGeom prst="rect">
            <a:avLst/>
          </a:prstGeom>
          <a:noFill/>
          <a:ln w="190500" cap="sq" cmpd="sng">
            <a:solidFill>
              <a:srgbClr val="C8C6BD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bl" rotWithShape="0">
              <a:srgbClr val="000000">
                <a:alpha val="42745"/>
              </a:srgbClr>
            </a:outerShdw>
          </a:effectLst>
        </p:spPr>
      </p:pic>
      <p:pic>
        <p:nvPicPr>
          <p:cNvPr id="163" name="Google Shape;163;p20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7017" y="2476758"/>
            <a:ext cx="1943100" cy="17655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64" name="Google Shape;164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9462627" y="2402922"/>
            <a:ext cx="1638042" cy="17857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1"/>
          <p:cNvSpPr txBox="1">
            <a:spLocks noGrp="1"/>
          </p:cNvSpPr>
          <p:nvPr>
            <p:ph type="title"/>
          </p:nvPr>
        </p:nvSpPr>
        <p:spPr>
          <a:xfrm>
            <a:off x="685801" y="228600"/>
            <a:ext cx="10396902" cy="847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lgerian"/>
              <a:buNone/>
            </a:pPr>
            <a:r>
              <a:rPr lang="en-US" sz="4400" b="1" dirty="0">
                <a:solidFill>
                  <a:srgbClr val="FF0000"/>
                </a:solidFill>
                <a:latin typeface="Algerian"/>
                <a:ea typeface="Algerian"/>
                <a:cs typeface="Algerian"/>
                <a:sym typeface="Algerian"/>
              </a:rPr>
              <a:t>WILLMAR</a:t>
            </a:r>
            <a:r>
              <a:rPr lang="en-US" sz="4400" b="1" dirty="0">
                <a:latin typeface="Algerian"/>
                <a:ea typeface="Algerian"/>
                <a:cs typeface="Algerian"/>
                <a:sym typeface="Algerian"/>
              </a:rPr>
              <a:t> </a:t>
            </a:r>
            <a:r>
              <a:rPr lang="en-US" sz="4400" b="1" dirty="0">
                <a:solidFill>
                  <a:schemeClr val="dk1"/>
                </a:solidFill>
                <a:latin typeface="Algerian"/>
                <a:ea typeface="Algerian"/>
                <a:cs typeface="Algerian"/>
                <a:sym typeface="Algerian"/>
              </a:rPr>
              <a:t>STANDS FOR:</a:t>
            </a:r>
            <a:endParaRPr sz="4400" b="1" dirty="0">
              <a:solidFill>
                <a:schemeClr val="dk1"/>
              </a:solidFill>
              <a:latin typeface="Algerian"/>
              <a:ea typeface="Algerian"/>
              <a:cs typeface="Algerian"/>
              <a:sym typeface="Algerian"/>
            </a:endParaRPr>
          </a:p>
        </p:txBody>
      </p:sp>
      <p:sp>
        <p:nvSpPr>
          <p:cNvPr id="171" name="Google Shape;171;p21"/>
          <p:cNvSpPr txBox="1">
            <a:spLocks noGrp="1"/>
          </p:cNvSpPr>
          <p:nvPr>
            <p:ph type="body" idx="1"/>
          </p:nvPr>
        </p:nvSpPr>
        <p:spPr>
          <a:xfrm>
            <a:off x="295835" y="1075764"/>
            <a:ext cx="11282083" cy="482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840"/>
              <a:buNone/>
            </a:pPr>
            <a:r>
              <a:rPr lang="en-US" sz="2000" b="1" dirty="0">
                <a:solidFill>
                  <a:srgbClr val="FF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</a:t>
            </a:r>
            <a:r>
              <a:rPr lang="en-US" sz="2000" b="1" dirty="0">
                <a:latin typeface="Libre Baskerville"/>
                <a:ea typeface="Libre Baskerville"/>
                <a:cs typeface="Libre Baskerville"/>
                <a:sym typeface="Libre Baskerville"/>
              </a:rPr>
              <a:t>ORKING HARD BY GIVING YOUR BEST EFFORT AT ALL TIMES.</a:t>
            </a: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</a:pPr>
            <a:r>
              <a:rPr lang="en-US" sz="2000" b="1" dirty="0">
                <a:solidFill>
                  <a:srgbClr val="FF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000" b="1" dirty="0">
                <a:latin typeface="Libre Baskerville"/>
                <a:ea typeface="Libre Baskerville"/>
                <a:cs typeface="Libre Baskerville"/>
                <a:sym typeface="Libre Baskerville"/>
              </a:rPr>
              <a:t>NVOLVE YOUR TEAMMATES BY CHEERING THEM ON.</a:t>
            </a: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</a:pPr>
            <a:r>
              <a:rPr lang="en-US" sz="2000" b="1" dirty="0">
                <a:solidFill>
                  <a:srgbClr val="FF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</a:t>
            </a:r>
            <a:r>
              <a:rPr lang="en-US" sz="2000" b="1" dirty="0">
                <a:latin typeface="Libre Baskerville"/>
                <a:ea typeface="Libre Baskerville"/>
                <a:cs typeface="Libre Baskerville"/>
                <a:sym typeface="Libre Baskerville"/>
              </a:rPr>
              <a:t>IFE LESSONS ARE LEARNED THROUGH DIGNITY, INTEGRITY, AND GRACE</a:t>
            </a: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</a:pPr>
            <a:r>
              <a:rPr lang="en-US" sz="2000" b="1" dirty="0">
                <a:solidFill>
                  <a:srgbClr val="FF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</a:t>
            </a:r>
            <a:r>
              <a:rPr lang="en-US" sz="2000" b="1" dirty="0">
                <a:latin typeface="Libre Baskerville"/>
                <a:ea typeface="Libre Baskerville"/>
                <a:cs typeface="Libre Baskerville"/>
                <a:sym typeface="Libre Baskerville"/>
              </a:rPr>
              <a:t>OVE THE SPORT.</a:t>
            </a: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</a:pPr>
            <a:r>
              <a:rPr lang="en-US" sz="2000" b="1" dirty="0">
                <a:solidFill>
                  <a:srgbClr val="FF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</a:t>
            </a:r>
            <a:r>
              <a:rPr lang="en-US" sz="2000" b="1" dirty="0">
                <a:latin typeface="Libre Baskerville"/>
                <a:ea typeface="Libre Baskerville"/>
                <a:cs typeface="Libre Baskerville"/>
                <a:sym typeface="Libre Baskerville"/>
              </a:rPr>
              <a:t>ENTALLY PUSH YOURSELF TO DO BETTER, TO BE BETTER, AND TO OVERCOME DEFEAT.</a:t>
            </a: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</a:pPr>
            <a:r>
              <a:rPr lang="en-US" sz="2000" b="1" dirty="0">
                <a:solidFill>
                  <a:srgbClr val="FF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</a:t>
            </a:r>
            <a:r>
              <a:rPr lang="en-US" sz="2000" b="1" dirty="0">
                <a:latin typeface="Libre Baskerville"/>
                <a:ea typeface="Libre Baskerville"/>
                <a:cs typeface="Libre Baskerville"/>
                <a:sym typeface="Libre Baskerville"/>
              </a:rPr>
              <a:t>TTITUDE BY KEEPING YOURSELF POSITIVE.</a:t>
            </a:r>
            <a:endParaRPr sz="2000" dirty="0"/>
          </a:p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</a:pPr>
            <a:r>
              <a:rPr lang="en-US" sz="2000" b="1" dirty="0">
                <a:solidFill>
                  <a:srgbClr val="FF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</a:t>
            </a:r>
            <a:r>
              <a:rPr lang="en-US" sz="2000" b="1" dirty="0">
                <a:latin typeface="Libre Baskerville"/>
                <a:ea typeface="Libre Baskerville"/>
                <a:cs typeface="Libre Baskerville"/>
                <a:sym typeface="Libre Baskerville"/>
              </a:rPr>
              <a:t>EPRESENT THE RED BY RESPECTING YOURSELF AND OTHERS.</a:t>
            </a:r>
            <a:endParaRPr sz="2000" dirty="0"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</a:pPr>
            <a:r>
              <a:rPr lang="en-US"/>
              <a:t>WELCOME</a:t>
            </a:r>
            <a:endParaRPr/>
          </a:p>
        </p:txBody>
      </p:sp>
      <p:sp>
        <p:nvSpPr>
          <p:cNvPr id="178" name="Google Shape;178;p22"/>
          <p:cNvSpPr txBox="1">
            <a:spLocks noGrp="1"/>
          </p:cNvSpPr>
          <p:nvPr>
            <p:ph type="body" idx="1"/>
          </p:nvPr>
        </p:nvSpPr>
        <p:spPr>
          <a:xfrm>
            <a:off x="2424661" y="1929621"/>
            <a:ext cx="185258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20"/>
              <a:buNone/>
            </a:pPr>
            <a:r>
              <a:rPr lang="en-US"/>
              <a:t>COACH HAUGEN</a:t>
            </a:r>
            <a:endParaRPr/>
          </a:p>
        </p:txBody>
      </p:sp>
      <p:pic>
        <p:nvPicPr>
          <p:cNvPr id="179" name="Google Shape;179;p2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41843" t="23147" r="30533" b="45900"/>
          <a:stretch/>
        </p:blipFill>
        <p:spPr>
          <a:xfrm>
            <a:off x="685801" y="1837765"/>
            <a:ext cx="1893382" cy="3181986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80" name="Google Shape;180;p22"/>
          <p:cNvSpPr txBox="1">
            <a:spLocks noGrp="1"/>
          </p:cNvSpPr>
          <p:nvPr>
            <p:ph type="body" idx="4"/>
          </p:nvPr>
        </p:nvSpPr>
        <p:spPr>
          <a:xfrm>
            <a:off x="6379042" y="1923681"/>
            <a:ext cx="1698067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20"/>
              <a:buNone/>
            </a:pPr>
            <a:r>
              <a:rPr lang="en-US"/>
              <a:t>COACH ERICKSON</a:t>
            </a:r>
            <a:endParaRPr/>
          </a:p>
        </p:txBody>
      </p:sp>
      <p:pic>
        <p:nvPicPr>
          <p:cNvPr id="181" name="Google Shape;181;p22"/>
          <p:cNvPicPr preferRelativeResize="0">
            <a:picLocks noGrp="1"/>
          </p:cNvPicPr>
          <p:nvPr>
            <p:ph type="pic" idx="5"/>
          </p:nvPr>
        </p:nvPicPr>
        <p:blipFill rotWithShape="1">
          <a:blip r:embed="rId4">
            <a:alphaModFix/>
          </a:blip>
          <a:srcRect l="25850" t="9954" r="63181" b="67837"/>
          <a:stretch/>
        </p:blipFill>
        <p:spPr>
          <a:xfrm>
            <a:off x="4325265" y="1950928"/>
            <a:ext cx="2005761" cy="3045791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82" name="Google Shape;182;p22"/>
          <p:cNvSpPr txBox="1">
            <a:spLocks noGrp="1"/>
          </p:cNvSpPr>
          <p:nvPr>
            <p:ph type="body" idx="7"/>
          </p:nvPr>
        </p:nvSpPr>
        <p:spPr>
          <a:xfrm>
            <a:off x="9656180" y="1923681"/>
            <a:ext cx="1600847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20"/>
              <a:buNone/>
            </a:pPr>
            <a:r>
              <a:rPr lang="en-US"/>
              <a:t>COACH LARSEN</a:t>
            </a:r>
            <a:endParaRPr/>
          </a:p>
        </p:txBody>
      </p:sp>
      <p:pic>
        <p:nvPicPr>
          <p:cNvPr id="183" name="Google Shape;183;p22"/>
          <p:cNvPicPr preferRelativeResize="0">
            <a:picLocks noGrp="1"/>
          </p:cNvPicPr>
          <p:nvPr>
            <p:ph type="pic" idx="8"/>
          </p:nvPr>
        </p:nvPicPr>
        <p:blipFill rotWithShape="1">
          <a:blip r:embed="rId4">
            <a:alphaModFix/>
          </a:blip>
          <a:srcRect l="5388" t="19049" r="84455" b="53576"/>
          <a:stretch/>
        </p:blipFill>
        <p:spPr>
          <a:xfrm>
            <a:off x="8077108" y="1877247"/>
            <a:ext cx="1579071" cy="3193154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 txBox="1">
            <a:spLocks noGrp="1"/>
          </p:cNvSpPr>
          <p:nvPr>
            <p:ph type="title"/>
          </p:nvPr>
        </p:nvSpPr>
        <p:spPr>
          <a:xfrm>
            <a:off x="685801" y="396213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</a:pPr>
            <a:r>
              <a:rPr lang="en-US"/>
              <a:t>2019-2020 CAPTAINS</a:t>
            </a:r>
            <a:endParaRPr/>
          </a:p>
        </p:txBody>
      </p:sp>
      <p:sp>
        <p:nvSpPr>
          <p:cNvPr id="190" name="Google Shape;190;p23"/>
          <p:cNvSpPr txBox="1">
            <a:spLocks noGrp="1"/>
          </p:cNvSpPr>
          <p:nvPr>
            <p:ph type="body" idx="1"/>
          </p:nvPr>
        </p:nvSpPr>
        <p:spPr>
          <a:xfrm>
            <a:off x="685801" y="3380828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20"/>
              <a:buNone/>
            </a:pPr>
            <a:r>
              <a:rPr lang="en-US"/>
              <a:t>DANIEL HALVORSON</a:t>
            </a:r>
            <a:endParaRPr/>
          </a:p>
        </p:txBody>
      </p:sp>
      <p:pic>
        <p:nvPicPr>
          <p:cNvPr id="191" name="Google Shape;191;p2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70686" t="22058" r="19158" b="60067"/>
          <a:stretch/>
        </p:blipFill>
        <p:spPr>
          <a:xfrm>
            <a:off x="1598700" y="1549634"/>
            <a:ext cx="1496407" cy="1975260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92" name="Google Shape;192;p23"/>
          <p:cNvSpPr txBox="1">
            <a:spLocks noGrp="1"/>
          </p:cNvSpPr>
          <p:nvPr>
            <p:ph type="body" idx="3"/>
          </p:nvPr>
        </p:nvSpPr>
        <p:spPr>
          <a:xfrm>
            <a:off x="691840" y="3957091"/>
            <a:ext cx="3310128" cy="141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/>
              <a:t>SENIOR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/>
              <a:t>LIKE TO SKI IN COLLEGE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/>
              <a:t>U OF M, PURDUE, NDSU, IOWA ST, OR MIT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/>
              <a:t>AEROSPACE ENGINEERING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endParaRPr/>
          </a:p>
        </p:txBody>
      </p:sp>
      <p:sp>
        <p:nvSpPr>
          <p:cNvPr id="193" name="Google Shape;193;p23"/>
          <p:cNvSpPr txBox="1">
            <a:spLocks noGrp="1"/>
          </p:cNvSpPr>
          <p:nvPr>
            <p:ph type="body" idx="4"/>
          </p:nvPr>
        </p:nvSpPr>
        <p:spPr>
          <a:xfrm>
            <a:off x="4235999" y="3380828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20"/>
              <a:buNone/>
            </a:pPr>
            <a:r>
              <a:rPr lang="en-US"/>
              <a:t>WILL TROCHLIL</a:t>
            </a:r>
            <a:endParaRPr/>
          </a:p>
        </p:txBody>
      </p:sp>
      <p:pic>
        <p:nvPicPr>
          <p:cNvPr id="194" name="Google Shape;194;p23"/>
          <p:cNvPicPr preferRelativeResize="0">
            <a:picLocks noGrp="1"/>
          </p:cNvPicPr>
          <p:nvPr>
            <p:ph type="pic" idx="5"/>
          </p:nvPr>
        </p:nvPicPr>
        <p:blipFill rotWithShape="1">
          <a:blip r:embed="rId3">
            <a:alphaModFix/>
          </a:blip>
          <a:srcRect l="34119" t="16673" r="55724" b="67620"/>
          <a:stretch/>
        </p:blipFill>
        <p:spPr>
          <a:xfrm>
            <a:off x="5039025" y="1548178"/>
            <a:ext cx="1704076" cy="1976716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95" name="Google Shape;195;p23"/>
          <p:cNvSpPr txBox="1">
            <a:spLocks noGrp="1"/>
          </p:cNvSpPr>
          <p:nvPr>
            <p:ph type="body" idx="6"/>
          </p:nvPr>
        </p:nvSpPr>
        <p:spPr>
          <a:xfrm>
            <a:off x="4235999" y="3957090"/>
            <a:ext cx="3310128" cy="141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/>
              <a:t>SENIOR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/>
              <a:t>COLLEGE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/>
              <a:t>COMPUTER SCIENCE</a:t>
            </a:r>
            <a:endParaRPr/>
          </a:p>
        </p:txBody>
      </p:sp>
      <p:sp>
        <p:nvSpPr>
          <p:cNvPr id="196" name="Google Shape;196;p23"/>
          <p:cNvSpPr txBox="1">
            <a:spLocks noGrp="1"/>
          </p:cNvSpPr>
          <p:nvPr>
            <p:ph type="body" idx="7"/>
          </p:nvPr>
        </p:nvSpPr>
        <p:spPr>
          <a:xfrm>
            <a:off x="7725077" y="3427109"/>
            <a:ext cx="3310128" cy="529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520"/>
              <a:buNone/>
            </a:pPr>
            <a:r>
              <a:rPr lang="en-US"/>
              <a:t>PARKER COOK</a:t>
            </a:r>
            <a:endParaRPr/>
          </a:p>
        </p:txBody>
      </p:sp>
      <p:pic>
        <p:nvPicPr>
          <p:cNvPr id="197" name="Google Shape;197;p23"/>
          <p:cNvPicPr preferRelativeResize="0">
            <a:picLocks noGrp="1"/>
          </p:cNvPicPr>
          <p:nvPr>
            <p:ph type="pic" idx="8"/>
          </p:nvPr>
        </p:nvPicPr>
        <p:blipFill rotWithShape="1">
          <a:blip r:embed="rId4">
            <a:alphaModFix/>
          </a:blip>
          <a:srcRect l="56169" t="21960" r="25144" b="62342"/>
          <a:stretch/>
        </p:blipFill>
        <p:spPr>
          <a:xfrm>
            <a:off x="8589223" y="1548178"/>
            <a:ext cx="1581837" cy="1994497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98" name="Google Shape;198;p23"/>
          <p:cNvSpPr txBox="1">
            <a:spLocks noGrp="1"/>
          </p:cNvSpPr>
          <p:nvPr>
            <p:ph type="body" idx="9"/>
          </p:nvPr>
        </p:nvSpPr>
        <p:spPr>
          <a:xfrm>
            <a:off x="7768819" y="3957090"/>
            <a:ext cx="3310128" cy="141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/>
              <a:t>SENIOR</a:t>
            </a:r>
            <a:endParaRPr/>
          </a:p>
          <a:p>
            <a:pPr marL="0" lvl="0" indent="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/>
              <a:t>RIDGEWATER THEN MANKATO</a:t>
            </a:r>
            <a:endParaRPr/>
          </a:p>
          <a:p>
            <a:pPr marL="0" lvl="0" indent="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/>
              <a:t>LAW ENFORCEMENT</a:t>
            </a:r>
            <a:endParaRPr/>
          </a:p>
          <a:p>
            <a:pPr marL="0" lvl="0" indent="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US"/>
              <a:t>WOULD LIKE TO BE PART OF THE FBI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4"/>
          <p:cNvSpPr txBox="1">
            <a:spLocks noGrp="1"/>
          </p:cNvSpPr>
          <p:nvPr>
            <p:ph type="title"/>
          </p:nvPr>
        </p:nvSpPr>
        <p:spPr>
          <a:xfrm>
            <a:off x="1604814" y="242047"/>
            <a:ext cx="4126860" cy="672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AWARDS</a:t>
            </a:r>
            <a:endParaRPr/>
          </a:p>
        </p:txBody>
      </p:sp>
      <p:pic>
        <p:nvPicPr>
          <p:cNvPr id="205" name="Google Shape;205;p2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24358" b="12368"/>
          <a:stretch/>
        </p:blipFill>
        <p:spPr>
          <a:xfrm>
            <a:off x="6642846" y="2427196"/>
            <a:ext cx="4787609" cy="22725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292929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28000" endPos="28000" dist="5000" dir="5400000" sy="-100000" algn="bl" rotWithShape="0"/>
          </a:effectLst>
        </p:spPr>
      </p:pic>
      <p:sp>
        <p:nvSpPr>
          <p:cNvPr id="206" name="Google Shape;206;p24"/>
          <p:cNvSpPr txBox="1">
            <a:spLocks noGrp="1"/>
          </p:cNvSpPr>
          <p:nvPr>
            <p:ph type="body" idx="2"/>
          </p:nvPr>
        </p:nvSpPr>
        <p:spPr>
          <a:xfrm>
            <a:off x="693641" y="1156448"/>
            <a:ext cx="5949205" cy="401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2000" b="1" cap="none" dirty="0">
                <a:latin typeface="Libre Baskerville"/>
                <a:ea typeface="Libre Baskerville"/>
                <a:cs typeface="Libre Baskerville"/>
                <a:sym typeface="Libre Baskerville"/>
              </a:rPr>
              <a:t>Team Awards</a:t>
            </a:r>
            <a:endParaRPr sz="2000" dirty="0"/>
          </a:p>
          <a:p>
            <a:pPr marL="342900" lvl="0" indent="-342900" algn="l" rtl="0">
              <a:lnSpc>
                <a:spcPct val="80000"/>
              </a:lnSpc>
              <a:spcBef>
                <a:spcPts val="1212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2000" b="1" cap="none" dirty="0">
                <a:latin typeface="Libre Baskerville"/>
                <a:ea typeface="Libre Baskerville"/>
                <a:cs typeface="Libre Baskerville"/>
                <a:sym typeface="Libre Baskerville"/>
              </a:rPr>
              <a:t>Coaches Awards</a:t>
            </a:r>
            <a:endParaRPr sz="2000" dirty="0"/>
          </a:p>
          <a:p>
            <a:pPr marL="342900" lvl="0" indent="-342900" algn="l" rtl="0">
              <a:lnSpc>
                <a:spcPct val="80000"/>
              </a:lnSpc>
              <a:spcBef>
                <a:spcPts val="1212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2000" b="1" cap="none" dirty="0">
                <a:latin typeface="Libre Baskerville"/>
                <a:ea typeface="Libre Baskerville"/>
                <a:cs typeface="Libre Baskerville"/>
                <a:sym typeface="Libre Baskerville"/>
              </a:rPr>
              <a:t>CLC Senior Scholar Athlete (3.4)</a:t>
            </a:r>
            <a:endParaRPr sz="2000" dirty="0"/>
          </a:p>
          <a:p>
            <a:pPr marL="342900" lvl="0" indent="-342900" algn="l" rtl="0">
              <a:lnSpc>
                <a:spcPct val="80000"/>
              </a:lnSpc>
              <a:spcBef>
                <a:spcPts val="1212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2000" b="1" cap="none" dirty="0">
                <a:latin typeface="Libre Baskerville"/>
                <a:ea typeface="Libre Baskerville"/>
                <a:cs typeface="Libre Baskerville"/>
                <a:sym typeface="Libre Baskerville"/>
              </a:rPr>
              <a:t>Section Team All State Academic</a:t>
            </a:r>
            <a:endParaRPr sz="2000" cap="none" dirty="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1212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2000" b="1" cap="none" dirty="0">
                <a:latin typeface="Libre Baskerville"/>
                <a:ea typeface="Libre Baskerville"/>
                <a:cs typeface="Libre Baskerville"/>
                <a:sym typeface="Libre Baskerville"/>
              </a:rPr>
              <a:t>Section Senior Academic Award (3.9)</a:t>
            </a:r>
            <a:endParaRPr sz="2000" dirty="0"/>
          </a:p>
          <a:p>
            <a:pPr marL="342900" lvl="0" indent="-342900" algn="l" rtl="0">
              <a:lnSpc>
                <a:spcPct val="80000"/>
              </a:lnSpc>
              <a:spcBef>
                <a:spcPts val="1212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2000" b="1" cap="none" dirty="0">
                <a:latin typeface="Libre Baskerville"/>
                <a:ea typeface="Libre Baskerville"/>
                <a:cs typeface="Libre Baskerville"/>
                <a:sym typeface="Libre Baskerville"/>
              </a:rPr>
              <a:t>Varsity Letters/Participation Awards </a:t>
            </a:r>
            <a:endParaRPr sz="2000" cap="none" dirty="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1212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2000" b="1" cap="none" dirty="0">
                <a:latin typeface="Libre Baskerville"/>
                <a:ea typeface="Libre Baskerville"/>
                <a:cs typeface="Libre Baskerville"/>
                <a:sym typeface="Libre Baskerville"/>
              </a:rPr>
              <a:t>Stat Book/Pictures - Online in color</a:t>
            </a:r>
            <a:endParaRPr sz="2000" dirty="0"/>
          </a:p>
          <a:p>
            <a:pPr marL="342900" lvl="0" indent="-342900" algn="l" rtl="0">
              <a:lnSpc>
                <a:spcPct val="80000"/>
              </a:lnSpc>
              <a:spcBef>
                <a:spcPts val="1212"/>
              </a:spcBef>
              <a:spcAft>
                <a:spcPts val="0"/>
              </a:spcAft>
              <a:buClr>
                <a:schemeClr val="lt2"/>
              </a:buClr>
              <a:buSzPts val="3060"/>
              <a:buFont typeface="Noto Sans Symbols"/>
              <a:buChar char="○"/>
            </a:pPr>
            <a:r>
              <a:rPr lang="en-US" sz="2000" b="1" cap="none" dirty="0">
                <a:latin typeface="Libre Baskerville"/>
                <a:ea typeface="Libre Baskerville"/>
                <a:cs typeface="Libre Baskerville"/>
                <a:sym typeface="Libre Baskerville"/>
              </a:rPr>
              <a:t>Slide </a:t>
            </a:r>
            <a:r>
              <a:rPr lang="en-US" sz="2000" b="1" cap="none" dirty="0" smtClean="0">
                <a:latin typeface="Libre Baskerville"/>
                <a:ea typeface="Libre Baskerville"/>
                <a:cs typeface="Libre Baskerville"/>
                <a:sym typeface="Libre Baskerville"/>
              </a:rPr>
              <a:t>Show</a:t>
            </a:r>
            <a:endParaRPr sz="2000" cap="none" dirty="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207" name="Google Shape;207;p24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5717" y="4457701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8" name="Google Shape;208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8480532" y="174491"/>
            <a:ext cx="1375842" cy="21833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5"/>
          <p:cNvSpPr txBox="1">
            <a:spLocks noGrp="1"/>
          </p:cNvSpPr>
          <p:nvPr>
            <p:ph type="title"/>
          </p:nvPr>
        </p:nvSpPr>
        <p:spPr>
          <a:xfrm>
            <a:off x="693643" y="685800"/>
            <a:ext cx="4126860" cy="672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 dirty="0"/>
              <a:t>ADELINE ENGAN</a:t>
            </a:r>
            <a:endParaRPr dirty="0"/>
          </a:p>
        </p:txBody>
      </p:sp>
      <p:pic>
        <p:nvPicPr>
          <p:cNvPr id="215" name="Google Shape;215;p2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 rot="1060993">
            <a:off x="7186496" y="726142"/>
            <a:ext cx="3126021" cy="4689475"/>
          </a:xfrm>
          <a:prstGeom prst="rect">
            <a:avLst/>
          </a:prstGeom>
          <a:noFill/>
          <a:ln w="190500" cap="sq" cmpd="sng">
            <a:solidFill>
              <a:srgbClr val="C8C6BD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bl" rotWithShape="0">
              <a:srgbClr val="000000">
                <a:alpha val="42745"/>
              </a:srgbClr>
            </a:outerShdw>
          </a:effectLst>
        </p:spPr>
      </p:pic>
      <p:sp>
        <p:nvSpPr>
          <p:cNvPr id="216" name="Google Shape;216;p25"/>
          <p:cNvSpPr txBox="1">
            <a:spLocks noGrp="1"/>
          </p:cNvSpPr>
          <p:nvPr>
            <p:ph type="body" idx="2"/>
          </p:nvPr>
        </p:nvSpPr>
        <p:spPr>
          <a:xfrm>
            <a:off x="693642" y="1358154"/>
            <a:ext cx="5492005" cy="36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ROOKIE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12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JH CHAMPIONSHIP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PARTICIPATION AWARD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17" name="Google Shape;217;p25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3641" y="4659407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 txBox="1">
            <a:spLocks noGrp="1"/>
          </p:cNvSpPr>
          <p:nvPr>
            <p:ph type="title"/>
          </p:nvPr>
        </p:nvSpPr>
        <p:spPr>
          <a:xfrm>
            <a:off x="6098668" y="383241"/>
            <a:ext cx="4126860" cy="76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COURTNEY SCHIESSER</a:t>
            </a:r>
            <a:endParaRPr/>
          </a:p>
        </p:txBody>
      </p:sp>
      <p:pic>
        <p:nvPicPr>
          <p:cNvPr id="224" name="Google Shape;224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91854" y="383241"/>
            <a:ext cx="3476733" cy="5215101"/>
          </a:xfrm>
          <a:prstGeom prst="ellipse">
            <a:avLst/>
          </a:prstGeom>
          <a:noFill/>
          <a:ln>
            <a:noFill/>
          </a:ln>
        </p:spPr>
      </p:pic>
      <p:sp>
        <p:nvSpPr>
          <p:cNvPr id="225" name="Google Shape;225;p26"/>
          <p:cNvSpPr txBox="1">
            <a:spLocks noGrp="1"/>
          </p:cNvSpPr>
          <p:nvPr>
            <p:ph type="body" idx="2"/>
          </p:nvPr>
        </p:nvSpPr>
        <p:spPr>
          <a:xfrm>
            <a:off x="5150225" y="1250577"/>
            <a:ext cx="6023746" cy="4009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ROOKIE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8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JH CHAMPIONSHIP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MOST AMAZING RACE-JH CHAMPIONSHIP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PARTICIPATION AWARD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/>
          </a:p>
        </p:txBody>
      </p:sp>
      <p:pic>
        <p:nvPicPr>
          <p:cNvPr id="226" name="Google Shape;226;p26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33002" y="4371547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7"/>
          <p:cNvSpPr txBox="1">
            <a:spLocks noGrp="1"/>
          </p:cNvSpPr>
          <p:nvPr>
            <p:ph type="title"/>
          </p:nvPr>
        </p:nvSpPr>
        <p:spPr>
          <a:xfrm>
            <a:off x="1725357" y="356011"/>
            <a:ext cx="4126860" cy="672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ANNIE MATHISON</a:t>
            </a:r>
            <a:endParaRPr/>
          </a:p>
        </p:txBody>
      </p:sp>
      <p:pic>
        <p:nvPicPr>
          <p:cNvPr id="233" name="Google Shape;233;p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47251" t="19207" r="12413" b="5617"/>
          <a:stretch/>
        </p:blipFill>
        <p:spPr>
          <a:xfrm rot="10800000">
            <a:off x="7422771" y="356011"/>
            <a:ext cx="3590370" cy="5018575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sp>
        <p:nvSpPr>
          <p:cNvPr id="234" name="Google Shape;234;p27"/>
          <p:cNvSpPr txBox="1">
            <a:spLocks noGrp="1"/>
          </p:cNvSpPr>
          <p:nvPr>
            <p:ph type="body" idx="2"/>
          </p:nvPr>
        </p:nvSpPr>
        <p:spPr>
          <a:xfrm>
            <a:off x="693642" y="1169894"/>
            <a:ext cx="6190291" cy="4204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SECOND YEAR SKIER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5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JH CHAMPIONSHIP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MOST IMPROVED</a:t>
            </a:r>
            <a:endParaRPr/>
          </a:p>
          <a:p>
            <a:pPr marL="2571750" lvl="5" indent="-2857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JV CLC CLASSIC RACE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PARTICIPATION AWARD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/>
          </a:p>
        </p:txBody>
      </p:sp>
      <p:pic>
        <p:nvPicPr>
          <p:cNvPr id="235" name="Google Shape;235;p27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3642" y="4659407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8"/>
          <p:cNvSpPr txBox="1">
            <a:spLocks noGrp="1"/>
          </p:cNvSpPr>
          <p:nvPr>
            <p:ph type="title"/>
          </p:nvPr>
        </p:nvSpPr>
        <p:spPr>
          <a:xfrm>
            <a:off x="3901034" y="158003"/>
            <a:ext cx="4126860" cy="712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ELIZABETH HAUGEN</a:t>
            </a:r>
            <a:endParaRPr/>
          </a:p>
        </p:txBody>
      </p:sp>
      <p:pic>
        <p:nvPicPr>
          <p:cNvPr id="242" name="Google Shape;242;p2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74717" y="514350"/>
            <a:ext cx="3260911" cy="4891368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5000" dist="50800" dir="12900000" kx="195000" ky="145000" algn="tl" rotWithShape="0">
              <a:srgbClr val="000000">
                <a:alpha val="29803"/>
              </a:srgbClr>
            </a:outerShdw>
          </a:effectLst>
        </p:spPr>
      </p:pic>
      <p:sp>
        <p:nvSpPr>
          <p:cNvPr id="243" name="Google Shape;243;p28"/>
          <p:cNvSpPr txBox="1">
            <a:spLocks noGrp="1"/>
          </p:cNvSpPr>
          <p:nvPr>
            <p:ph type="body" idx="2"/>
          </p:nvPr>
        </p:nvSpPr>
        <p:spPr>
          <a:xfrm>
            <a:off x="4733365" y="870698"/>
            <a:ext cx="6010835" cy="4198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2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ND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YEAR SKIER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3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RD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JH CHAMPIONSHIP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HARDEST WORKER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MOST AMAZING RACE-JH CHAMPIONSHIP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PARTICIPATION AWARD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44" name="Google Shape;244;p28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59149" y="4801854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 txBox="1">
            <a:spLocks noGrp="1"/>
          </p:cNvSpPr>
          <p:nvPr>
            <p:ph type="title"/>
          </p:nvPr>
        </p:nvSpPr>
        <p:spPr>
          <a:xfrm>
            <a:off x="647171" y="295836"/>
            <a:ext cx="4166878" cy="779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TIMOTHY HALVORSON</a:t>
            </a:r>
            <a:endParaRPr/>
          </a:p>
        </p:txBody>
      </p:sp>
      <p:pic>
        <p:nvPicPr>
          <p:cNvPr id="251" name="Google Shape;251;p2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3721" t="22462" r="17330" b="17256"/>
          <a:stretch/>
        </p:blipFill>
        <p:spPr>
          <a:xfrm>
            <a:off x="8108575" y="444782"/>
            <a:ext cx="2649071" cy="4893700"/>
          </a:xfrm>
          <a:prstGeom prst="roundRect">
            <a:avLst>
              <a:gd name="adj" fmla="val 11111"/>
            </a:avLst>
          </a:prstGeom>
          <a:noFill/>
          <a:ln w="190500" cap="rnd" cmpd="sng">
            <a:solidFill>
              <a:srgbClr val="C8C6BD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50800" dir="7200000" algn="tl" rotWithShape="0">
              <a:srgbClr val="000000">
                <a:alpha val="44705"/>
              </a:srgbClr>
            </a:outerShdw>
          </a:effectLst>
        </p:spPr>
      </p:pic>
      <p:sp>
        <p:nvSpPr>
          <p:cNvPr id="252" name="Google Shape;252;p29"/>
          <p:cNvSpPr txBox="1">
            <a:spLocks noGrp="1"/>
          </p:cNvSpPr>
          <p:nvPr>
            <p:ph type="body" idx="1"/>
          </p:nvPr>
        </p:nvSpPr>
        <p:spPr>
          <a:xfrm>
            <a:off x="647171" y="1102659"/>
            <a:ext cx="6345301" cy="4235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2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ND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YEAR SKIER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4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JH CHAMPIONSHIP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COACHES AWARD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PARTICIPATION AWARD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/>
          </a:p>
        </p:txBody>
      </p:sp>
      <p:pic>
        <p:nvPicPr>
          <p:cNvPr id="253" name="Google Shape;253;p29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171" y="4624071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0"/>
          <p:cNvSpPr txBox="1">
            <a:spLocks noGrp="1"/>
          </p:cNvSpPr>
          <p:nvPr>
            <p:ph type="title"/>
          </p:nvPr>
        </p:nvSpPr>
        <p:spPr>
          <a:xfrm>
            <a:off x="0" y="2393577"/>
            <a:ext cx="2796989" cy="1775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JARED </a:t>
            </a:r>
            <a:br>
              <a:rPr lang="en-US"/>
            </a:br>
            <a:r>
              <a:rPr lang="en-US"/>
              <a:t>		BARRERA</a:t>
            </a:r>
            <a:endParaRPr/>
          </a:p>
        </p:txBody>
      </p:sp>
      <p:pic>
        <p:nvPicPr>
          <p:cNvPr id="260" name="Google Shape;260;p3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40012" t="39242" r="46663" b="14887"/>
          <a:stretch/>
        </p:blipFill>
        <p:spPr>
          <a:xfrm>
            <a:off x="2961663" y="470647"/>
            <a:ext cx="1958141" cy="5056094"/>
          </a:xfrm>
          <a:prstGeom prst="rect">
            <a:avLst/>
          </a:prstGeom>
          <a:noFill/>
          <a:ln w="1270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  <p:sp>
        <p:nvSpPr>
          <p:cNvPr id="261" name="Google Shape;261;p30"/>
          <p:cNvSpPr txBox="1">
            <a:spLocks noGrp="1"/>
          </p:cNvSpPr>
          <p:nvPr>
            <p:ph type="body" idx="1"/>
          </p:nvPr>
        </p:nvSpPr>
        <p:spPr>
          <a:xfrm>
            <a:off x="5084478" y="847165"/>
            <a:ext cx="5935387" cy="4097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2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ND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YEAR SKIER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22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ND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JH CHAMPIONSHIP</a:t>
            </a:r>
            <a:endParaRPr/>
          </a:p>
          <a:p>
            <a:pPr marL="285750" lvl="0" indent="-10287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MOST IMPROVED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MOST AMAZING RACE-JH CHAMPIONSHIP</a:t>
            </a:r>
            <a:endParaRPr/>
          </a:p>
          <a:p>
            <a:pPr marL="1200150" lvl="2" indent="-2857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92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EVERY RACE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PARTICIPATION AWARD</a:t>
            </a:r>
            <a:endParaRPr/>
          </a:p>
          <a:p>
            <a:pPr marL="0" lvl="0" indent="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/>
          </a:p>
          <a:p>
            <a:pPr marL="0" lvl="0" indent="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/>
          </a:p>
        </p:txBody>
      </p:sp>
      <p:pic>
        <p:nvPicPr>
          <p:cNvPr id="262" name="Google Shape;262;p30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0871" y="470647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1"/>
          <p:cNvSpPr txBox="1">
            <a:spLocks noGrp="1"/>
          </p:cNvSpPr>
          <p:nvPr>
            <p:ph type="title"/>
          </p:nvPr>
        </p:nvSpPr>
        <p:spPr>
          <a:xfrm>
            <a:off x="3328148" y="629026"/>
            <a:ext cx="3319714" cy="65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EMMIE LARSON</a:t>
            </a:r>
            <a:endParaRPr/>
          </a:p>
        </p:txBody>
      </p:sp>
      <p:pic>
        <p:nvPicPr>
          <p:cNvPr id="269" name="Google Shape;269;p3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21457" b="15514"/>
          <a:stretch/>
        </p:blipFill>
        <p:spPr>
          <a:xfrm>
            <a:off x="7031102" y="685801"/>
            <a:ext cx="4311348" cy="4076450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sp>
        <p:nvSpPr>
          <p:cNvPr id="270" name="Google Shape;270;p31"/>
          <p:cNvSpPr txBox="1">
            <a:spLocks noGrp="1"/>
          </p:cNvSpPr>
          <p:nvPr>
            <p:ph type="body" idx="1"/>
          </p:nvPr>
        </p:nvSpPr>
        <p:spPr>
          <a:xfrm>
            <a:off x="537884" y="1573305"/>
            <a:ext cx="6345301" cy="3671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 dirty="0">
                <a:latin typeface="Arial Black"/>
                <a:ea typeface="Arial Black"/>
                <a:cs typeface="Arial Black"/>
                <a:sym typeface="Arial Black"/>
              </a:rPr>
              <a:t>ROOKIE</a:t>
            </a:r>
            <a:endParaRPr dirty="0"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 dirty="0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 dirty="0">
                <a:latin typeface="Arial Black"/>
                <a:ea typeface="Arial Black"/>
                <a:cs typeface="Arial Black"/>
                <a:sym typeface="Arial Black"/>
              </a:rPr>
              <a:t>15</a:t>
            </a:r>
            <a:r>
              <a:rPr lang="en-US" baseline="30000" dirty="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 dirty="0">
                <a:latin typeface="Arial Black"/>
                <a:ea typeface="Arial Black"/>
                <a:cs typeface="Arial Black"/>
                <a:sym typeface="Arial Black"/>
              </a:rPr>
              <a:t> PLACE AT JH CHAMPIONSHIP</a:t>
            </a:r>
            <a:endParaRPr dirty="0"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 dirty="0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 dirty="0">
                <a:latin typeface="Arial Black"/>
                <a:ea typeface="Arial Black"/>
                <a:cs typeface="Arial Black"/>
                <a:sym typeface="Arial Black"/>
              </a:rPr>
              <a:t>ROOKIE OF THE YEAR</a:t>
            </a:r>
            <a:endParaRPr dirty="0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 dirty="0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 dirty="0">
                <a:latin typeface="Arial Black"/>
                <a:ea typeface="Arial Black"/>
                <a:cs typeface="Arial Black"/>
                <a:sym typeface="Arial Black"/>
              </a:rPr>
              <a:t>NORDIC SKI PARTICIPATION AWARD</a:t>
            </a:r>
            <a:endParaRPr dirty="0"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 dirty="0"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 dirty="0"/>
          </a:p>
        </p:txBody>
      </p:sp>
      <p:pic>
        <p:nvPicPr>
          <p:cNvPr id="271" name="Google Shape;271;p31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626" y="243301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2"/>
          <p:cNvSpPr txBox="1">
            <a:spLocks noGrp="1"/>
          </p:cNvSpPr>
          <p:nvPr>
            <p:ph type="title"/>
          </p:nvPr>
        </p:nvSpPr>
        <p:spPr>
          <a:xfrm>
            <a:off x="6992471" y="215153"/>
            <a:ext cx="3279372" cy="753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ANDREW RELLER</a:t>
            </a:r>
            <a:endParaRPr/>
          </a:p>
        </p:txBody>
      </p:sp>
      <p:pic>
        <p:nvPicPr>
          <p:cNvPr id="278" name="Google Shape;278;p3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7366" t="2388" r="23663"/>
          <a:stretch/>
        </p:blipFill>
        <p:spPr>
          <a:xfrm>
            <a:off x="748147" y="685800"/>
            <a:ext cx="2909454" cy="4858437"/>
          </a:xfrm>
          <a:prstGeom prst="rect">
            <a:avLst/>
          </a:prstGeom>
          <a:noFill/>
          <a:ln w="88900" cap="sq" cmpd="thickThin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79" name="Google Shape;279;p32"/>
          <p:cNvSpPr txBox="1">
            <a:spLocks noGrp="1"/>
          </p:cNvSpPr>
          <p:nvPr>
            <p:ph type="body" idx="1"/>
          </p:nvPr>
        </p:nvSpPr>
        <p:spPr>
          <a:xfrm>
            <a:off x="3657602" y="1062317"/>
            <a:ext cx="6669739" cy="448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3</a:t>
            </a:r>
            <a:r>
              <a:rPr lang="en-US" sz="1665" baseline="30000">
                <a:latin typeface="Arial Black"/>
                <a:ea typeface="Arial Black"/>
                <a:cs typeface="Arial Black"/>
                <a:sym typeface="Arial Black"/>
              </a:rPr>
              <a:t>RD</a:t>
            </a: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 YEAR SKIER</a:t>
            </a: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16586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7</a:t>
            </a:r>
            <a:r>
              <a:rPr lang="en-US" sz="1665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 PLACE AT JH CHAMPIONSHIP</a:t>
            </a:r>
            <a:endParaRPr/>
          </a:p>
          <a:p>
            <a:pPr marL="285750" lvl="0" indent="-116586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HARDEST WORKER AWARD</a:t>
            </a: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16586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MOST AMAZING RACE-ALEXANDRIA CLASSIC</a:t>
            </a:r>
            <a:endParaRPr/>
          </a:p>
          <a:p>
            <a:pPr marL="285750" lvl="0" indent="-116586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SPIRIT AWARD</a:t>
            </a: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16586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NORDIC SKI PARTICIPATION AWARD</a:t>
            </a:r>
            <a:endParaRPr sz="1665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80" name="Google Shape;280;p32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34815" y="4490397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3"/>
          <p:cNvSpPr txBox="1">
            <a:spLocks noGrp="1"/>
          </p:cNvSpPr>
          <p:nvPr>
            <p:ph type="title"/>
          </p:nvPr>
        </p:nvSpPr>
        <p:spPr>
          <a:xfrm>
            <a:off x="6893584" y="4388814"/>
            <a:ext cx="3539757" cy="71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JACOB PETERSON</a:t>
            </a:r>
            <a:endParaRPr/>
          </a:p>
        </p:txBody>
      </p:sp>
      <p:pic>
        <p:nvPicPr>
          <p:cNvPr id="287" name="Google Shape;287;p3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2695" t="10678" r="38136" b="51080"/>
          <a:stretch/>
        </p:blipFill>
        <p:spPr>
          <a:xfrm rot="10800000">
            <a:off x="6053746" y="453394"/>
            <a:ext cx="5504173" cy="32107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EAEAEA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33000" endPos="28000" dist="5000" dir="5400000" sy="-100000" algn="bl" rotWithShape="0"/>
          </a:effectLst>
        </p:spPr>
      </p:pic>
      <p:sp>
        <p:nvSpPr>
          <p:cNvPr id="288" name="Google Shape;288;p33"/>
          <p:cNvSpPr txBox="1">
            <a:spLocks noGrp="1"/>
          </p:cNvSpPr>
          <p:nvPr>
            <p:ph type="body" idx="1"/>
          </p:nvPr>
        </p:nvSpPr>
        <p:spPr>
          <a:xfrm>
            <a:off x="201705" y="860612"/>
            <a:ext cx="5997389" cy="3859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3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RD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YEAR SKIER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11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JH CHAMPIONSHIP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EXPLORER AWARD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PARTICIPATION AWARD</a:t>
            </a:r>
            <a:endParaRPr/>
          </a:p>
        </p:txBody>
      </p:sp>
      <p:pic>
        <p:nvPicPr>
          <p:cNvPr id="289" name="Google Shape;289;p33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9169" y="4388814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4"/>
          <p:cNvSpPr txBox="1">
            <a:spLocks noGrp="1"/>
          </p:cNvSpPr>
          <p:nvPr>
            <p:ph type="title"/>
          </p:nvPr>
        </p:nvSpPr>
        <p:spPr>
          <a:xfrm>
            <a:off x="7027552" y="3902455"/>
            <a:ext cx="2777757" cy="67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MATEO ENGAN</a:t>
            </a:r>
            <a:endParaRPr/>
          </a:p>
        </p:txBody>
      </p:sp>
      <p:pic>
        <p:nvPicPr>
          <p:cNvPr id="296" name="Google Shape;296;p3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8285" t="57572" r="56641" b="26260"/>
          <a:stretch/>
        </p:blipFill>
        <p:spPr>
          <a:xfrm rot="10800000">
            <a:off x="5395247" y="520033"/>
            <a:ext cx="6042368" cy="2922413"/>
          </a:xfrm>
          <a:prstGeom prst="ellipse">
            <a:avLst/>
          </a:prstGeom>
          <a:noFill/>
          <a:ln w="190500" cap="rnd" cmpd="sng">
            <a:solidFill>
              <a:srgbClr val="C8C6BD"/>
            </a:solidFill>
            <a:prstDash val="solid"/>
            <a:round/>
            <a:headEnd type="none" w="sm" len="sm"/>
            <a:tailEnd type="none" w="sm" len="sm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297" name="Google Shape;297;p34"/>
          <p:cNvSpPr txBox="1">
            <a:spLocks noGrp="1"/>
          </p:cNvSpPr>
          <p:nvPr>
            <p:ph type="body" idx="1"/>
          </p:nvPr>
        </p:nvSpPr>
        <p:spPr>
          <a:xfrm>
            <a:off x="94129" y="954741"/>
            <a:ext cx="5301118" cy="3619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3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RD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YEAR SKIER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13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JH CHAMPIONSHIP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EXPLORER AWARD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PARTICIPATION AWARD</a:t>
            </a:r>
            <a:endParaRPr/>
          </a:p>
        </p:txBody>
      </p:sp>
      <p:pic>
        <p:nvPicPr>
          <p:cNvPr id="298" name="Google Shape;298;p34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81514" y="4425336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02659" y="739588"/>
            <a:ext cx="9197788" cy="5173757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5000" dist="50800" dir="12900000" kx="195000" ky="145000" algn="tl" rotWithShape="0">
              <a:srgbClr val="000000">
                <a:alpha val="29803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6"/>
          <p:cNvSpPr txBox="1">
            <a:spLocks noGrp="1"/>
          </p:cNvSpPr>
          <p:nvPr>
            <p:ph type="title"/>
          </p:nvPr>
        </p:nvSpPr>
        <p:spPr>
          <a:xfrm>
            <a:off x="7347891" y="4385733"/>
            <a:ext cx="3859306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NATALIE GUTIERREZ</a:t>
            </a:r>
            <a:endParaRPr/>
          </a:p>
        </p:txBody>
      </p:sp>
      <p:pic>
        <p:nvPicPr>
          <p:cNvPr id="311" name="Google Shape;311;p3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2613" r="4488" b="-45"/>
          <a:stretch/>
        </p:blipFill>
        <p:spPr>
          <a:xfrm>
            <a:off x="725339" y="188259"/>
            <a:ext cx="3693378" cy="5071533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29803"/>
              </a:srgbClr>
            </a:outerShdw>
          </a:effectLst>
        </p:spPr>
      </p:pic>
      <p:sp>
        <p:nvSpPr>
          <p:cNvPr id="312" name="Google Shape;312;p36"/>
          <p:cNvSpPr txBox="1">
            <a:spLocks noGrp="1"/>
          </p:cNvSpPr>
          <p:nvPr>
            <p:ph type="body" idx="1"/>
          </p:nvPr>
        </p:nvSpPr>
        <p:spPr>
          <a:xfrm>
            <a:off x="4996367" y="1102659"/>
            <a:ext cx="5317527" cy="3283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ROOKIE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15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CLC JV CLASSIC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COACHES AWARD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PARTICIPATION AWARD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/>
          </a:p>
        </p:txBody>
      </p:sp>
      <p:pic>
        <p:nvPicPr>
          <p:cNvPr id="313" name="Google Shape;313;p36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756617" y="0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7"/>
          <p:cNvSpPr txBox="1">
            <a:spLocks noGrp="1"/>
          </p:cNvSpPr>
          <p:nvPr>
            <p:ph type="title"/>
          </p:nvPr>
        </p:nvSpPr>
        <p:spPr>
          <a:xfrm>
            <a:off x="785040" y="447082"/>
            <a:ext cx="4397188" cy="658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JARY SANTOS SEGOVIA</a:t>
            </a:r>
            <a:endParaRPr/>
          </a:p>
        </p:txBody>
      </p:sp>
      <p:pic>
        <p:nvPicPr>
          <p:cNvPr id="320" name="Google Shape;320;p3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04" t="9811" r="34493"/>
          <a:stretch/>
        </p:blipFill>
        <p:spPr>
          <a:xfrm>
            <a:off x="7288306" y="380914"/>
            <a:ext cx="3267635" cy="5642031"/>
          </a:xfrm>
          <a:prstGeom prst="rect">
            <a:avLst/>
          </a:prstGeom>
          <a:solidFill>
            <a:srgbClr val="ECECEC"/>
          </a:solidFill>
          <a:ln w="1905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36195" dist="12700" dir="11400000" algn="tl" rotWithShape="0">
              <a:srgbClr val="000000">
                <a:alpha val="32941"/>
              </a:srgbClr>
            </a:outerShdw>
          </a:effectLst>
        </p:spPr>
      </p:pic>
      <p:sp>
        <p:nvSpPr>
          <p:cNvPr id="321" name="Google Shape;321;p37"/>
          <p:cNvSpPr txBox="1">
            <a:spLocks noGrp="1"/>
          </p:cNvSpPr>
          <p:nvPr>
            <p:ph type="body" idx="1"/>
          </p:nvPr>
        </p:nvSpPr>
        <p:spPr>
          <a:xfrm>
            <a:off x="443753" y="1105988"/>
            <a:ext cx="6587349" cy="3681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ROOKIE</a:t>
            </a:r>
            <a:endParaRPr/>
          </a:p>
          <a:p>
            <a:pPr marL="285750" lvl="0" indent="-116586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14</a:t>
            </a:r>
            <a:r>
              <a:rPr lang="en-US" sz="1665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 PLACE AT CLC JV CLASSIC</a:t>
            </a: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16586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SPIRIT AWARD</a:t>
            </a: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16586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NORDIC SKI PARTICIPATION AWARD</a:t>
            </a:r>
            <a:endParaRPr/>
          </a:p>
          <a:p>
            <a:pPr marL="285750" lvl="0" indent="-116586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SECTION TEAM ACADEMIC-SILVER</a:t>
            </a:r>
            <a:endParaRPr sz="1665"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22" name="Google Shape;322;p37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753" y="4605651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8"/>
          <p:cNvSpPr txBox="1">
            <a:spLocks noGrp="1"/>
          </p:cNvSpPr>
          <p:nvPr>
            <p:ph type="title"/>
          </p:nvPr>
        </p:nvSpPr>
        <p:spPr>
          <a:xfrm>
            <a:off x="6225134" y="416859"/>
            <a:ext cx="2823882" cy="712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FRITZ TWEDT</a:t>
            </a:r>
            <a:endParaRPr/>
          </a:p>
        </p:txBody>
      </p:sp>
      <p:pic>
        <p:nvPicPr>
          <p:cNvPr id="329" name="Google Shape;329;p3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0247" b="3021"/>
          <a:stretch/>
        </p:blipFill>
        <p:spPr>
          <a:xfrm>
            <a:off x="685801" y="389965"/>
            <a:ext cx="3598146" cy="4681568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algn="tl" rotWithShape="0">
              <a:srgbClr val="000000">
                <a:alpha val="44705"/>
              </a:srgbClr>
            </a:outerShdw>
          </a:effectLst>
        </p:spPr>
      </p:pic>
      <p:sp>
        <p:nvSpPr>
          <p:cNvPr id="330" name="Google Shape;330;p38"/>
          <p:cNvSpPr txBox="1">
            <a:spLocks noGrp="1"/>
          </p:cNvSpPr>
          <p:nvPr>
            <p:ph type="body" idx="1"/>
          </p:nvPr>
        </p:nvSpPr>
        <p:spPr>
          <a:xfrm>
            <a:off x="4464425" y="1398495"/>
            <a:ext cx="6345301" cy="2541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5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YEAR SKIER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23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RD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CLC VARSITY SKATE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VARSITY LETTER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/>
          </a:p>
        </p:txBody>
      </p:sp>
      <p:pic>
        <p:nvPicPr>
          <p:cNvPr id="331" name="Google Shape;331;p38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25628" y="4356354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9"/>
          <p:cNvSpPr txBox="1">
            <a:spLocks noGrp="1"/>
          </p:cNvSpPr>
          <p:nvPr>
            <p:ph type="title"/>
          </p:nvPr>
        </p:nvSpPr>
        <p:spPr>
          <a:xfrm>
            <a:off x="1506070" y="484094"/>
            <a:ext cx="2944906" cy="645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BAILEY STAHL</a:t>
            </a:r>
            <a:endParaRPr/>
          </a:p>
        </p:txBody>
      </p:sp>
      <p:pic>
        <p:nvPicPr>
          <p:cNvPr id="338" name="Google Shape;338;p3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8278" t="29696" r="60386" b="55190"/>
          <a:stretch/>
        </p:blipFill>
        <p:spPr>
          <a:xfrm>
            <a:off x="6721819" y="484094"/>
            <a:ext cx="4155147" cy="4155141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  <p:sp>
        <p:nvSpPr>
          <p:cNvPr id="339" name="Google Shape;339;p39"/>
          <p:cNvSpPr txBox="1">
            <a:spLocks noGrp="1"/>
          </p:cNvSpPr>
          <p:nvPr>
            <p:ph type="body" idx="1"/>
          </p:nvPr>
        </p:nvSpPr>
        <p:spPr>
          <a:xfrm>
            <a:off x="685801" y="1129553"/>
            <a:ext cx="5836023" cy="3740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3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RD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YEAR SKIER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26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CLC VARSITY SKATE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VARSITY LETTER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SECTION TEAM ACADEMIC-SILVER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/>
          </a:p>
        </p:txBody>
      </p:sp>
      <p:pic>
        <p:nvPicPr>
          <p:cNvPr id="340" name="Google Shape;340;p39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1" y="4380764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0"/>
          <p:cNvSpPr txBox="1">
            <a:spLocks noGrp="1"/>
          </p:cNvSpPr>
          <p:nvPr>
            <p:ph type="title"/>
          </p:nvPr>
        </p:nvSpPr>
        <p:spPr>
          <a:xfrm>
            <a:off x="4557698" y="291627"/>
            <a:ext cx="5513294" cy="699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ZHANIYA “JENNY” KERIMKHAN</a:t>
            </a:r>
            <a:endParaRPr/>
          </a:p>
        </p:txBody>
      </p:sp>
      <p:pic>
        <p:nvPicPr>
          <p:cNvPr id="347" name="Google Shape;347;p4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4989" r="36248" b="3021"/>
          <a:stretch/>
        </p:blipFill>
        <p:spPr>
          <a:xfrm>
            <a:off x="637147" y="291627"/>
            <a:ext cx="2926323" cy="5645282"/>
          </a:xfrm>
          <a:prstGeom prst="ellipse">
            <a:avLst/>
          </a:prstGeom>
          <a:noFill/>
          <a:ln>
            <a:noFill/>
          </a:ln>
        </p:spPr>
      </p:pic>
      <p:sp>
        <p:nvSpPr>
          <p:cNvPr id="348" name="Google Shape;348;p40"/>
          <p:cNvSpPr txBox="1">
            <a:spLocks noGrp="1"/>
          </p:cNvSpPr>
          <p:nvPr>
            <p:ph type="body" idx="1"/>
          </p:nvPr>
        </p:nvSpPr>
        <p:spPr>
          <a:xfrm>
            <a:off x="4141695" y="1169509"/>
            <a:ext cx="6345301" cy="4210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ROOKIE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50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CLC JV SKATE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VARSITY LETTER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SECTION TEAM ACADEMIC-SILVER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/>
          </a:p>
        </p:txBody>
      </p:sp>
      <p:pic>
        <p:nvPicPr>
          <p:cNvPr id="349" name="Google Shape;349;p40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80170" y="4385528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1"/>
          <p:cNvSpPr txBox="1">
            <a:spLocks noGrp="1"/>
          </p:cNvSpPr>
          <p:nvPr>
            <p:ph type="title"/>
          </p:nvPr>
        </p:nvSpPr>
        <p:spPr>
          <a:xfrm>
            <a:off x="1916206" y="307471"/>
            <a:ext cx="3884490" cy="645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ELEANOR SCHMITZ</a:t>
            </a:r>
            <a:endParaRPr/>
          </a:p>
        </p:txBody>
      </p:sp>
      <p:pic>
        <p:nvPicPr>
          <p:cNvPr id="356" name="Google Shape;356;p4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84" b="10535"/>
          <a:stretch/>
        </p:blipFill>
        <p:spPr>
          <a:xfrm rot="673680">
            <a:off x="7521599" y="530606"/>
            <a:ext cx="3087026" cy="5341581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</p:pic>
      <p:sp>
        <p:nvSpPr>
          <p:cNvPr id="357" name="Google Shape;357;p41"/>
          <p:cNvSpPr txBox="1">
            <a:spLocks noGrp="1"/>
          </p:cNvSpPr>
          <p:nvPr>
            <p:ph type="body" idx="1"/>
          </p:nvPr>
        </p:nvSpPr>
        <p:spPr>
          <a:xfrm>
            <a:off x="1532965" y="1008528"/>
            <a:ext cx="5498137" cy="4303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6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YEAR SKIER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16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CLC JV CLASSIC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CARDINAL AWARD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VARSITY LETTER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SECTION TEAM ACADEMIC-SILVER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endParaRPr/>
          </a:p>
        </p:txBody>
      </p:sp>
      <p:pic>
        <p:nvPicPr>
          <p:cNvPr id="358" name="Google Shape;358;p41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602" y="3201396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2"/>
          <p:cNvSpPr txBox="1">
            <a:spLocks noGrp="1"/>
          </p:cNvSpPr>
          <p:nvPr>
            <p:ph type="title"/>
          </p:nvPr>
        </p:nvSpPr>
        <p:spPr>
          <a:xfrm>
            <a:off x="8243046" y="793376"/>
            <a:ext cx="2837329" cy="180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CARLY 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>	HAINES</a:t>
            </a:r>
            <a:endParaRPr/>
          </a:p>
        </p:txBody>
      </p:sp>
      <p:pic>
        <p:nvPicPr>
          <p:cNvPr id="365" name="Google Shape;365;p4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9538" t="27954" r="48640" b="11267"/>
          <a:stretch/>
        </p:blipFill>
        <p:spPr>
          <a:xfrm rot="729177">
            <a:off x="6116395" y="304113"/>
            <a:ext cx="2411417" cy="5256684"/>
          </a:xfrm>
          <a:prstGeom prst="ellipse">
            <a:avLst/>
          </a:prstGeom>
          <a:noFill/>
          <a:ln w="190500" cap="rnd" cmpd="sng">
            <a:solidFill>
              <a:srgbClr val="C8C6BD"/>
            </a:solidFill>
            <a:prstDash val="solid"/>
            <a:round/>
            <a:headEnd type="none" w="sm" len="sm"/>
            <a:tailEnd type="none" w="sm" len="sm"/>
          </a:ln>
          <a:effectLst>
            <a:outerShdw blurRad="127000" algn="bl" rotWithShape="0">
              <a:srgbClr val="000000"/>
            </a:outerShdw>
          </a:effectLst>
        </p:spPr>
      </p:pic>
      <p:sp>
        <p:nvSpPr>
          <p:cNvPr id="366" name="Google Shape;366;p42"/>
          <p:cNvSpPr txBox="1">
            <a:spLocks noGrp="1"/>
          </p:cNvSpPr>
          <p:nvPr>
            <p:ph type="body" idx="1"/>
          </p:nvPr>
        </p:nvSpPr>
        <p:spPr>
          <a:xfrm>
            <a:off x="422536" y="793376"/>
            <a:ext cx="5167555" cy="4049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6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YEAR SKIER/1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ST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YEAR MANAGER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1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ST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MANAGER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TEAM MANAGER AWARD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“GREATEST JUNIOR MANAGER EVER!”</a:t>
            </a:r>
            <a:endParaRPr/>
          </a:p>
        </p:txBody>
      </p:sp>
      <p:pic>
        <p:nvPicPr>
          <p:cNvPr id="367" name="Google Shape;367;p42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26066" y="3868971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3"/>
          <p:cNvSpPr txBox="1">
            <a:spLocks noGrp="1"/>
          </p:cNvSpPr>
          <p:nvPr>
            <p:ph type="title"/>
          </p:nvPr>
        </p:nvSpPr>
        <p:spPr>
          <a:xfrm>
            <a:off x="7046258" y="478368"/>
            <a:ext cx="3294529" cy="672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MATTHEW WEISS</a:t>
            </a:r>
            <a:endParaRPr/>
          </a:p>
        </p:txBody>
      </p:sp>
      <p:pic>
        <p:nvPicPr>
          <p:cNvPr id="374" name="Google Shape;374;p4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-68" r="17156"/>
          <a:stretch/>
        </p:blipFill>
        <p:spPr>
          <a:xfrm>
            <a:off x="632014" y="916394"/>
            <a:ext cx="5200542" cy="4182035"/>
          </a:xfrm>
          <a:prstGeom prst="rect">
            <a:avLst/>
          </a:prstGeom>
          <a:solidFill>
            <a:srgbClr val="ECECEC"/>
          </a:solidFill>
          <a:ln w="1905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5000" dist="50800" dir="12900000" kx="195000" ky="145000" algn="tl" rotWithShape="0">
              <a:srgbClr val="000000">
                <a:alpha val="29803"/>
              </a:srgbClr>
            </a:outerShdw>
          </a:effectLst>
        </p:spPr>
      </p:pic>
      <p:sp>
        <p:nvSpPr>
          <p:cNvPr id="375" name="Google Shape;375;p43"/>
          <p:cNvSpPr txBox="1">
            <a:spLocks noGrp="1"/>
          </p:cNvSpPr>
          <p:nvPr>
            <p:ph type="body" idx="1"/>
          </p:nvPr>
        </p:nvSpPr>
        <p:spPr>
          <a:xfrm>
            <a:off x="5832556" y="1546411"/>
            <a:ext cx="5462973" cy="3317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3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RD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YEAR SKIER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20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CLC VARSITY CLASSIC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VARSITY LETTER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376" name="Google Shape;376;p43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48261" y="4506018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4"/>
          <p:cNvSpPr txBox="1">
            <a:spLocks noGrp="1"/>
          </p:cNvSpPr>
          <p:nvPr>
            <p:ph type="title"/>
          </p:nvPr>
        </p:nvSpPr>
        <p:spPr>
          <a:xfrm>
            <a:off x="0" y="995082"/>
            <a:ext cx="2823883" cy="2043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PARKER</a:t>
            </a:r>
            <a:br>
              <a:rPr lang="en-US"/>
            </a:br>
            <a:r>
              <a:rPr lang="en-US"/>
              <a:t> </a:t>
            </a:r>
            <a:br>
              <a:rPr lang="en-US"/>
            </a:br>
            <a:r>
              <a:rPr lang="en-US"/>
              <a:t>                  COOK</a:t>
            </a:r>
            <a:endParaRPr/>
          </a:p>
        </p:txBody>
      </p:sp>
      <p:pic>
        <p:nvPicPr>
          <p:cNvPr id="383" name="Google Shape;383;p4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1608" t="19208" r="12694" b="25489"/>
          <a:stretch/>
        </p:blipFill>
        <p:spPr>
          <a:xfrm rot="-604935">
            <a:off x="2728884" y="510989"/>
            <a:ext cx="2739838" cy="40821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292929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28000" endPos="28000" dist="5000" dir="5400000" sy="-100000" algn="bl" rotWithShape="0"/>
          </a:effectLst>
        </p:spPr>
      </p:pic>
      <p:sp>
        <p:nvSpPr>
          <p:cNvPr id="384" name="Google Shape;384;p44"/>
          <p:cNvSpPr txBox="1">
            <a:spLocks noGrp="1"/>
          </p:cNvSpPr>
          <p:nvPr>
            <p:ph type="body" idx="1"/>
          </p:nvPr>
        </p:nvSpPr>
        <p:spPr>
          <a:xfrm>
            <a:off x="5804884" y="302689"/>
            <a:ext cx="5452412" cy="5318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6</a:t>
            </a:r>
            <a:r>
              <a:rPr lang="en-US" sz="1665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 YEAR SKIER</a:t>
            </a:r>
            <a:endParaRPr/>
          </a:p>
          <a:p>
            <a:pPr marL="285750" lvl="0" indent="-116586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20</a:t>
            </a:r>
            <a:r>
              <a:rPr lang="en-US" sz="1665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 PLACE AT CLC VARSITY SKATE</a:t>
            </a:r>
            <a:endParaRPr/>
          </a:p>
          <a:p>
            <a:pPr marL="285750" lvl="0" indent="-116586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CLC HONORABLE MENTION AT LARGE</a:t>
            </a:r>
            <a:endParaRPr/>
          </a:p>
          <a:p>
            <a:pPr marL="285750" lvl="0" indent="-116586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CAPTAIN</a:t>
            </a: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16586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NORDIC SKI VARSITY LETTER</a:t>
            </a:r>
            <a:endParaRPr/>
          </a:p>
          <a:p>
            <a:pPr marL="285750" lvl="0" indent="-116586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CLC SENIOR SCHOLAR ATHLETE</a:t>
            </a: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16586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None/>
            </a:pPr>
            <a:endParaRPr sz="1665"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Font typeface="Noto Sans Symbols"/>
              <a:buChar char="❑"/>
            </a:pPr>
            <a:r>
              <a:rPr lang="en-US" sz="1665">
                <a:latin typeface="Arial Black"/>
                <a:ea typeface="Arial Black"/>
                <a:cs typeface="Arial Black"/>
                <a:sym typeface="Arial Black"/>
              </a:rPr>
              <a:t>SECTION TEAM ACADEMIC-SILVER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64"/>
              <a:buNone/>
            </a:pPr>
            <a:endParaRPr sz="1665"/>
          </a:p>
        </p:txBody>
      </p:sp>
      <p:pic>
        <p:nvPicPr>
          <p:cNvPr id="385" name="Google Shape;385;p44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7673" y="3371110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5"/>
          <p:cNvSpPr txBox="1">
            <a:spLocks noGrp="1"/>
          </p:cNvSpPr>
          <p:nvPr>
            <p:ph type="title"/>
          </p:nvPr>
        </p:nvSpPr>
        <p:spPr>
          <a:xfrm>
            <a:off x="3550024" y="503023"/>
            <a:ext cx="3481078" cy="699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WILL TROCHLIL</a:t>
            </a:r>
            <a:endParaRPr/>
          </a:p>
        </p:txBody>
      </p:sp>
      <p:pic>
        <p:nvPicPr>
          <p:cNvPr id="392" name="Google Shape;392;p4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59" r="24"/>
          <a:stretch/>
        </p:blipFill>
        <p:spPr>
          <a:xfrm rot="648834">
            <a:off x="7437197" y="805575"/>
            <a:ext cx="3667756" cy="4676068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93" name="Google Shape;393;p45"/>
          <p:cNvSpPr txBox="1">
            <a:spLocks noGrp="1"/>
          </p:cNvSpPr>
          <p:nvPr>
            <p:ph type="body" idx="1"/>
          </p:nvPr>
        </p:nvSpPr>
        <p:spPr>
          <a:xfrm>
            <a:off x="685801" y="1202270"/>
            <a:ext cx="6345301" cy="4136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7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YEAR SKIER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24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CLC VARSITY SKATE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CAPTIAN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CARDINAL AWARD</a:t>
            </a:r>
            <a:endParaRPr/>
          </a:p>
          <a:p>
            <a:pPr marL="285750" lvl="0" indent="-10287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None/>
            </a:pP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VARSITY LETTER</a:t>
            </a:r>
            <a:endParaRPr/>
          </a:p>
        </p:txBody>
      </p:sp>
      <p:pic>
        <p:nvPicPr>
          <p:cNvPr id="394" name="Google Shape;394;p45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5801" y="320243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6"/>
          <p:cNvSpPr txBox="1">
            <a:spLocks noGrp="1"/>
          </p:cNvSpPr>
          <p:nvPr>
            <p:ph type="title"/>
          </p:nvPr>
        </p:nvSpPr>
        <p:spPr>
          <a:xfrm>
            <a:off x="4151731" y="474384"/>
            <a:ext cx="3805518" cy="672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</a:pPr>
            <a:r>
              <a:rPr lang="en-US"/>
              <a:t>DANIEL HALVORSON</a:t>
            </a:r>
            <a:endParaRPr/>
          </a:p>
        </p:txBody>
      </p:sp>
      <p:pic>
        <p:nvPicPr>
          <p:cNvPr id="401" name="Google Shape;401;p4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0676" t="9251" r="17943" b="4552"/>
          <a:stretch/>
        </p:blipFill>
        <p:spPr>
          <a:xfrm rot="-671730">
            <a:off x="1157778" y="644906"/>
            <a:ext cx="2837331" cy="5139876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803"/>
              </a:srgbClr>
            </a:outerShdw>
          </a:effectLst>
        </p:spPr>
      </p:pic>
      <p:sp>
        <p:nvSpPr>
          <p:cNvPr id="402" name="Google Shape;402;p46"/>
          <p:cNvSpPr txBox="1">
            <a:spLocks noGrp="1"/>
          </p:cNvSpPr>
          <p:nvPr>
            <p:ph type="body" idx="1"/>
          </p:nvPr>
        </p:nvSpPr>
        <p:spPr>
          <a:xfrm>
            <a:off x="3980329" y="1260280"/>
            <a:ext cx="7140389" cy="4218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7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YEAR SKIER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20</a:t>
            </a:r>
            <a:r>
              <a:rPr lang="en-US" baseline="30000">
                <a:latin typeface="Arial Black"/>
                <a:ea typeface="Arial Black"/>
                <a:cs typeface="Arial Black"/>
                <a:sym typeface="Arial Black"/>
              </a:rPr>
              <a:t>TH</a:t>
            </a: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 PLACE AT CLC VARSITY SKATE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CLC HONORABLE MENTION AT LARGE</a:t>
            </a:r>
            <a:endParaRPr/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CAPTAIN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MVP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SENIOR SCHOLAR ATHLETE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SENIOR ALL SECTION AWARD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CLC SENIOR SCHOLAR ATHLETE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  <a:p>
            <a:pPr marL="285750" lvl="0" indent="-28575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Font typeface="Noto Sans Symbols"/>
              <a:buChar char="❑"/>
            </a:pPr>
            <a:r>
              <a:rPr lang="en-US">
                <a:latin typeface="Arial Black"/>
                <a:ea typeface="Arial Black"/>
                <a:cs typeface="Arial Black"/>
                <a:sym typeface="Arial Black"/>
              </a:rPr>
              <a:t>NORDIC SKI VARSITY LETTER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403" name="Google Shape;403;p46" descr="C:\Users\haugenb\Google Drive\2015 Senior Pictures\1 Cardinal Head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37369" y="95383"/>
            <a:ext cx="1585051" cy="14303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7"/>
          <p:cNvSpPr txBox="1">
            <a:spLocks noGrp="1"/>
          </p:cNvSpPr>
          <p:nvPr>
            <p:ph type="title"/>
          </p:nvPr>
        </p:nvSpPr>
        <p:spPr>
          <a:xfrm>
            <a:off x="685801" y="685801"/>
            <a:ext cx="10396902" cy="79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</a:pPr>
            <a:r>
              <a:rPr lang="en-US"/>
              <a:t>NEXT YEARS CAPTAINS</a:t>
            </a:r>
            <a:endParaRPr/>
          </a:p>
        </p:txBody>
      </p:sp>
      <p:sp>
        <p:nvSpPr>
          <p:cNvPr id="410" name="Google Shape;410;p47"/>
          <p:cNvSpPr txBox="1">
            <a:spLocks noGrp="1"/>
          </p:cNvSpPr>
          <p:nvPr>
            <p:ph type="body" idx="1"/>
          </p:nvPr>
        </p:nvSpPr>
        <p:spPr>
          <a:xfrm>
            <a:off x="685779" y="1479175"/>
            <a:ext cx="10394729" cy="390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5120"/>
              <a:buNone/>
            </a:pPr>
            <a:r>
              <a:rPr lang="en-US" sz="3200"/>
              <a:t>BAILEY STAHL</a:t>
            </a:r>
            <a:endParaRPr sz="3200"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5120"/>
              <a:buNone/>
            </a:pPr>
            <a:r>
              <a:rPr lang="en-US" sz="3200"/>
              <a:t>ELEANOR SCHMITZ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5120"/>
              <a:buNone/>
            </a:pPr>
            <a:r>
              <a:rPr lang="en-US" sz="3200"/>
              <a:t>FRITZ TWEDT</a:t>
            </a:r>
            <a:endParaRPr sz="3200"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5120"/>
              <a:buNone/>
            </a:pPr>
            <a:r>
              <a:rPr lang="en-US" sz="3200"/>
              <a:t>ANDREW RELLER</a:t>
            </a:r>
            <a:endParaRPr sz="3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8"/>
          <p:cNvSpPr txBox="1">
            <a:spLocks noGrp="1"/>
          </p:cNvSpPr>
          <p:nvPr>
            <p:ph type="title"/>
          </p:nvPr>
        </p:nvSpPr>
        <p:spPr>
          <a:xfrm>
            <a:off x="685802" y="345803"/>
            <a:ext cx="10394707" cy="1158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</a:pPr>
            <a:r>
              <a:rPr lang="en-US"/>
              <a:t>THANK YOU FOR A GREAT SEASON!</a:t>
            </a:r>
            <a:endParaRPr/>
          </a:p>
        </p:txBody>
      </p:sp>
      <p:sp>
        <p:nvSpPr>
          <p:cNvPr id="417" name="Google Shape;417;p48"/>
          <p:cNvSpPr txBox="1">
            <a:spLocks noGrp="1"/>
          </p:cNvSpPr>
          <p:nvPr>
            <p:ph type="body" idx="1"/>
          </p:nvPr>
        </p:nvSpPr>
        <p:spPr>
          <a:xfrm>
            <a:off x="3455076" y="1308637"/>
            <a:ext cx="4856158" cy="67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160"/>
              <a:buNone/>
            </a:pPr>
            <a:r>
              <a:rPr lang="en-US"/>
              <a:t>SENIORS WE WILL MISS YOU!</a:t>
            </a:r>
            <a:endParaRPr/>
          </a:p>
        </p:txBody>
      </p:sp>
      <p:pic>
        <p:nvPicPr>
          <p:cNvPr id="418" name="Google Shape;418;p48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113637" y="2466777"/>
            <a:ext cx="3769518" cy="2513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8"/>
          <p:cNvPicPr preferRelativeResize="0">
            <a:picLocks noGrp="1"/>
          </p:cNvPicPr>
          <p:nvPr>
            <p:ph type="body" idx="4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7473563" y="2466777"/>
            <a:ext cx="1675341" cy="2513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9"/>
          <p:cNvSpPr txBox="1">
            <a:spLocks noGrp="1"/>
          </p:cNvSpPr>
          <p:nvPr>
            <p:ph type="title"/>
          </p:nvPr>
        </p:nvSpPr>
        <p:spPr>
          <a:xfrm>
            <a:off x="685802" y="685801"/>
            <a:ext cx="10394706" cy="79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60"/>
              <a:buFont typeface="Impact"/>
              <a:buNone/>
            </a:pPr>
            <a:r>
              <a:rPr lang="en-US" sz="4860"/>
              <a:t>GET READY FOR NEXT SEASON</a:t>
            </a:r>
            <a:endParaRPr sz="4860"/>
          </a:p>
        </p:txBody>
      </p:sp>
      <p:sp>
        <p:nvSpPr>
          <p:cNvPr id="426" name="Google Shape;426;p49"/>
          <p:cNvSpPr txBox="1"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40"/>
              <a:buNone/>
            </a:pPr>
            <a:r>
              <a:rPr lang="en-US" b="1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Upcoming Fundraisers</a:t>
            </a:r>
            <a:endParaRPr/>
          </a:p>
        </p:txBody>
      </p:sp>
      <p:sp>
        <p:nvSpPr>
          <p:cNvPr id="427" name="Google Shape;427;p49"/>
          <p:cNvSpPr txBox="1">
            <a:spLocks noGrp="1"/>
          </p:cNvSpPr>
          <p:nvPr>
            <p:ph type="body" idx="2"/>
          </p:nvPr>
        </p:nvSpPr>
        <p:spPr>
          <a:xfrm>
            <a:off x="685802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○"/>
            </a:pPr>
            <a:r>
              <a:rPr lang="en-US" sz="2040" b="1" cap="none">
                <a:solidFill>
                  <a:srgbClr val="7030A0"/>
                </a:solidFill>
                <a:latin typeface="Verdana"/>
                <a:ea typeface="Verdana"/>
                <a:cs typeface="Verdana"/>
                <a:sym typeface="Verdana"/>
              </a:rPr>
              <a:t>Coffee Fundraiser</a:t>
            </a:r>
            <a:endParaRPr sz="2040" b="1" cap="none">
              <a:solidFill>
                <a:srgbClr val="7030A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l" rtl="0">
              <a:lnSpc>
                <a:spcPct val="110000"/>
              </a:lnSpc>
              <a:spcBef>
                <a:spcPts val="10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○"/>
            </a:pPr>
            <a:r>
              <a:rPr lang="en-US" sz="2040" b="1" cap="none">
                <a:solidFill>
                  <a:srgbClr val="7030A0"/>
                </a:solidFill>
                <a:latin typeface="Verdana"/>
                <a:ea typeface="Verdana"/>
                <a:cs typeface="Verdana"/>
                <a:sym typeface="Verdana"/>
              </a:rPr>
              <a:t>Brat Stand at Cashwise???</a:t>
            </a:r>
            <a:endParaRPr sz="2040" cap="none">
              <a:solidFill>
                <a:srgbClr val="7030A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l" rtl="0">
              <a:lnSpc>
                <a:spcPct val="110000"/>
              </a:lnSpc>
              <a:spcBef>
                <a:spcPts val="10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○"/>
            </a:pPr>
            <a:r>
              <a:rPr lang="en-US" sz="2040" b="1" cap="none">
                <a:solidFill>
                  <a:srgbClr val="7030A0"/>
                </a:solidFill>
                <a:latin typeface="Verdana"/>
                <a:ea typeface="Verdana"/>
                <a:cs typeface="Verdana"/>
                <a:sym typeface="Verdana"/>
              </a:rPr>
              <a:t>Ongoing fundraiser – Ecophones</a:t>
            </a:r>
            <a:endParaRPr sz="2040" b="1" cap="none">
              <a:solidFill>
                <a:srgbClr val="7030A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l" rtl="0">
              <a:lnSpc>
                <a:spcPct val="110000"/>
              </a:lnSpc>
              <a:spcBef>
                <a:spcPts val="10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○"/>
            </a:pPr>
            <a:r>
              <a:rPr lang="en-US" sz="2040" b="1" cap="none">
                <a:solidFill>
                  <a:srgbClr val="7030A0"/>
                </a:solidFill>
                <a:latin typeface="Verdana"/>
                <a:ea typeface="Verdana"/>
                <a:cs typeface="Verdana"/>
                <a:sym typeface="Verdana"/>
              </a:rPr>
              <a:t>Other fundraisers</a:t>
            </a:r>
            <a:endParaRPr/>
          </a:p>
          <a:p>
            <a:pPr marL="0" lvl="0" indent="0" algn="ctr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904"/>
              <a:buNone/>
            </a:pPr>
            <a:endParaRPr sz="1190"/>
          </a:p>
        </p:txBody>
      </p:sp>
      <p:sp>
        <p:nvSpPr>
          <p:cNvPr id="428" name="Google Shape;428;p49"/>
          <p:cNvSpPr txBox="1">
            <a:spLocks noGrp="1"/>
          </p:cNvSpPr>
          <p:nvPr>
            <p:ph type="body" idx="3"/>
          </p:nvPr>
        </p:nvSpPr>
        <p:spPr>
          <a:xfrm>
            <a:off x="4221561" y="150657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120"/>
              <a:buNone/>
            </a:pPr>
            <a:r>
              <a:rPr lang="en-US" sz="3200">
                <a:solidFill>
                  <a:srgbClr val="002060"/>
                </a:solidFill>
              </a:rPr>
              <a:t>BE READY!</a:t>
            </a:r>
            <a:endParaRPr sz="3200">
              <a:solidFill>
                <a:srgbClr val="002060"/>
              </a:solidFill>
            </a:endParaRPr>
          </a:p>
        </p:txBody>
      </p:sp>
      <p:sp>
        <p:nvSpPr>
          <p:cNvPr id="429" name="Google Shape;429;p49"/>
          <p:cNvSpPr txBox="1">
            <a:spLocks noGrp="1"/>
          </p:cNvSpPr>
          <p:nvPr>
            <p:ph type="body" idx="4"/>
          </p:nvPr>
        </p:nvSpPr>
        <p:spPr>
          <a:xfrm>
            <a:off x="4234621" y="2110235"/>
            <a:ext cx="3310128" cy="3264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300" b="1" cap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Skis for next year – Skate and Classic</a:t>
            </a:r>
            <a:endParaRPr sz="1300" cap="none">
              <a:solidFill>
                <a:srgbClr val="00B05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l" rtl="0">
              <a:lnSpc>
                <a:spcPct val="6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300" b="1" cap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VCD Award</a:t>
            </a:r>
            <a:endParaRPr sz="1300" cap="none">
              <a:solidFill>
                <a:srgbClr val="00B05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l" rtl="0">
              <a:lnSpc>
                <a:spcPct val="6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300" b="1" cap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Off season - Summer</a:t>
            </a:r>
            <a:endParaRPr sz="1190">
              <a:solidFill>
                <a:srgbClr val="00B050"/>
              </a:solidFill>
            </a:endParaRPr>
          </a:p>
          <a:p>
            <a:pPr marL="742950" lvl="1" indent="-285750" algn="l" rtl="0">
              <a:lnSpc>
                <a:spcPct val="6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156" b="1" cap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Camps</a:t>
            </a:r>
            <a:endParaRPr sz="1020">
              <a:solidFill>
                <a:srgbClr val="00B050"/>
              </a:solidFill>
            </a:endParaRPr>
          </a:p>
          <a:p>
            <a:pPr marL="742950" lvl="1" indent="-285750" algn="l" rtl="0">
              <a:lnSpc>
                <a:spcPct val="6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156" b="1" cap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Team workouts – cross training</a:t>
            </a:r>
            <a:endParaRPr sz="1020">
              <a:solidFill>
                <a:srgbClr val="00B050"/>
              </a:solidFill>
            </a:endParaRPr>
          </a:p>
          <a:p>
            <a:pPr marL="742950" lvl="1" indent="-285750" algn="l" rtl="0">
              <a:lnSpc>
                <a:spcPct val="6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156" b="1" cap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Cardinal Conditioning</a:t>
            </a:r>
            <a:endParaRPr/>
          </a:p>
          <a:p>
            <a:pPr marL="342900" lvl="0" indent="-342900" algn="l" rtl="0">
              <a:lnSpc>
                <a:spcPct val="6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300" b="1" cap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What are you doing to get stronger and faster</a:t>
            </a:r>
            <a:endParaRPr sz="1190">
              <a:solidFill>
                <a:srgbClr val="00B050"/>
              </a:solidFill>
            </a:endParaRPr>
          </a:p>
          <a:p>
            <a:pPr marL="742950" lvl="1" indent="-285750" algn="l" rtl="0">
              <a:lnSpc>
                <a:spcPct val="6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156" b="1" cap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2-3 times a week?</a:t>
            </a:r>
            <a:endParaRPr sz="1020">
              <a:solidFill>
                <a:srgbClr val="00B050"/>
              </a:solidFill>
            </a:endParaRPr>
          </a:p>
          <a:p>
            <a:pPr marL="742950" lvl="1" indent="-285750" algn="l" rtl="0">
              <a:lnSpc>
                <a:spcPct val="6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156" b="1" cap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Spring and Fall sport</a:t>
            </a:r>
            <a:endParaRPr sz="1020">
              <a:solidFill>
                <a:srgbClr val="00B050"/>
              </a:solidFill>
            </a:endParaRPr>
          </a:p>
          <a:p>
            <a:pPr marL="742950" lvl="1" indent="-285750" algn="l" rtl="0">
              <a:lnSpc>
                <a:spcPct val="6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156" b="1" cap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Summer</a:t>
            </a:r>
            <a:endParaRPr sz="1156" cap="none">
              <a:solidFill>
                <a:srgbClr val="00B05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l" rtl="0">
              <a:lnSpc>
                <a:spcPct val="60000"/>
              </a:lnSpc>
              <a:spcBef>
                <a:spcPts val="906"/>
              </a:spcBef>
              <a:spcAft>
                <a:spcPts val="0"/>
              </a:spcAft>
              <a:buClr>
                <a:schemeClr val="lt2"/>
              </a:buClr>
              <a:buSzPts val="1530"/>
              <a:buFont typeface="Noto Sans Symbols"/>
              <a:buChar char="○"/>
            </a:pPr>
            <a:r>
              <a:rPr lang="en-US" sz="1300" b="1" cap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Goals for next year</a:t>
            </a:r>
            <a:endParaRPr sz="1190">
              <a:solidFill>
                <a:srgbClr val="00B050"/>
              </a:solidFill>
            </a:endParaRPr>
          </a:p>
          <a:p>
            <a:pPr marL="742950" lvl="1" indent="-285750" algn="l" rtl="0">
              <a:lnSpc>
                <a:spcPct val="60000"/>
              </a:lnSpc>
              <a:spcBef>
                <a:spcPts val="872"/>
              </a:spcBef>
              <a:spcAft>
                <a:spcPts val="0"/>
              </a:spcAft>
              <a:buClr>
                <a:schemeClr val="lt2"/>
              </a:buClr>
              <a:buSzPts val="1360"/>
              <a:buFont typeface="Noto Sans Symbols"/>
              <a:buChar char="○"/>
            </a:pPr>
            <a:r>
              <a:rPr lang="en-US" sz="1156" b="1" cap="none">
                <a:solidFill>
                  <a:srgbClr val="00B050"/>
                </a:solidFill>
                <a:latin typeface="Verdana"/>
                <a:ea typeface="Verdana"/>
                <a:cs typeface="Verdana"/>
                <a:sym typeface="Verdana"/>
              </a:rPr>
              <a:t>Some ideas are at the end of the stat book</a:t>
            </a:r>
            <a:endParaRPr sz="1020">
              <a:solidFill>
                <a:srgbClr val="00B05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4"/>
              <a:buNone/>
            </a:pPr>
            <a:endParaRPr sz="1190"/>
          </a:p>
        </p:txBody>
      </p:sp>
      <p:sp>
        <p:nvSpPr>
          <p:cNvPr id="430" name="Google Shape;430;p49"/>
          <p:cNvSpPr txBox="1">
            <a:spLocks noGrp="1"/>
          </p:cNvSpPr>
          <p:nvPr>
            <p:ph type="body" idx="5"/>
          </p:nvPr>
        </p:nvSpPr>
        <p:spPr>
          <a:xfrm>
            <a:off x="7651377" y="2351526"/>
            <a:ext cx="3966882" cy="2548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457200" lvl="1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740"/>
              <a:buNone/>
            </a:pPr>
            <a:r>
              <a:rPr lang="en-US" sz="3600" cap="none">
                <a:latin typeface="Algerian"/>
                <a:ea typeface="Algerian"/>
                <a:cs typeface="Algerian"/>
                <a:sym typeface="Algerian"/>
              </a:rPr>
              <a:t>Be Dedicated</a:t>
            </a:r>
            <a:endParaRPr/>
          </a:p>
          <a:p>
            <a:pPr marL="457200" lvl="1" indent="0" algn="ctr" rtl="0">
              <a:lnSpc>
                <a:spcPct val="80000"/>
              </a:lnSpc>
              <a:spcBef>
                <a:spcPts val="1348"/>
              </a:spcBef>
              <a:spcAft>
                <a:spcPts val="0"/>
              </a:spcAft>
              <a:buClr>
                <a:schemeClr val="lt2"/>
              </a:buClr>
              <a:buSzPts val="3740"/>
              <a:buNone/>
            </a:pPr>
            <a:endParaRPr sz="3600" cap="none">
              <a:latin typeface="Algerian"/>
              <a:ea typeface="Algerian"/>
              <a:cs typeface="Algerian"/>
              <a:sym typeface="Algerian"/>
            </a:endParaRPr>
          </a:p>
          <a:p>
            <a:pPr marL="457200" lvl="1" indent="0" algn="ctr" rtl="0">
              <a:lnSpc>
                <a:spcPct val="80000"/>
              </a:lnSpc>
              <a:spcBef>
                <a:spcPts val="1348"/>
              </a:spcBef>
              <a:spcAft>
                <a:spcPts val="0"/>
              </a:spcAft>
              <a:buClr>
                <a:schemeClr val="lt2"/>
              </a:buClr>
              <a:buSzPts val="3740"/>
              <a:buNone/>
            </a:pPr>
            <a:endParaRPr sz="3600">
              <a:latin typeface="Algerian"/>
              <a:ea typeface="Algerian"/>
              <a:cs typeface="Algerian"/>
              <a:sym typeface="Algerian"/>
            </a:endParaRPr>
          </a:p>
          <a:p>
            <a:pPr marL="457200" lvl="1" indent="0" algn="ctr" rtl="0">
              <a:lnSpc>
                <a:spcPct val="80000"/>
              </a:lnSpc>
              <a:spcBef>
                <a:spcPts val="1348"/>
              </a:spcBef>
              <a:spcAft>
                <a:spcPts val="0"/>
              </a:spcAft>
              <a:buClr>
                <a:schemeClr val="lt2"/>
              </a:buClr>
              <a:buSzPts val="3740"/>
              <a:buNone/>
            </a:pPr>
            <a:r>
              <a:rPr lang="en-US" sz="3600" cap="none">
                <a:latin typeface="Algerian"/>
                <a:ea typeface="Algerian"/>
                <a:cs typeface="Algerian"/>
                <a:sym typeface="Algerian"/>
              </a:rPr>
              <a:t>Be Consistent</a:t>
            </a:r>
            <a:endParaRPr sz="3600" cap="none">
              <a:latin typeface="Algerian"/>
              <a:ea typeface="Algerian"/>
              <a:cs typeface="Algerian"/>
              <a:sym typeface="Algeri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in Event">
  <a:themeElements>
    <a:clrScheme name="Main Event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3591</TotalTime>
  <Words>703</Words>
  <Application>Microsoft Office PowerPoint</Application>
  <PresentationFormat>Widescreen</PresentationFormat>
  <Paragraphs>286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Impact</vt:lpstr>
      <vt:lpstr>Arial</vt:lpstr>
      <vt:lpstr>Arial Black</vt:lpstr>
      <vt:lpstr>Algerian</vt:lpstr>
      <vt:lpstr>Calibri</vt:lpstr>
      <vt:lpstr>Noto Sans Symbols</vt:lpstr>
      <vt:lpstr>Libre Baskerville</vt:lpstr>
      <vt:lpstr>Verdana</vt:lpstr>
      <vt:lpstr>Main Event</vt:lpstr>
      <vt:lpstr>WILLMAR CARDINALS NORDIC SKI BANQUET</vt:lpstr>
      <vt:lpstr>NORDIC SKI TEAM 2019-2020</vt:lpstr>
      <vt:lpstr>WILLMAR STANDS FOR:</vt:lpstr>
      <vt:lpstr>WELCOME</vt:lpstr>
      <vt:lpstr>2019-2020 CAPTAINS</vt:lpstr>
      <vt:lpstr>AWARDS</vt:lpstr>
      <vt:lpstr>ADELINE ENGAN</vt:lpstr>
      <vt:lpstr>COURTNEY SCHIESSER</vt:lpstr>
      <vt:lpstr>ANNIE MATHISON</vt:lpstr>
      <vt:lpstr>ELIZABETH HAUGEN</vt:lpstr>
      <vt:lpstr>TIMOTHY HALVORSON</vt:lpstr>
      <vt:lpstr>JARED    BARRERA</vt:lpstr>
      <vt:lpstr>EMMIE LARSON</vt:lpstr>
      <vt:lpstr>ANDREW RELLER</vt:lpstr>
      <vt:lpstr>JACOB PETERSON</vt:lpstr>
      <vt:lpstr>MATEO ENGAN</vt:lpstr>
      <vt:lpstr>PowerPoint Presentation</vt:lpstr>
      <vt:lpstr>NATALIE GUTIERREZ</vt:lpstr>
      <vt:lpstr>JARY SANTOS SEGOVIA</vt:lpstr>
      <vt:lpstr>FRITZ TWEDT</vt:lpstr>
      <vt:lpstr>BAILEY STAHL</vt:lpstr>
      <vt:lpstr>ZHANIYA “JENNY” KERIMKHAN</vt:lpstr>
      <vt:lpstr>ELEANOR SCHMITZ</vt:lpstr>
      <vt:lpstr>CARLY    HAINES</vt:lpstr>
      <vt:lpstr>MATTHEW WEISS</vt:lpstr>
      <vt:lpstr>PARKER                     COOK</vt:lpstr>
      <vt:lpstr>WILL TROCHLIL</vt:lpstr>
      <vt:lpstr>DANIEL HALVORSON</vt:lpstr>
      <vt:lpstr>NEXT YEARS CAPTAINS</vt:lpstr>
      <vt:lpstr>THANK YOU FOR A GREAT SEASON!</vt:lpstr>
      <vt:lpstr>GET READY FOR NEXT SEASON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WILLMAR CARDINALS NORDIC SKI BANQUET</dc:title>
  <dc:creator>Haugen Brad</dc:creator>
  <cp:lastModifiedBy>Bradley Haugen</cp:lastModifiedBy>
  <cp:revision>6</cp:revision>
  <cp:lastPrinted>2020-02-17T20:21:40Z</cp:lastPrinted>
  <dcterms:modified xsi:type="dcterms:W3CDTF">2020-02-24T02:20:14Z</dcterms:modified>
</cp:coreProperties>
</file>