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24CF657-ABC3-42B3-84EB-142CA05EF11B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</p14:sldIdLst>
        </p14:section>
        <p14:section name="Untitled Section" id="{4C003107-9147-4546-AD76-A8CDAB86A9FB}">
          <p14:sldIdLst>
            <p14:sldId id="265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90" d="100"/>
          <a:sy n="90" d="100"/>
        </p:scale>
        <p:origin x="14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6EA4A-CEC8-4130-97C7-4DD23DA6D8D8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05282-F91B-4AC5-88A8-3468CD744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472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6EA4A-CEC8-4130-97C7-4DD23DA6D8D8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05282-F91B-4AC5-88A8-3468CD744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27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6EA4A-CEC8-4130-97C7-4DD23DA6D8D8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05282-F91B-4AC5-88A8-3468CD744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530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6EA4A-CEC8-4130-97C7-4DD23DA6D8D8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05282-F91B-4AC5-88A8-3468CD744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136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6EA4A-CEC8-4130-97C7-4DD23DA6D8D8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05282-F91B-4AC5-88A8-3468CD744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851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6EA4A-CEC8-4130-97C7-4DD23DA6D8D8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05282-F91B-4AC5-88A8-3468CD744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129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6EA4A-CEC8-4130-97C7-4DD23DA6D8D8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05282-F91B-4AC5-88A8-3468CD744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942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6EA4A-CEC8-4130-97C7-4DD23DA6D8D8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05282-F91B-4AC5-88A8-3468CD744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551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6EA4A-CEC8-4130-97C7-4DD23DA6D8D8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05282-F91B-4AC5-88A8-3468CD744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200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6EA4A-CEC8-4130-97C7-4DD23DA6D8D8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05282-F91B-4AC5-88A8-3468CD744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844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6EA4A-CEC8-4130-97C7-4DD23DA6D8D8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05282-F91B-4AC5-88A8-3468CD744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068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6EA4A-CEC8-4130-97C7-4DD23DA6D8D8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205282-F91B-4AC5-88A8-3468CD744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630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tudentaid.gov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F5121-89F7-4365-9EB3-6B7D67920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0284" y="1137805"/>
            <a:ext cx="6858000" cy="80425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Georgia" panose="02040502050405020303" pitchFamily="18" charset="0"/>
              </a:rPr>
              <a:t>CREATING AN FSA ID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548CE9-078A-414D-A8FC-3E80D210A4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4276" y="2079221"/>
            <a:ext cx="7124008" cy="3640974"/>
          </a:xfrm>
        </p:spPr>
        <p:txBody>
          <a:bodyPr/>
          <a:lstStyle/>
          <a:p>
            <a:r>
              <a:rPr lang="en-US" dirty="0">
                <a:latin typeface="Georgia" panose="02040502050405020303" pitchFamily="18" charset="0"/>
              </a:rPr>
              <a:t>GO TO </a:t>
            </a:r>
            <a:r>
              <a:rPr lang="en-US" dirty="0">
                <a:latin typeface="Georgia" panose="02040502050405020303" pitchFamily="18" charset="0"/>
                <a:hlinkClick r:id="rId2"/>
              </a:rPr>
              <a:t>WWW.STUDENTAID.GOV</a:t>
            </a:r>
            <a:endParaRPr lang="en-US" dirty="0">
              <a:latin typeface="Georgia" panose="02040502050405020303" pitchFamily="18" charset="0"/>
            </a:endParaRPr>
          </a:p>
          <a:p>
            <a:endParaRPr lang="en-US" dirty="0"/>
          </a:p>
          <a:p>
            <a:r>
              <a:rPr lang="en-US" sz="2000" dirty="0">
                <a:latin typeface="Georgia" panose="02040502050405020303" pitchFamily="18" charset="0"/>
              </a:rPr>
              <a:t>This will need to be done for both the student and a parent if parent information is required on the FAFSA application.</a:t>
            </a:r>
          </a:p>
          <a:p>
            <a:endParaRPr lang="en-US" sz="2000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r>
              <a:rPr lang="en-US" sz="2800" dirty="0">
                <a:solidFill>
                  <a:srgbClr val="FF0000"/>
                </a:solidFill>
                <a:latin typeface="Georgia" panose="02040502050405020303" pitchFamily="18" charset="0"/>
              </a:rPr>
              <a:t>You must use separate phone numbers and email addresses for each FSA ID!</a:t>
            </a:r>
          </a:p>
        </p:txBody>
      </p:sp>
    </p:spTree>
    <p:extLst>
      <p:ext uri="{BB962C8B-B14F-4D97-AF65-F5344CB8AC3E}">
        <p14:creationId xmlns:p14="http://schemas.microsoft.com/office/powerpoint/2010/main" val="3276466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BE16F2-CD8E-40E4-A5CA-18BB6D359D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892" y="754647"/>
            <a:ext cx="8034216" cy="534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323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6331AC-2C31-4631-9949-773AE97E6A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9295" y="545326"/>
            <a:ext cx="5735781" cy="6124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41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446B0EE-3A8C-46F1-9605-5EA4C644ED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517" y="675662"/>
            <a:ext cx="3973484" cy="31913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4B6A55-53DB-4DA2-A688-5D75229FC5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517" y="3866977"/>
            <a:ext cx="3973483" cy="284837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A6FC32-A32E-4D58-9B17-4BA395C20B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9402" y="952045"/>
            <a:ext cx="2915057" cy="156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733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0A458A9-02BD-4AE2-A6D1-AF6A81F73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870" y="513943"/>
            <a:ext cx="4474145" cy="58301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BB4BCD-5EBE-45D0-9645-2E5193F79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2095" y="690180"/>
            <a:ext cx="2781688" cy="547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669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CAA9F33-77F9-463D-9FA1-572B2652DA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583" y="382855"/>
            <a:ext cx="3696216" cy="442974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4656F11-FB88-40CE-813B-0FBE225E12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8885" y="459065"/>
            <a:ext cx="4172532" cy="4353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969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5D04975-B069-453F-AC3B-98F93805D1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678" y="465618"/>
            <a:ext cx="4277322" cy="46964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8F6193F-F79C-4454-8733-415DFF7AB0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061707"/>
            <a:ext cx="4315427" cy="473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31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53577A-7A5C-4733-A3AA-1D630B350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583" y="381031"/>
            <a:ext cx="4317418" cy="57634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C55191-2943-46D2-A7C7-9F24BC5924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5204" y="381031"/>
            <a:ext cx="4194213" cy="418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79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294EB04-5C8C-4AFB-83B9-F7F4F0A4BD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796" y="500677"/>
            <a:ext cx="4715533" cy="230537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C74F30C-3BEA-4F0C-9CDF-2C9EF0F2FB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582" y="5079877"/>
            <a:ext cx="3943900" cy="13622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E2C9118-CCD8-42F7-A8D7-C6D77D8556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8364" y="3093640"/>
            <a:ext cx="2943636" cy="1457528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3B2ECC23-8F7B-4CF0-A5FD-29CACC292562}"/>
              </a:ext>
            </a:extLst>
          </p:cNvPr>
          <p:cNvSpPr/>
          <p:nvPr/>
        </p:nvSpPr>
        <p:spPr>
          <a:xfrm rot="2823218">
            <a:off x="406592" y="4573207"/>
            <a:ext cx="978408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401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A85E364-0CC6-4ED9-BC9A-42D2C4B749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463" y="615477"/>
            <a:ext cx="4439270" cy="46488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A772B8-1A39-4ED6-9FA3-6F9D729141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326" y="615477"/>
            <a:ext cx="2819794" cy="279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145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C8970B-A1B6-4AD0-817C-0D7DB0BB6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247" y="185285"/>
            <a:ext cx="4115374" cy="64874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76F1BD2-94BA-4703-B630-74C9206E2F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0192" y="766335"/>
            <a:ext cx="2934109" cy="2943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152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206</TotalTime>
  <Words>48</Words>
  <Application>Microsoft Office PowerPoint</Application>
  <PresentationFormat>On-screen Show (4:3)</PresentationFormat>
  <Paragraphs>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Georgia</vt:lpstr>
      <vt:lpstr>Office Theme</vt:lpstr>
      <vt:lpstr>CREATING AN FSA ID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AN FSA ID</dc:title>
  <dc:creator>Leann Fischer</dc:creator>
  <cp:lastModifiedBy>Leann Fischer</cp:lastModifiedBy>
  <cp:revision>11</cp:revision>
  <dcterms:created xsi:type="dcterms:W3CDTF">2020-04-29T13:13:27Z</dcterms:created>
  <dcterms:modified xsi:type="dcterms:W3CDTF">2020-05-06T16:04:50Z</dcterms:modified>
</cp:coreProperties>
</file>