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7772400" cy="10058400"/>
  <p:notesSz cx="7023100" cy="93091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60"/>
  </p:normalViewPr>
  <p:slideViewPr>
    <p:cSldViewPr snapToGrid="0">
      <p:cViewPr>
        <p:scale>
          <a:sx n="142" d="100"/>
          <a:sy n="142" d="100"/>
        </p:scale>
        <p:origin x="1408" y="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2930" y="1646133"/>
            <a:ext cx="6606540" cy="3501813"/>
          </a:xfrm>
        </p:spPr>
        <p:txBody>
          <a:bodyPr anchor="b"/>
          <a:lstStyle>
            <a:lvl1pPr algn="ctr">
              <a:defRPr sz="51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71550" y="5282989"/>
            <a:ext cx="5829300" cy="2428451"/>
          </a:xfrm>
        </p:spPr>
        <p:txBody>
          <a:bodyPr/>
          <a:lstStyle>
            <a:lvl1pPr marL="0" indent="0" algn="ctr">
              <a:buNone/>
              <a:defRPr sz="2040"/>
            </a:lvl1pPr>
            <a:lvl2pPr marL="388620" indent="0" algn="ctr">
              <a:buNone/>
              <a:defRPr sz="1700"/>
            </a:lvl2pPr>
            <a:lvl3pPr marL="777240" indent="0" algn="ctr">
              <a:buNone/>
              <a:defRPr sz="1530"/>
            </a:lvl3pPr>
            <a:lvl4pPr marL="1165860" indent="0" algn="ctr">
              <a:buNone/>
              <a:defRPr sz="1360"/>
            </a:lvl4pPr>
            <a:lvl5pPr marL="1554480" indent="0" algn="ctr">
              <a:buNone/>
              <a:defRPr sz="1360"/>
            </a:lvl5pPr>
            <a:lvl6pPr marL="1943100" indent="0" algn="ctr">
              <a:buNone/>
              <a:defRPr sz="1360"/>
            </a:lvl6pPr>
            <a:lvl7pPr marL="2331720" indent="0" algn="ctr">
              <a:buNone/>
              <a:defRPr sz="1360"/>
            </a:lvl7pPr>
            <a:lvl8pPr marL="2720340" indent="0" algn="ctr">
              <a:buNone/>
              <a:defRPr sz="1360"/>
            </a:lvl8pPr>
            <a:lvl9pPr marL="3108960" indent="0" algn="ctr">
              <a:buNone/>
              <a:defRPr sz="136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FEAD4-C010-4C82-870F-99B3DAE1CA99}" type="datetimeFigureOut">
              <a:rPr lang="en-US" smtClean="0"/>
              <a:t>3/30/20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6F10DB-229F-49AF-88BB-C30737A9C1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58365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FEAD4-C010-4C82-870F-99B3DAE1CA99}" type="datetimeFigureOut">
              <a:rPr lang="en-US" smtClean="0"/>
              <a:t>3/30/20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6F10DB-229F-49AF-88BB-C30737A9C1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55441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05" y="2507618"/>
            <a:ext cx="6703695" cy="4184014"/>
          </a:xfrm>
        </p:spPr>
        <p:txBody>
          <a:bodyPr anchor="b"/>
          <a:lstStyle>
            <a:lvl1pPr>
              <a:defRPr sz="51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05" y="6731215"/>
            <a:ext cx="6703695" cy="2200274"/>
          </a:xfrm>
        </p:spPr>
        <p:txBody>
          <a:bodyPr/>
          <a:lstStyle>
            <a:lvl1pPr marL="0" indent="0">
              <a:buNone/>
              <a:defRPr sz="2040">
                <a:solidFill>
                  <a:schemeClr val="tx1"/>
                </a:solidFill>
              </a:defRPr>
            </a:lvl1pPr>
            <a:lvl2pPr marL="388620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2pPr>
            <a:lvl3pPr marL="777240" indent="0">
              <a:buNone/>
              <a:defRPr sz="1530">
                <a:solidFill>
                  <a:schemeClr val="tx1">
                    <a:tint val="75000"/>
                  </a:schemeClr>
                </a:solidFill>
              </a:defRPr>
            </a:lvl3pPr>
            <a:lvl4pPr marL="116586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4pPr>
            <a:lvl5pPr marL="155448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5pPr>
            <a:lvl6pPr marL="194310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6pPr>
            <a:lvl7pPr marL="233172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7pPr>
            <a:lvl8pPr marL="272034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8pPr>
            <a:lvl9pPr marL="310896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FEAD4-C010-4C82-870F-99B3DAE1CA99}" type="datetimeFigureOut">
              <a:rPr lang="en-US" smtClean="0"/>
              <a:t>3/30/20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6F10DB-229F-49AF-88BB-C30737A9C1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75341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4353" y="2677584"/>
            <a:ext cx="3303270" cy="638196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934778" y="2677584"/>
            <a:ext cx="3303270" cy="638196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FEAD4-C010-4C82-870F-99B3DAE1CA99}" type="datetimeFigureOut">
              <a:rPr lang="en-US" smtClean="0"/>
              <a:t>3/30/20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6F10DB-229F-49AF-88BB-C30737A9C1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15875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65" y="535519"/>
            <a:ext cx="6703695" cy="194415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5366" y="2465706"/>
            <a:ext cx="3288089" cy="1208404"/>
          </a:xfrm>
        </p:spPr>
        <p:txBody>
          <a:bodyPr anchor="b"/>
          <a:lstStyle>
            <a:lvl1pPr marL="0" indent="0">
              <a:buNone/>
              <a:defRPr sz="2040" b="1"/>
            </a:lvl1pPr>
            <a:lvl2pPr marL="388620" indent="0">
              <a:buNone/>
              <a:defRPr sz="1700" b="1"/>
            </a:lvl2pPr>
            <a:lvl3pPr marL="777240" indent="0">
              <a:buNone/>
              <a:defRPr sz="1530" b="1"/>
            </a:lvl3pPr>
            <a:lvl4pPr marL="1165860" indent="0">
              <a:buNone/>
              <a:defRPr sz="1360" b="1"/>
            </a:lvl4pPr>
            <a:lvl5pPr marL="1554480" indent="0">
              <a:buNone/>
              <a:defRPr sz="1360" b="1"/>
            </a:lvl5pPr>
            <a:lvl6pPr marL="1943100" indent="0">
              <a:buNone/>
              <a:defRPr sz="1360" b="1"/>
            </a:lvl6pPr>
            <a:lvl7pPr marL="2331720" indent="0">
              <a:buNone/>
              <a:defRPr sz="1360" b="1"/>
            </a:lvl7pPr>
            <a:lvl8pPr marL="2720340" indent="0">
              <a:buNone/>
              <a:defRPr sz="1360" b="1"/>
            </a:lvl8pPr>
            <a:lvl9pPr marL="3108960" indent="0">
              <a:buNone/>
              <a:defRPr sz="136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5366" y="3674110"/>
            <a:ext cx="3288089" cy="540406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34778" y="2465706"/>
            <a:ext cx="3304282" cy="1208404"/>
          </a:xfrm>
        </p:spPr>
        <p:txBody>
          <a:bodyPr anchor="b"/>
          <a:lstStyle>
            <a:lvl1pPr marL="0" indent="0">
              <a:buNone/>
              <a:defRPr sz="2040" b="1"/>
            </a:lvl1pPr>
            <a:lvl2pPr marL="388620" indent="0">
              <a:buNone/>
              <a:defRPr sz="1700" b="1"/>
            </a:lvl2pPr>
            <a:lvl3pPr marL="777240" indent="0">
              <a:buNone/>
              <a:defRPr sz="1530" b="1"/>
            </a:lvl3pPr>
            <a:lvl4pPr marL="1165860" indent="0">
              <a:buNone/>
              <a:defRPr sz="1360" b="1"/>
            </a:lvl4pPr>
            <a:lvl5pPr marL="1554480" indent="0">
              <a:buNone/>
              <a:defRPr sz="1360" b="1"/>
            </a:lvl5pPr>
            <a:lvl6pPr marL="1943100" indent="0">
              <a:buNone/>
              <a:defRPr sz="1360" b="1"/>
            </a:lvl6pPr>
            <a:lvl7pPr marL="2331720" indent="0">
              <a:buNone/>
              <a:defRPr sz="1360" b="1"/>
            </a:lvl7pPr>
            <a:lvl8pPr marL="2720340" indent="0">
              <a:buNone/>
              <a:defRPr sz="1360" b="1"/>
            </a:lvl8pPr>
            <a:lvl9pPr marL="3108960" indent="0">
              <a:buNone/>
              <a:defRPr sz="136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934778" y="3674110"/>
            <a:ext cx="3304282" cy="540406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FEAD4-C010-4C82-870F-99B3DAE1CA99}" type="datetimeFigureOut">
              <a:rPr lang="en-US" smtClean="0"/>
              <a:t>3/30/20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6F10DB-229F-49AF-88BB-C30737A9C1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53111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FEAD4-C010-4C82-870F-99B3DAE1CA99}" type="datetimeFigureOut">
              <a:rPr lang="en-US" smtClean="0"/>
              <a:t>3/30/20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6F10DB-229F-49AF-88BB-C30737A9C1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28906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FEAD4-C010-4C82-870F-99B3DAE1CA99}" type="datetimeFigureOut">
              <a:rPr lang="en-US" smtClean="0"/>
              <a:t>3/30/20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6F10DB-229F-49AF-88BB-C30737A9C1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02051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65" y="670560"/>
            <a:ext cx="2506801" cy="2346960"/>
          </a:xfrm>
        </p:spPr>
        <p:txBody>
          <a:bodyPr anchor="b"/>
          <a:lstStyle>
            <a:lvl1pPr>
              <a:defRPr sz="272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4282" y="1448226"/>
            <a:ext cx="3934778" cy="7147983"/>
          </a:xfrm>
        </p:spPr>
        <p:txBody>
          <a:bodyPr/>
          <a:lstStyle>
            <a:lvl1pPr>
              <a:defRPr sz="2720"/>
            </a:lvl1pPr>
            <a:lvl2pPr>
              <a:defRPr sz="2380"/>
            </a:lvl2pPr>
            <a:lvl3pPr>
              <a:defRPr sz="204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5365" y="3017520"/>
            <a:ext cx="2506801" cy="5590329"/>
          </a:xfrm>
        </p:spPr>
        <p:txBody>
          <a:bodyPr/>
          <a:lstStyle>
            <a:lvl1pPr marL="0" indent="0">
              <a:buNone/>
              <a:defRPr sz="1360"/>
            </a:lvl1pPr>
            <a:lvl2pPr marL="388620" indent="0">
              <a:buNone/>
              <a:defRPr sz="1190"/>
            </a:lvl2pPr>
            <a:lvl3pPr marL="777240" indent="0">
              <a:buNone/>
              <a:defRPr sz="1020"/>
            </a:lvl3pPr>
            <a:lvl4pPr marL="1165860" indent="0">
              <a:buNone/>
              <a:defRPr sz="850"/>
            </a:lvl4pPr>
            <a:lvl5pPr marL="1554480" indent="0">
              <a:buNone/>
              <a:defRPr sz="850"/>
            </a:lvl5pPr>
            <a:lvl6pPr marL="1943100" indent="0">
              <a:buNone/>
              <a:defRPr sz="850"/>
            </a:lvl6pPr>
            <a:lvl7pPr marL="2331720" indent="0">
              <a:buNone/>
              <a:defRPr sz="850"/>
            </a:lvl7pPr>
            <a:lvl8pPr marL="2720340" indent="0">
              <a:buNone/>
              <a:defRPr sz="850"/>
            </a:lvl8pPr>
            <a:lvl9pPr marL="3108960" indent="0">
              <a:buNone/>
              <a:defRPr sz="8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FEAD4-C010-4C82-870F-99B3DAE1CA99}" type="datetimeFigureOut">
              <a:rPr lang="en-US" smtClean="0"/>
              <a:t>3/30/20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6F10DB-229F-49AF-88BB-C30737A9C1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25787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65" y="670560"/>
            <a:ext cx="2506801" cy="2346960"/>
          </a:xfrm>
        </p:spPr>
        <p:txBody>
          <a:bodyPr anchor="b"/>
          <a:lstStyle>
            <a:lvl1pPr>
              <a:defRPr sz="272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304282" y="1448226"/>
            <a:ext cx="3934778" cy="7147983"/>
          </a:xfrm>
        </p:spPr>
        <p:txBody>
          <a:bodyPr anchor="t"/>
          <a:lstStyle>
            <a:lvl1pPr marL="0" indent="0">
              <a:buNone/>
              <a:defRPr sz="2720"/>
            </a:lvl1pPr>
            <a:lvl2pPr marL="388620" indent="0">
              <a:buNone/>
              <a:defRPr sz="2380"/>
            </a:lvl2pPr>
            <a:lvl3pPr marL="777240" indent="0">
              <a:buNone/>
              <a:defRPr sz="2040"/>
            </a:lvl3pPr>
            <a:lvl4pPr marL="1165860" indent="0">
              <a:buNone/>
              <a:defRPr sz="1700"/>
            </a:lvl4pPr>
            <a:lvl5pPr marL="1554480" indent="0">
              <a:buNone/>
              <a:defRPr sz="1700"/>
            </a:lvl5pPr>
            <a:lvl6pPr marL="1943100" indent="0">
              <a:buNone/>
              <a:defRPr sz="1700"/>
            </a:lvl6pPr>
            <a:lvl7pPr marL="2331720" indent="0">
              <a:buNone/>
              <a:defRPr sz="1700"/>
            </a:lvl7pPr>
            <a:lvl8pPr marL="2720340" indent="0">
              <a:buNone/>
              <a:defRPr sz="1700"/>
            </a:lvl8pPr>
            <a:lvl9pPr marL="3108960" indent="0">
              <a:buNone/>
              <a:defRPr sz="17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5365" y="3017520"/>
            <a:ext cx="2506801" cy="5590329"/>
          </a:xfrm>
        </p:spPr>
        <p:txBody>
          <a:bodyPr/>
          <a:lstStyle>
            <a:lvl1pPr marL="0" indent="0">
              <a:buNone/>
              <a:defRPr sz="1360"/>
            </a:lvl1pPr>
            <a:lvl2pPr marL="388620" indent="0">
              <a:buNone/>
              <a:defRPr sz="1190"/>
            </a:lvl2pPr>
            <a:lvl3pPr marL="777240" indent="0">
              <a:buNone/>
              <a:defRPr sz="1020"/>
            </a:lvl3pPr>
            <a:lvl4pPr marL="1165860" indent="0">
              <a:buNone/>
              <a:defRPr sz="850"/>
            </a:lvl4pPr>
            <a:lvl5pPr marL="1554480" indent="0">
              <a:buNone/>
              <a:defRPr sz="850"/>
            </a:lvl5pPr>
            <a:lvl6pPr marL="1943100" indent="0">
              <a:buNone/>
              <a:defRPr sz="850"/>
            </a:lvl6pPr>
            <a:lvl7pPr marL="2331720" indent="0">
              <a:buNone/>
              <a:defRPr sz="850"/>
            </a:lvl7pPr>
            <a:lvl8pPr marL="2720340" indent="0">
              <a:buNone/>
              <a:defRPr sz="850"/>
            </a:lvl8pPr>
            <a:lvl9pPr marL="3108960" indent="0">
              <a:buNone/>
              <a:defRPr sz="8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FEAD4-C010-4C82-870F-99B3DAE1CA99}" type="datetimeFigureOut">
              <a:rPr lang="en-US" smtClean="0"/>
              <a:t>3/30/20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6F10DB-229F-49AF-88BB-C30737A9C1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990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FEAD4-C010-4C82-870F-99B3DAE1CA99}" type="datetimeFigureOut">
              <a:rPr lang="en-US" smtClean="0"/>
              <a:t>3/30/20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6F10DB-229F-49AF-88BB-C30737A9C1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31111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562124" y="535517"/>
            <a:ext cx="1675924" cy="8524029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4353" y="535517"/>
            <a:ext cx="4930616" cy="8524029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FEAD4-C010-4C82-870F-99B3DAE1CA99}" type="datetimeFigureOut">
              <a:rPr lang="en-US" smtClean="0"/>
              <a:t>3/30/20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6F10DB-229F-49AF-88BB-C30737A9C1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96586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4353" y="535519"/>
            <a:ext cx="6703695" cy="194415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4353" y="2677584"/>
            <a:ext cx="6703695" cy="63819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34353" y="9322649"/>
            <a:ext cx="1748790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6FEAD4-C010-4C82-870F-99B3DAE1CA99}" type="datetimeFigureOut">
              <a:rPr lang="en-US" smtClean="0"/>
              <a:t>3/30/20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4608" y="9322649"/>
            <a:ext cx="2623185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489258" y="9322649"/>
            <a:ext cx="1748790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6F10DB-229F-49AF-88BB-C30737A9C1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50544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777240" rtl="0" eaLnBrk="1" latinLnBrk="0" hangingPunct="1">
        <a:lnSpc>
          <a:spcPct val="90000"/>
        </a:lnSpc>
        <a:spcBef>
          <a:spcPct val="0"/>
        </a:spcBef>
        <a:buNone/>
        <a:defRPr sz="374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94310" indent="-194310" algn="l" defTabSz="777240" rtl="0" eaLnBrk="1" latinLnBrk="0" hangingPunct="1">
        <a:lnSpc>
          <a:spcPct val="90000"/>
        </a:lnSpc>
        <a:spcBef>
          <a:spcPts val="850"/>
        </a:spcBef>
        <a:buFont typeface="Arial" panose="020B0604020202020204" pitchFamily="34" charset="0"/>
        <a:buChar char="•"/>
        <a:defRPr sz="2380" kern="1200">
          <a:solidFill>
            <a:schemeClr val="tx1"/>
          </a:solidFill>
          <a:latin typeface="+mn-lt"/>
          <a:ea typeface="+mn-ea"/>
          <a:cs typeface="+mn-cs"/>
        </a:defRPr>
      </a:lvl1pPr>
      <a:lvl2pPr marL="58293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2040" kern="1200">
          <a:solidFill>
            <a:schemeClr val="tx1"/>
          </a:solidFill>
          <a:latin typeface="+mn-lt"/>
          <a:ea typeface="+mn-ea"/>
          <a:cs typeface="+mn-cs"/>
        </a:defRPr>
      </a:lvl2pPr>
      <a:lvl3pPr marL="97155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136017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4pPr>
      <a:lvl5pPr marL="174879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5pPr>
      <a:lvl6pPr marL="213741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6pPr>
      <a:lvl7pPr marL="252603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7pPr>
      <a:lvl8pPr marL="291465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8pPr>
      <a:lvl9pPr marL="330327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1pPr>
      <a:lvl2pPr marL="38862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2pPr>
      <a:lvl3pPr marL="77724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3pPr>
      <a:lvl4pPr marL="116586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5pPr>
      <a:lvl6pPr marL="194310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6pPr>
      <a:lvl7pPr marL="233172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7pPr>
      <a:lvl8pPr marL="272034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dailyclipart.net/clipart/category/animal-clip-art/page/3/" TargetMode="Externa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creativecommons.org/licenses/by-nd/3.0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Box 20"/>
          <p:cNvSpPr txBox="1"/>
          <p:nvPr/>
        </p:nvSpPr>
        <p:spPr>
          <a:xfrm>
            <a:off x="1151954" y="4882755"/>
            <a:ext cx="5857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>
                <a:solidFill>
                  <a:schemeClr val="bg2">
                    <a:lumMod val="90000"/>
                  </a:schemeClr>
                </a:solidFill>
                <a:latin typeface="AGSorryNotSorry" panose="02000603000000000000" pitchFamily="2" charset="0"/>
                <a:ea typeface="AGSorryNotSorry" panose="02000603000000000000" pitchFamily="2" charset="0"/>
              </a:rPr>
              <a:t>7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2224470" y="4882755"/>
            <a:ext cx="5857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>
                <a:solidFill>
                  <a:schemeClr val="bg2">
                    <a:lumMod val="90000"/>
                  </a:schemeClr>
                </a:solidFill>
                <a:latin typeface="AGSorryNotSorry" panose="02000603000000000000" pitchFamily="2" charset="0"/>
                <a:ea typeface="AGSorryNotSorry" panose="02000603000000000000" pitchFamily="2" charset="0"/>
              </a:rPr>
              <a:t>8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363314" y="4882755"/>
            <a:ext cx="5857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>
                <a:solidFill>
                  <a:schemeClr val="bg2">
                    <a:lumMod val="90000"/>
                  </a:schemeClr>
                </a:solidFill>
                <a:latin typeface="AGSorryNotSorry" panose="02000603000000000000" pitchFamily="2" charset="0"/>
                <a:ea typeface="AGSorryNotSorry" panose="02000603000000000000" pitchFamily="2" charset="0"/>
              </a:rPr>
              <a:t>9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333048" y="4882755"/>
            <a:ext cx="100750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>
                <a:solidFill>
                  <a:schemeClr val="bg2">
                    <a:lumMod val="90000"/>
                  </a:schemeClr>
                </a:solidFill>
                <a:latin typeface="AGSorryNotSorry" panose="02000603000000000000" pitchFamily="2" charset="0"/>
                <a:ea typeface="AGSorryNotSorry" panose="02000603000000000000" pitchFamily="2" charset="0"/>
              </a:rPr>
              <a:t>11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446460" y="4882755"/>
            <a:ext cx="94297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>
                <a:solidFill>
                  <a:schemeClr val="bg2">
                    <a:lumMod val="90000"/>
                  </a:schemeClr>
                </a:solidFill>
                <a:latin typeface="AGSorryNotSorry" panose="02000603000000000000" pitchFamily="2" charset="0"/>
                <a:ea typeface="AGSorryNotSorry" panose="02000603000000000000" pitchFamily="2" charset="0"/>
              </a:rPr>
              <a:t>12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4149122" y="4882755"/>
            <a:ext cx="92365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>
                <a:solidFill>
                  <a:schemeClr val="bg2">
                    <a:lumMod val="90000"/>
                  </a:schemeClr>
                </a:solidFill>
                <a:latin typeface="AGSorryNotSorry" panose="02000603000000000000" pitchFamily="2" charset="0"/>
                <a:ea typeface="AGSorryNotSorry" panose="02000603000000000000" pitchFamily="2" charset="0"/>
              </a:rPr>
              <a:t>10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96587" y="6222935"/>
            <a:ext cx="94115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>
                <a:solidFill>
                  <a:schemeClr val="bg2">
                    <a:lumMod val="90000"/>
                  </a:schemeClr>
                </a:solidFill>
                <a:latin typeface="AGSorryNotSorry" panose="02000603000000000000" pitchFamily="2" charset="0"/>
                <a:ea typeface="AGSorryNotSorry" panose="02000603000000000000" pitchFamily="2" charset="0"/>
              </a:rPr>
              <a:t>13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982589" y="6222935"/>
            <a:ext cx="96414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>
                <a:solidFill>
                  <a:schemeClr val="bg2">
                    <a:lumMod val="90000"/>
                  </a:schemeClr>
                </a:solidFill>
                <a:latin typeface="AGSorryNotSorry" panose="02000603000000000000" pitchFamily="2" charset="0"/>
                <a:ea typeface="AGSorryNotSorry" panose="02000603000000000000" pitchFamily="2" charset="0"/>
              </a:rPr>
              <a:t>14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3091542" y="6222935"/>
            <a:ext cx="91375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>
                <a:solidFill>
                  <a:schemeClr val="bg2">
                    <a:lumMod val="90000"/>
                  </a:schemeClr>
                </a:solidFill>
                <a:latin typeface="AGSorryNotSorry" panose="02000603000000000000" pitchFamily="2" charset="0"/>
                <a:ea typeface="AGSorryNotSorry" panose="02000603000000000000" pitchFamily="2" charset="0"/>
              </a:rPr>
              <a:t>15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5390033" y="6232394"/>
            <a:ext cx="88513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>
                <a:solidFill>
                  <a:schemeClr val="bg2">
                    <a:lumMod val="90000"/>
                  </a:schemeClr>
                </a:solidFill>
                <a:latin typeface="AGSorryNotSorry" panose="02000603000000000000" pitchFamily="2" charset="0"/>
                <a:ea typeface="AGSorryNotSorry" panose="02000603000000000000" pitchFamily="2" charset="0"/>
              </a:rPr>
              <a:t>17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446461" y="6204939"/>
            <a:ext cx="94297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>
                <a:solidFill>
                  <a:schemeClr val="bg2">
                    <a:lumMod val="90000"/>
                  </a:schemeClr>
                </a:solidFill>
                <a:latin typeface="AGSorryNotSorry" panose="02000603000000000000" pitchFamily="2" charset="0"/>
                <a:ea typeface="AGSorryNotSorry" panose="02000603000000000000" pitchFamily="2" charset="0"/>
              </a:rPr>
              <a:t>18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4129885" y="6232394"/>
            <a:ext cx="96213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>
                <a:solidFill>
                  <a:schemeClr val="bg2">
                    <a:lumMod val="90000"/>
                  </a:schemeClr>
                </a:solidFill>
                <a:latin typeface="AGSorryNotSorry" panose="02000603000000000000" pitchFamily="2" charset="0"/>
                <a:ea typeface="AGSorryNotSorry" panose="02000603000000000000" pitchFamily="2" charset="0"/>
              </a:rPr>
              <a:t>16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796587" y="7563115"/>
            <a:ext cx="94115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>
                <a:solidFill>
                  <a:schemeClr val="bg2">
                    <a:lumMod val="90000"/>
                  </a:schemeClr>
                </a:solidFill>
                <a:latin typeface="AGSorryNotSorry" panose="02000603000000000000" pitchFamily="2" charset="0"/>
                <a:ea typeface="AGSorryNotSorry" panose="02000603000000000000" pitchFamily="2" charset="0"/>
              </a:rPr>
              <a:t>19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995886" y="7563115"/>
            <a:ext cx="105634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>
                <a:solidFill>
                  <a:schemeClr val="bg2">
                    <a:lumMod val="90000"/>
                  </a:schemeClr>
                </a:solidFill>
                <a:latin typeface="AGSorryNotSorry" panose="02000603000000000000" pitchFamily="2" charset="0"/>
                <a:ea typeface="AGSorryNotSorry" panose="02000603000000000000" pitchFamily="2" charset="0"/>
              </a:rPr>
              <a:t>20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3091542" y="7569730"/>
            <a:ext cx="89031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>
                <a:solidFill>
                  <a:schemeClr val="bg2">
                    <a:lumMod val="90000"/>
                  </a:schemeClr>
                </a:solidFill>
                <a:latin typeface="AGSorryNotSorry" panose="02000603000000000000" pitchFamily="2" charset="0"/>
                <a:ea typeface="AGSorryNotSorry" panose="02000603000000000000" pitchFamily="2" charset="0"/>
              </a:rPr>
              <a:t>21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5374468" y="7563115"/>
            <a:ext cx="93958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>
                <a:solidFill>
                  <a:schemeClr val="bg2">
                    <a:lumMod val="90000"/>
                  </a:schemeClr>
                </a:solidFill>
                <a:latin typeface="AGSorryNotSorry" panose="02000603000000000000" pitchFamily="2" charset="0"/>
                <a:ea typeface="AGSorryNotSorry" panose="02000603000000000000" pitchFamily="2" charset="0"/>
              </a:rPr>
              <a:t>23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6483132" y="7561969"/>
            <a:ext cx="90630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>
                <a:solidFill>
                  <a:schemeClr val="bg2">
                    <a:lumMod val="90000"/>
                  </a:schemeClr>
                </a:solidFill>
                <a:latin typeface="AGSorryNotSorry" panose="02000603000000000000" pitchFamily="2" charset="0"/>
                <a:ea typeface="AGSorryNotSorry" panose="02000603000000000000" pitchFamily="2" charset="0"/>
              </a:rPr>
              <a:t>24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4164037" y="7563115"/>
            <a:ext cx="92365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>
                <a:solidFill>
                  <a:schemeClr val="bg2">
                    <a:lumMod val="90000"/>
                  </a:schemeClr>
                </a:solidFill>
                <a:latin typeface="AGSorryNotSorry" panose="02000603000000000000" pitchFamily="2" charset="0"/>
                <a:ea typeface="AGSorryNotSorry" panose="02000603000000000000" pitchFamily="2" charset="0"/>
              </a:rPr>
              <a:t>22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796587" y="8877246"/>
            <a:ext cx="114104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>
                <a:solidFill>
                  <a:schemeClr val="bg2">
                    <a:lumMod val="90000"/>
                  </a:schemeClr>
                </a:solidFill>
                <a:latin typeface="AGSorryNotSorry" panose="02000603000000000000" pitchFamily="2" charset="0"/>
                <a:ea typeface="AGSorryNotSorry" panose="02000603000000000000" pitchFamily="2" charset="0"/>
              </a:rPr>
              <a:t>25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1954790" y="8844142"/>
            <a:ext cx="101974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>
                <a:solidFill>
                  <a:schemeClr val="bg2">
                    <a:lumMod val="90000"/>
                  </a:schemeClr>
                </a:solidFill>
                <a:latin typeface="AGSorryNotSorry" panose="02000603000000000000" pitchFamily="2" charset="0"/>
                <a:ea typeface="AGSorryNotSorry" panose="02000603000000000000" pitchFamily="2" charset="0"/>
              </a:rPr>
              <a:t>26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3086999" y="8844142"/>
            <a:ext cx="93882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>
                <a:solidFill>
                  <a:schemeClr val="bg2">
                    <a:lumMod val="90000"/>
                  </a:schemeClr>
                </a:solidFill>
                <a:latin typeface="AGSorryNotSorry" panose="02000603000000000000" pitchFamily="2" charset="0"/>
                <a:ea typeface="AGSorryNotSorry" panose="02000603000000000000" pitchFamily="2" charset="0"/>
              </a:rPr>
              <a:t>27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5335587" y="8844142"/>
            <a:ext cx="93958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>
                <a:solidFill>
                  <a:schemeClr val="bg2">
                    <a:lumMod val="90000"/>
                  </a:schemeClr>
                </a:solidFill>
                <a:latin typeface="AGSorryNotSorry" panose="02000603000000000000" pitchFamily="2" charset="0"/>
                <a:ea typeface="AGSorryNotSorry" panose="02000603000000000000" pitchFamily="2" charset="0"/>
              </a:rPr>
              <a:t>29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6428580" y="8844142"/>
            <a:ext cx="111522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>
                <a:solidFill>
                  <a:schemeClr val="bg2">
                    <a:lumMod val="90000"/>
                  </a:schemeClr>
                </a:solidFill>
                <a:latin typeface="AGSorryNotSorry" panose="02000603000000000000" pitchFamily="2" charset="0"/>
                <a:ea typeface="AGSorryNotSorry" panose="02000603000000000000" pitchFamily="2" charset="0"/>
              </a:rPr>
              <a:t>30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4160237" y="8844142"/>
            <a:ext cx="92365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>
                <a:solidFill>
                  <a:schemeClr val="bg2">
                    <a:lumMod val="90000"/>
                  </a:schemeClr>
                </a:solidFill>
                <a:latin typeface="AGSorryNotSorry" panose="02000603000000000000" pitchFamily="2" charset="0"/>
                <a:ea typeface="AGSorryNotSorry" panose="02000603000000000000" pitchFamily="2" charset="0"/>
              </a:rPr>
              <a:t>28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43057" y="3540500"/>
            <a:ext cx="5857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>
                <a:solidFill>
                  <a:schemeClr val="bg2">
                    <a:lumMod val="90000"/>
                  </a:schemeClr>
                </a:solidFill>
                <a:latin typeface="AGSorryNotSorry" panose="02000603000000000000" pitchFamily="2" charset="0"/>
                <a:ea typeface="AGSorryNotSorry" panose="02000603000000000000" pitchFamily="2" charset="0"/>
              </a:rPr>
              <a:t>1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215573" y="3540500"/>
            <a:ext cx="5857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>
                <a:solidFill>
                  <a:schemeClr val="bg2">
                    <a:lumMod val="90000"/>
                  </a:schemeClr>
                </a:solidFill>
                <a:latin typeface="AGSorryNotSorry" panose="02000603000000000000" pitchFamily="2" charset="0"/>
                <a:ea typeface="AGSorryNotSorry" panose="02000603000000000000" pitchFamily="2" charset="0"/>
              </a:rPr>
              <a:t>2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354417" y="3540500"/>
            <a:ext cx="5857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>
                <a:solidFill>
                  <a:schemeClr val="bg2">
                    <a:lumMod val="90000"/>
                  </a:schemeClr>
                </a:solidFill>
                <a:latin typeface="AGSorryNotSorry" panose="02000603000000000000" pitchFamily="2" charset="0"/>
                <a:ea typeface="AGSorryNotSorry" panose="02000603000000000000" pitchFamily="2" charset="0"/>
              </a:rPr>
              <a:t>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584419" y="3540500"/>
            <a:ext cx="61906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>
                <a:solidFill>
                  <a:schemeClr val="bg2">
                    <a:lumMod val="90000"/>
                  </a:schemeClr>
                </a:solidFill>
                <a:latin typeface="AGSorryNotSorry" panose="02000603000000000000" pitchFamily="2" charset="0"/>
                <a:ea typeface="AGSorryNotSorry" panose="02000603000000000000" pitchFamily="2" charset="0"/>
              </a:rPr>
              <a:t>5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724022" y="3540500"/>
            <a:ext cx="5857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>
                <a:solidFill>
                  <a:schemeClr val="bg2">
                    <a:lumMod val="90000"/>
                  </a:schemeClr>
                </a:solidFill>
                <a:latin typeface="AGSorryNotSorry" panose="02000603000000000000" pitchFamily="2" charset="0"/>
                <a:ea typeface="AGSorryNotSorry" panose="02000603000000000000" pitchFamily="2" charset="0"/>
              </a:rPr>
              <a:t>6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478096" y="3540500"/>
            <a:ext cx="5857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>
                <a:solidFill>
                  <a:schemeClr val="bg2">
                    <a:lumMod val="90000"/>
                  </a:schemeClr>
                </a:solidFill>
                <a:latin typeface="AGSorryNotSorry" panose="02000603000000000000" pitchFamily="2" charset="0"/>
                <a:ea typeface="AGSorryNotSorry" panose="02000603000000000000" pitchFamily="2" charset="0"/>
              </a:rPr>
              <a:t>4</a:t>
            </a:r>
          </a:p>
        </p:txBody>
      </p:sp>
      <p:sp>
        <p:nvSpPr>
          <p:cNvPr id="4" name="Rectangle 3"/>
          <p:cNvSpPr/>
          <p:nvPr/>
        </p:nvSpPr>
        <p:spPr>
          <a:xfrm rot="5400000">
            <a:off x="-914400" y="1371601"/>
            <a:ext cx="9601200" cy="7315200"/>
          </a:xfrm>
          <a:prstGeom prst="rect">
            <a:avLst/>
          </a:prstGeom>
          <a:noFill/>
          <a:ln w="571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2496987" y="233379"/>
            <a:ext cx="5133793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b="1" dirty="0">
                <a:latin typeface="BMD Skinny Jeans Solid" pitchFamily="2" charset="0"/>
              </a:rPr>
              <a:t>30</a:t>
            </a:r>
            <a:r>
              <a:rPr lang="en-US" sz="4000" b="1" dirty="0">
                <a:latin typeface="BMD Skinny Jeans Solid" pitchFamily="2" charset="0"/>
              </a:rPr>
              <a:t> Things</a:t>
            </a:r>
            <a:r>
              <a:rPr lang="en-US" sz="4000" dirty="0">
                <a:latin typeface="Imprint MT Shadow" panose="04020605060303030202" pitchFamily="82" charset="0"/>
              </a:rPr>
              <a:t> </a:t>
            </a:r>
            <a:r>
              <a:rPr lang="en-US" sz="5400" dirty="0">
                <a:latin typeface="Imprint MT Shadow" panose="04020605060303030202" pitchFamily="82" charset="0"/>
              </a:rPr>
              <a:t>KES</a:t>
            </a:r>
            <a:r>
              <a:rPr lang="en-US" sz="4000" dirty="0">
                <a:latin typeface="Imprint MT Shadow" panose="04020605060303030202" pitchFamily="82" charset="0"/>
              </a:rPr>
              <a:t> </a:t>
            </a:r>
          </a:p>
          <a:p>
            <a:r>
              <a:rPr lang="en-US" sz="4800" dirty="0">
                <a:latin typeface="Impact" panose="020B0806030902050204" pitchFamily="34" charset="0"/>
              </a:rPr>
              <a:t>can do for </a:t>
            </a:r>
          </a:p>
          <a:p>
            <a:r>
              <a:rPr lang="en-US" sz="4800" dirty="0">
                <a:latin typeface="Imprint MT Shadow" panose="04020605060303030202" pitchFamily="82" charset="0"/>
              </a:rPr>
              <a:t>Emotional Health</a:t>
            </a:r>
            <a:endParaRPr lang="en-US" sz="2400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A421EFB-38C4-B34D-9DA8-7E9DF76FF86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/>
          <a:stretch/>
        </p:blipFill>
        <p:spPr>
          <a:xfrm>
            <a:off x="457847" y="632230"/>
            <a:ext cx="2040793" cy="1738453"/>
          </a:xfrm>
          <a:prstGeom prst="rect">
            <a:avLst/>
          </a:prstGeom>
        </p:spPr>
      </p:pic>
      <p:graphicFrame>
        <p:nvGraphicFramePr>
          <p:cNvPr id="45" name="Table 44">
            <a:extLst>
              <a:ext uri="{FF2B5EF4-FFF2-40B4-BE49-F238E27FC236}">
                <a16:creationId xmlns:a16="http://schemas.microsoft.com/office/drawing/2014/main" id="{507D55E2-45CD-964F-B531-14383CA2BDE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56247152"/>
              </p:ext>
            </p:extLst>
          </p:nvPr>
        </p:nvGraphicFramePr>
        <p:xfrm>
          <a:off x="479734" y="2937969"/>
          <a:ext cx="6881190" cy="67187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46865">
                  <a:extLst>
                    <a:ext uri="{9D8B030D-6E8A-4147-A177-3AD203B41FA5}">
                      <a16:colId xmlns:a16="http://schemas.microsoft.com/office/drawing/2014/main" val="3875189192"/>
                    </a:ext>
                  </a:extLst>
                </a:gridCol>
                <a:gridCol w="1146865">
                  <a:extLst>
                    <a:ext uri="{9D8B030D-6E8A-4147-A177-3AD203B41FA5}">
                      <a16:colId xmlns:a16="http://schemas.microsoft.com/office/drawing/2014/main" val="4210690589"/>
                    </a:ext>
                  </a:extLst>
                </a:gridCol>
                <a:gridCol w="1146865">
                  <a:extLst>
                    <a:ext uri="{9D8B030D-6E8A-4147-A177-3AD203B41FA5}">
                      <a16:colId xmlns:a16="http://schemas.microsoft.com/office/drawing/2014/main" val="3829177916"/>
                    </a:ext>
                  </a:extLst>
                </a:gridCol>
                <a:gridCol w="1146865">
                  <a:extLst>
                    <a:ext uri="{9D8B030D-6E8A-4147-A177-3AD203B41FA5}">
                      <a16:colId xmlns:a16="http://schemas.microsoft.com/office/drawing/2014/main" val="2266219392"/>
                    </a:ext>
                  </a:extLst>
                </a:gridCol>
                <a:gridCol w="1146865">
                  <a:extLst>
                    <a:ext uri="{9D8B030D-6E8A-4147-A177-3AD203B41FA5}">
                      <a16:colId xmlns:a16="http://schemas.microsoft.com/office/drawing/2014/main" val="1748001494"/>
                    </a:ext>
                  </a:extLst>
                </a:gridCol>
                <a:gridCol w="1146865">
                  <a:extLst>
                    <a:ext uri="{9D8B030D-6E8A-4147-A177-3AD203B41FA5}">
                      <a16:colId xmlns:a16="http://schemas.microsoft.com/office/drawing/2014/main" val="761447681"/>
                    </a:ext>
                  </a:extLst>
                </a:gridCol>
              </a:tblGrid>
              <a:tr h="1343748">
                <a:tc>
                  <a:txBody>
                    <a:bodyPr/>
                    <a:lstStyle/>
                    <a:p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BMD Skinny Jeans Solid" pitchFamily="2" charset="0"/>
                        </a:rPr>
                        <a:t>Practice a breathing technique. 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BMD Skinny Jeans Solid" pitchFamily="2" charset="0"/>
                        </a:rPr>
                        <a:t>Make a list of the feelings</a:t>
                      </a:r>
                      <a:r>
                        <a:rPr lang="en-US" sz="1200" b="1" baseline="0" dirty="0">
                          <a:solidFill>
                            <a:schemeClr val="tx1"/>
                          </a:solidFill>
                          <a:latin typeface="BMD Skinny Jeans Solid" pitchFamily="2" charset="0"/>
                        </a:rPr>
                        <a:t> you can think of.</a:t>
                      </a:r>
                      <a:endParaRPr lang="en-US" sz="1200" b="1" dirty="0">
                        <a:solidFill>
                          <a:schemeClr val="tx1"/>
                        </a:solidFill>
                        <a:latin typeface="BMD Skinny Jeans Solid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BMD Skinny Jeans Solid" pitchFamily="2" charset="0"/>
                        </a:rPr>
                        <a:t>Play emotion charades.  Can your family guess your feeling?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BMD Skinny Jeans Solid" pitchFamily="2" charset="0"/>
                        </a:rPr>
                        <a:t>Write a letter to someone to let them know you appreciate them.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BMD Skinny Jeans Solid" pitchFamily="2" charset="0"/>
                        </a:rPr>
                        <a:t>Do your chores without being asked. 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BMD Skinny Jeans Solid" pitchFamily="2" charset="0"/>
                        </a:rPr>
                        <a:t>Make a poster about KINDNESS</a:t>
                      </a:r>
                      <a:r>
                        <a:rPr lang="en-US" sz="1200" b="1" baseline="0" dirty="0">
                          <a:solidFill>
                            <a:schemeClr val="tx1"/>
                          </a:solidFill>
                          <a:latin typeface="BMD Skinny Jeans Solid" pitchFamily="2" charset="0"/>
                        </a:rPr>
                        <a:t> for your classroom.</a:t>
                      </a:r>
                      <a:endParaRPr lang="en-US" sz="1200" b="1" dirty="0">
                        <a:solidFill>
                          <a:schemeClr val="tx1"/>
                        </a:solidFill>
                        <a:latin typeface="BMD Skinny Jeans Solid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1886950"/>
                  </a:ext>
                </a:extLst>
              </a:tr>
              <a:tr h="1343748">
                <a:tc>
                  <a:txBody>
                    <a:bodyPr/>
                    <a:lstStyle/>
                    <a:p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BMD Skinny Jeans Solid" pitchFamily="2" charset="0"/>
                        </a:rPr>
                        <a:t>Make a list of 10 ways to show respect at school.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BMD Skinny Jeans Solid" pitchFamily="2" charset="0"/>
                        </a:rPr>
                        <a:t>Explain to an</a:t>
                      </a:r>
                      <a:r>
                        <a:rPr lang="en-US" sz="1200" b="1" baseline="0" dirty="0">
                          <a:solidFill>
                            <a:schemeClr val="tx1"/>
                          </a:solidFill>
                          <a:latin typeface="BMD Skinny Jeans Solid" pitchFamily="2" charset="0"/>
                        </a:rPr>
                        <a:t> adult what empathy means.</a:t>
                      </a:r>
                      <a:endParaRPr lang="en-US" sz="1200" b="1" dirty="0">
                        <a:solidFill>
                          <a:schemeClr val="tx1"/>
                        </a:solidFill>
                        <a:latin typeface="BMD Skinny Jeans Solid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BMD Skinny Jeans Solid" pitchFamily="2" charset="0"/>
                        </a:rPr>
                        <a:t>Go outside and count how many things that are red.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BMD Skinny Jeans Solid" pitchFamily="2" charset="0"/>
                        </a:rPr>
                        <a:t>Make a list of 30 things you are grateful for.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BMD Skinny Jeans Solid" pitchFamily="2" charset="0"/>
                        </a:rPr>
                        <a:t>Practice hot cocoa breathing.  Smell the cocoa and cool it off!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BMD Skinny Jeans Solid" pitchFamily="2" charset="0"/>
                        </a:rPr>
                        <a:t>Clean up with out</a:t>
                      </a:r>
                      <a:r>
                        <a:rPr lang="en-US" sz="1200" b="1" baseline="0" dirty="0">
                          <a:solidFill>
                            <a:schemeClr val="tx1"/>
                          </a:solidFill>
                          <a:latin typeface="BMD Skinny Jeans Solid" pitchFamily="2" charset="0"/>
                        </a:rPr>
                        <a:t> being asked.</a:t>
                      </a:r>
                      <a:endParaRPr lang="en-US" sz="1200" b="1" dirty="0">
                        <a:solidFill>
                          <a:schemeClr val="tx1"/>
                        </a:solidFill>
                        <a:latin typeface="BMD Skinny Jeans Solid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41103601"/>
                  </a:ext>
                </a:extLst>
              </a:tr>
              <a:tr h="1343748">
                <a:tc>
                  <a:txBody>
                    <a:bodyPr/>
                    <a:lstStyle/>
                    <a:p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BMD Skinny Jeans Solid" pitchFamily="2" charset="0"/>
                        </a:rPr>
                        <a:t>Make a list of 25</a:t>
                      </a:r>
                      <a:r>
                        <a:rPr lang="en-US" sz="1200" b="1" baseline="0" dirty="0">
                          <a:solidFill>
                            <a:schemeClr val="tx1"/>
                          </a:solidFill>
                          <a:latin typeface="BMD Skinny Jeans Solid" pitchFamily="2" charset="0"/>
                        </a:rPr>
                        <a:t> things you love.</a:t>
                      </a:r>
                      <a:endParaRPr lang="en-US" sz="1200" b="1" dirty="0">
                        <a:solidFill>
                          <a:schemeClr val="tx1"/>
                        </a:solidFill>
                        <a:latin typeface="BMD Skinny Jeans Solid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BMD Skinny Jeans Solid" pitchFamily="2" charset="0"/>
                        </a:rPr>
                        <a:t>Write what it means to be a good friend.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BMD Skinny Jeans Solid" pitchFamily="2" charset="0"/>
                        </a:rPr>
                        <a:t>Make a list of all the ways you showed kindness this week.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BMD Skinny Jeans Solid" pitchFamily="2" charset="0"/>
                        </a:rPr>
                        <a:t>Write about your hero.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BMD Skinny Jeans Solid" pitchFamily="2" charset="0"/>
                        </a:rPr>
                        <a:t>Talk</a:t>
                      </a:r>
                      <a:r>
                        <a:rPr lang="en-US" sz="1200" b="1" baseline="0" dirty="0">
                          <a:solidFill>
                            <a:schemeClr val="tx1"/>
                          </a:solidFill>
                          <a:latin typeface="BMD Skinny Jeans Solid" pitchFamily="2" charset="0"/>
                        </a:rPr>
                        <a:t> to an adult about your favorite place.</a:t>
                      </a:r>
                      <a:endParaRPr lang="en-US" sz="1200" b="1" dirty="0">
                        <a:solidFill>
                          <a:schemeClr val="tx1"/>
                        </a:solidFill>
                        <a:latin typeface="BMD Skinny Jeans Solid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BMD Skinny Jeans Solid" pitchFamily="2" charset="0"/>
                        </a:rPr>
                        <a:t>Write a note to someone you miss.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4293114"/>
                  </a:ext>
                </a:extLst>
              </a:tr>
              <a:tr h="1343748">
                <a:tc>
                  <a:txBody>
                    <a:bodyPr/>
                    <a:lstStyle/>
                    <a:p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BMD Skinny Jeans Solid" pitchFamily="2" charset="0"/>
                        </a:rPr>
                        <a:t>Practice sitting still for one minute.  What sounds did you hear?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BMD Skinny Jeans Solid" pitchFamily="2" charset="0"/>
                        </a:rPr>
                        <a:t>Name 3 ways you can calm down in you are feeling stressed.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BMD Skinny Jeans Solid" pitchFamily="2" charset="0"/>
                        </a:rPr>
                        <a:t>Make a card for someone you love.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BMD Skinny Jeans Solid" pitchFamily="2" charset="0"/>
                        </a:rPr>
                        <a:t>Draw a picture of your future self.  What is</a:t>
                      </a:r>
                      <a:r>
                        <a:rPr lang="en-US" sz="1200" b="1" baseline="0" dirty="0">
                          <a:solidFill>
                            <a:schemeClr val="tx1"/>
                          </a:solidFill>
                          <a:latin typeface="BMD Skinny Jeans Solid" pitchFamily="2" charset="0"/>
                        </a:rPr>
                        <a:t> your career?</a:t>
                      </a:r>
                      <a:endParaRPr lang="en-US" sz="1200" b="1" dirty="0">
                        <a:solidFill>
                          <a:schemeClr val="tx1"/>
                        </a:solidFill>
                        <a:latin typeface="BMD Skinny Jeans Solid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BMD Skinny Jeans Solid" pitchFamily="2" charset="0"/>
                        </a:rPr>
                        <a:t>Make a list of things that are important to you.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BMD Skinny Jeans Solid" pitchFamily="2" charset="0"/>
                        </a:rPr>
                        <a:t>Read a book.  What feelings did you notice</a:t>
                      </a:r>
                      <a:r>
                        <a:rPr lang="en-US" sz="1200" b="1" baseline="0" dirty="0">
                          <a:solidFill>
                            <a:schemeClr val="tx1"/>
                          </a:solidFill>
                          <a:latin typeface="BMD Skinny Jeans Solid" pitchFamily="2" charset="0"/>
                        </a:rPr>
                        <a:t> as you read</a:t>
                      </a:r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BMD Skinny Jeans Solid" pitchFamily="2" charset="0"/>
                        </a:rPr>
                        <a:t>?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0242236"/>
                  </a:ext>
                </a:extLst>
              </a:tr>
              <a:tr h="1343748">
                <a:tc>
                  <a:txBody>
                    <a:bodyPr/>
                    <a:lstStyle/>
                    <a:p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BMD Skinny Jeans Solid" pitchFamily="2" charset="0"/>
                        </a:rPr>
                        <a:t>Ask an adult about a career they are interested in.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BMD Skinny Jeans Solid" pitchFamily="2" charset="0"/>
                        </a:rPr>
                        <a:t>Try to name 10 different colleges.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BMD Skinny Jeans Solid" pitchFamily="2" charset="0"/>
                        </a:rPr>
                        <a:t>Name</a:t>
                      </a:r>
                      <a:r>
                        <a:rPr lang="en-US" sz="1200" b="1" baseline="0" dirty="0">
                          <a:solidFill>
                            <a:schemeClr val="tx1"/>
                          </a:solidFill>
                          <a:latin typeface="BMD Skinny Jeans Solid" pitchFamily="2" charset="0"/>
                        </a:rPr>
                        <a:t> 3 things you love doing and 1 thing you want to try.</a:t>
                      </a:r>
                      <a:endParaRPr lang="en-US" sz="1200" b="1" dirty="0">
                        <a:solidFill>
                          <a:schemeClr val="tx1"/>
                        </a:solidFill>
                        <a:latin typeface="BMD Skinny Jeans Solid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BMD Skinny Jeans Solid" pitchFamily="2" charset="0"/>
                        </a:rPr>
                        <a:t>Name 3 things you can do to be helpful in your community.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BMD Skinny Jeans Solid" pitchFamily="2" charset="0"/>
                        </a:rPr>
                        <a:t>Play a game with someone.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BMD Skinny Jeans Solid" pitchFamily="2" charset="0"/>
                        </a:rPr>
                        <a:t>Name 5 things you love about yourself.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65566921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C5854D0A-7492-4D49-BA99-CA7A29C12C25}"/>
              </a:ext>
            </a:extLst>
          </p:cNvPr>
          <p:cNvSpPr txBox="1"/>
          <p:nvPr/>
        </p:nvSpPr>
        <p:spPr>
          <a:xfrm>
            <a:off x="457847" y="2370683"/>
            <a:ext cx="2040793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00" dirty="0">
                <a:hlinkClick r:id="rId3" tooltip="http://www.dailyclipart.net/clipart/category/animal-clip-art/page/3/"/>
              </a:rPr>
              <a:t>This Photo</a:t>
            </a:r>
            <a:r>
              <a:rPr lang="en-US" sz="500" dirty="0"/>
              <a:t> by Unknown Author is licensed under </a:t>
            </a:r>
            <a:r>
              <a:rPr lang="en-US" sz="500" dirty="0">
                <a:hlinkClick r:id="rId4" tooltip="https://creativecommons.org/licenses/by-nd/3.0/"/>
              </a:rPr>
              <a:t>CC BY-ND</a:t>
            </a:r>
            <a:endParaRPr lang="en-US" sz="5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A4AE1A3-50CB-FC44-ABFA-AD026188574C}"/>
              </a:ext>
            </a:extLst>
          </p:cNvPr>
          <p:cNvSpPr txBox="1"/>
          <p:nvPr/>
        </p:nvSpPr>
        <p:spPr>
          <a:xfrm>
            <a:off x="4129885" y="9610514"/>
            <a:ext cx="32310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/>
              <a:t>Information was obtained  and modified with permission!</a:t>
            </a:r>
          </a:p>
        </p:txBody>
      </p:sp>
    </p:spTree>
    <p:extLst>
      <p:ext uri="{BB962C8B-B14F-4D97-AF65-F5344CB8AC3E}">
        <p14:creationId xmlns:p14="http://schemas.microsoft.com/office/powerpoint/2010/main" val="64500228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95</TotalTime>
  <Words>358</Words>
  <Application>Microsoft Macintosh PowerPoint</Application>
  <PresentationFormat>Custom</PresentationFormat>
  <Paragraphs>65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9" baseType="lpstr">
      <vt:lpstr>AGSorryNotSorry</vt:lpstr>
      <vt:lpstr>Arial</vt:lpstr>
      <vt:lpstr>BMD Skinny Jeans Solid</vt:lpstr>
      <vt:lpstr>Calibri</vt:lpstr>
      <vt:lpstr>Calibri Light</vt:lpstr>
      <vt:lpstr>Impact</vt:lpstr>
      <vt:lpstr>Imprint MT Shadow</vt:lpstr>
      <vt:lpstr>Office Theme</vt:lpstr>
      <vt:lpstr>PowerPoint Presentation</vt:lpstr>
    </vt:vector>
  </TitlesOfParts>
  <Company>Rome City School District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Rome City School District</dc:creator>
  <cp:lastModifiedBy>Microsoft Office User</cp:lastModifiedBy>
  <cp:revision>10</cp:revision>
  <cp:lastPrinted>2020-03-13T18:05:45Z</cp:lastPrinted>
  <dcterms:created xsi:type="dcterms:W3CDTF">2020-03-13T16:47:35Z</dcterms:created>
  <dcterms:modified xsi:type="dcterms:W3CDTF">2020-03-30T21:14:57Z</dcterms:modified>
</cp:coreProperties>
</file>