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60" r:id="rId3"/>
    <p:sldId id="257" r:id="rId4"/>
    <p:sldId id="258" r:id="rId5"/>
    <p:sldId id="259" r:id="rId6"/>
    <p:sldId id="267" r:id="rId7"/>
    <p:sldId id="268" r:id="rId8"/>
    <p:sldId id="269" r:id="rId9"/>
    <p:sldId id="270" r:id="rId10"/>
    <p:sldId id="271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81" r:id="rId20"/>
    <p:sldId id="282" r:id="rId21"/>
    <p:sldId id="261" r:id="rId22"/>
    <p:sldId id="262" r:id="rId23"/>
    <p:sldId id="272" r:id="rId24"/>
    <p:sldId id="263" r:id="rId25"/>
    <p:sldId id="264" r:id="rId26"/>
    <p:sldId id="265" r:id="rId27"/>
    <p:sldId id="266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71" autoAdjust="0"/>
  </p:normalViewPr>
  <p:slideViewPr>
    <p:cSldViewPr>
      <p:cViewPr varScale="1">
        <p:scale>
          <a:sx n="70" d="100"/>
          <a:sy n="70" d="100"/>
        </p:scale>
        <p:origin x="-51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6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FFC51C-EAE0-411F-BD24-8CF2F7053DF1}" type="datetimeFigureOut">
              <a:rPr lang="en-US" smtClean="0"/>
              <a:t>2/19/2015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19A693-63C7-437E-92BC-75F058406D0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93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19A693-63C7-437E-92BC-75F058406D0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3622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** Indicates</a:t>
            </a:r>
            <a:r>
              <a:rPr lang="en-US" baseline="0" dirty="0" smtClean="0"/>
              <a:t> first Varsity Letter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19A693-63C7-437E-92BC-75F058406D0D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7321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7BEE3-05D9-4B2C-9CA6-60A60837B53A}" type="datetimeFigureOut">
              <a:rPr lang="en-US" smtClean="0"/>
              <a:t>2/19/2015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9D31-7D4B-4531-86E4-2673159B2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4856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7BEE3-05D9-4B2C-9CA6-60A60837B53A}" type="datetimeFigureOut">
              <a:rPr lang="en-US" smtClean="0"/>
              <a:t>2/19/2015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9D31-7D4B-4531-86E4-2673159B2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576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7BEE3-05D9-4B2C-9CA6-60A60837B53A}" type="datetimeFigureOut">
              <a:rPr lang="en-US" smtClean="0"/>
              <a:t>2/19/2015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9D31-7D4B-4531-86E4-2673159B2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027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7BEE3-05D9-4B2C-9CA6-60A60837B53A}" type="datetimeFigureOut">
              <a:rPr lang="en-US" smtClean="0"/>
              <a:t>2/19/2015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9D31-7D4B-4531-86E4-2673159B2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437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7BEE3-05D9-4B2C-9CA6-60A60837B53A}" type="datetimeFigureOut">
              <a:rPr lang="en-US" smtClean="0"/>
              <a:t>2/19/2015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9D31-7D4B-4531-86E4-2673159B2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558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7BEE3-05D9-4B2C-9CA6-60A60837B53A}" type="datetimeFigureOut">
              <a:rPr lang="en-US" smtClean="0"/>
              <a:t>2/19/2015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9D31-7D4B-4531-86E4-2673159B2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6345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7BEE3-05D9-4B2C-9CA6-60A60837B53A}" type="datetimeFigureOut">
              <a:rPr lang="en-US" smtClean="0"/>
              <a:t>2/19/2015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9D31-7D4B-4531-86E4-2673159B2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3190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7BEE3-05D9-4B2C-9CA6-60A60837B53A}" type="datetimeFigureOut">
              <a:rPr lang="en-US" smtClean="0"/>
              <a:t>2/19/2015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9D31-7D4B-4531-86E4-2673159B2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9451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7BEE3-05D9-4B2C-9CA6-60A60837B53A}" type="datetimeFigureOut">
              <a:rPr lang="en-US" smtClean="0"/>
              <a:t>2/19/2015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9D31-7D4B-4531-86E4-2673159B2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431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7BEE3-05D9-4B2C-9CA6-60A60837B53A}" type="datetimeFigureOut">
              <a:rPr lang="en-US" smtClean="0"/>
              <a:t>2/19/2015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9D31-7D4B-4531-86E4-2673159B2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8304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7BEE3-05D9-4B2C-9CA6-60A60837B53A}" type="datetimeFigureOut">
              <a:rPr lang="en-US" smtClean="0"/>
              <a:t>2/19/2015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9D31-7D4B-4531-86E4-2673159B2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066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37BEE3-05D9-4B2C-9CA6-60A60837B53A}" type="datetimeFigureOut">
              <a:rPr lang="en-US" smtClean="0"/>
              <a:t>2/19/2015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79D31-7D4B-4531-86E4-2673159B2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8253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>
                <a:solidFill>
                  <a:srgbClr val="FF0000"/>
                </a:solidFill>
              </a:rPr>
              <a:t>2014-15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6000" dirty="0" smtClean="0">
                <a:solidFill>
                  <a:srgbClr val="FF0000"/>
                </a:solidFill>
              </a:rPr>
              <a:t>Nordic Ski Banquet</a:t>
            </a:r>
            <a:endParaRPr lang="en-US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4697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14-15 Ski Team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524000"/>
            <a:ext cx="7039368" cy="5257800"/>
          </a:xfrm>
        </p:spPr>
      </p:pic>
    </p:spTree>
    <p:extLst>
      <p:ext uri="{BB962C8B-B14F-4D97-AF65-F5344CB8AC3E}">
        <p14:creationId xmlns:p14="http://schemas.microsoft.com/office/powerpoint/2010/main" val="76098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Welcome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Opening – How the season went</a:t>
            </a:r>
            <a:endParaRPr lang="en-US" dirty="0"/>
          </a:p>
          <a:p>
            <a:r>
              <a:rPr lang="en-US" b="1" dirty="0"/>
              <a:t>			-Coach Haugen</a:t>
            </a:r>
            <a:endParaRPr lang="en-US" dirty="0"/>
          </a:p>
          <a:p>
            <a:r>
              <a:rPr lang="en-US" b="1" dirty="0"/>
              <a:t>			-Coach Palmer</a:t>
            </a:r>
            <a:endParaRPr lang="en-US" dirty="0"/>
          </a:p>
          <a:p>
            <a:r>
              <a:rPr lang="en-US" b="1" dirty="0"/>
              <a:t>			-Coach </a:t>
            </a:r>
            <a:r>
              <a:rPr lang="en-US" b="1" dirty="0" err="1"/>
              <a:t>Hulstrand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4804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Awards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Achievement Awards </a:t>
            </a:r>
            <a:endParaRPr lang="en-US" dirty="0"/>
          </a:p>
          <a:p>
            <a:r>
              <a:rPr lang="en-US" b="1" dirty="0"/>
              <a:t>Team </a:t>
            </a:r>
            <a:r>
              <a:rPr lang="en-US" b="1" dirty="0" smtClean="0"/>
              <a:t>Letters/Participation</a:t>
            </a:r>
            <a:endParaRPr lang="en-US" dirty="0"/>
          </a:p>
          <a:p>
            <a:r>
              <a:rPr lang="en-US" b="1" dirty="0"/>
              <a:t>Academic Award </a:t>
            </a:r>
            <a:endParaRPr lang="en-US" dirty="0"/>
          </a:p>
          <a:p>
            <a:r>
              <a:rPr lang="en-US" b="1" dirty="0"/>
              <a:t>Stat Book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4618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dirty="0" smtClean="0">
                <a:latin typeface="Chiller" pitchFamily="82" charset="0"/>
              </a:rPr>
              <a:t>Juliana Palmer</a:t>
            </a:r>
            <a:endParaRPr lang="en-US" sz="8800" dirty="0">
              <a:latin typeface="Chiller" pitchFamily="8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sz="4800" u="sng" dirty="0" smtClean="0"/>
          </a:p>
          <a:p>
            <a:endParaRPr lang="en-US" sz="4800" u="sng" dirty="0"/>
          </a:p>
          <a:p>
            <a:endParaRPr lang="en-US" sz="4800" u="sng" dirty="0" smtClean="0"/>
          </a:p>
          <a:p>
            <a:endParaRPr lang="en-US" sz="4800" u="sng" dirty="0"/>
          </a:p>
          <a:p>
            <a:endParaRPr lang="en-US" sz="4800" u="sng" dirty="0" smtClean="0"/>
          </a:p>
          <a:p>
            <a:pPr algn="ctr"/>
            <a:r>
              <a:rPr lang="en-US" sz="4800" u="sng" dirty="0" smtClean="0"/>
              <a:t>JH </a:t>
            </a:r>
            <a:r>
              <a:rPr lang="en-US" sz="4800" u="sng" dirty="0"/>
              <a:t>most amazing race </a:t>
            </a:r>
            <a:endParaRPr lang="en-US" sz="4800" dirty="0"/>
          </a:p>
          <a:p>
            <a:pPr lvl="1" algn="ctr"/>
            <a:r>
              <a:rPr lang="en-US" sz="2400" dirty="0"/>
              <a:t>Mora &amp; JH Championship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1423916"/>
            <a:ext cx="6143922" cy="3452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328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>
                <a:latin typeface="Brush Script MT" pitchFamily="66" charset="0"/>
              </a:rPr>
              <a:t>Annika </a:t>
            </a:r>
            <a:r>
              <a:rPr lang="en-US" sz="7200" dirty="0" err="1" smtClean="0">
                <a:latin typeface="Brush Script MT" pitchFamily="66" charset="0"/>
              </a:rPr>
              <a:t>Steglein</a:t>
            </a:r>
            <a:endParaRPr lang="en-US" sz="7200" dirty="0">
              <a:latin typeface="Brush Script MT" pitchFamily="66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pPr algn="ctr"/>
            <a:r>
              <a:rPr lang="en-US" dirty="0" smtClean="0"/>
              <a:t>Rookie of the Year</a:t>
            </a:r>
          </a:p>
          <a:p>
            <a:pPr algn="ctr"/>
            <a:r>
              <a:rPr lang="en-US" dirty="0" smtClean="0"/>
              <a:t>JH most improved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295400"/>
            <a:ext cx="5257800" cy="3504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744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b="1" dirty="0" smtClean="0">
                <a:latin typeface="Curlz MT" pitchFamily="82" charset="0"/>
              </a:rPr>
              <a:t>Katelyn Cook</a:t>
            </a:r>
            <a:endParaRPr lang="en-US" sz="7200" b="1" dirty="0">
              <a:latin typeface="Curlz MT" pitchFamily="82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846" y="1600200"/>
            <a:ext cx="3017308" cy="4525963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sz="3600" b="1" dirty="0" smtClean="0"/>
          </a:p>
          <a:p>
            <a:endParaRPr lang="en-US" sz="3600" b="1" dirty="0"/>
          </a:p>
          <a:p>
            <a:r>
              <a:rPr lang="en-US" sz="3600" b="1" dirty="0" smtClean="0"/>
              <a:t>JH hardest worker</a:t>
            </a:r>
          </a:p>
          <a:p>
            <a:r>
              <a:rPr lang="en-US" sz="3600" b="1" dirty="0" smtClean="0"/>
              <a:t>JH </a:t>
            </a:r>
            <a:r>
              <a:rPr lang="en-US" sz="3600" b="1" dirty="0" err="1" smtClean="0"/>
              <a:t>mvp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514663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dirty="0" smtClean="0">
                <a:latin typeface="Edwardian Script ITC" pitchFamily="66" charset="0"/>
              </a:rPr>
              <a:t>Cassidy Hanson</a:t>
            </a:r>
            <a:endParaRPr lang="en-US" sz="8000" dirty="0">
              <a:latin typeface="Edwardian Script ITC" pitchFamily="66" charset="0"/>
            </a:endParaRPr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r="5556"/>
          <a:stretch>
            <a:fillRect/>
          </a:stretch>
        </p:blipFill>
        <p:spPr>
          <a:xfrm>
            <a:off x="2057400" y="381000"/>
            <a:ext cx="4876800" cy="3657600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pPr algn="ctr"/>
            <a:r>
              <a:rPr lang="en-US" sz="5400" b="1" dirty="0" smtClean="0">
                <a:latin typeface="Agency FB" pitchFamily="34" charset="0"/>
              </a:rPr>
              <a:t>Most Improved</a:t>
            </a:r>
            <a:endParaRPr lang="en-US" sz="5400" b="1" dirty="0">
              <a:latin typeface="Agency FB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0860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3050"/>
            <a:ext cx="5029200" cy="1162050"/>
          </a:xfrm>
        </p:spPr>
        <p:txBody>
          <a:bodyPr>
            <a:noAutofit/>
          </a:bodyPr>
          <a:lstStyle/>
          <a:p>
            <a:pPr algn="ctr"/>
            <a:r>
              <a:rPr lang="en-US" sz="4400" b="0" dirty="0" err="1" smtClean="0">
                <a:latin typeface="Forte" pitchFamily="66" charset="0"/>
              </a:rPr>
              <a:t>Maite</a:t>
            </a:r>
            <a:r>
              <a:rPr lang="en-US" sz="4400" b="0" dirty="0" smtClean="0">
                <a:latin typeface="Forte" pitchFamily="66" charset="0"/>
              </a:rPr>
              <a:t> Marin-</a:t>
            </a:r>
            <a:r>
              <a:rPr lang="en-US" sz="4400" b="0" dirty="0" err="1" smtClean="0">
                <a:latin typeface="Forte" pitchFamily="66" charset="0"/>
              </a:rPr>
              <a:t>Mera</a:t>
            </a:r>
            <a:endParaRPr lang="en-US" sz="4400" b="0" dirty="0">
              <a:latin typeface="Forte" pitchFamily="66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00" y="838200"/>
            <a:ext cx="3356291" cy="5054180"/>
          </a:xfrm>
        </p:spPr>
      </p:pic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4495800" cy="4691063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en-US" sz="4000" dirty="0" smtClean="0"/>
              <a:t>Most Amazing Races 	-Every race</a:t>
            </a:r>
          </a:p>
          <a:p>
            <a:endParaRPr lang="en-US" sz="4000" dirty="0"/>
          </a:p>
          <a:p>
            <a:r>
              <a:rPr lang="en-US" sz="4000" dirty="0" smtClean="0"/>
              <a:t>14-15 Captain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94795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7200" dirty="0" smtClean="0">
                <a:latin typeface="Gigi" pitchFamily="82" charset="0"/>
              </a:rPr>
              <a:t>Marina Moyers</a:t>
            </a:r>
            <a:endParaRPr lang="en-US" sz="7200" dirty="0">
              <a:latin typeface="Gigi" pitchFamily="8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sz="4400" b="1" dirty="0" smtClean="0"/>
              <a:t>CLC at large</a:t>
            </a:r>
          </a:p>
          <a:p>
            <a:pPr lvl="1"/>
            <a:r>
              <a:rPr lang="en-US" sz="4400" b="1" dirty="0" smtClean="0"/>
              <a:t>10</a:t>
            </a:r>
            <a:r>
              <a:rPr lang="en-US" sz="4400" b="1" baseline="30000" dirty="0" smtClean="0"/>
              <a:t>th</a:t>
            </a:r>
            <a:r>
              <a:rPr lang="en-US" sz="4400" b="1" dirty="0" smtClean="0"/>
              <a:t> place</a:t>
            </a:r>
          </a:p>
          <a:p>
            <a:r>
              <a:rPr lang="en-US" sz="4400" b="1" dirty="0" smtClean="0"/>
              <a:t>MVP</a:t>
            </a:r>
            <a:endParaRPr lang="en-US" sz="4400" b="1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846" y="1600200"/>
            <a:ext cx="3017308" cy="4525963"/>
          </a:xfrm>
        </p:spPr>
      </p:pic>
    </p:spTree>
    <p:extLst>
      <p:ext uri="{BB962C8B-B14F-4D97-AF65-F5344CB8AC3E}">
        <p14:creationId xmlns:p14="http://schemas.microsoft.com/office/powerpoint/2010/main" val="48514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800" b="1" dirty="0" err="1" smtClean="0">
                <a:latin typeface="French Script MT" pitchFamily="66" charset="0"/>
              </a:rPr>
              <a:t>Joely</a:t>
            </a:r>
            <a:r>
              <a:rPr lang="en-US" sz="8800" b="1" dirty="0" smtClean="0">
                <a:latin typeface="French Script MT" pitchFamily="66" charset="0"/>
              </a:rPr>
              <a:t> Palmer</a:t>
            </a:r>
            <a:endParaRPr lang="en-US" sz="8800" b="1" dirty="0">
              <a:latin typeface="French Script MT" pitchFamily="66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Hardest Worker</a:t>
            </a:r>
          </a:p>
          <a:p>
            <a:r>
              <a:rPr lang="en-US" dirty="0" smtClean="0"/>
              <a:t>CLC Honorable Mention</a:t>
            </a:r>
          </a:p>
          <a:p>
            <a:pPr lvl="1"/>
            <a:r>
              <a:rPr lang="en-US" dirty="0" smtClean="0"/>
              <a:t>8</a:t>
            </a:r>
            <a:r>
              <a:rPr lang="en-US" baseline="30000" dirty="0" smtClean="0"/>
              <a:t>th</a:t>
            </a:r>
            <a:r>
              <a:rPr lang="en-US" dirty="0" smtClean="0"/>
              <a:t> place in the CLC classic race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7400" y="2209800"/>
            <a:ext cx="2616200" cy="3939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26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>
                <a:latin typeface="Harrington" pitchFamily="82" charset="0"/>
              </a:rPr>
              <a:t>William Trochlil</a:t>
            </a:r>
            <a:endParaRPr lang="en-US" sz="6600" b="1" dirty="0">
              <a:latin typeface="Harrington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/>
            <a:r>
              <a:rPr lang="en-US" sz="4000" dirty="0" smtClean="0"/>
              <a:t>JH hardest worker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66" y="2438399"/>
            <a:ext cx="5591033" cy="3727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215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Marquis Christenson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JH most improved</a:t>
            </a:r>
          </a:p>
          <a:p>
            <a:pPr lvl="1"/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year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2514600"/>
            <a:ext cx="4572000" cy="3414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296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Dalton </a:t>
            </a:r>
            <a:r>
              <a:rPr lang="en-US" dirty="0" err="1" smtClean="0"/>
              <a:t>Underland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JH most improved</a:t>
            </a:r>
          </a:p>
          <a:p>
            <a:pPr lvl="1"/>
            <a:r>
              <a:rPr lang="en-US" dirty="0" smtClean="0"/>
              <a:t>From year to year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1676400"/>
            <a:ext cx="2971800" cy="447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363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Jonah </a:t>
            </a:r>
            <a:r>
              <a:rPr lang="en-US" dirty="0" err="1" smtClean="0"/>
              <a:t>Panchysyn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 smtClean="0"/>
              <a:t>Rookie of the Year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2514600"/>
            <a:ext cx="54864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31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Daniel Halvorson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JH most amazing race</a:t>
            </a:r>
          </a:p>
          <a:p>
            <a:pPr lvl="1"/>
            <a:r>
              <a:rPr lang="en-US" dirty="0" smtClean="0"/>
              <a:t>Mesabi 1</a:t>
            </a:r>
            <a:r>
              <a:rPr lang="en-US" baseline="30000" dirty="0" smtClean="0"/>
              <a:t>st</a:t>
            </a:r>
            <a:r>
              <a:rPr lang="en-US" dirty="0" smtClean="0"/>
              <a:t> classic race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1676400"/>
            <a:ext cx="2997200" cy="4513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476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792288" y="4648200"/>
            <a:ext cx="5486400" cy="719138"/>
          </a:xfrm>
        </p:spPr>
        <p:txBody>
          <a:bodyPr>
            <a:noAutofit/>
          </a:bodyPr>
          <a:lstStyle/>
          <a:p>
            <a:pPr algn="ctr"/>
            <a:r>
              <a:rPr lang="en-US" sz="4800" dirty="0" smtClean="0"/>
              <a:t>JH </a:t>
            </a:r>
            <a:r>
              <a:rPr lang="en-US" sz="4800" dirty="0" err="1" smtClean="0"/>
              <a:t>mvp</a:t>
            </a:r>
            <a:endParaRPr lang="en-US" sz="4800" dirty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33" r="12533"/>
          <a:stretch>
            <a:fillRect/>
          </a:stretch>
        </p:blipFill>
        <p:spPr>
          <a:xfrm>
            <a:off x="1752600" y="457200"/>
            <a:ext cx="5486400" cy="4114800"/>
          </a:xfrm>
        </p:spPr>
      </p:pic>
      <p:sp>
        <p:nvSpPr>
          <p:cNvPr id="6" name="Text Placeholder 5"/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pPr algn="ctr"/>
            <a:r>
              <a:rPr lang="en-US" sz="6000" dirty="0" smtClean="0">
                <a:latin typeface="Matura MT Script Capitals" pitchFamily="66" charset="0"/>
              </a:rPr>
              <a:t>Blake Gibson</a:t>
            </a:r>
            <a:endParaRPr lang="en-US" sz="6000" dirty="0">
              <a:latin typeface="Matura MT Script Capital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507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30362"/>
          </a:xfrm>
        </p:spPr>
        <p:txBody>
          <a:bodyPr>
            <a:normAutofit fontScale="90000"/>
          </a:bodyPr>
          <a:lstStyle/>
          <a:p>
            <a:r>
              <a:rPr lang="en-US" sz="6600" b="1" i="1" dirty="0" smtClean="0">
                <a:latin typeface="Bradley Hand ITC" pitchFamily="66" charset="0"/>
              </a:rPr>
              <a:t>Andrew Haugen</a:t>
            </a:r>
            <a:r>
              <a:rPr lang="en-US" b="1" i="1" dirty="0" smtClean="0"/>
              <a:t/>
            </a:r>
            <a:br>
              <a:rPr lang="en-US" b="1" i="1" dirty="0" smtClean="0"/>
            </a:br>
            <a:r>
              <a:rPr lang="en-US" b="1" i="1" dirty="0" smtClean="0"/>
              <a:t>Most Improved</a:t>
            </a:r>
            <a:endParaRPr lang="en-US" b="1" i="1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2355" y="1981200"/>
            <a:ext cx="6219289" cy="4144963"/>
          </a:xfrm>
        </p:spPr>
      </p:pic>
    </p:spTree>
    <p:extLst>
      <p:ext uri="{BB962C8B-B14F-4D97-AF65-F5344CB8AC3E}">
        <p14:creationId xmlns:p14="http://schemas.microsoft.com/office/powerpoint/2010/main" val="833124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b="1" dirty="0" smtClean="0">
                <a:latin typeface="Palace Script MT" pitchFamily="66" charset="0"/>
              </a:rPr>
              <a:t>Ethan Haines</a:t>
            </a:r>
            <a:endParaRPr lang="en-US" sz="9600" b="1" dirty="0">
              <a:latin typeface="Palace Script MT" pitchFamily="66" charset="0"/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520487"/>
            <a:ext cx="4038600" cy="2685388"/>
          </a:xfr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Most Amazing Race</a:t>
            </a:r>
          </a:p>
          <a:p>
            <a:pPr lvl="1"/>
            <a:r>
              <a:rPr lang="en-US" dirty="0" smtClean="0"/>
              <a:t>Mesabi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39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229600" cy="1219200"/>
          </a:xfrm>
        </p:spPr>
        <p:txBody>
          <a:bodyPr>
            <a:normAutofit/>
          </a:bodyPr>
          <a:lstStyle/>
          <a:p>
            <a:r>
              <a:rPr lang="en-US" sz="6000" dirty="0" smtClean="0">
                <a:latin typeface="Ravie" pitchFamily="82" charset="0"/>
              </a:rPr>
              <a:t>Jack Erickson</a:t>
            </a:r>
            <a:endParaRPr lang="en-US" sz="6000" dirty="0">
              <a:latin typeface="Ravie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304800"/>
            <a:ext cx="4038600" cy="4267201"/>
          </a:xfrm>
        </p:spPr>
        <p:txBody>
          <a:bodyPr/>
          <a:lstStyle/>
          <a:p>
            <a:r>
              <a:rPr lang="en-US" dirty="0" smtClean="0"/>
              <a:t>Hardest Worker</a:t>
            </a:r>
          </a:p>
          <a:p>
            <a:r>
              <a:rPr lang="en-US" dirty="0" smtClean="0"/>
              <a:t>MVP</a:t>
            </a:r>
          </a:p>
          <a:p>
            <a:r>
              <a:rPr lang="en-US" dirty="0" smtClean="0"/>
              <a:t>CLC Honorable Mention</a:t>
            </a:r>
          </a:p>
          <a:p>
            <a:pPr lvl="1"/>
            <a:r>
              <a:rPr lang="en-US" dirty="0"/>
              <a:t>7</a:t>
            </a:r>
            <a:r>
              <a:rPr lang="en-US" baseline="30000" dirty="0" smtClean="0"/>
              <a:t>th</a:t>
            </a:r>
            <a:r>
              <a:rPr lang="en-US" dirty="0" smtClean="0"/>
              <a:t> place in the CLC skate race</a:t>
            </a:r>
          </a:p>
          <a:p>
            <a:r>
              <a:rPr lang="en-US" dirty="0" smtClean="0"/>
              <a:t>14-15 Captain</a:t>
            </a:r>
          </a:p>
          <a:p>
            <a:r>
              <a:rPr lang="en-US" dirty="0" smtClean="0"/>
              <a:t>CLC Performer of the week</a:t>
            </a:r>
          </a:p>
          <a:p>
            <a:pPr lvl="1"/>
            <a:r>
              <a:rPr lang="en-US" dirty="0" smtClean="0"/>
              <a:t>January 19</a:t>
            </a:r>
            <a:r>
              <a:rPr lang="en-US" baseline="30000" dirty="0" smtClean="0"/>
              <a:t>th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381000"/>
            <a:ext cx="3005522" cy="4525963"/>
          </a:xfrm>
        </p:spPr>
      </p:pic>
    </p:spTree>
    <p:extLst>
      <p:ext uri="{BB962C8B-B14F-4D97-AF65-F5344CB8AC3E}">
        <p14:creationId xmlns:p14="http://schemas.microsoft.com/office/powerpoint/2010/main" val="3639760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8000" b="1" i="1" dirty="0" smtClean="0">
                <a:latin typeface="Blackadder ITC" pitchFamily="82" charset="0"/>
              </a:rPr>
              <a:t>Participation Awards</a:t>
            </a:r>
            <a:endParaRPr lang="en-US" sz="8000" b="1" i="1" dirty="0">
              <a:latin typeface="Blackadder ITC" pitchFamily="8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Eleanor Schmitz</a:t>
            </a:r>
          </a:p>
          <a:p>
            <a:r>
              <a:rPr lang="en-US" dirty="0" smtClean="0"/>
              <a:t>Carly Haines</a:t>
            </a:r>
          </a:p>
          <a:p>
            <a:r>
              <a:rPr lang="en-US" dirty="0" err="1" smtClean="0"/>
              <a:t>Malena</a:t>
            </a:r>
            <a:r>
              <a:rPr lang="en-US" dirty="0" smtClean="0"/>
              <a:t> Groothuis</a:t>
            </a:r>
          </a:p>
          <a:p>
            <a:r>
              <a:rPr lang="en-US" dirty="0" smtClean="0"/>
              <a:t>Courtney </a:t>
            </a:r>
            <a:r>
              <a:rPr lang="en-US" dirty="0" err="1" smtClean="0"/>
              <a:t>Lankenau</a:t>
            </a:r>
            <a:endParaRPr lang="en-US" dirty="0" smtClean="0"/>
          </a:p>
          <a:p>
            <a:r>
              <a:rPr lang="en-US" dirty="0" smtClean="0"/>
              <a:t>Juliana Palmer</a:t>
            </a:r>
          </a:p>
          <a:p>
            <a:r>
              <a:rPr lang="en-US" dirty="0" smtClean="0"/>
              <a:t>Annika </a:t>
            </a:r>
            <a:r>
              <a:rPr lang="en-US" dirty="0" err="1" smtClean="0"/>
              <a:t>Stenglein</a:t>
            </a:r>
            <a:endParaRPr lang="en-US" dirty="0" smtClean="0"/>
          </a:p>
          <a:p>
            <a:r>
              <a:rPr lang="en-US" dirty="0" smtClean="0"/>
              <a:t>Katelyn Cook</a:t>
            </a:r>
          </a:p>
          <a:p>
            <a:r>
              <a:rPr lang="en-US" dirty="0" smtClean="0"/>
              <a:t>Cassidy Hanson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Seth Jagow</a:t>
            </a:r>
          </a:p>
          <a:p>
            <a:r>
              <a:rPr lang="en-US" dirty="0" smtClean="0"/>
              <a:t>Connor Olson</a:t>
            </a:r>
          </a:p>
          <a:p>
            <a:r>
              <a:rPr lang="en-US" dirty="0" smtClean="0"/>
              <a:t>Christopher </a:t>
            </a:r>
            <a:r>
              <a:rPr lang="en-US" dirty="0" err="1" smtClean="0"/>
              <a:t>Rieland</a:t>
            </a:r>
            <a:endParaRPr lang="en-US" dirty="0" smtClean="0"/>
          </a:p>
          <a:p>
            <a:r>
              <a:rPr lang="en-US" dirty="0" smtClean="0"/>
              <a:t>William Trochlil</a:t>
            </a:r>
          </a:p>
          <a:p>
            <a:r>
              <a:rPr lang="en-US" dirty="0" smtClean="0"/>
              <a:t>Jonah Panchyshyn</a:t>
            </a:r>
          </a:p>
          <a:p>
            <a:r>
              <a:rPr lang="en-US" dirty="0" smtClean="0"/>
              <a:t>Marquis Christenson</a:t>
            </a:r>
          </a:p>
          <a:p>
            <a:r>
              <a:rPr lang="en-US" dirty="0" smtClean="0"/>
              <a:t>Dalton </a:t>
            </a:r>
            <a:r>
              <a:rPr lang="en-US" dirty="0" err="1" smtClean="0"/>
              <a:t>Underland</a:t>
            </a:r>
            <a:endParaRPr lang="en-US" dirty="0" smtClean="0"/>
          </a:p>
          <a:p>
            <a:r>
              <a:rPr lang="en-US" dirty="0" smtClean="0"/>
              <a:t>Daniel Halvorson</a:t>
            </a:r>
          </a:p>
          <a:p>
            <a:r>
              <a:rPr lang="en-US" dirty="0" smtClean="0"/>
              <a:t>Blake Gibson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316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9600" b="1" i="1" dirty="0" smtClean="0">
                <a:latin typeface="Blackadder ITC" pitchFamily="82" charset="0"/>
              </a:rPr>
              <a:t>Varsity Letter</a:t>
            </a:r>
            <a:endParaRPr lang="en-US" sz="96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3200" dirty="0"/>
          </a:p>
          <a:p>
            <a:r>
              <a:rPr lang="en-US" sz="3200" dirty="0" err="1" smtClean="0"/>
              <a:t>Maite</a:t>
            </a:r>
            <a:r>
              <a:rPr lang="en-US" sz="3200" dirty="0" smtClean="0"/>
              <a:t> Marin </a:t>
            </a:r>
            <a:r>
              <a:rPr lang="en-US" sz="3200" dirty="0" err="1" smtClean="0"/>
              <a:t>Mera</a:t>
            </a:r>
            <a:endParaRPr lang="en-US" sz="3200" dirty="0" smtClean="0"/>
          </a:p>
          <a:p>
            <a:r>
              <a:rPr lang="en-US" sz="3200" dirty="0" err="1" smtClean="0"/>
              <a:t>Joely</a:t>
            </a:r>
            <a:r>
              <a:rPr lang="en-US" sz="3200" dirty="0" smtClean="0"/>
              <a:t> Palmer **</a:t>
            </a:r>
          </a:p>
          <a:p>
            <a:r>
              <a:rPr lang="en-US" sz="3200" dirty="0" smtClean="0"/>
              <a:t>Marina Moyers **</a:t>
            </a:r>
            <a:endParaRPr lang="en-US" sz="32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en-US" sz="3200" dirty="0" smtClean="0"/>
          </a:p>
          <a:p>
            <a:r>
              <a:rPr lang="en-US" sz="3200" dirty="0" smtClean="0"/>
              <a:t>Andrew Haugen **</a:t>
            </a:r>
          </a:p>
          <a:p>
            <a:r>
              <a:rPr lang="en-US" sz="3200" dirty="0" smtClean="0"/>
              <a:t>Ethan Haines **</a:t>
            </a:r>
          </a:p>
          <a:p>
            <a:r>
              <a:rPr lang="en-US" sz="3200" dirty="0" smtClean="0"/>
              <a:t>Jack Erickson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70693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Team Awards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Girls</a:t>
            </a:r>
          </a:p>
          <a:p>
            <a:pPr lvl="1"/>
            <a:r>
              <a:rPr lang="en-US" dirty="0" smtClean="0"/>
              <a:t>CLC Team Sportsmanship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Section Team Academic Award - SILVER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Boys</a:t>
            </a:r>
          </a:p>
          <a:p>
            <a:pPr lvl="1"/>
            <a:r>
              <a:rPr lang="en-US" dirty="0" smtClean="0"/>
              <a:t>Section Team Academic Award - GOLD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03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Next Season</a:t>
            </a:r>
            <a:endParaRPr lang="en-US" b="1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Skis </a:t>
            </a:r>
            <a:r>
              <a:rPr lang="en-US" b="1" dirty="0"/>
              <a:t>for next year – Skate and Classic</a:t>
            </a:r>
            <a:endParaRPr lang="en-US" dirty="0"/>
          </a:p>
          <a:p>
            <a:r>
              <a:rPr lang="en-US" b="1" dirty="0" smtClean="0"/>
              <a:t>VCD </a:t>
            </a:r>
            <a:r>
              <a:rPr lang="en-US" b="1" dirty="0"/>
              <a:t>Award (talk to Coach Haugen)</a:t>
            </a:r>
            <a:endParaRPr lang="en-US" dirty="0"/>
          </a:p>
          <a:p>
            <a:r>
              <a:rPr lang="en-US" b="1" dirty="0" smtClean="0"/>
              <a:t>Off season</a:t>
            </a:r>
          </a:p>
          <a:p>
            <a:r>
              <a:rPr lang="en-US" b="1" dirty="0" smtClean="0"/>
              <a:t>What are you doing to get stronger and faster</a:t>
            </a:r>
            <a:endParaRPr lang="en-US" dirty="0"/>
          </a:p>
          <a:p>
            <a:r>
              <a:rPr lang="en-US" b="1" dirty="0" smtClean="0"/>
              <a:t>Skis </a:t>
            </a:r>
            <a:r>
              <a:rPr lang="en-US" b="1" dirty="0"/>
              <a:t>for next year – Skate and Classic</a:t>
            </a:r>
            <a:endParaRPr lang="en-US" dirty="0"/>
          </a:p>
          <a:p>
            <a:r>
              <a:rPr lang="en-US" b="1" dirty="0" smtClean="0"/>
              <a:t>Goals </a:t>
            </a:r>
            <a:r>
              <a:rPr lang="en-US" b="1" dirty="0"/>
              <a:t>for next year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6248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/>
          <a:lstStyle/>
          <a:p>
            <a:r>
              <a:rPr lang="en-US" b="1" dirty="0"/>
              <a:t>Upcoming Fundraisers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r>
              <a:rPr lang="en-US" b="1" dirty="0"/>
              <a:t>Memorial </a:t>
            </a:r>
            <a:r>
              <a:rPr lang="en-US" b="1" dirty="0" smtClean="0"/>
              <a:t>weekend</a:t>
            </a:r>
          </a:p>
          <a:p>
            <a:pPr lvl="2"/>
            <a:r>
              <a:rPr lang="en-US" b="1" dirty="0" smtClean="0"/>
              <a:t>Dad’s </a:t>
            </a:r>
            <a:r>
              <a:rPr lang="en-US" b="1" dirty="0"/>
              <a:t>Belgium </a:t>
            </a:r>
            <a:r>
              <a:rPr lang="en-US" b="1" dirty="0" smtClean="0"/>
              <a:t>Waffles</a:t>
            </a:r>
          </a:p>
          <a:p>
            <a:pPr lvl="2"/>
            <a:endParaRPr lang="en-US" dirty="0"/>
          </a:p>
          <a:p>
            <a:r>
              <a:rPr lang="en-US" b="1" dirty="0" smtClean="0"/>
              <a:t>Ongoing </a:t>
            </a:r>
            <a:r>
              <a:rPr lang="en-US" b="1" dirty="0"/>
              <a:t>fundraiser – </a:t>
            </a:r>
            <a:r>
              <a:rPr lang="en-US" b="1" dirty="0" err="1"/>
              <a:t>Ecophones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0523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4-15 End of Year Nordic Video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1752600" y="-1447800"/>
            <a:ext cx="12496800" cy="937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140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>
                <a:solidFill>
                  <a:srgbClr val="7030A0"/>
                </a:solidFill>
                <a:latin typeface="Andalus" pitchFamily="18" charset="-78"/>
                <a:cs typeface="Andalus" pitchFamily="18" charset="-78"/>
              </a:rPr>
              <a:t>Thank you &amp; see you next season</a:t>
            </a:r>
            <a:endParaRPr lang="en-US" b="1" i="1" dirty="0">
              <a:solidFill>
                <a:srgbClr val="7030A0"/>
              </a:solidFill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b="1" i="1" dirty="0"/>
              <a:t>Final Waxing Date/Equipment turned in by:  </a:t>
            </a:r>
            <a:r>
              <a:rPr lang="en-US" b="1" i="1" u="sng" dirty="0"/>
              <a:t>Sunday, March 15th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b="1" i="1" dirty="0"/>
              <a:t>If not turned in yet, please bring your uniform and turn it </a:t>
            </a:r>
            <a:r>
              <a:rPr lang="en-US" b="1" i="1" dirty="0" smtClean="0"/>
              <a:t>in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algn="ctr"/>
            <a:r>
              <a:rPr lang="en-US" sz="4800" b="1" dirty="0">
                <a:solidFill>
                  <a:srgbClr val="FF0000"/>
                </a:solidFill>
                <a:latin typeface="Blackadder ITC" pitchFamily="82" charset="0"/>
              </a:rPr>
              <a:t>A special thanks to parents and coaching staff for the hard work they put </a:t>
            </a:r>
            <a:r>
              <a:rPr lang="en-US" sz="4800" b="1" dirty="0" smtClean="0">
                <a:solidFill>
                  <a:srgbClr val="FF0000"/>
                </a:solidFill>
                <a:latin typeface="Blackadder ITC" pitchFamily="82" charset="0"/>
              </a:rPr>
              <a:t>in</a:t>
            </a:r>
            <a:endParaRPr lang="en-US" sz="4800" b="1" dirty="0">
              <a:solidFill>
                <a:srgbClr val="FF0000"/>
              </a:solidFill>
              <a:latin typeface="Blackadder ITC" pitchFamily="8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690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333</Words>
  <Application>Microsoft Office PowerPoint</Application>
  <PresentationFormat>On-screen Show (4:3)</PresentationFormat>
  <Paragraphs>144</Paragraphs>
  <Slides>27</Slides>
  <Notes>2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2014-15</vt:lpstr>
      <vt:lpstr>14-15 Ski Team</vt:lpstr>
      <vt:lpstr>Welcome</vt:lpstr>
      <vt:lpstr>Awards</vt:lpstr>
      <vt:lpstr>Juliana Palmer</vt:lpstr>
      <vt:lpstr>Annika Steglein</vt:lpstr>
      <vt:lpstr>Katelyn Cook</vt:lpstr>
      <vt:lpstr>Cassidy Hanson</vt:lpstr>
      <vt:lpstr>Maite Marin-Mera</vt:lpstr>
      <vt:lpstr>Marina Moyers</vt:lpstr>
      <vt:lpstr>Joely Palmer</vt:lpstr>
      <vt:lpstr>William Trochlil</vt:lpstr>
      <vt:lpstr>Marquis Christenson</vt:lpstr>
      <vt:lpstr>Dalton Underland</vt:lpstr>
      <vt:lpstr>Jonah Panchysyn</vt:lpstr>
      <vt:lpstr>Daniel Halvorson</vt:lpstr>
      <vt:lpstr>JH mvp</vt:lpstr>
      <vt:lpstr>Andrew Haugen Most Improved</vt:lpstr>
      <vt:lpstr>Ethan Haines</vt:lpstr>
      <vt:lpstr>Jack Erickson</vt:lpstr>
      <vt:lpstr>Participation Awards</vt:lpstr>
      <vt:lpstr>Varsity Letter</vt:lpstr>
      <vt:lpstr>Team Awards</vt:lpstr>
      <vt:lpstr>Next Season</vt:lpstr>
      <vt:lpstr>Upcoming Fundraisers</vt:lpstr>
      <vt:lpstr>PowerPoint Presentation</vt:lpstr>
      <vt:lpstr>Thank you &amp; see you next season</vt:lpstr>
    </vt:vector>
  </TitlesOfParts>
  <Company>Willmar Public Schools (ISD 347)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2014-15</dc:title>
  <dc:creator>Haugen Brad</dc:creator>
  <cp:lastModifiedBy>Haugen Brad</cp:lastModifiedBy>
  <cp:revision>14</cp:revision>
  <dcterms:created xsi:type="dcterms:W3CDTF">2015-02-19T18:47:34Z</dcterms:created>
  <dcterms:modified xsi:type="dcterms:W3CDTF">2015-02-19T21:23:54Z</dcterms:modified>
</cp:coreProperties>
</file>