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5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5" r:id="rId17"/>
    <p:sldId id="274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60" d="100"/>
          <a:sy n="60" d="100"/>
        </p:scale>
        <p:origin x="16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BE04A-C077-C749-AA96-18F2ED03C7DA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A6422-D69F-D34A-8F8A-950A364882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94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----- Meeting Notes (11/9/16 18:48) -----</a:t>
            </a:r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A6422-D69F-D34A-8F8A-950A364882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3995D67-9254-334C-80EF-BE33E18D49AE}" type="datetimeFigureOut">
              <a:rPr lang="en-US" smtClean="0"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36944071-AD79-1141-8E64-B3B978EDD44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Grade READ TO ACHIEVE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Grade:</a:t>
            </a:r>
          </a:p>
          <a:p>
            <a:r>
              <a:rPr lang="en-US" dirty="0"/>
              <a:t>Torres, Swan, Craig,</a:t>
            </a:r>
          </a:p>
          <a:p>
            <a:r>
              <a:rPr lang="en-US" dirty="0"/>
              <a:t>&amp;  Parker</a:t>
            </a:r>
          </a:p>
        </p:txBody>
      </p:sp>
    </p:spTree>
    <p:extLst>
      <p:ext uri="{BB962C8B-B14F-4D97-AF65-F5344CB8AC3E}">
        <p14:creationId xmlns:p14="http://schemas.microsoft.com/office/powerpoint/2010/main" val="450489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Goals:</a:t>
            </a:r>
          </a:p>
          <a:p>
            <a:pPr lvl="1"/>
            <a:r>
              <a:rPr lang="en-US" dirty="0"/>
              <a:t>BOY: Level M</a:t>
            </a:r>
          </a:p>
          <a:p>
            <a:pPr lvl="1"/>
            <a:r>
              <a:rPr lang="en-US" dirty="0"/>
              <a:t>MOY: Level O</a:t>
            </a:r>
          </a:p>
          <a:p>
            <a:pPr lvl="1"/>
            <a:r>
              <a:rPr lang="en-US" dirty="0"/>
              <a:t>EOY: Level Q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Progress Monitoring/ Tracking</a:t>
            </a:r>
          </a:p>
          <a:p>
            <a:pPr lvl="1"/>
            <a:r>
              <a:rPr lang="en-US" dirty="0"/>
              <a:t>Intervention</a:t>
            </a:r>
          </a:p>
        </p:txBody>
      </p:sp>
    </p:spTree>
    <p:extLst>
      <p:ext uri="{BB962C8B-B14F-4D97-AF65-F5344CB8AC3E}">
        <p14:creationId xmlns:p14="http://schemas.microsoft.com/office/powerpoint/2010/main" val="205890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BOG/ EOG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BOG &amp; EOG</a:t>
            </a:r>
          </a:p>
          <a:p>
            <a:r>
              <a:rPr lang="en-US" dirty="0"/>
              <a:t>Passing Score (3, 4, 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126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RTA/ Portfolio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Portfolio</a:t>
            </a:r>
          </a:p>
          <a:p>
            <a:r>
              <a:rPr lang="en-US" dirty="0"/>
              <a:t>12 Standards</a:t>
            </a:r>
          </a:p>
          <a:p>
            <a:r>
              <a:rPr lang="en-US" dirty="0"/>
              <a:t>-Reading Literature Standards</a:t>
            </a:r>
          </a:p>
          <a:p>
            <a:r>
              <a:rPr lang="en-US" dirty="0"/>
              <a:t>-Reading Information Standards</a:t>
            </a:r>
          </a:p>
          <a:p>
            <a:r>
              <a:rPr lang="en-US" dirty="0"/>
              <a:t>Language Standards</a:t>
            </a:r>
          </a:p>
          <a:p>
            <a:r>
              <a:rPr lang="en-US" dirty="0"/>
              <a:t>3 Passed Passages = 11+points to pass standard out of 15 (70%).</a:t>
            </a:r>
          </a:p>
          <a:p>
            <a:r>
              <a:rPr lang="en-US" dirty="0"/>
              <a:t>36 Total Passed Passages = Passed Portfolio</a:t>
            </a:r>
          </a:p>
        </p:txBody>
      </p:sp>
    </p:spTree>
    <p:extLst>
      <p:ext uri="{BB962C8B-B14F-4D97-AF65-F5344CB8AC3E}">
        <p14:creationId xmlns:p14="http://schemas.microsoft.com/office/powerpoint/2010/main" val="265752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 Cause Exemption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IEP, w/ 2 years below grade level</a:t>
            </a:r>
          </a:p>
          <a:p>
            <a:r>
              <a:rPr lang="en-US" dirty="0"/>
              <a:t>&lt;1 year in the country and do not speak the language</a:t>
            </a:r>
          </a:p>
          <a:p>
            <a:r>
              <a:rPr lang="en-US" dirty="0"/>
              <a:t>Previous Retention</a:t>
            </a:r>
          </a:p>
        </p:txBody>
      </p:sp>
    </p:spTree>
    <p:extLst>
      <p:ext uri="{BB962C8B-B14F-4D97-AF65-F5344CB8AC3E}">
        <p14:creationId xmlns:p14="http://schemas.microsoft.com/office/powerpoint/2010/main" val="4246551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3</a:t>
            </a:r>
            <a:r>
              <a:rPr lang="en-US" baseline="30000" dirty="0"/>
              <a:t>rd</a:t>
            </a:r>
            <a:r>
              <a:rPr lang="en-US" dirty="0"/>
              <a:t> Grade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BOG</a:t>
            </a:r>
          </a:p>
          <a:p>
            <a:r>
              <a:rPr lang="en-US" dirty="0"/>
              <a:t>EOG</a:t>
            </a:r>
          </a:p>
          <a:p>
            <a:r>
              <a:rPr lang="en-US" dirty="0"/>
              <a:t>RTA Completed Portfolio</a:t>
            </a:r>
          </a:p>
          <a:p>
            <a:r>
              <a:rPr lang="en-US" dirty="0" err="1"/>
              <a:t>Mclass</a:t>
            </a:r>
            <a:r>
              <a:rPr lang="en-US" dirty="0"/>
              <a:t> Level Q</a:t>
            </a:r>
          </a:p>
          <a:p>
            <a:r>
              <a:rPr lang="en-US" dirty="0"/>
              <a:t>RTA Alternative Assessment</a:t>
            </a:r>
          </a:p>
          <a:p>
            <a:r>
              <a:rPr lang="en-US" dirty="0"/>
              <a:t>Good Cause Exemption</a:t>
            </a:r>
          </a:p>
          <a:p>
            <a:endParaRPr lang="en-US" dirty="0"/>
          </a:p>
          <a:p>
            <a:r>
              <a:rPr lang="en-US" dirty="0"/>
              <a:t>PROMOTED</a:t>
            </a:r>
          </a:p>
        </p:txBody>
      </p:sp>
    </p:spTree>
    <p:extLst>
      <p:ext uri="{BB962C8B-B14F-4D97-AF65-F5344CB8AC3E}">
        <p14:creationId xmlns:p14="http://schemas.microsoft.com/office/powerpoint/2010/main" val="980268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PASSED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Step 1: Summer Reading Camp</a:t>
            </a:r>
          </a:p>
          <a:p>
            <a:r>
              <a:rPr lang="en-US" dirty="0"/>
              <a:t>Step 2: Retention Decision</a:t>
            </a:r>
          </a:p>
          <a:p>
            <a:pPr lvl="1"/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Grade Retained</a:t>
            </a:r>
          </a:p>
          <a:p>
            <a:pPr lvl="1"/>
            <a:r>
              <a:rPr lang="en-US" dirty="0"/>
              <a:t>¾ Transition Class</a:t>
            </a:r>
          </a:p>
        </p:txBody>
      </p:sp>
    </p:spTree>
    <p:extLst>
      <p:ext uri="{BB962C8B-B14F-4D97-AF65-F5344CB8AC3E}">
        <p14:creationId xmlns:p14="http://schemas.microsoft.com/office/powerpoint/2010/main" val="3341346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¾ Transition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4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  <a:p>
            <a:r>
              <a:rPr lang="en-US" dirty="0"/>
              <a:t>Receiving intensive reading instruction to try to help catch up</a:t>
            </a:r>
          </a:p>
          <a:p>
            <a:r>
              <a:rPr lang="en-US" dirty="0"/>
              <a:t>Continue working on 3</a:t>
            </a:r>
            <a:r>
              <a:rPr lang="en-US" baseline="30000" dirty="0"/>
              <a:t>rd</a:t>
            </a:r>
            <a:r>
              <a:rPr lang="en-US" dirty="0"/>
              <a:t> grade RTA Portfolio</a:t>
            </a:r>
          </a:p>
          <a:p>
            <a:r>
              <a:rPr lang="en-US" dirty="0"/>
              <a:t>Retakes RTA Test: Oct/ Nov.</a:t>
            </a:r>
          </a:p>
          <a:p>
            <a:r>
              <a:rPr lang="en-US" dirty="0"/>
              <a:t>Can test out</a:t>
            </a:r>
          </a:p>
        </p:txBody>
      </p:sp>
    </p:spTree>
    <p:extLst>
      <p:ext uri="{BB962C8B-B14F-4D97-AF65-F5344CB8AC3E}">
        <p14:creationId xmlns:p14="http://schemas.microsoft.com/office/powerpoint/2010/main" val="4224553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Help your child at home!</a:t>
            </a:r>
          </a:p>
          <a:p>
            <a:r>
              <a:rPr lang="en-US" dirty="0"/>
              <a:t>READ READ READ!!</a:t>
            </a:r>
          </a:p>
          <a:p>
            <a:r>
              <a:rPr lang="en-US" dirty="0"/>
              <a:t>Ask questions</a:t>
            </a:r>
          </a:p>
          <a:p>
            <a:r>
              <a:rPr lang="en-US" dirty="0"/>
              <a:t>Encourage &amp; Enforce Written response to text.</a:t>
            </a:r>
          </a:p>
          <a:p>
            <a:r>
              <a:rPr lang="en-US" dirty="0"/>
              <a:t>Keep up to date with RTA. Look at the Read to Achieve Parent Live Binder.</a:t>
            </a:r>
          </a:p>
          <a:p>
            <a:pPr lvl="1"/>
            <a:r>
              <a:rPr lang="en-US" dirty="0"/>
              <a:t>Practice Passages</a:t>
            </a:r>
          </a:p>
          <a:p>
            <a:r>
              <a:rPr lang="en-US" dirty="0"/>
              <a:t>Communicate with your child’s teacher.</a:t>
            </a:r>
          </a:p>
        </p:txBody>
      </p:sp>
    </p:spTree>
    <p:extLst>
      <p:ext uri="{BB962C8B-B14F-4D97-AF65-F5344CB8AC3E}">
        <p14:creationId xmlns:p14="http://schemas.microsoft.com/office/powerpoint/2010/main" val="2744345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Reading/RTA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?????</a:t>
            </a:r>
          </a:p>
        </p:txBody>
      </p:sp>
    </p:spTree>
    <p:extLst>
      <p:ext uri="{BB962C8B-B14F-4D97-AF65-F5344CB8AC3E}">
        <p14:creationId xmlns:p14="http://schemas.microsoft.com/office/powerpoint/2010/main" val="1390746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FAR:</a:t>
            </a:r>
          </a:p>
          <a:p>
            <a:pPr lvl="1"/>
            <a:r>
              <a:rPr lang="en-US" dirty="0"/>
              <a:t>Place Value</a:t>
            </a:r>
          </a:p>
          <a:p>
            <a:pPr lvl="1"/>
            <a:r>
              <a:rPr lang="en-US" dirty="0"/>
              <a:t>Addition w/ regrouping</a:t>
            </a:r>
          </a:p>
          <a:p>
            <a:pPr lvl="1"/>
            <a:r>
              <a:rPr lang="en-US" dirty="0"/>
              <a:t>Subtraction w/ regrouping</a:t>
            </a:r>
          </a:p>
          <a:p>
            <a:pPr lvl="1"/>
            <a:r>
              <a:rPr lang="en-US" dirty="0"/>
              <a:t>Rounding</a:t>
            </a:r>
          </a:p>
          <a:p>
            <a:pPr lvl="1"/>
            <a:r>
              <a:rPr lang="en-US" dirty="0"/>
              <a:t>Multiplication Facts &amp; Multiplication Strategies</a:t>
            </a:r>
          </a:p>
          <a:p>
            <a:pPr lvl="2"/>
            <a:r>
              <a:rPr lang="en-US" dirty="0"/>
              <a:t>Arrays, Repeated Addition, Skip Counting</a:t>
            </a:r>
          </a:p>
        </p:txBody>
      </p:sp>
    </p:spTree>
    <p:extLst>
      <p:ext uri="{BB962C8B-B14F-4D97-AF65-F5344CB8AC3E}">
        <p14:creationId xmlns:p14="http://schemas.microsoft.com/office/powerpoint/2010/main" val="620022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COME:</a:t>
            </a:r>
          </a:p>
          <a:p>
            <a:pPr lvl="1"/>
            <a:r>
              <a:rPr lang="en-US" dirty="0"/>
              <a:t>Division Facts*</a:t>
            </a:r>
          </a:p>
          <a:p>
            <a:pPr lvl="1"/>
            <a:r>
              <a:rPr lang="en-US" dirty="0"/>
              <a:t>Unknown Numbers *</a:t>
            </a:r>
          </a:p>
          <a:p>
            <a:pPr lvl="1"/>
            <a:r>
              <a:rPr lang="en-US" dirty="0" err="1"/>
              <a:t>Mult</a:t>
            </a:r>
            <a:r>
              <a:rPr lang="en-US" dirty="0"/>
              <a:t>/</a:t>
            </a:r>
            <a:r>
              <a:rPr lang="en-US" dirty="0" err="1"/>
              <a:t>Divis</a:t>
            </a:r>
            <a:r>
              <a:rPr lang="en-US" dirty="0"/>
              <a:t>. Word Problems ***</a:t>
            </a:r>
          </a:p>
          <a:p>
            <a:pPr lvl="1"/>
            <a:r>
              <a:rPr lang="en-US" dirty="0"/>
              <a:t>Identifying &amp; Comparing Fractions ***</a:t>
            </a:r>
          </a:p>
          <a:p>
            <a:pPr lvl="1"/>
            <a:r>
              <a:rPr lang="en-US" dirty="0"/>
              <a:t>Elapsed Time*</a:t>
            </a:r>
          </a:p>
          <a:p>
            <a:pPr lvl="1"/>
            <a:r>
              <a:rPr lang="en-US" dirty="0"/>
              <a:t>Measurement to the ¼ inch</a:t>
            </a:r>
          </a:p>
          <a:p>
            <a:pPr lvl="1"/>
            <a:r>
              <a:rPr lang="en-US" dirty="0"/>
              <a:t>2-step Word Problems***</a:t>
            </a:r>
          </a:p>
          <a:p>
            <a:pPr lvl="1"/>
            <a:r>
              <a:rPr lang="en-US" dirty="0"/>
              <a:t>Perimeter &amp; Area</a:t>
            </a:r>
          </a:p>
          <a:p>
            <a:pPr lvl="1"/>
            <a:r>
              <a:rPr lang="en-US" dirty="0"/>
              <a:t>Properties of math **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611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FACTS FACTS FACTS</a:t>
            </a:r>
          </a:p>
          <a:p>
            <a:r>
              <a:rPr lang="en-US" dirty="0"/>
              <a:t>INCENTIVES</a:t>
            </a:r>
          </a:p>
          <a:p>
            <a:pPr lvl="1"/>
            <a:r>
              <a:rPr lang="en-US" dirty="0"/>
              <a:t>Multiplication Reward Party</a:t>
            </a:r>
          </a:p>
          <a:p>
            <a:pPr lvl="2"/>
            <a:r>
              <a:rPr lang="en-US" dirty="0"/>
              <a:t>0,1, 5, 10: Ticket</a:t>
            </a:r>
          </a:p>
          <a:p>
            <a:pPr lvl="2"/>
            <a:r>
              <a:rPr lang="en-US" dirty="0"/>
              <a:t>2, 3, 4: Popcorn</a:t>
            </a:r>
          </a:p>
          <a:p>
            <a:pPr lvl="2"/>
            <a:r>
              <a:rPr lang="en-US" dirty="0"/>
              <a:t>6, 7, 8: Juice Boxes</a:t>
            </a:r>
          </a:p>
          <a:p>
            <a:pPr lvl="2"/>
            <a:r>
              <a:rPr lang="en-US" dirty="0"/>
              <a:t>9, 11, 12: Candy</a:t>
            </a:r>
          </a:p>
          <a:p>
            <a:pPr lvl="2"/>
            <a:r>
              <a:rPr lang="en-US" dirty="0"/>
              <a:t>Division: Special Prize</a:t>
            </a:r>
          </a:p>
          <a:p>
            <a:pPr lvl="1"/>
            <a:r>
              <a:rPr lang="en-US" dirty="0"/>
              <a:t>Multiplication Competition</a:t>
            </a:r>
          </a:p>
        </p:txBody>
      </p:sp>
    </p:spTree>
    <p:extLst>
      <p:ext uri="{BB962C8B-B14F-4D97-AF65-F5344CB8AC3E}">
        <p14:creationId xmlns:p14="http://schemas.microsoft.com/office/powerpoint/2010/main" val="13429191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YOU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PRACTICE PRACTICE!</a:t>
            </a:r>
          </a:p>
          <a:p>
            <a:r>
              <a:rPr lang="en-US" dirty="0"/>
              <a:t>Help learn </a:t>
            </a:r>
            <a:r>
              <a:rPr lang="en-US" dirty="0" err="1"/>
              <a:t>mult</a:t>
            </a:r>
            <a:r>
              <a:rPr lang="en-US" dirty="0"/>
              <a:t>/</a:t>
            </a:r>
            <a:r>
              <a:rPr lang="en-US" dirty="0" err="1"/>
              <a:t>divis</a:t>
            </a:r>
            <a:r>
              <a:rPr lang="en-US" dirty="0"/>
              <a:t>. Facts</a:t>
            </a:r>
          </a:p>
          <a:p>
            <a:r>
              <a:rPr lang="en-US" dirty="0"/>
              <a:t>Complete HW</a:t>
            </a:r>
          </a:p>
          <a:p>
            <a:r>
              <a:rPr lang="en-US" dirty="0"/>
              <a:t>Word Problems/ Key words</a:t>
            </a:r>
          </a:p>
          <a:p>
            <a:r>
              <a:rPr lang="en-US" dirty="0"/>
              <a:t>Go back and review what was already taught</a:t>
            </a:r>
          </a:p>
          <a:p>
            <a:r>
              <a:rPr lang="en-US" dirty="0"/>
              <a:t>Reinforce current math work</a:t>
            </a:r>
          </a:p>
          <a:p>
            <a:r>
              <a:rPr lang="en-US" dirty="0"/>
              <a:t>Work ahead!</a:t>
            </a:r>
          </a:p>
        </p:txBody>
      </p:sp>
    </p:spTree>
    <p:extLst>
      <p:ext uri="{BB962C8B-B14F-4D97-AF65-F5344CB8AC3E}">
        <p14:creationId xmlns:p14="http://schemas.microsoft.com/office/powerpoint/2010/main" val="33120675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BEHAVIOR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DOJO</a:t>
            </a:r>
          </a:p>
        </p:txBody>
      </p:sp>
    </p:spTree>
    <p:extLst>
      <p:ext uri="{BB962C8B-B14F-4D97-AF65-F5344CB8AC3E}">
        <p14:creationId xmlns:p14="http://schemas.microsoft.com/office/powerpoint/2010/main" val="3815539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MCLASS HOME CONNECT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Child’s Level</a:t>
            </a:r>
          </a:p>
          <a:p>
            <a:r>
              <a:rPr lang="en-US" dirty="0"/>
              <a:t>Goals</a:t>
            </a:r>
          </a:p>
          <a:p>
            <a:r>
              <a:rPr lang="en-US" dirty="0"/>
              <a:t>What you can do</a:t>
            </a:r>
          </a:p>
        </p:txBody>
      </p:sp>
    </p:spTree>
    <p:extLst>
      <p:ext uri="{BB962C8B-B14F-4D97-AF65-F5344CB8AC3E}">
        <p14:creationId xmlns:p14="http://schemas.microsoft.com/office/powerpoint/2010/main" val="3383029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 / 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Handout Score Sheet</a:t>
            </a:r>
          </a:p>
          <a:p>
            <a:r>
              <a:rPr lang="en-US" dirty="0"/>
              <a:t>Discuss AR, Reading Level, test, goals, rewards, etc.</a:t>
            </a:r>
          </a:p>
        </p:txBody>
      </p:sp>
    </p:spTree>
    <p:extLst>
      <p:ext uri="{BB962C8B-B14F-4D97-AF65-F5344CB8AC3E}">
        <p14:creationId xmlns:p14="http://schemas.microsoft.com/office/powerpoint/2010/main" val="3954401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QUESTIONS????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????????</a:t>
            </a:r>
          </a:p>
        </p:txBody>
      </p:sp>
    </p:spTree>
    <p:extLst>
      <p:ext uri="{BB962C8B-B14F-4D97-AF65-F5344CB8AC3E}">
        <p14:creationId xmlns:p14="http://schemas.microsoft.com/office/powerpoint/2010/main" val="23989057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Custom 2">
      <a:dk1>
        <a:sysClr val="windowText" lastClr="000000"/>
      </a:dk1>
      <a:lt1>
        <a:sysClr val="window" lastClr="FFFFFF"/>
      </a:lt1>
      <a:dk2>
        <a:srgbClr val="09213B"/>
      </a:dk2>
      <a:lt2>
        <a:srgbClr val="F4364D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F02437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4078</TotalTime>
  <Words>433</Words>
  <Application>Microsoft Office PowerPoint</Application>
  <PresentationFormat>On-screen Show (4:3)</PresentationFormat>
  <Paragraphs>109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News Gothic MT</vt:lpstr>
      <vt:lpstr>Wingdings 2</vt:lpstr>
      <vt:lpstr>Breeze</vt:lpstr>
      <vt:lpstr>3rd Grade READ TO ACHIEVE</vt:lpstr>
      <vt:lpstr>MCLASS</vt:lpstr>
      <vt:lpstr>BOG/ EOG</vt:lpstr>
      <vt:lpstr>RTA/ Portfolio</vt:lpstr>
      <vt:lpstr>Good Cause Exemption</vt:lpstr>
      <vt:lpstr>Passing 3rd Grade</vt:lpstr>
      <vt:lpstr>NOT PASSED</vt:lpstr>
      <vt:lpstr>¾ Transition</vt:lpstr>
      <vt:lpstr>What Can you Do?</vt:lpstr>
      <vt:lpstr>Reading/RTA Questions?</vt:lpstr>
      <vt:lpstr>MATH OVERVIEW</vt:lpstr>
      <vt:lpstr>MATH</vt:lpstr>
      <vt:lpstr>RIGHT NOW</vt:lpstr>
      <vt:lpstr>WHAT CAN YOU DO?</vt:lpstr>
      <vt:lpstr>REVIEW BEHAVIOR SYSTEM</vt:lpstr>
      <vt:lpstr>MCLASS HOME CONNECT</vt:lpstr>
      <vt:lpstr>STAR / AR</vt:lpstr>
      <vt:lpstr>QUESTIONS????</vt:lpstr>
    </vt:vector>
  </TitlesOfParts>
  <Company>Duplin County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 TO ACHIEVE</dc:title>
  <dc:creator>DCS Staff</dc:creator>
  <cp:lastModifiedBy>mwallace</cp:lastModifiedBy>
  <cp:revision>14</cp:revision>
  <dcterms:created xsi:type="dcterms:W3CDTF">2016-11-09T00:19:59Z</dcterms:created>
  <dcterms:modified xsi:type="dcterms:W3CDTF">2019-03-27T21:07:06Z</dcterms:modified>
</cp:coreProperties>
</file>