
<file path=[Content_Types].xml><?xml version="1.0" encoding="utf-8"?>
<Types xmlns="http://schemas.openxmlformats.org/package/2006/content-types">
  <Default Extension="mp3" ContentType="audio/mpeg"/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762" r:id="rId1"/>
  </p:sldMasterIdLst>
  <p:notesMasterIdLst>
    <p:notesMasterId r:id="rId59"/>
  </p:notesMasterIdLst>
  <p:sldIdLst>
    <p:sldId id="256" r:id="rId2"/>
    <p:sldId id="282" r:id="rId3"/>
    <p:sldId id="283" r:id="rId4"/>
    <p:sldId id="284" r:id="rId5"/>
    <p:sldId id="285" r:id="rId6"/>
    <p:sldId id="286" r:id="rId7"/>
    <p:sldId id="288" r:id="rId8"/>
    <p:sldId id="287" r:id="rId9"/>
    <p:sldId id="258" r:id="rId10"/>
    <p:sldId id="303" r:id="rId11"/>
    <p:sldId id="270" r:id="rId12"/>
    <p:sldId id="267" r:id="rId13"/>
    <p:sldId id="269" r:id="rId14"/>
    <p:sldId id="272" r:id="rId15"/>
    <p:sldId id="273" r:id="rId16"/>
    <p:sldId id="274" r:id="rId17"/>
    <p:sldId id="290" r:id="rId18"/>
    <p:sldId id="275" r:id="rId19"/>
    <p:sldId id="259" r:id="rId20"/>
    <p:sldId id="260" r:id="rId21"/>
    <p:sldId id="262" r:id="rId22"/>
    <p:sldId id="289" r:id="rId23"/>
    <p:sldId id="264" r:id="rId24"/>
    <p:sldId id="281" r:id="rId25"/>
    <p:sldId id="261" r:id="rId26"/>
    <p:sldId id="302" r:id="rId27"/>
    <p:sldId id="301" r:id="rId28"/>
    <p:sldId id="265" r:id="rId29"/>
    <p:sldId id="307" r:id="rId30"/>
    <p:sldId id="266" r:id="rId31"/>
    <p:sldId id="263" r:id="rId32"/>
    <p:sldId id="271" r:id="rId33"/>
    <p:sldId id="268" r:id="rId34"/>
    <p:sldId id="291" r:id="rId35"/>
    <p:sldId id="308" r:id="rId36"/>
    <p:sldId id="309" r:id="rId37"/>
    <p:sldId id="310" r:id="rId38"/>
    <p:sldId id="292" r:id="rId39"/>
    <p:sldId id="311" r:id="rId40"/>
    <p:sldId id="312" r:id="rId41"/>
    <p:sldId id="313" r:id="rId42"/>
    <p:sldId id="314" r:id="rId43"/>
    <p:sldId id="293" r:id="rId44"/>
    <p:sldId id="295" r:id="rId45"/>
    <p:sldId id="294" r:id="rId46"/>
    <p:sldId id="296" r:id="rId47"/>
    <p:sldId id="297" r:id="rId48"/>
    <p:sldId id="298" r:id="rId49"/>
    <p:sldId id="299" r:id="rId50"/>
    <p:sldId id="300" r:id="rId51"/>
    <p:sldId id="304" r:id="rId52"/>
    <p:sldId id="305" r:id="rId53"/>
    <p:sldId id="306" r:id="rId54"/>
    <p:sldId id="276" r:id="rId55"/>
    <p:sldId id="277" r:id="rId56"/>
    <p:sldId id="279" r:id="rId57"/>
    <p:sldId id="280" r:id="rId5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25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0"/>
    <p:restoredTop sz="94729"/>
  </p:normalViewPr>
  <p:slideViewPr>
    <p:cSldViewPr>
      <p:cViewPr varScale="1">
        <p:scale>
          <a:sx n="109" d="100"/>
          <a:sy n="109" d="100"/>
        </p:scale>
        <p:origin x="172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3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BAC4A3-6B85-8C48-B1A0-9CD3DC6396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C450C8-9D67-8A4E-A89E-7753A8FEF54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D0D7552-B2E3-6B4C-9F45-9EA54CE2874C}" type="datetimeFigureOut">
              <a:rPr lang="en-US"/>
              <a:pPr>
                <a:defRPr/>
              </a:pPr>
              <a:t>5/14/20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9886E5E-9510-1541-8F5F-8DD674EED4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D813FCD-6414-D84F-AF44-E0DDF5933A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72974A-2242-804F-83C9-9AA97AD293A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8C465F-916F-824B-B206-C95592B6E7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6790BFF-C172-CE49-B81F-6D0CE31FBD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Slide Image Placeholder 1">
            <a:extLst>
              <a:ext uri="{FF2B5EF4-FFF2-40B4-BE49-F238E27FC236}">
                <a16:creationId xmlns:a16="http://schemas.microsoft.com/office/drawing/2014/main" id="{E0271ED0-8167-9E4D-8751-CD6905E3EA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6" name="Notes Placeholder 2">
            <a:extLst>
              <a:ext uri="{FF2B5EF4-FFF2-40B4-BE49-F238E27FC236}">
                <a16:creationId xmlns:a16="http://schemas.microsoft.com/office/drawing/2014/main" id="{887A7B06-9945-6B47-B8BA-0F80612C18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1267" name="Slide Number Placeholder 3">
            <a:extLst>
              <a:ext uri="{FF2B5EF4-FFF2-40B4-BE49-F238E27FC236}">
                <a16:creationId xmlns:a16="http://schemas.microsoft.com/office/drawing/2014/main" id="{1C6758BC-1D82-A44C-95BB-9D5606C77F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80E7C5-62A4-1A47-96E9-AA6B552850E5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>
            <a:extLst>
              <a:ext uri="{FF2B5EF4-FFF2-40B4-BE49-F238E27FC236}">
                <a16:creationId xmlns:a16="http://schemas.microsoft.com/office/drawing/2014/main" id="{FA73AE07-068E-7644-A7EA-4328CB12BE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Notes Placeholder 2">
            <a:extLst>
              <a:ext uri="{FF2B5EF4-FFF2-40B4-BE49-F238E27FC236}">
                <a16:creationId xmlns:a16="http://schemas.microsoft.com/office/drawing/2014/main" id="{3D8AE496-EDAD-9743-94EC-0665612E31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5363" name="Slide Number Placeholder 3">
            <a:extLst>
              <a:ext uri="{FF2B5EF4-FFF2-40B4-BE49-F238E27FC236}">
                <a16:creationId xmlns:a16="http://schemas.microsoft.com/office/drawing/2014/main" id="{A198F0BD-4D2E-8F40-A1A7-8EB15337F9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32BC67A-2541-CD46-8A29-1CB2B11C6DFD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>
            <a:extLst>
              <a:ext uri="{FF2B5EF4-FFF2-40B4-BE49-F238E27FC236}">
                <a16:creationId xmlns:a16="http://schemas.microsoft.com/office/drawing/2014/main" id="{CDD321FC-3B79-3145-9687-5A273CD016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Notes Placeholder 2">
            <a:extLst>
              <a:ext uri="{FF2B5EF4-FFF2-40B4-BE49-F238E27FC236}">
                <a16:creationId xmlns:a16="http://schemas.microsoft.com/office/drawing/2014/main" id="{524D577B-B2F0-A644-9D9B-6C0E95D67C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7411" name="Slide Number Placeholder 3">
            <a:extLst>
              <a:ext uri="{FF2B5EF4-FFF2-40B4-BE49-F238E27FC236}">
                <a16:creationId xmlns:a16="http://schemas.microsoft.com/office/drawing/2014/main" id="{81C84D08-DE74-AF48-A6FD-C49A40B3E5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781A38-EB65-E54A-9B4F-D42B6425428F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7D8E2-ED96-F649-9558-9ABBEA762E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52A5ED-5BEA-1F4F-AF02-E3C62EC26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C1E66-1A5A-F746-B056-7040175EA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26F7A-E161-5E42-A70C-1B76F1AFFA33}" type="datetimeFigureOut">
              <a:rPr lang="en-US"/>
              <a:pPr>
                <a:defRPr/>
              </a:pPr>
              <a:t>5/14/20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3010E-47EE-B945-99CE-97673125C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EF322-C396-5F40-9D83-FE003FF1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BBC4-220A-1149-AB18-C447618C37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519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443AB-E4CF-9441-96A9-E18542B89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01D6D-42AC-884E-90B5-F8C461B20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9683E4-BC5B-0740-A7FC-E76E520C8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4C312-0063-7F43-82EF-1DF3F75FC7A1}" type="datetimeFigureOut">
              <a:rPr lang="en-US"/>
              <a:pPr>
                <a:defRPr/>
              </a:pPr>
              <a:t>5/14/20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D812B-644E-D246-86F0-A9F588734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7504E-0EF8-6E43-8A43-C9458F2CD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CF02E-4507-2A43-AF7D-601D2EBE80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42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93EF-5C7D-B841-9BE3-CAE337485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8EE7C-1A6E-2E42-AA0C-8E4AF7A81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4EB8C-487D-0548-AEFC-B910F8326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A2AAD-CDCD-8642-ADA9-DA6669C7F6C4}" type="datetimeFigureOut">
              <a:rPr lang="en-US"/>
              <a:pPr>
                <a:defRPr/>
              </a:pPr>
              <a:t>5/14/20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CA4AC-3713-7B4C-A66B-242CD0245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D504F-ACA7-5547-92EF-8303B6ED7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7DE71-C7A5-0740-818F-3B1FC4C6AC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35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44B1C-8819-E94E-ACBE-E19614856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7E930-78D4-EB40-9CB5-A78D66DF6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6F0D49-ABB0-4F41-B78B-6DCDC700AD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7ABE86B-72E0-DB40-ACC0-C0FD3D23A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55B5B-A6FB-374B-BF18-E5F5A99DBBA5}" type="datetimeFigureOut">
              <a:rPr lang="en-US"/>
              <a:pPr>
                <a:defRPr/>
              </a:pPr>
              <a:t>5/14/20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466A3BA-18F5-E447-8BD7-D02F3C1AA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A70767C-904F-9540-9F43-803CEE253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7DBED-180B-2246-9575-89C84A01DE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037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08713-DB5B-1F47-B176-6998DC892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56925E-0A86-CD4B-93CE-D26401021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A29CAC-58A6-5F4C-8F04-94C8A1C7CF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7F07B6-E36B-7B4E-AA75-09C3F5B803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66DC40-6255-D14A-95E1-B439F1BFD2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2E465D7-EC49-F44A-888B-81F7F5890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47B38-269E-A140-BDE8-12685FD7F14E}" type="datetimeFigureOut">
              <a:rPr lang="en-US"/>
              <a:pPr>
                <a:defRPr/>
              </a:pPr>
              <a:t>5/14/20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07D870A-DFFA-774E-A33B-8B417FA09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2C6CB22-534E-AB40-A5AB-61788EC07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69525-E5EA-B44E-BC3E-D8ECA32A00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41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2A3F0-F48F-7742-9669-BA2D204B2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2BC7150-4F52-6B41-A01F-4C9F7D454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7BCFA-C8BB-9D4E-99A0-6054F2519057}" type="datetimeFigureOut">
              <a:rPr lang="en-US"/>
              <a:pPr>
                <a:defRPr/>
              </a:pPr>
              <a:t>5/14/20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B3F1781-3B78-304B-9212-542D85BC4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D0CE1C3-5E19-A24B-AF1F-DF708BCD5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4AAF3-715F-7C42-BB1D-7D92953F0E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24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43B97E4-3584-874C-93E1-540865EF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33D01-F75B-094B-8C4F-1F81AD2F1475}" type="datetimeFigureOut">
              <a:rPr lang="en-US"/>
              <a:pPr>
                <a:defRPr/>
              </a:pPr>
              <a:t>5/14/20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FE9D40E-B7AA-E348-99E1-2B991C843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C55C4D9-9855-A346-BB1F-F78590C0B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C7925-2334-DB4A-9061-E39B492A9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926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B0E7D-1BCB-2543-BBD3-6A1731726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82710-0A4A-F447-B1BE-F7201584A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F53AB-34A1-E04E-A496-A021B8723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21EF299-DC7D-3E44-BA0B-F74617F46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D04E9-4348-8846-87EE-0FDE716B8F0B}" type="datetimeFigureOut">
              <a:rPr lang="en-US"/>
              <a:pPr>
                <a:defRPr/>
              </a:pPr>
              <a:t>5/14/20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A44B6C5-445A-3D4D-9E63-0C0C8BDD6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E1E9662-BF76-9342-881B-C8EDD40AC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ADD11-EE11-2349-A086-A81991947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20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15441-F72D-8B4F-B3D1-973B5FAB8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A1D664-D3A9-F940-AD48-A1D65CBEB6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6CDC43-2D65-9E4C-AE3E-3833911A7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B76463-E717-CE4C-B5A4-2F77E00AC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44ACA-C5D6-1746-9201-9D3A5106B711}" type="datetimeFigureOut">
              <a:rPr lang="en-US"/>
              <a:pPr>
                <a:defRPr/>
              </a:pPr>
              <a:t>5/14/20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D77D922-C61C-7F4F-BEC2-D5A3DA284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FF4FB5C-EBC5-D045-AABC-C5FE941BB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8DB85-CE4D-9B4E-BAB7-2FB29975DA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182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71B67-95C1-1B45-BCC6-778E3B105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173BC1-EBD1-E141-B4C9-E4C61A5248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0D890-E8E3-1B40-BFC3-52A84F381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DA517-67C5-C346-892E-BBCB4AB5AAF4}" type="datetimeFigureOut">
              <a:rPr lang="en-US"/>
              <a:pPr>
                <a:defRPr/>
              </a:pPr>
              <a:t>5/14/20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F14D7-FCAB-4D48-B2D1-143905FA1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E4526-2C12-454A-8FE4-554621131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4D62E-0E17-FC40-A100-736764ED71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03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3347F7-A992-DD4B-9CED-46AA482DAE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5C007-8FA4-4349-A7DD-5AB0D13E1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358612-8E91-6543-812A-D655BD76E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FB3EE-FA70-3646-9F70-5EC32556A1C0}" type="datetimeFigureOut">
              <a:rPr lang="en-US"/>
              <a:pPr>
                <a:defRPr/>
              </a:pPr>
              <a:t>5/14/20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DF484-DBE3-F143-B123-C002B941B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DD7B75-2787-E649-9C90-F717D15E8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85664-3A18-6E41-A68D-0EDDF88F42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089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EABADBF-48F6-124E-869D-7E5C9C1C26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B219A3-F09E-624E-A481-C056CF9F5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90219-DCEE-BD46-87DA-6C4E86691C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54298F7-15EE-9D47-B40E-ED825B6FD179}" type="datetimeFigureOut">
              <a:rPr lang="en-US"/>
              <a:pPr>
                <a:defRPr/>
              </a:pPr>
              <a:t>5/14/20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EF9BE-FC05-9446-A985-64061298C2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B70CC-5D8A-8341-9C1E-F7164D0E94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414C7DC-0923-FC4A-8A5C-6AC56B422E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m4a"/><Relationship Id="rId7" Type="http://schemas.openxmlformats.org/officeDocument/2006/relationships/hyperlink" Target="https://www.bensound.com/" TargetMode="Externa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.pn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.pn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2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2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.pn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2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2.png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2.pn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2.pn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2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2.png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5" Type="http://schemas.openxmlformats.org/officeDocument/2006/relationships/image" Target="../media/image2.png"/><Relationship Id="rId4" Type="http://schemas.openxmlformats.org/officeDocument/2006/relationships/image" Target="../media/image4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6" Type="http://schemas.openxmlformats.org/officeDocument/2006/relationships/image" Target="../media/image2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2.png"/><Relationship Id="rId4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5" Type="http://schemas.openxmlformats.org/officeDocument/2006/relationships/image" Target="../media/image2.png"/><Relationship Id="rId4" Type="http://schemas.openxmlformats.org/officeDocument/2006/relationships/image" Target="../media/image4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5" Type="http://schemas.openxmlformats.org/officeDocument/2006/relationships/image" Target="../media/image2.png"/><Relationship Id="rId4" Type="http://schemas.openxmlformats.org/officeDocument/2006/relationships/image" Target="../media/image4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5" Type="http://schemas.openxmlformats.org/officeDocument/2006/relationships/image" Target="../media/image2.png"/><Relationship Id="rId4" Type="http://schemas.openxmlformats.org/officeDocument/2006/relationships/image" Target="../media/image4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5" Type="http://schemas.openxmlformats.org/officeDocument/2006/relationships/image" Target="../media/image2.png"/><Relationship Id="rId4" Type="http://schemas.openxmlformats.org/officeDocument/2006/relationships/image" Target="../media/image4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5" Type="http://schemas.openxmlformats.org/officeDocument/2006/relationships/image" Target="../media/image2.png"/><Relationship Id="rId4" Type="http://schemas.openxmlformats.org/officeDocument/2006/relationships/image" Target="../media/image4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5" Type="http://schemas.openxmlformats.org/officeDocument/2006/relationships/image" Target="../media/image2.png"/><Relationship Id="rId4" Type="http://schemas.openxmlformats.org/officeDocument/2006/relationships/image" Target="../media/image4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5" Type="http://schemas.openxmlformats.org/officeDocument/2006/relationships/image" Target="../media/image2.png"/><Relationship Id="rId4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5" Type="http://schemas.openxmlformats.org/officeDocument/2006/relationships/image" Target="../media/image2.png"/><Relationship Id="rId4" Type="http://schemas.openxmlformats.org/officeDocument/2006/relationships/image" Target="../media/image5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5" Type="http://schemas.openxmlformats.org/officeDocument/2006/relationships/image" Target="../media/image2.png"/><Relationship Id="rId4" Type="http://schemas.openxmlformats.org/officeDocument/2006/relationships/image" Target="../media/image5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5" Type="http://schemas.openxmlformats.org/officeDocument/2006/relationships/image" Target="../media/image2.png"/><Relationship Id="rId4" Type="http://schemas.openxmlformats.org/officeDocument/2006/relationships/image" Target="../media/image5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5" Type="http://schemas.openxmlformats.org/officeDocument/2006/relationships/image" Target="../media/image2.png"/><Relationship Id="rId4" Type="http://schemas.openxmlformats.org/officeDocument/2006/relationships/image" Target="../media/image5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5" Type="http://schemas.openxmlformats.org/officeDocument/2006/relationships/image" Target="../media/image2.png"/><Relationship Id="rId4" Type="http://schemas.openxmlformats.org/officeDocument/2006/relationships/image" Target="../media/image5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6" Type="http://schemas.openxmlformats.org/officeDocument/2006/relationships/image" Target="../media/image2.pn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6" Type="http://schemas.openxmlformats.org/officeDocument/2006/relationships/image" Target="../media/image2.pn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5" Type="http://schemas.openxmlformats.org/officeDocument/2006/relationships/image" Target="../media/image2.png"/><Relationship Id="rId4" Type="http://schemas.openxmlformats.org/officeDocument/2006/relationships/image" Target="../media/image6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7.m4a"/><Relationship Id="rId1" Type="http://schemas.microsoft.com/office/2007/relationships/media" Target="../media/media47.m4a"/><Relationship Id="rId5" Type="http://schemas.openxmlformats.org/officeDocument/2006/relationships/image" Target="../media/image2.png"/><Relationship Id="rId4" Type="http://schemas.openxmlformats.org/officeDocument/2006/relationships/image" Target="../media/image6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8.m4a"/><Relationship Id="rId1" Type="http://schemas.microsoft.com/office/2007/relationships/media" Target="../media/media48.m4a"/><Relationship Id="rId6" Type="http://schemas.openxmlformats.org/officeDocument/2006/relationships/image" Target="../media/image2.pn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9.m4a"/><Relationship Id="rId1" Type="http://schemas.microsoft.com/office/2007/relationships/media" Target="../media/media49.m4a"/><Relationship Id="rId5" Type="http://schemas.openxmlformats.org/officeDocument/2006/relationships/image" Target="../media/image2.png"/><Relationship Id="rId4" Type="http://schemas.openxmlformats.org/officeDocument/2006/relationships/image" Target="../media/image6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0.m4a"/><Relationship Id="rId1" Type="http://schemas.microsoft.com/office/2007/relationships/media" Target="../media/media50.m4a"/><Relationship Id="rId5" Type="http://schemas.openxmlformats.org/officeDocument/2006/relationships/image" Target="../media/image2.png"/><Relationship Id="rId4" Type="http://schemas.openxmlformats.org/officeDocument/2006/relationships/image" Target="../media/image6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1.m4a"/><Relationship Id="rId1" Type="http://schemas.microsoft.com/office/2007/relationships/media" Target="../media/media51.m4a"/><Relationship Id="rId5" Type="http://schemas.openxmlformats.org/officeDocument/2006/relationships/image" Target="../media/image2.png"/><Relationship Id="rId4" Type="http://schemas.openxmlformats.org/officeDocument/2006/relationships/image" Target="../media/image6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2.m4a"/><Relationship Id="rId1" Type="http://schemas.microsoft.com/office/2007/relationships/media" Target="../media/media52.m4a"/><Relationship Id="rId5" Type="http://schemas.openxmlformats.org/officeDocument/2006/relationships/image" Target="../media/image2.png"/><Relationship Id="rId4" Type="http://schemas.openxmlformats.org/officeDocument/2006/relationships/image" Target="../media/image67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3.m4a"/><Relationship Id="rId1" Type="http://schemas.microsoft.com/office/2007/relationships/media" Target="../media/media53.m4a"/><Relationship Id="rId6" Type="http://schemas.openxmlformats.org/officeDocument/2006/relationships/image" Target="../media/image2.pn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4.m4a"/><Relationship Id="rId1" Type="http://schemas.microsoft.com/office/2007/relationships/media" Target="../media/media54.m4a"/><Relationship Id="rId5" Type="http://schemas.openxmlformats.org/officeDocument/2006/relationships/image" Target="../media/image2.png"/><Relationship Id="rId4" Type="http://schemas.openxmlformats.org/officeDocument/2006/relationships/image" Target="../media/image7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5.m4a"/><Relationship Id="rId1" Type="http://schemas.microsoft.com/office/2007/relationships/media" Target="../media/media55.m4a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6.m4a"/><Relationship Id="rId1" Type="http://schemas.microsoft.com/office/2007/relationships/media" Target="../media/media56.m4a"/><Relationship Id="rId5" Type="http://schemas.openxmlformats.org/officeDocument/2006/relationships/image" Target="../media/image2.png"/><Relationship Id="rId4" Type="http://schemas.openxmlformats.org/officeDocument/2006/relationships/image" Target="../media/image7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7.m4a"/><Relationship Id="rId1" Type="http://schemas.microsoft.com/office/2007/relationships/media" Target="../media/media57.m4a"/><Relationship Id="rId5" Type="http://schemas.openxmlformats.org/officeDocument/2006/relationships/image" Target="../media/image2.png"/><Relationship Id="rId4" Type="http://schemas.openxmlformats.org/officeDocument/2006/relationships/image" Target="../media/image72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8.m4a"/><Relationship Id="rId1" Type="http://schemas.microsoft.com/office/2007/relationships/media" Target="../media/media58.m4a"/><Relationship Id="rId5" Type="http://schemas.openxmlformats.org/officeDocument/2006/relationships/image" Target="../media/image2.png"/><Relationship Id="rId4" Type="http://schemas.openxmlformats.org/officeDocument/2006/relationships/image" Target="../media/image7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itle 1">
            <a:extLst>
              <a:ext uri="{FF2B5EF4-FFF2-40B4-BE49-F238E27FC236}">
                <a16:creationId xmlns:a16="http://schemas.microsoft.com/office/drawing/2014/main" id="{212C7C3F-2AA4-8442-8608-925E1848E1E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1122363"/>
            <a:ext cx="8153400" cy="1163637"/>
          </a:xfrm>
        </p:spPr>
        <p:txBody>
          <a:bodyPr/>
          <a:lstStyle/>
          <a:p>
            <a:r>
              <a:rPr lang="en-US" altLang="en-US">
                <a:solidFill>
                  <a:schemeClr val="bg1"/>
                </a:solidFill>
              </a:rPr>
              <a:t>Benjamin E. Mays IB World school</a:t>
            </a:r>
          </a:p>
        </p:txBody>
      </p:sp>
      <p:sp>
        <p:nvSpPr>
          <p:cNvPr id="3074" name="Subtitle 2">
            <a:extLst>
              <a:ext uri="{FF2B5EF4-FFF2-40B4-BE49-F238E27FC236}">
                <a16:creationId xmlns:a16="http://schemas.microsoft.com/office/drawing/2014/main" id="{18925F65-48E6-C441-8B04-5C47A63E659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43000" y="2286000"/>
            <a:ext cx="6858000" cy="74136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i="1">
                <a:solidFill>
                  <a:schemeClr val="bg1"/>
                </a:solidFill>
              </a:rPr>
              <a:t>A Day In Kindergarten</a:t>
            </a:r>
          </a:p>
        </p:txBody>
      </p:sp>
      <p:pic>
        <p:nvPicPr>
          <p:cNvPr id="3075" name="Picture 2" descr="https://lh3.googleusercontent.com/XZMJAPM877X2zhKG8kZ77soYap8ys8RvjinK4IG8Xeh0rUmZeBAHjPR2pGItc3T1eYKhPLoqWv1wYOcM9vQMSOoyEiXopOmr61SPU1iJ3WJzd-fa_DHXPXmFfT6YQUiR-leGAWTuVW8">
            <a:extLst>
              <a:ext uri="{FF2B5EF4-FFF2-40B4-BE49-F238E27FC236}">
                <a16:creationId xmlns:a16="http://schemas.microsoft.com/office/drawing/2014/main" id="{869D2F6D-ACED-C447-B40E-C32DB6B57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3027363"/>
            <a:ext cx="2847975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3A2803-78F5-5B4B-8EF5-9F0EAB3B5501}"/>
              </a:ext>
            </a:extLst>
          </p:cNvPr>
          <p:cNvSpPr txBox="1"/>
          <p:nvPr/>
        </p:nvSpPr>
        <p:spPr>
          <a:xfrm>
            <a:off x="152400" y="63246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83252F"/>
                </a:solidFill>
              </a:rPr>
              <a:t>Music: </a:t>
            </a:r>
            <a:r>
              <a:rPr lang="en-US" dirty="0">
                <a:solidFill>
                  <a:srgbClr val="83252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https://www.bensound.com</a:t>
            </a:r>
            <a:endParaRPr lang="en-US" dirty="0">
              <a:solidFill>
                <a:srgbClr val="83252F"/>
              </a:solidFill>
            </a:endParaRPr>
          </a:p>
        </p:txBody>
      </p:sp>
      <p:pic>
        <p:nvPicPr>
          <p:cNvPr id="3" name="bensound-jazzyfrenchy.mp3">
            <a:hlinkClick r:id="" action="ppaction://media"/>
            <a:extLst>
              <a:ext uri="{FF2B5EF4-FFF2-40B4-BE49-F238E27FC236}">
                <a16:creationId xmlns:a16="http://schemas.microsoft.com/office/drawing/2014/main" id="{2B7BE9BC-AA8E-6F47-A74D-4A1DDD230C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204200" y="5895907"/>
            <a:ext cx="812800" cy="81280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F73D809-B7F6-B644-9C95-683719D6556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65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3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9757CA45-EB2D-FA44-99F7-065C57211C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>
                <a:solidFill>
                  <a:schemeClr val="bg1"/>
                </a:solidFill>
              </a:rPr>
              <a:t>Welcome to Kindergarten</a:t>
            </a:r>
          </a:p>
        </p:txBody>
      </p:sp>
      <p:sp>
        <p:nvSpPr>
          <p:cNvPr id="4098" name="Content Placeholder 2">
            <a:extLst>
              <a:ext uri="{FF2B5EF4-FFF2-40B4-BE49-F238E27FC236}">
                <a16:creationId xmlns:a16="http://schemas.microsoft.com/office/drawing/2014/main" id="{1B9A4BDD-9172-F649-B44F-52A0950316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825625"/>
            <a:ext cx="8458200" cy="46513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4400">
                <a:solidFill>
                  <a:schemeClr val="bg1"/>
                </a:solidFill>
              </a:rPr>
              <a:t>Our rooms are set up to encourage</a:t>
            </a:r>
          </a:p>
          <a:p>
            <a:pPr lvl="1"/>
            <a:r>
              <a:rPr lang="en-US" altLang="en-US" sz="4400">
                <a:solidFill>
                  <a:schemeClr val="bg1"/>
                </a:solidFill>
              </a:rPr>
              <a:t>Active learning</a:t>
            </a:r>
          </a:p>
          <a:p>
            <a:pPr lvl="1"/>
            <a:r>
              <a:rPr lang="en-US" altLang="en-US" sz="4400">
                <a:solidFill>
                  <a:schemeClr val="bg1"/>
                </a:solidFill>
              </a:rPr>
              <a:t>Reading</a:t>
            </a:r>
          </a:p>
          <a:p>
            <a:pPr lvl="1"/>
            <a:r>
              <a:rPr lang="en-US" altLang="en-US" sz="4400">
                <a:solidFill>
                  <a:schemeClr val="bg1"/>
                </a:solidFill>
              </a:rPr>
              <a:t>Independence</a:t>
            </a:r>
          </a:p>
          <a:p>
            <a:pPr lvl="1"/>
            <a:r>
              <a:rPr lang="en-US" altLang="en-US" sz="4400">
                <a:solidFill>
                  <a:schemeClr val="bg1"/>
                </a:solidFill>
              </a:rPr>
              <a:t>Inquiry</a:t>
            </a:r>
          </a:p>
          <a:p>
            <a:pPr lvl="1"/>
            <a:r>
              <a:rPr lang="en-US" altLang="en-US" sz="4400">
                <a:solidFill>
                  <a:schemeClr val="bg1"/>
                </a:solidFill>
              </a:rPr>
              <a:t>Community 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2B81FA7-4AB7-9842-B61E-BAD5569B9A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892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K IB discovery board.jpg">
            <a:extLst>
              <a:ext uri="{FF2B5EF4-FFF2-40B4-BE49-F238E27FC236}">
                <a16:creationId xmlns:a16="http://schemas.microsoft.com/office/drawing/2014/main" id="{7000DE08-FA38-9246-8B04-AA20F695F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188243" y="1645443"/>
            <a:ext cx="6477000" cy="364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K activity center.jpg">
            <a:extLst>
              <a:ext uri="{FF2B5EF4-FFF2-40B4-BE49-F238E27FC236}">
                <a16:creationId xmlns:a16="http://schemas.microsoft.com/office/drawing/2014/main" id="{DC86A130-DEC7-5E47-B43C-4699F2A4E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276600"/>
            <a:ext cx="4706938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Box 3">
            <a:extLst>
              <a:ext uri="{FF2B5EF4-FFF2-40B4-BE49-F238E27FC236}">
                <a16:creationId xmlns:a16="http://schemas.microsoft.com/office/drawing/2014/main" id="{EC093CD4-4735-0644-9558-377B02999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438400"/>
            <a:ext cx="41910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4400">
                <a:solidFill>
                  <a:schemeClr val="bg1"/>
                </a:solidFill>
              </a:rPr>
              <a:t>Active Learning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A2C29C9E-548D-F945-B497-93CC96DBA6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2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Kaufenberg Reading Center.jpg">
            <a:extLst>
              <a:ext uri="{FF2B5EF4-FFF2-40B4-BE49-F238E27FC236}">
                <a16:creationId xmlns:a16="http://schemas.microsoft.com/office/drawing/2014/main" id="{6E9AE13C-EB9D-B648-8BDD-BDA3D8821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TextBox 2">
            <a:extLst>
              <a:ext uri="{FF2B5EF4-FFF2-40B4-BE49-F238E27FC236}">
                <a16:creationId xmlns:a16="http://schemas.microsoft.com/office/drawing/2014/main" id="{8507F702-F6AC-794C-BBAA-80679F15C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76200"/>
            <a:ext cx="44196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4400">
                <a:solidFill>
                  <a:schemeClr val="bg1"/>
                </a:solidFill>
              </a:rPr>
              <a:t>Reading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0816BCB-5B55-1A44-8DEA-C36FDAFF1F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182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3" descr="K sign in at desk.jpg">
            <a:extLst>
              <a:ext uri="{FF2B5EF4-FFF2-40B4-BE49-F238E27FC236}">
                <a16:creationId xmlns:a16="http://schemas.microsoft.com/office/drawing/2014/main" id="{1D22E2FA-CE89-B841-9E04-5F2CD9588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76225" y="2105025"/>
            <a:ext cx="57912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4" descr="Hotep girl cleaning up.jpg">
            <a:extLst>
              <a:ext uri="{FF2B5EF4-FFF2-40B4-BE49-F238E27FC236}">
                <a16:creationId xmlns:a16="http://schemas.microsoft.com/office/drawing/2014/main" id="{DD7F3850-DF35-8049-977A-E3EB33D67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04800"/>
            <a:ext cx="3557588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Box 5">
            <a:extLst>
              <a:ext uri="{FF2B5EF4-FFF2-40B4-BE49-F238E27FC236}">
                <a16:creationId xmlns:a16="http://schemas.microsoft.com/office/drawing/2014/main" id="{257B00CF-2EE4-8748-AC71-29BCB8BE0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6200"/>
            <a:ext cx="41148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4400">
                <a:solidFill>
                  <a:schemeClr val="bg1"/>
                </a:solidFill>
              </a:rPr>
              <a:t>Independence</a:t>
            </a:r>
          </a:p>
        </p:txBody>
      </p:sp>
      <p:sp>
        <p:nvSpPr>
          <p:cNvPr id="7" name="Diagonal Stripe 6">
            <a:extLst>
              <a:ext uri="{FF2B5EF4-FFF2-40B4-BE49-F238E27FC236}">
                <a16:creationId xmlns:a16="http://schemas.microsoft.com/office/drawing/2014/main" id="{9FEAF2D3-740F-2842-B2C3-73D5B8C18FC0}"/>
              </a:ext>
            </a:extLst>
          </p:cNvPr>
          <p:cNvSpPr/>
          <p:nvPr/>
        </p:nvSpPr>
        <p:spPr>
          <a:xfrm rot="1709359">
            <a:off x="2190750" y="2447925"/>
            <a:ext cx="647700" cy="576263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Diagonal Stripe 7">
            <a:extLst>
              <a:ext uri="{FF2B5EF4-FFF2-40B4-BE49-F238E27FC236}">
                <a16:creationId xmlns:a16="http://schemas.microsoft.com/office/drawing/2014/main" id="{9D6689A5-DBB4-5A4D-8BE1-11C2DFFAFA94}"/>
              </a:ext>
            </a:extLst>
          </p:cNvPr>
          <p:cNvSpPr/>
          <p:nvPr/>
        </p:nvSpPr>
        <p:spPr>
          <a:xfrm rot="11600827">
            <a:off x="1722438" y="1924050"/>
            <a:ext cx="1268412" cy="398463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B52A185-C461-4840-89EB-BD8D61AFD3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48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 descr="Chisholm girl with abc eggs.jpg">
            <a:extLst>
              <a:ext uri="{FF2B5EF4-FFF2-40B4-BE49-F238E27FC236}">
                <a16:creationId xmlns:a16="http://schemas.microsoft.com/office/drawing/2014/main" id="{C0D841EA-8D4F-7347-BF96-180E06DD3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74232" y="1731168"/>
            <a:ext cx="6172200" cy="347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 descr="Taylor bearded dragon.jpg">
            <a:extLst>
              <a:ext uri="{FF2B5EF4-FFF2-40B4-BE49-F238E27FC236}">
                <a16:creationId xmlns:a16="http://schemas.microsoft.com/office/drawing/2014/main" id="{167D1273-E05C-5741-AB65-4D9D417F3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" y="2819400"/>
            <a:ext cx="53848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Box 3">
            <a:extLst>
              <a:ext uri="{FF2B5EF4-FFF2-40B4-BE49-F238E27FC236}">
                <a16:creationId xmlns:a16="http://schemas.microsoft.com/office/drawing/2014/main" id="{146C47EA-D6AE-8049-9A59-B4CDA94D4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905000"/>
            <a:ext cx="32766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sz="4400">
                <a:solidFill>
                  <a:schemeClr val="bg1"/>
                </a:solidFill>
              </a:rPr>
              <a:t>Inquiry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E3E2904-B469-1F4E-B647-B95CA418E7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2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 descr="Kaufenberg class jobs.jpg">
            <a:extLst>
              <a:ext uri="{FF2B5EF4-FFF2-40B4-BE49-F238E27FC236}">
                <a16:creationId xmlns:a16="http://schemas.microsoft.com/office/drawing/2014/main" id="{551771CC-D50E-B842-ABFF-1D7AFA07E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48456" y="2682081"/>
            <a:ext cx="4249738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 descr="Morning Meeting Ederer vert.jpg">
            <a:extLst>
              <a:ext uri="{FF2B5EF4-FFF2-40B4-BE49-F238E27FC236}">
                <a16:creationId xmlns:a16="http://schemas.microsoft.com/office/drawing/2014/main" id="{E08C2EFF-1858-0B4B-8A32-851F9E1DD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4421982" y="1902618"/>
            <a:ext cx="5562600" cy="312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K behavior support.jpg">
            <a:extLst>
              <a:ext uri="{FF2B5EF4-FFF2-40B4-BE49-F238E27FC236}">
                <a16:creationId xmlns:a16="http://schemas.microsoft.com/office/drawing/2014/main" id="{A1FC518F-978F-7345-B752-FCFB080C3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207419" y="2669381"/>
            <a:ext cx="4191000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Box 4">
            <a:extLst>
              <a:ext uri="{FF2B5EF4-FFF2-40B4-BE49-F238E27FC236}">
                <a16:creationId xmlns:a16="http://schemas.microsoft.com/office/drawing/2014/main" id="{39CDF607-6FC0-6148-BA79-9C53D8FEB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914400"/>
            <a:ext cx="29718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sz="4400">
                <a:solidFill>
                  <a:schemeClr val="bg1"/>
                </a:solidFill>
              </a:rPr>
              <a:t>Community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4816A8A-F138-E141-AC0A-C47A67F2DC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9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 descr="K girls at lockers.jpg">
            <a:extLst>
              <a:ext uri="{FF2B5EF4-FFF2-40B4-BE49-F238E27FC236}">
                <a16:creationId xmlns:a16="http://schemas.microsoft.com/office/drawing/2014/main" id="{03850F94-B63C-F44C-B492-7784EDA4F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33" b="26666"/>
          <a:stretch>
            <a:fillRect/>
          </a:stretch>
        </p:blipFill>
        <p:spPr bwMode="auto">
          <a:xfrm rot="5400000">
            <a:off x="3409950" y="1695450"/>
            <a:ext cx="60960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 descr="Taylor boys breakfast.jpg">
            <a:extLst>
              <a:ext uri="{FF2B5EF4-FFF2-40B4-BE49-F238E27FC236}">
                <a16:creationId xmlns:a16="http://schemas.microsoft.com/office/drawing/2014/main" id="{390A929C-3A73-5E4A-A32F-1278A4A15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33" r="5833" b="6667"/>
          <a:stretch>
            <a:fillRect/>
          </a:stretch>
        </p:blipFill>
        <p:spPr bwMode="auto">
          <a:xfrm>
            <a:off x="381000" y="1447800"/>
            <a:ext cx="39624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Box 3">
            <a:extLst>
              <a:ext uri="{FF2B5EF4-FFF2-40B4-BE49-F238E27FC236}">
                <a16:creationId xmlns:a16="http://schemas.microsoft.com/office/drawing/2014/main" id="{1F6E2F5C-57D4-DA47-B01C-3898CC26D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685800"/>
            <a:ext cx="29718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sz="4400">
                <a:solidFill>
                  <a:schemeClr val="bg1"/>
                </a:solidFill>
              </a:rPr>
              <a:t>Our day…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03FC7DB-8C9D-C04D-81CF-FA1A33FEDF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1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2">
            <a:extLst>
              <a:ext uri="{FF2B5EF4-FFF2-40B4-BE49-F238E27FC236}">
                <a16:creationId xmlns:a16="http://schemas.microsoft.com/office/drawing/2014/main" id="{68DB0E09-3E6C-9741-BE61-120FF5029F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5573713"/>
            <a:ext cx="5867400" cy="522287"/>
          </a:xfrm>
        </p:spPr>
        <p:txBody>
          <a:bodyPr/>
          <a:lstStyle/>
          <a:p>
            <a:r>
              <a:rPr lang="en-US" altLang="en-US" sz="4400">
                <a:solidFill>
                  <a:schemeClr val="bg1"/>
                </a:solidFill>
              </a:rPr>
              <a:t>Opening Circle</a:t>
            </a:r>
          </a:p>
        </p:txBody>
      </p:sp>
      <p:pic>
        <p:nvPicPr>
          <p:cNvPr id="12290" name="Picture Placeholder 4" descr="Morning Meeting Ederer horizontal.jpg">
            <a:extLst>
              <a:ext uri="{FF2B5EF4-FFF2-40B4-BE49-F238E27FC236}">
                <a16:creationId xmlns:a16="http://schemas.microsoft.com/office/drawing/2014/main" id="{5533B880-85E3-7D44-8EA5-E62E11B59EA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8" r="11328"/>
          <a:stretch>
            <a:fillRect/>
          </a:stretch>
        </p:blipFill>
        <p:spPr bwMode="auto">
          <a:xfrm>
            <a:off x="1066800" y="311150"/>
            <a:ext cx="7010400" cy="5099050"/>
          </a:xfrm>
        </p:spPr>
      </p:pic>
      <p:sp>
        <p:nvSpPr>
          <p:cNvPr id="12291" name="Text Placeholder 3">
            <a:extLst>
              <a:ext uri="{FF2B5EF4-FFF2-40B4-BE49-F238E27FC236}">
                <a16:creationId xmlns:a16="http://schemas.microsoft.com/office/drawing/2014/main" id="{805791CC-AD4F-0A44-BEF8-528BFA952EA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990600" y="5943600"/>
            <a:ext cx="7010400" cy="6096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We come together as a group and prepare for our day.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F1B6EED-F0CF-554F-B220-262F6C2CC6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45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 descr="Kafuenberg morning meeting greeting 2.jpg">
            <a:extLst>
              <a:ext uri="{FF2B5EF4-FFF2-40B4-BE49-F238E27FC236}">
                <a16:creationId xmlns:a16="http://schemas.microsoft.com/office/drawing/2014/main" id="{E4F4A0E1-7798-2F45-BDAE-811802593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8600"/>
            <a:ext cx="55626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 descr="Kaufenberg morning meeting greeting group.jpg">
            <a:extLst>
              <a:ext uri="{FF2B5EF4-FFF2-40B4-BE49-F238E27FC236}">
                <a16:creationId xmlns:a16="http://schemas.microsoft.com/office/drawing/2014/main" id="{2D68FE65-78C1-8F48-A149-75D6F544A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263" y="3505200"/>
            <a:ext cx="5570537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EE46328-6A54-3641-9FB4-042A33A7CC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8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 descr="K ww rw math I can statements.jpg">
            <a:extLst>
              <a:ext uri="{FF2B5EF4-FFF2-40B4-BE49-F238E27FC236}">
                <a16:creationId xmlns:a16="http://schemas.microsoft.com/office/drawing/2014/main" id="{10839557-2946-D94F-8E3E-5F65B8384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150" y="10096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6B7BDB5-71F9-CE45-A86D-6E8391B62D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66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>
            <a:extLst>
              <a:ext uri="{FF2B5EF4-FFF2-40B4-BE49-F238E27FC236}">
                <a16:creationId xmlns:a16="http://schemas.microsoft.com/office/drawing/2014/main" id="{040A2F8F-5BC8-6E40-B965-83233D324B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>
                <a:solidFill>
                  <a:schemeClr val="bg1"/>
                </a:solidFill>
              </a:rPr>
              <a:t>Reader’s Workshop</a:t>
            </a:r>
          </a:p>
        </p:txBody>
      </p:sp>
      <p:sp>
        <p:nvSpPr>
          <p:cNvPr id="16386" name="Content Placeholder 5">
            <a:extLst>
              <a:ext uri="{FF2B5EF4-FFF2-40B4-BE49-F238E27FC236}">
                <a16:creationId xmlns:a16="http://schemas.microsoft.com/office/drawing/2014/main" id="{8BD49888-D877-0A4F-9201-9C659489D3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pic>
        <p:nvPicPr>
          <p:cNvPr id="16387" name="Picture 4" descr="Kaufenberg Word Wall.jpg">
            <a:extLst>
              <a:ext uri="{FF2B5EF4-FFF2-40B4-BE49-F238E27FC236}">
                <a16:creationId xmlns:a16="http://schemas.microsoft.com/office/drawing/2014/main" id="{C969BC36-FE7A-EA49-A64A-067D727DE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210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6D01E22-B102-F244-9ED0-87AC491894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6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Kaufenberg Read Aloud.jpg">
            <a:extLst>
              <a:ext uri="{FF2B5EF4-FFF2-40B4-BE49-F238E27FC236}">
                <a16:creationId xmlns:a16="http://schemas.microsoft.com/office/drawing/2014/main" id="{1587192A-A4DF-BA4D-AC58-EAFB7C80A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A6C1109-5C33-8A4E-9099-176B0643CA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86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Content Placeholder 3" descr="Kaufenberg girl reading.jpg">
            <a:extLst>
              <a:ext uri="{FF2B5EF4-FFF2-40B4-BE49-F238E27FC236}">
                <a16:creationId xmlns:a16="http://schemas.microsoft.com/office/drawing/2014/main" id="{CE3FE4BB-1D47-9B4C-8527-63F499002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762000"/>
            <a:ext cx="9671050" cy="544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agonal Stripe 1">
            <a:extLst>
              <a:ext uri="{FF2B5EF4-FFF2-40B4-BE49-F238E27FC236}">
                <a16:creationId xmlns:a16="http://schemas.microsoft.com/office/drawing/2014/main" id="{265AA60F-BB88-5E46-A405-D6B793E40A0F}"/>
              </a:ext>
            </a:extLst>
          </p:cNvPr>
          <p:cNvSpPr/>
          <p:nvPr/>
        </p:nvSpPr>
        <p:spPr>
          <a:xfrm rot="21055984">
            <a:off x="2133600" y="2286000"/>
            <a:ext cx="762000" cy="685800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iagonal Stripe 3">
            <a:extLst>
              <a:ext uri="{FF2B5EF4-FFF2-40B4-BE49-F238E27FC236}">
                <a16:creationId xmlns:a16="http://schemas.microsoft.com/office/drawing/2014/main" id="{6CBF22B7-0A3C-3046-B81A-D7F6ABDD2EB5}"/>
              </a:ext>
            </a:extLst>
          </p:cNvPr>
          <p:cNvSpPr/>
          <p:nvPr/>
        </p:nvSpPr>
        <p:spPr>
          <a:xfrm rot="3704658">
            <a:off x="343694" y="3218657"/>
            <a:ext cx="1004887" cy="723900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Diagonal Stripe 4">
            <a:extLst>
              <a:ext uri="{FF2B5EF4-FFF2-40B4-BE49-F238E27FC236}">
                <a16:creationId xmlns:a16="http://schemas.microsoft.com/office/drawing/2014/main" id="{648EF10E-3204-274E-9260-DB0156992C76}"/>
              </a:ext>
            </a:extLst>
          </p:cNvPr>
          <p:cNvSpPr/>
          <p:nvPr/>
        </p:nvSpPr>
        <p:spPr>
          <a:xfrm rot="5638771">
            <a:off x="2867819" y="1431132"/>
            <a:ext cx="825500" cy="544512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BB765AA-2A02-7F46-81F3-E304B4A1F9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300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 descr="Cardinal girl reading in hall2-y.jpg">
            <a:extLst>
              <a:ext uri="{FF2B5EF4-FFF2-40B4-BE49-F238E27FC236}">
                <a16:creationId xmlns:a16="http://schemas.microsoft.com/office/drawing/2014/main" id="{6CEFEDC3-F6C9-974B-8D66-F9AB7AE88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41675" y="1787525"/>
            <a:ext cx="6081713" cy="342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2" name="Picture 3" descr="Kaufenberg boy reading.jpg">
            <a:extLst>
              <a:ext uri="{FF2B5EF4-FFF2-40B4-BE49-F238E27FC236}">
                <a16:creationId xmlns:a16="http://schemas.microsoft.com/office/drawing/2014/main" id="{D2B50AE7-E825-5743-B80C-B1C9EBECD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19100" y="1790700"/>
            <a:ext cx="609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E82707F-958C-8A43-BBC3-9A50257694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4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 descr="Cardinal 2 boys reading with MsC.jpg">
            <a:extLst>
              <a:ext uri="{FF2B5EF4-FFF2-40B4-BE49-F238E27FC236}">
                <a16:creationId xmlns:a16="http://schemas.microsoft.com/office/drawing/2014/main" id="{111B3481-AA13-FB43-85F7-ABF5B11B4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7168" y="1240632"/>
            <a:ext cx="8805863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31978B6-D03C-994D-9F3E-A09AAB6281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8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Ederer 3 girls reading.jpg">
            <a:extLst>
              <a:ext uri="{FF2B5EF4-FFF2-40B4-BE49-F238E27FC236}">
                <a16:creationId xmlns:a16="http://schemas.microsoft.com/office/drawing/2014/main" id="{6A4E68D1-760E-C54F-93A7-E8E957680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0400" y="571500"/>
            <a:ext cx="9956800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F9F5391-C0C3-DF40-BCF2-1240E0F56C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8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Ederer group of girls reading with light beam.jpg">
            <a:extLst>
              <a:ext uri="{FF2B5EF4-FFF2-40B4-BE49-F238E27FC236}">
                <a16:creationId xmlns:a16="http://schemas.microsoft.com/office/drawing/2014/main" id="{7C6965BE-9FC4-1A49-9C01-601C694DC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546685D-6DE8-D840-8758-F176CD616E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17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E4EAA816-79FF-CB4C-874D-4AC59DFB91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>
                <a:solidFill>
                  <a:schemeClr val="bg1"/>
                </a:solidFill>
              </a:rPr>
              <a:t>Writer’s Workshop</a:t>
            </a:r>
          </a:p>
        </p:txBody>
      </p:sp>
      <p:pic>
        <p:nvPicPr>
          <p:cNvPr id="24578" name="Content Placeholder 3" descr="Chisholm girl with ww message.jpg">
            <a:extLst>
              <a:ext uri="{FF2B5EF4-FFF2-40B4-BE49-F238E27FC236}">
                <a16:creationId xmlns:a16="http://schemas.microsoft.com/office/drawing/2014/main" id="{490091CF-5A36-8949-BFD1-8911E6CF1C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686175" y="1647825"/>
            <a:ext cx="6140450" cy="3454400"/>
          </a:xfrm>
        </p:spPr>
      </p:pic>
      <p:pic>
        <p:nvPicPr>
          <p:cNvPr id="24579" name="Picture 4" descr="Kaufenber MsI with group ww.jpg">
            <a:extLst>
              <a:ext uri="{FF2B5EF4-FFF2-40B4-BE49-F238E27FC236}">
                <a16:creationId xmlns:a16="http://schemas.microsoft.com/office/drawing/2014/main" id="{006E0A88-5C3E-FC4E-974D-492A4159A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9" r="12437"/>
          <a:stretch>
            <a:fillRect/>
          </a:stretch>
        </p:blipFill>
        <p:spPr bwMode="auto">
          <a:xfrm>
            <a:off x="457200" y="1676400"/>
            <a:ext cx="4513263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2D4320A-D5B0-AC4C-A39D-8EF3A05EED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305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 descr="Chisholm boy ww.jpg">
            <a:extLst>
              <a:ext uri="{FF2B5EF4-FFF2-40B4-BE49-F238E27FC236}">
                <a16:creationId xmlns:a16="http://schemas.microsoft.com/office/drawing/2014/main" id="{7E0223A0-404B-1942-9A56-BA484EC9E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18668" y="1634332"/>
            <a:ext cx="6773863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2" name="Picture 4" descr="Chisholm ww Chisholm with boy.jpg">
            <a:extLst>
              <a:ext uri="{FF2B5EF4-FFF2-40B4-BE49-F238E27FC236}">
                <a16:creationId xmlns:a16="http://schemas.microsoft.com/office/drawing/2014/main" id="{9D1E05FF-12EB-F04C-AFB7-4E2BCC82A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71"/>
          <a:stretch>
            <a:fillRect/>
          </a:stretch>
        </p:blipFill>
        <p:spPr bwMode="auto">
          <a:xfrm rot="5400000">
            <a:off x="-804068" y="1553368"/>
            <a:ext cx="6705600" cy="390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93F911B-06ED-5B4C-8BDC-C8640012A8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328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Chisholm MsM with boy writing vertical.jpg">
            <a:extLst>
              <a:ext uri="{FF2B5EF4-FFF2-40B4-BE49-F238E27FC236}">
                <a16:creationId xmlns:a16="http://schemas.microsoft.com/office/drawing/2014/main" id="{93626AD6-7610-6541-BBBC-51327328A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33"/>
          <a:stretch>
            <a:fillRect/>
          </a:stretch>
        </p:blipFill>
        <p:spPr bwMode="auto">
          <a:xfrm rot="16200000" flipV="1">
            <a:off x="590550" y="1085850"/>
            <a:ext cx="74676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B764759-2BC4-954C-BE55-8B50E112E9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2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 descr="Taylor ww group.jpg">
            <a:extLst>
              <a:ext uri="{FF2B5EF4-FFF2-40B4-BE49-F238E27FC236}">
                <a16:creationId xmlns:a16="http://schemas.microsoft.com/office/drawing/2014/main" id="{F2ACE36C-6270-7C4E-8802-DE679CE66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162050" y="1543050"/>
            <a:ext cx="67056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0" name="Picture 2" descr="Kaufenberg girl ww2.jpg">
            <a:extLst>
              <a:ext uri="{FF2B5EF4-FFF2-40B4-BE49-F238E27FC236}">
                <a16:creationId xmlns:a16="http://schemas.microsoft.com/office/drawing/2014/main" id="{41CAB19B-B8EA-D04D-97EA-ED36230BA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600" y="3200400"/>
            <a:ext cx="49784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1FFD6FC-147C-A84A-939F-E1CD1AAC61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5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 descr="Chisholm girl ww2.jpg">
            <a:extLst>
              <a:ext uri="{FF2B5EF4-FFF2-40B4-BE49-F238E27FC236}">
                <a16:creationId xmlns:a16="http://schemas.microsoft.com/office/drawing/2014/main" id="{E6951D51-F375-E641-929A-BC1F2AB28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95250" y="1619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2CEA873-0DDF-0F4F-BE6D-587921F5E0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7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 descr="Chisholm 2 boys ww.jpg">
            <a:extLst>
              <a:ext uri="{FF2B5EF4-FFF2-40B4-BE49-F238E27FC236}">
                <a16:creationId xmlns:a16="http://schemas.microsoft.com/office/drawing/2014/main" id="{D973546F-EDAB-C94A-8992-89D23E2A6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0" y="10858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E7E5192-EA56-C843-831D-0449113F2E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7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 descr="Chisholm boy ww have to.jpg">
            <a:extLst>
              <a:ext uri="{FF2B5EF4-FFF2-40B4-BE49-F238E27FC236}">
                <a16:creationId xmlns:a16="http://schemas.microsoft.com/office/drawing/2014/main" id="{72F94570-5785-8E41-9ADF-532FC8562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ACFC9F0-B059-F54E-BA67-D5E358FB52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47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 descr="Kaufenberg boy writing at board.jpg">
            <a:extLst>
              <a:ext uri="{FF2B5EF4-FFF2-40B4-BE49-F238E27FC236}">
                <a16:creationId xmlns:a16="http://schemas.microsoft.com/office/drawing/2014/main" id="{1BA9CA4D-BBE1-8042-84A4-1907A3419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09750" y="11620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6" name="Picture 2" descr="Kaufenberg children at board.jpg">
            <a:extLst>
              <a:ext uri="{FF2B5EF4-FFF2-40B4-BE49-F238E27FC236}">
                <a16:creationId xmlns:a16="http://schemas.microsoft.com/office/drawing/2014/main" id="{AC94BD89-6605-B64B-B628-8E628E919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1"/>
          <a:stretch>
            <a:fillRect/>
          </a:stretch>
        </p:blipFill>
        <p:spPr bwMode="auto">
          <a:xfrm>
            <a:off x="-152400" y="2362200"/>
            <a:ext cx="59436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9A0044B-1CDE-B343-8CAE-E8F864703A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7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 descr="Taylor group writing words.jpg">
            <a:extLst>
              <a:ext uri="{FF2B5EF4-FFF2-40B4-BE49-F238E27FC236}">
                <a16:creationId xmlns:a16="http://schemas.microsoft.com/office/drawing/2014/main" id="{FD9661DE-2AF6-354F-8256-1A4822397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DE5AF26-9755-DB46-85A5-92DDF4787A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31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 descr="Chisholm girl boy with eggs.jpg">
            <a:extLst>
              <a:ext uri="{FF2B5EF4-FFF2-40B4-BE49-F238E27FC236}">
                <a16:creationId xmlns:a16="http://schemas.microsoft.com/office/drawing/2014/main" id="{CF126F88-A1F1-7A4F-82FF-3A08B888E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82"/>
          <a:stretch>
            <a:fillRect/>
          </a:stretch>
        </p:blipFill>
        <p:spPr bwMode="auto">
          <a:xfrm rot="5400000">
            <a:off x="1042193" y="977107"/>
            <a:ext cx="709771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644155E-6C68-CE45-8DFB-80B22285EC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1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 descr="Ederer boy white board.jpg">
            <a:extLst>
              <a:ext uri="{FF2B5EF4-FFF2-40B4-BE49-F238E27FC236}">
                <a16:creationId xmlns:a16="http://schemas.microsoft.com/office/drawing/2014/main" id="{D2F45CD2-ABA6-AD4C-90D6-CDAA114F3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733550" y="14668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8" name="Picture 2" descr="Ederer boy white board writing.jpg">
            <a:extLst>
              <a:ext uri="{FF2B5EF4-FFF2-40B4-BE49-F238E27FC236}">
                <a16:creationId xmlns:a16="http://schemas.microsoft.com/office/drawing/2014/main" id="{22C76D30-CE24-1C4A-B995-C7D44A8A6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20"/>
          <a:stretch>
            <a:fillRect/>
          </a:stretch>
        </p:blipFill>
        <p:spPr bwMode="auto">
          <a:xfrm rot="5400000">
            <a:off x="-94456" y="2685256"/>
            <a:ext cx="4038600" cy="293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C9A24FD-75D8-B142-A14C-26B35D666C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9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 descr="Chisholm boy girl with ipad.jpg">
            <a:extLst>
              <a:ext uri="{FF2B5EF4-FFF2-40B4-BE49-F238E27FC236}">
                <a16:creationId xmlns:a16="http://schemas.microsoft.com/office/drawing/2014/main" id="{6F668366-B6A7-3342-A2E5-31C78B694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r="14999"/>
          <a:stretch>
            <a:fillRect/>
          </a:stretch>
        </p:blipFill>
        <p:spPr bwMode="auto">
          <a:xfrm rot="5400000">
            <a:off x="1009650" y="933450"/>
            <a:ext cx="71628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323CE38-7F25-C84C-9674-47575C8C52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42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" descr="Chisholm boy abc mat horizontal.jpg">
            <a:extLst>
              <a:ext uri="{FF2B5EF4-FFF2-40B4-BE49-F238E27FC236}">
                <a16:creationId xmlns:a16="http://schemas.microsoft.com/office/drawing/2014/main" id="{3ECF1A4E-C4A4-3746-B564-E22164C73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48F2B96-556E-E242-A50E-CB720F3A2C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62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>
            <a:extLst>
              <a:ext uri="{FF2B5EF4-FFF2-40B4-BE49-F238E27FC236}">
                <a16:creationId xmlns:a16="http://schemas.microsoft.com/office/drawing/2014/main" id="{35AE3E62-D13C-2C41-ABC2-CF9DF65096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>
                <a:solidFill>
                  <a:schemeClr val="bg1"/>
                </a:solidFill>
              </a:rPr>
              <a:t>Math</a:t>
            </a:r>
          </a:p>
        </p:txBody>
      </p:sp>
      <p:pic>
        <p:nvPicPr>
          <p:cNvPr id="37890" name="Content Placeholder 3" descr="Kaufenberg Calendar Math.jpg">
            <a:extLst>
              <a:ext uri="{FF2B5EF4-FFF2-40B4-BE49-F238E27FC236}">
                <a16:creationId xmlns:a16="http://schemas.microsoft.com/office/drawing/2014/main" id="{BC851217-4FBC-1D4E-AB3C-0369194126B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3" y="1825625"/>
            <a:ext cx="7737475" cy="4351338"/>
          </a:xfr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A878DB8-11D9-6D48-99DC-277CCEC98D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2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3" descr="Ederer RW group vertical.jpg">
            <a:extLst>
              <a:ext uri="{FF2B5EF4-FFF2-40B4-BE49-F238E27FC236}">
                <a16:creationId xmlns:a16="http://schemas.microsoft.com/office/drawing/2014/main" id="{2243E431-7FEB-D649-AA6B-3D1E08EE1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0" y="1524000"/>
            <a:ext cx="8610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01CD023-A80B-E04E-B796-E28B63E129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6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1" descr="Kaufenberg gril calendar math counting to 100.jpg">
            <a:extLst>
              <a:ext uri="{FF2B5EF4-FFF2-40B4-BE49-F238E27FC236}">
                <a16:creationId xmlns:a16="http://schemas.microsoft.com/office/drawing/2014/main" id="{D9A13EF6-FB38-EF49-B604-EE527CAF3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9050" y="11620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126BC2F-4DC7-D14C-B08D-95A5E49183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8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" descr="Ederer girl pattern math.jpg">
            <a:extLst>
              <a:ext uri="{FF2B5EF4-FFF2-40B4-BE49-F238E27FC236}">
                <a16:creationId xmlns:a16="http://schemas.microsoft.com/office/drawing/2014/main" id="{994B99B8-26D4-0343-9E04-27539CD6A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3375" y="1266825"/>
            <a:ext cx="822960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B084B0E-12DA-6048-A5ED-EC538EB2C0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28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 descr="Ederer one more group math wide spread arms.jpg">
            <a:extLst>
              <a:ext uri="{FF2B5EF4-FFF2-40B4-BE49-F238E27FC236}">
                <a16:creationId xmlns:a16="http://schemas.microsoft.com/office/drawing/2014/main" id="{F97D2FBB-519D-E44B-9611-686312501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72A84DC-38A5-224C-B2E3-051F79AA5A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34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1" descr="Ederer RW group 1st 2nd 3rd.jpg">
            <a:extLst>
              <a:ext uri="{FF2B5EF4-FFF2-40B4-BE49-F238E27FC236}">
                <a16:creationId xmlns:a16="http://schemas.microsoft.com/office/drawing/2014/main" id="{50B3023C-E0A5-E043-B043-CE88BBDB9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E9BD620-E7EF-4C40-AF27-E1E822CAD7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89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 descr="Kaufenberg with girl calendar math.jpg">
            <a:extLst>
              <a:ext uri="{FF2B5EF4-FFF2-40B4-BE49-F238E27FC236}">
                <a16:creationId xmlns:a16="http://schemas.microsoft.com/office/drawing/2014/main" id="{60EA10B8-26CD-EC45-9077-9CA79A5F2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333BEE3-8B24-4149-B041-4841516E9E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33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" descr="Taylor ipad group on rug math.jpg">
            <a:extLst>
              <a:ext uri="{FF2B5EF4-FFF2-40B4-BE49-F238E27FC236}">
                <a16:creationId xmlns:a16="http://schemas.microsoft.com/office/drawing/2014/main" id="{B4C1B416-E4F8-4E49-97D8-608FDB3BF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67"/>
          <a:stretch>
            <a:fillRect/>
          </a:stretch>
        </p:blipFill>
        <p:spPr bwMode="auto">
          <a:xfrm rot="5400000">
            <a:off x="1400175" y="581025"/>
            <a:ext cx="6305550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C7D93DD-88B2-AC4C-BAEF-9A1D4D5213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6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1" descr="Ederer math group with 10 signs horizontal.jpg">
            <a:extLst>
              <a:ext uri="{FF2B5EF4-FFF2-40B4-BE49-F238E27FC236}">
                <a16:creationId xmlns:a16="http://schemas.microsoft.com/office/drawing/2014/main" id="{9635869A-AD04-384F-BE99-02C61DF55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F124DF2-1F7D-2749-88FE-7F66B0EEDA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382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1" descr="Ederer girls at table math.jpg">
            <a:extLst>
              <a:ext uri="{FF2B5EF4-FFF2-40B4-BE49-F238E27FC236}">
                <a16:creationId xmlns:a16="http://schemas.microsoft.com/office/drawing/2014/main" id="{11A310F0-29C5-3E42-95EA-350641962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4602CB3-E307-8D4B-A99F-4BAC0658ED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37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1" descr="Ederer girl shape math.jpg">
            <a:extLst>
              <a:ext uri="{FF2B5EF4-FFF2-40B4-BE49-F238E27FC236}">
                <a16:creationId xmlns:a16="http://schemas.microsoft.com/office/drawing/2014/main" id="{ADA4F30A-5542-B54F-8CA5-74D11E372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9050" y="14668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iagonal Stripe 2">
            <a:extLst>
              <a:ext uri="{FF2B5EF4-FFF2-40B4-BE49-F238E27FC236}">
                <a16:creationId xmlns:a16="http://schemas.microsoft.com/office/drawing/2014/main" id="{32D9BB41-C9B1-BE46-827D-14769F24E6E8}"/>
              </a:ext>
            </a:extLst>
          </p:cNvPr>
          <p:cNvSpPr/>
          <p:nvPr/>
        </p:nvSpPr>
        <p:spPr>
          <a:xfrm rot="14977887">
            <a:off x="2376487" y="3503613"/>
            <a:ext cx="760413" cy="357188"/>
          </a:xfrm>
          <a:prstGeom prst="diagStripe">
            <a:avLst>
              <a:gd name="adj" fmla="val 303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46B99F0-E49B-FF4E-A205-49FE1AD3AE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32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" descr="Ederer boy with pattern blocks.jpg">
            <a:extLst>
              <a:ext uri="{FF2B5EF4-FFF2-40B4-BE49-F238E27FC236}">
                <a16:creationId xmlns:a16="http://schemas.microsoft.com/office/drawing/2014/main" id="{8B68C9AB-5D66-224B-AADE-DDD54956E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297781" y="1602581"/>
            <a:ext cx="6629400" cy="372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4" name="Picture 2" descr="Kaufenberg girl lying down pattern blocks.jpg">
            <a:extLst>
              <a:ext uri="{FF2B5EF4-FFF2-40B4-BE49-F238E27FC236}">
                <a16:creationId xmlns:a16="http://schemas.microsoft.com/office/drawing/2014/main" id="{CAF77BE8-220F-FF42-96A9-5F7EAF7FA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957513"/>
            <a:ext cx="5257800" cy="295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TextBox 3">
            <a:extLst>
              <a:ext uri="{FF2B5EF4-FFF2-40B4-BE49-F238E27FC236}">
                <a16:creationId xmlns:a16="http://schemas.microsoft.com/office/drawing/2014/main" id="{FE63D8F1-8BA1-B440-925B-2EDD37089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1676400"/>
            <a:ext cx="5105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bg1"/>
                </a:solidFill>
              </a:rPr>
              <a:t>Active Learning </a:t>
            </a:r>
            <a:r>
              <a:rPr lang="en-US" altLang="en-US" sz="2400">
                <a:solidFill>
                  <a:schemeClr val="bg1"/>
                </a:solidFill>
              </a:rPr>
              <a:t>throughout the day reinforces Reading, Writing, Math, Social Studies, and Science…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CB80C23-D170-5541-85E9-D2F54178A7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95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1" descr="Ederer boy with blocks.jpg">
            <a:extLst>
              <a:ext uri="{FF2B5EF4-FFF2-40B4-BE49-F238E27FC236}">
                <a16:creationId xmlns:a16="http://schemas.microsoft.com/office/drawing/2014/main" id="{845EFAA2-78BC-4442-8542-57B6CC590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297907" y="1435893"/>
            <a:ext cx="8305800" cy="467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8" name="Picture 2" descr="Chisholm group with puzzle.jpg">
            <a:extLst>
              <a:ext uri="{FF2B5EF4-FFF2-40B4-BE49-F238E27FC236}">
                <a16:creationId xmlns:a16="http://schemas.microsoft.com/office/drawing/2014/main" id="{21713364-711C-394E-8069-7054D724C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20"/>
          <a:stretch>
            <a:fillRect/>
          </a:stretch>
        </p:blipFill>
        <p:spPr bwMode="auto">
          <a:xfrm>
            <a:off x="0" y="2263775"/>
            <a:ext cx="3886200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EABE0FA-DAB2-B041-859D-095AE05A25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373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1" descr="Chisholm boy with lego bird.jpg">
            <a:extLst>
              <a:ext uri="{FF2B5EF4-FFF2-40B4-BE49-F238E27FC236}">
                <a16:creationId xmlns:a16="http://schemas.microsoft.com/office/drawing/2014/main" id="{ED339D6E-AB84-EF40-9B64-818A83E02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3335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DE37989-C59F-C847-9A98-BE11562719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361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1" descr="Ederer girls at sand table one looking up.jpg">
            <a:extLst>
              <a:ext uri="{FF2B5EF4-FFF2-40B4-BE49-F238E27FC236}">
                <a16:creationId xmlns:a16="http://schemas.microsoft.com/office/drawing/2014/main" id="{525DABC7-4595-0640-A9B1-017EDE625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6400" y="704850"/>
            <a:ext cx="9855200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8B060C1-FD98-BD47-9EC8-AEC68E2F4E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329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1" descr="Hotep girl coloring.jpg">
            <a:extLst>
              <a:ext uri="{FF2B5EF4-FFF2-40B4-BE49-F238E27FC236}">
                <a16:creationId xmlns:a16="http://schemas.microsoft.com/office/drawing/2014/main" id="{5C13C9D6-95B4-C747-8452-551BC90C6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352800"/>
            <a:ext cx="4706938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0" name="Picture 2" descr="Hotep boy coloring.jpg">
            <a:extLst>
              <a:ext uri="{FF2B5EF4-FFF2-40B4-BE49-F238E27FC236}">
                <a16:creationId xmlns:a16="http://schemas.microsoft.com/office/drawing/2014/main" id="{26E718BD-5D4C-5A49-9DC1-D27BA70EB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-457200"/>
            <a:ext cx="4572000" cy="81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760D45B-4CCE-4145-BBBE-444D92A127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9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1" descr="Ederer vet girls.jpg">
            <a:extLst>
              <a:ext uri="{FF2B5EF4-FFF2-40B4-BE49-F238E27FC236}">
                <a16:creationId xmlns:a16="http://schemas.microsoft.com/office/drawing/2014/main" id="{2F78F852-4031-5F4A-AFBF-2E9A0F047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A6F9F08-AA40-BB45-9CA2-2D975C63A6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40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1" descr="Kaufenberg girls with alphabet puzzle.jpg">
            <a:extLst>
              <a:ext uri="{FF2B5EF4-FFF2-40B4-BE49-F238E27FC236}">
                <a16:creationId xmlns:a16="http://schemas.microsoft.com/office/drawing/2014/main" id="{B3D8F93A-67F4-5743-81D2-C7F433D26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9AA6D8C-AA13-9D47-B84A-29B36BF382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34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1" descr="Taylor girl with abc boards.jpg">
            <a:extLst>
              <a:ext uri="{FF2B5EF4-FFF2-40B4-BE49-F238E27FC236}">
                <a16:creationId xmlns:a16="http://schemas.microsoft.com/office/drawing/2014/main" id="{D5F96D5F-CBCC-8C4E-9D0E-0F818305F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95250" y="15430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498F559-5441-8748-8868-03C3B73E37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37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1" descr="Kaufenberg smiling vet.jpg">
            <a:extLst>
              <a:ext uri="{FF2B5EF4-FFF2-40B4-BE49-F238E27FC236}">
                <a16:creationId xmlns:a16="http://schemas.microsoft.com/office/drawing/2014/main" id="{FAD3C21F-C8B9-3B46-B80E-BB19DDA22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381000"/>
            <a:ext cx="9990138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A83C391-C616-6E4A-8D80-50E9FCE161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299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1" descr="Kaufenberg group at the vet.jpg">
            <a:extLst>
              <a:ext uri="{FF2B5EF4-FFF2-40B4-BE49-F238E27FC236}">
                <a16:creationId xmlns:a16="http://schemas.microsoft.com/office/drawing/2014/main" id="{A1512246-87AB-4E4E-A681-93650D224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57350" y="10858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0" name="Picture 3" descr="Kaufenberg vet squirrel.jpg">
            <a:extLst>
              <a:ext uri="{FF2B5EF4-FFF2-40B4-BE49-F238E27FC236}">
                <a16:creationId xmlns:a16="http://schemas.microsoft.com/office/drawing/2014/main" id="{DA3539DB-045E-3C49-8279-BC542570E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3" t="9219" r="31915"/>
          <a:stretch>
            <a:fillRect/>
          </a:stretch>
        </p:blipFill>
        <p:spPr bwMode="auto">
          <a:xfrm rot="5400000">
            <a:off x="-827881" y="1915319"/>
            <a:ext cx="4627562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95BFCA0-4DEE-B449-B8B7-4F32BBE2A0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36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1" descr="Kaufenberg vet with rabbit.jpg">
            <a:extLst>
              <a:ext uri="{FF2B5EF4-FFF2-40B4-BE49-F238E27FC236}">
                <a16:creationId xmlns:a16="http://schemas.microsoft.com/office/drawing/2014/main" id="{F7C6E8F1-91F0-514E-9D8C-36ED49EB2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71450" y="13906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7091BCF-2386-494B-A527-2B9E43B00B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424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>
            <a:extLst>
              <a:ext uri="{FF2B5EF4-FFF2-40B4-BE49-F238E27FC236}">
                <a16:creationId xmlns:a16="http://schemas.microsoft.com/office/drawing/2014/main" id="{EB97BC5A-1C77-D944-818D-0D079A8285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>
                <a:solidFill>
                  <a:schemeClr val="bg1"/>
                </a:solidFill>
              </a:rPr>
              <a:t>Kindergarten Specialists</a:t>
            </a:r>
          </a:p>
        </p:txBody>
      </p:sp>
      <p:sp>
        <p:nvSpPr>
          <p:cNvPr id="60418" name="Content Placeholder 2">
            <a:extLst>
              <a:ext uri="{FF2B5EF4-FFF2-40B4-BE49-F238E27FC236}">
                <a16:creationId xmlns:a16="http://schemas.microsoft.com/office/drawing/2014/main" id="{42924590-A7C8-134F-AC0B-1E3E88FD45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>
                <a:solidFill>
                  <a:schemeClr val="bg1"/>
                </a:solidFill>
              </a:rPr>
              <a:t>Kindergarten rotates through</a:t>
            </a:r>
          </a:p>
          <a:p>
            <a:pPr lvl="1"/>
            <a:r>
              <a:rPr lang="en-US" altLang="en-US" sz="3600">
                <a:solidFill>
                  <a:schemeClr val="bg1"/>
                </a:solidFill>
              </a:rPr>
              <a:t>Art</a:t>
            </a:r>
          </a:p>
          <a:p>
            <a:pPr lvl="1"/>
            <a:r>
              <a:rPr lang="en-US" altLang="en-US" sz="3600">
                <a:solidFill>
                  <a:schemeClr val="bg1"/>
                </a:solidFill>
              </a:rPr>
              <a:t>Physical Education</a:t>
            </a:r>
          </a:p>
          <a:p>
            <a:pPr lvl="1"/>
            <a:r>
              <a:rPr lang="en-US" altLang="en-US" sz="3600">
                <a:solidFill>
                  <a:schemeClr val="bg1"/>
                </a:solidFill>
              </a:rPr>
              <a:t>Spanish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D8A4D66-6C3D-D744-95D3-1B96C67863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102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>
            <a:extLst>
              <a:ext uri="{FF2B5EF4-FFF2-40B4-BE49-F238E27FC236}">
                <a16:creationId xmlns:a16="http://schemas.microsoft.com/office/drawing/2014/main" id="{457589BD-FF2C-6744-A3D2-98FBD1D893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1676400"/>
            <a:ext cx="7467600" cy="1325563"/>
          </a:xfrm>
        </p:spPr>
        <p:txBody>
          <a:bodyPr/>
          <a:lstStyle/>
          <a:p>
            <a:r>
              <a:rPr lang="en-US" altLang="en-US" sz="4400">
                <a:solidFill>
                  <a:schemeClr val="bg1"/>
                </a:solidFill>
              </a:rPr>
              <a:t>Art</a:t>
            </a:r>
          </a:p>
        </p:txBody>
      </p:sp>
      <p:pic>
        <p:nvPicPr>
          <p:cNvPr id="61442" name="Content Placeholder 3" descr="Kaufenberg Art.jpg">
            <a:extLst>
              <a:ext uri="{FF2B5EF4-FFF2-40B4-BE49-F238E27FC236}">
                <a16:creationId xmlns:a16="http://schemas.microsoft.com/office/drawing/2014/main" id="{02931353-F6BF-D749-BC9B-4A9097B1CA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9"/>
          <a:stretch>
            <a:fillRect/>
          </a:stretch>
        </p:blipFill>
        <p:spPr bwMode="auto">
          <a:xfrm rot="5400000">
            <a:off x="993775" y="1238250"/>
            <a:ext cx="7307263" cy="4525963"/>
          </a:xfr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1F696B5-DE18-3B40-8905-003FF46B03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421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>
            <a:extLst>
              <a:ext uri="{FF2B5EF4-FFF2-40B4-BE49-F238E27FC236}">
                <a16:creationId xmlns:a16="http://schemas.microsoft.com/office/drawing/2014/main" id="{74704056-5EB1-C941-8DF5-2CCB015AC0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08225" y="76200"/>
            <a:ext cx="6207125" cy="1325563"/>
          </a:xfrm>
        </p:spPr>
        <p:txBody>
          <a:bodyPr/>
          <a:lstStyle/>
          <a:p>
            <a:r>
              <a:rPr lang="en-US" altLang="en-US" sz="4400">
                <a:solidFill>
                  <a:schemeClr val="bg1"/>
                </a:solidFill>
              </a:rPr>
              <a:t>Physical Education</a:t>
            </a:r>
          </a:p>
        </p:txBody>
      </p:sp>
      <p:pic>
        <p:nvPicPr>
          <p:cNvPr id="62466" name="Content Placeholder 3" descr="Gym group with parachute.jpg">
            <a:extLst>
              <a:ext uri="{FF2B5EF4-FFF2-40B4-BE49-F238E27FC236}">
                <a16:creationId xmlns:a16="http://schemas.microsoft.com/office/drawing/2014/main" id="{5AB1C831-EC1B-6C40-80A8-50291EFA07C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3" b="9534"/>
          <a:stretch>
            <a:fillRect/>
          </a:stretch>
        </p:blipFill>
        <p:spPr bwMode="auto">
          <a:xfrm>
            <a:off x="2308225" y="1371600"/>
            <a:ext cx="4321175" cy="5299075"/>
          </a:xfr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E0F826C-952D-2848-B223-42BF170F8B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31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>
            <a:extLst>
              <a:ext uri="{FF2B5EF4-FFF2-40B4-BE49-F238E27FC236}">
                <a16:creationId xmlns:a16="http://schemas.microsoft.com/office/drawing/2014/main" id="{C78B0A74-A5E9-BC46-841B-AE631890A4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533400"/>
            <a:ext cx="7886700" cy="1157288"/>
          </a:xfrm>
        </p:spPr>
        <p:txBody>
          <a:bodyPr/>
          <a:lstStyle/>
          <a:p>
            <a:pPr algn="ctr"/>
            <a:r>
              <a:rPr lang="en-US" altLang="en-US" sz="4400">
                <a:solidFill>
                  <a:schemeClr val="bg1"/>
                </a:solidFill>
              </a:rPr>
              <a:t>Spanish</a:t>
            </a:r>
          </a:p>
        </p:txBody>
      </p:sp>
      <p:pic>
        <p:nvPicPr>
          <p:cNvPr id="63490" name="Content Placeholder 3" descr="Ederer Spanish.jpg">
            <a:extLst>
              <a:ext uri="{FF2B5EF4-FFF2-40B4-BE49-F238E27FC236}">
                <a16:creationId xmlns:a16="http://schemas.microsoft.com/office/drawing/2014/main" id="{D68B979D-D0AD-4049-852E-A78C91CAD2A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3" y="1825625"/>
            <a:ext cx="7737475" cy="4351338"/>
          </a:xfr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0B3E980-4884-5A4C-AD84-42FA1EA2E3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514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{CF1549B0-E1D7-804E-9B35-54A4C72D87D3}tf16401378</Template>
  <TotalTime>1391</TotalTime>
  <Words>99</Words>
  <Application>Microsoft Macintosh PowerPoint</Application>
  <PresentationFormat>On-screen Show (4:3)</PresentationFormat>
  <Paragraphs>33</Paragraphs>
  <Slides>57</Slides>
  <Notes>3</Notes>
  <HiddenSlides>0</HiddenSlides>
  <MMClips>58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Calibri</vt:lpstr>
      <vt:lpstr>Arial</vt:lpstr>
      <vt:lpstr>Calibri Light</vt:lpstr>
      <vt:lpstr>Office Theme</vt:lpstr>
      <vt:lpstr>Benjamin E. Mays IB World school</vt:lpstr>
      <vt:lpstr>Welcome to Kindergarten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Opening Circle</vt:lpstr>
      <vt:lpstr>PowerPoint Presentation</vt:lpstr>
      <vt:lpstr>PowerPoint Presentation</vt:lpstr>
      <vt:lpstr>Reader’s Workshop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Writer’s Workshop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Kindergarten Specialists</vt:lpstr>
      <vt:lpstr>Art</vt:lpstr>
      <vt:lpstr>Physical Education</vt:lpstr>
      <vt:lpstr>Spanish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Benjamin e. mays Ib World school</dc:title>
  <dc:creator>District Tech</dc:creator>
  <cp:lastModifiedBy>Microsoft Office User</cp:lastModifiedBy>
  <cp:revision>92</cp:revision>
  <dcterms:created xsi:type="dcterms:W3CDTF">2017-02-06T18:51:30Z</dcterms:created>
  <dcterms:modified xsi:type="dcterms:W3CDTF">2020-05-14T15:39:23Z</dcterms:modified>
</cp:coreProperties>
</file>