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77" r:id="rId5"/>
    <p:sldId id="276" r:id="rId6"/>
    <p:sldId id="262" r:id="rId7"/>
    <p:sldId id="261" r:id="rId8"/>
    <p:sldId id="278" r:id="rId9"/>
    <p:sldId id="275" r:id="rId10"/>
    <p:sldId id="274" r:id="rId11"/>
    <p:sldId id="273" r:id="rId12"/>
    <p:sldId id="265" r:id="rId13"/>
    <p:sldId id="272" r:id="rId14"/>
    <p:sldId id="271" r:id="rId15"/>
    <p:sldId id="269" r:id="rId16"/>
    <p:sldId id="270" r:id="rId17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11347-8D7B-4CEB-BAE4-649A7D52C0CA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0938E-68CD-4C63-B3DD-5B09E0473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47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5A95D60-6572-46C8-952B-C1EF908A8A81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9331502-24DF-4B85-803E-668ECD7A85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6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4D19E-77D0-C74E-B35A-6D71FEBA966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904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4D19E-77D0-C74E-B35A-6D71FEBA966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949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5772-A24C-4B95-B54D-7131D12C6FC5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C67C-6F2D-4756-B6C2-239AA8A0E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21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5772-A24C-4B95-B54D-7131D12C6FC5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C67C-6F2D-4756-B6C2-239AA8A0E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59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5772-A24C-4B95-B54D-7131D12C6FC5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C67C-6F2D-4756-B6C2-239AA8A0E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3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5772-A24C-4B95-B54D-7131D12C6FC5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C67C-6F2D-4756-B6C2-239AA8A0E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38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5772-A24C-4B95-B54D-7131D12C6FC5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C67C-6F2D-4756-B6C2-239AA8A0E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42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5772-A24C-4B95-B54D-7131D12C6FC5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C67C-6F2D-4756-B6C2-239AA8A0E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9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5772-A24C-4B95-B54D-7131D12C6FC5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C67C-6F2D-4756-B6C2-239AA8A0E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38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5772-A24C-4B95-B54D-7131D12C6FC5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C67C-6F2D-4756-B6C2-239AA8A0E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1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5772-A24C-4B95-B54D-7131D12C6FC5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C67C-6F2D-4756-B6C2-239AA8A0E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2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5772-A24C-4B95-B54D-7131D12C6FC5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C67C-6F2D-4756-B6C2-239AA8A0E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98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5772-A24C-4B95-B54D-7131D12C6FC5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C67C-6F2D-4756-B6C2-239AA8A0E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66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05772-A24C-4B95-B54D-7131D12C6FC5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CC67C-6F2D-4756-B6C2-239AA8A0E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07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826733"/>
            <a:ext cx="9144000" cy="2304289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Student Supports at </a:t>
            </a:r>
            <a:b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Big Spring MS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248656"/>
            <a:ext cx="9144000" cy="685800"/>
          </a:xfrm>
        </p:spPr>
        <p:txBody>
          <a:bodyPr/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Spring 2019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4454" y="523001"/>
            <a:ext cx="4923091" cy="283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22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Key Supports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Teacher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Counselor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Principal or Assistant Principal</a:t>
            </a:r>
          </a:p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Parents</a:t>
            </a:r>
          </a:p>
        </p:txBody>
      </p:sp>
    </p:spTree>
    <p:extLst>
      <p:ext uri="{BB962C8B-B14F-4D97-AF65-F5344CB8AC3E}">
        <p14:creationId xmlns:p14="http://schemas.microsoft.com/office/powerpoint/2010/main" val="953884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How do we support each other and keep ourselves safe?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717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7.jpg" descr="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1751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22.jpg" descr="2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8711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1"/>
          <p:cNvSpPr txBox="1">
            <a:spLocks/>
          </p:cNvSpPr>
          <p:nvPr/>
        </p:nvSpPr>
        <p:spPr>
          <a:xfrm>
            <a:off x="150827" y="6299788"/>
            <a:ext cx="512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71249" y="6317466"/>
            <a:ext cx="512975" cy="365125"/>
          </a:xfrm>
        </p:spPr>
        <p:txBody>
          <a:bodyPr/>
          <a:lstStyle/>
          <a:p>
            <a:r>
              <a:rPr lang="en-US" dirty="0"/>
              <a:t>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7460" y="3003443"/>
            <a:ext cx="6466788" cy="2182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3200"/>
              </a:lnSpc>
            </a:pPr>
            <a:r>
              <a:rPr lang="en-US" sz="3600" b="1" dirty="0">
                <a:solidFill>
                  <a:schemeClr val="bg1"/>
                </a:solidFill>
                <a:ea typeface="Bell MT" charset="0"/>
                <a:cs typeface="Bell MT" charset="0"/>
              </a:rPr>
              <a:t>Any communication directly</a:t>
            </a:r>
          </a:p>
          <a:p>
            <a:pPr lvl="0" algn="ctr">
              <a:lnSpc>
                <a:spcPts val="3200"/>
              </a:lnSpc>
            </a:pPr>
            <a:r>
              <a:rPr lang="en-US" sz="3600" b="1" dirty="0">
                <a:solidFill>
                  <a:schemeClr val="bg1"/>
                </a:solidFill>
                <a:ea typeface="Bell MT" charset="0"/>
                <a:cs typeface="Bell MT" charset="0"/>
              </a:rPr>
              <a:t>or through a third party which </a:t>
            </a:r>
          </a:p>
          <a:p>
            <a:pPr lvl="0" algn="ctr">
              <a:lnSpc>
                <a:spcPts val="3200"/>
              </a:lnSpc>
            </a:pPr>
            <a:r>
              <a:rPr lang="en-US" sz="3600" b="1" dirty="0">
                <a:solidFill>
                  <a:schemeClr val="bg1"/>
                </a:solidFill>
                <a:ea typeface="Bell MT" charset="0"/>
                <a:cs typeface="Bell MT" charset="0"/>
              </a:rPr>
              <a:t>has the intent to HARM</a:t>
            </a:r>
          </a:p>
          <a:p>
            <a:pPr lvl="0" algn="ctr">
              <a:lnSpc>
                <a:spcPts val="3200"/>
              </a:lnSpc>
            </a:pPr>
            <a:r>
              <a:rPr lang="en-US" sz="3600" b="1" dirty="0">
                <a:solidFill>
                  <a:schemeClr val="bg1"/>
                </a:solidFill>
                <a:ea typeface="Bell MT" charset="0"/>
                <a:cs typeface="Bell MT" charset="0"/>
              </a:rPr>
              <a:t>themselves or someone</a:t>
            </a:r>
          </a:p>
          <a:p>
            <a:pPr>
              <a:lnSpc>
                <a:spcPts val="3500"/>
              </a:lnSpc>
            </a:pPr>
            <a:endParaRPr lang="en-US" sz="3500" dirty="0">
              <a:solidFill>
                <a:srgbClr val="00703C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323CB53-279E-4A5F-8D8E-0CFA86A611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4438" y="6162628"/>
            <a:ext cx="894438" cy="40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511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50827" y="6299788"/>
            <a:ext cx="512975" cy="365125"/>
          </a:xfrm>
        </p:spPr>
        <p:txBody>
          <a:bodyPr/>
          <a:lstStyle/>
          <a:p>
            <a:r>
              <a:rPr lang="en-US" dirty="0"/>
              <a:t>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5475" y="3312929"/>
            <a:ext cx="2295852" cy="2451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4600"/>
              </a:lnSpc>
            </a:pPr>
            <a:r>
              <a:rPr lang="en-US" sz="3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SPOKEN</a:t>
            </a:r>
          </a:p>
          <a:p>
            <a:pPr lvl="0">
              <a:lnSpc>
                <a:spcPts val="4600"/>
              </a:lnSpc>
            </a:pPr>
            <a:r>
              <a:rPr lang="en-US" sz="3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PHOTOS</a:t>
            </a:r>
          </a:p>
          <a:p>
            <a:pPr lvl="0">
              <a:lnSpc>
                <a:spcPts val="4600"/>
              </a:lnSpc>
            </a:pPr>
            <a:r>
              <a:rPr lang="en-US" sz="3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VIDEOS</a:t>
            </a:r>
          </a:p>
          <a:p>
            <a:pPr lvl="0">
              <a:lnSpc>
                <a:spcPts val="4600"/>
              </a:lnSpc>
            </a:pPr>
            <a:r>
              <a:rPr lang="en-US" sz="3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WRITTEN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40582" y="3312929"/>
            <a:ext cx="2494326" cy="1720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GESTURES</a:t>
            </a:r>
          </a:p>
          <a:p>
            <a:pPr lvl="0">
              <a:lnSpc>
                <a:spcPts val="1200"/>
              </a:lnSpc>
            </a:pPr>
            <a:endParaRPr lang="en-US" sz="35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pPr lvl="0">
              <a:lnSpc>
                <a:spcPts val="3500"/>
              </a:lnSpc>
            </a:pPr>
            <a:r>
              <a:rPr lang="en-US" sz="3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ACTIONS &amp;</a:t>
            </a:r>
          </a:p>
          <a:p>
            <a:pPr lvl="0">
              <a:lnSpc>
                <a:spcPts val="3500"/>
              </a:lnSpc>
            </a:pPr>
            <a:r>
              <a:rPr lang="en-US" sz="3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BEHAVIORS</a:t>
            </a: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891516" y="3609488"/>
            <a:ext cx="108664" cy="1086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891516" y="4196884"/>
            <a:ext cx="108664" cy="1086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891516" y="4778224"/>
            <a:ext cx="108664" cy="1086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891516" y="5388200"/>
            <a:ext cx="108664" cy="1086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385323" y="3609488"/>
            <a:ext cx="108664" cy="1086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85323" y="4196884"/>
            <a:ext cx="108664" cy="1086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65E8D06B-E777-4D7B-8E3F-20DE5288F1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4438" y="6162628"/>
            <a:ext cx="894438" cy="40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665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31.jpg" descr="3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338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32.jpg" descr="3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5910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39.jpg" descr="3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6477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40.jpg" descr="4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9224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792414"/>
          </a:xfrm>
        </p:spPr>
        <p:txBody>
          <a:bodyPr/>
          <a:lstStyle/>
          <a:p>
            <a:pPr algn="ctr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Seek a Trusted Adult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197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44.jpg" descr="4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9843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47.jpg" descr="4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4149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49.jpg" descr="4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2368732" y="5770674"/>
            <a:ext cx="645305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LOOK FOR POSTERS WITH THIS LOGO 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AROUND OUR SCHOOL FOR MORE INFORMATION</a:t>
            </a:r>
            <a:endParaRPr lang="en-US" sz="20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8821784" y="6124617"/>
            <a:ext cx="106244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9884229" y="5765074"/>
            <a:ext cx="2386148" cy="10101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8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Again, if you need support or are concerned for someone else…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537" y="2297021"/>
            <a:ext cx="4352925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90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83</Words>
  <Application>Microsoft Office PowerPoint</Application>
  <PresentationFormat>Widescreen</PresentationFormat>
  <Paragraphs>28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Bell MT</vt:lpstr>
      <vt:lpstr>Calibri</vt:lpstr>
      <vt:lpstr>Calibri Light</vt:lpstr>
      <vt:lpstr>Courier New</vt:lpstr>
      <vt:lpstr>Office Theme</vt:lpstr>
      <vt:lpstr>Student Supports at  Big Spring MS</vt:lpstr>
      <vt:lpstr>Key Supports</vt:lpstr>
      <vt:lpstr>How do we support each other and keep ourselves safe?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Seek a Trusted Adult</vt:lpstr>
      <vt:lpstr>PowerPoint Presentation</vt:lpstr>
      <vt:lpstr>PowerPoint Presentation</vt:lpstr>
      <vt:lpstr>PowerPoint Presentation</vt:lpstr>
      <vt:lpstr>Again, if you need support or are concerned for someone else…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Each Other at  Big Spring MS</dc:title>
  <dc:creator>Kevin Roberts</dc:creator>
  <cp:lastModifiedBy>Clarissa Nace</cp:lastModifiedBy>
  <cp:revision>8</cp:revision>
  <cp:lastPrinted>2019-04-05T12:36:15Z</cp:lastPrinted>
  <dcterms:created xsi:type="dcterms:W3CDTF">2019-01-24T13:47:01Z</dcterms:created>
  <dcterms:modified xsi:type="dcterms:W3CDTF">2019-04-05T13:10:38Z</dcterms:modified>
</cp:coreProperties>
</file>