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566-2165-41A0-BAA0-22E204CE03ED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D39D3-70D5-4367-8EA3-90B1F61D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320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566-2165-41A0-BAA0-22E204CE03ED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D39D3-70D5-4367-8EA3-90B1F61D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537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566-2165-41A0-BAA0-22E204CE03ED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D39D3-70D5-4367-8EA3-90B1F61D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931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566-2165-41A0-BAA0-22E204CE03ED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D39D3-70D5-4367-8EA3-90B1F61D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566-2165-41A0-BAA0-22E204CE03ED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D39D3-70D5-4367-8EA3-90B1F61D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7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566-2165-41A0-BAA0-22E204CE03ED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D39D3-70D5-4367-8EA3-90B1F61D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788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566-2165-41A0-BAA0-22E204CE03ED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D39D3-70D5-4367-8EA3-90B1F61D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467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566-2165-41A0-BAA0-22E204CE03ED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D39D3-70D5-4367-8EA3-90B1F61D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614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566-2165-41A0-BAA0-22E204CE03ED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D39D3-70D5-4367-8EA3-90B1F61D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996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566-2165-41A0-BAA0-22E204CE03ED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D39D3-70D5-4367-8EA3-90B1F61D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34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38566-2165-41A0-BAA0-22E204CE03ED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D39D3-70D5-4367-8EA3-90B1F61D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826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38566-2165-41A0-BAA0-22E204CE03ED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D39D3-70D5-4367-8EA3-90B1F61DC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262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TMS Student Store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0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70771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7663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92669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77248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33141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640535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1825625"/>
            <a:ext cx="3263503" cy="4351338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41823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11302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3263503" cy="4461668"/>
          </a:xfrm>
          <a:ln>
            <a:solidFill>
              <a:srgbClr val="FF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00" y="1825624"/>
            <a:ext cx="6096000" cy="446166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46944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516" y="1690688"/>
            <a:ext cx="5801784" cy="4351338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39866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08" y="1863725"/>
            <a:ext cx="5801784" cy="4598194"/>
          </a:xfrm>
          <a:ln>
            <a:solidFill>
              <a:srgbClr val="FF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692" y="1863725"/>
            <a:ext cx="6019800" cy="459819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89843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0" y="812800"/>
            <a:ext cx="6832600" cy="5727700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179309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292225"/>
            <a:ext cx="5801784" cy="4351338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90677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98" y="1690688"/>
            <a:ext cx="3816151" cy="4351338"/>
          </a:xfrm>
          <a:ln>
            <a:solidFill>
              <a:srgbClr val="FF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9" y="1690688"/>
            <a:ext cx="6889551" cy="435133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04390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908" y="1254125"/>
            <a:ext cx="5801784" cy="4351338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57666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608" y="1203325"/>
            <a:ext cx="5801784" cy="4351338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53217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100" y="822324"/>
            <a:ext cx="5499100" cy="5108575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21215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3</Words>
  <Application>Microsoft Office PowerPoint</Application>
  <PresentationFormat>Widescreen</PresentationFormat>
  <Paragraphs>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TMS Student Store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Studnet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TMS Student Store</dc:title>
  <dc:creator>Patricia Moncibais</dc:creator>
  <cp:lastModifiedBy>Patricia Moncibais</cp:lastModifiedBy>
  <cp:revision>3</cp:revision>
  <dcterms:created xsi:type="dcterms:W3CDTF">2017-11-16T20:10:47Z</dcterms:created>
  <dcterms:modified xsi:type="dcterms:W3CDTF">2017-11-16T20:15:40Z</dcterms:modified>
</cp:coreProperties>
</file>