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0" r:id="rId5"/>
    <p:sldMasterId id="2147483823" r:id="rId6"/>
  </p:sldMasterIdLst>
  <p:notesMasterIdLst>
    <p:notesMasterId r:id="rId31"/>
  </p:notesMasterIdLst>
  <p:handoutMasterIdLst>
    <p:handoutMasterId r:id="rId32"/>
  </p:handoutMasterIdLst>
  <p:sldIdLst>
    <p:sldId id="490" r:id="rId7"/>
    <p:sldId id="504" r:id="rId8"/>
    <p:sldId id="506" r:id="rId9"/>
    <p:sldId id="501" r:id="rId10"/>
    <p:sldId id="500" r:id="rId11"/>
    <p:sldId id="512" r:id="rId12"/>
    <p:sldId id="503" r:id="rId13"/>
    <p:sldId id="510" r:id="rId14"/>
    <p:sldId id="511" r:id="rId15"/>
    <p:sldId id="505" r:id="rId16"/>
    <p:sldId id="507" r:id="rId17"/>
    <p:sldId id="520" r:id="rId18"/>
    <p:sldId id="513" r:id="rId19"/>
    <p:sldId id="514" r:id="rId20"/>
    <p:sldId id="515" r:id="rId21"/>
    <p:sldId id="516" r:id="rId22"/>
    <p:sldId id="517" r:id="rId23"/>
    <p:sldId id="518" r:id="rId24"/>
    <p:sldId id="521" r:id="rId25"/>
    <p:sldId id="429" r:id="rId26"/>
    <p:sldId id="522" r:id="rId27"/>
    <p:sldId id="519" r:id="rId28"/>
    <p:sldId id="488" r:id="rId29"/>
    <p:sldId id="491" r:id="rId3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laubitz, Holly (MDH)" initials="GH(" lastIdx="4" clrIdx="0">
    <p:extLst>
      <p:ext uri="{19B8F6BF-5375-455C-9EA6-DF929625EA0E}">
        <p15:presenceInfo xmlns:p15="http://schemas.microsoft.com/office/powerpoint/2012/main" userId="S-1-5-21-1314793539-288207475-437156019-28850" providerId="AD"/>
      </p:ext>
    </p:extLst>
  </p:cmAuthor>
  <p:cmAuthor id="2" name="Haugen, Kris (MDH)" initials="HK(" lastIdx="2" clrIdx="1">
    <p:extLst>
      <p:ext uri="{19B8F6BF-5375-455C-9EA6-DF929625EA0E}">
        <p15:presenceInfo xmlns:p15="http://schemas.microsoft.com/office/powerpoint/2012/main" userId="S-1-5-21-1314793539-288207475-437156019-2541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865"/>
    <a:srgbClr val="78BE21"/>
    <a:srgbClr val="000000"/>
    <a:srgbClr val="0D0D0D"/>
    <a:srgbClr val="E8E8E8"/>
    <a:srgbClr val="B20738"/>
    <a:srgbClr val="00A3E2"/>
    <a:srgbClr val="2C2C2C"/>
    <a:srgbClr val="F5F5F5"/>
    <a:srgbClr val="3838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9340" autoAdjust="0"/>
  </p:normalViewPr>
  <p:slideViewPr>
    <p:cSldViewPr snapToGrid="0">
      <p:cViewPr varScale="1">
        <p:scale>
          <a:sx n="103" d="100"/>
          <a:sy n="103" d="100"/>
        </p:scale>
        <p:origin x="912" y="102"/>
      </p:cViewPr>
      <p:guideLst/>
    </p:cSldViewPr>
  </p:slideViewPr>
  <p:outlineViewPr>
    <p:cViewPr>
      <p:scale>
        <a:sx n="33" d="100"/>
        <a:sy n="33" d="100"/>
      </p:scale>
      <p:origin x="0" y="-20280"/>
    </p:cViewPr>
  </p:outlin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90" d="100"/>
          <a:sy n="90" d="100"/>
        </p:scale>
        <p:origin x="2604"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viewProps" Target="viewProps.xml"/><Relationship Id="rId8" Type="http://schemas.openxmlformats.org/officeDocument/2006/relationships/slide" Target="slides/slide2.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48F9D33-21A0-491F-AA42-41D2D6732CBC}"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n-US"/>
        </a:p>
      </dgm:t>
    </dgm:pt>
    <dgm:pt modelId="{60E6C8DA-7AA6-4AC6-876A-554A33CC7420}">
      <dgm:prSet phldrT="[Text]"/>
      <dgm:spPr>
        <a:xfrm>
          <a:off x="1089844" y="962386"/>
          <a:ext cx="1346283" cy="769912"/>
        </a:xfrm>
        <a:solidFill>
          <a:srgbClr val="94C600">
            <a:tint val="60000"/>
            <a:hueOff val="0"/>
            <a:satOff val="0"/>
            <a:lumOff val="0"/>
            <a:alphaOff val="0"/>
          </a:srgbClr>
        </a:solidFill>
        <a:ln w="19050" cap="flat" cmpd="sng" algn="ctr">
          <a:solidFill>
            <a:sysClr val="window" lastClr="FFFFFF">
              <a:hueOff val="0"/>
              <a:satOff val="0"/>
              <a:lumOff val="0"/>
              <a:alphaOff val="0"/>
            </a:sysClr>
          </a:solidFill>
          <a:prstDash val="solid"/>
        </a:ln>
        <a:effectLst/>
      </dgm:spPr>
      <dgm:t>
        <a:bodyPr/>
        <a:lstStyle/>
        <a:p>
          <a:r>
            <a:rPr lang="en-US" b="1" dirty="0" smtClean="0">
              <a:solidFill>
                <a:srgbClr val="CAF278">
                  <a:lumMod val="10000"/>
                </a:srgbClr>
              </a:solidFill>
              <a:latin typeface="Tw Cen MT"/>
              <a:ea typeface="+mn-ea"/>
              <a:cs typeface="+mn-cs"/>
            </a:rPr>
            <a:t>Healthy eating</a:t>
          </a:r>
          <a:endParaRPr lang="en-US" b="1" dirty="0">
            <a:solidFill>
              <a:srgbClr val="CAF278">
                <a:lumMod val="10000"/>
              </a:srgbClr>
            </a:solidFill>
            <a:latin typeface="Tw Cen MT"/>
            <a:ea typeface="+mn-ea"/>
            <a:cs typeface="+mn-cs"/>
          </a:endParaRPr>
        </a:p>
      </dgm:t>
    </dgm:pt>
    <dgm:pt modelId="{3A504A57-0753-456B-BF68-46458C947266}" type="parTrans" cxnId="{5BD41408-D67A-4D50-8A85-7C9F5759305E}">
      <dgm:prSet/>
      <dgm:spPr/>
      <dgm:t>
        <a:bodyPr/>
        <a:lstStyle/>
        <a:p>
          <a:endParaRPr lang="en-US"/>
        </a:p>
      </dgm:t>
    </dgm:pt>
    <dgm:pt modelId="{CE8C4562-51D6-406A-A1FD-0137CC513FCD}" type="sibTrans" cxnId="{5BD41408-D67A-4D50-8A85-7C9F5759305E}">
      <dgm:prSet/>
      <dgm:spPr/>
      <dgm:t>
        <a:bodyPr/>
        <a:lstStyle/>
        <a:p>
          <a:endParaRPr lang="en-US"/>
        </a:p>
      </dgm:t>
    </dgm:pt>
    <dgm:pt modelId="{D97E2365-9AC2-406A-AE66-4BEA096AC3A0}">
      <dgm:prSet phldrT="[Text]" custT="1"/>
      <dgm:spPr>
        <a:xfrm rot="16200000">
          <a:off x="207821" y="-207821"/>
          <a:ext cx="1347342" cy="1762986"/>
        </a:xfrm>
        <a:solidFill>
          <a:schemeClr val="accent1">
            <a:lumMod val="75000"/>
          </a:schemeClr>
        </a:solidFill>
        <a:ln w="19050" cap="flat" cmpd="sng" algn="ctr">
          <a:solidFill>
            <a:sysClr val="window" lastClr="FFFFFF">
              <a:hueOff val="0"/>
              <a:satOff val="0"/>
              <a:lumOff val="0"/>
            </a:sysClr>
          </a:solidFill>
          <a:prstDash val="solid"/>
        </a:ln>
        <a:effectLst/>
      </dgm:spPr>
      <dgm:t>
        <a:bodyPr bIns="274320"/>
        <a:lstStyle/>
        <a:p>
          <a:pPr defTabSz="933450">
            <a:lnSpc>
              <a:spcPct val="90000"/>
            </a:lnSpc>
            <a:spcBef>
              <a:spcPct val="0"/>
            </a:spcBef>
            <a:spcAft>
              <a:spcPct val="35000"/>
            </a:spcAft>
          </a:pPr>
          <a:endParaRPr lang="en-US" sz="1400" dirty="0" smtClean="0">
            <a:solidFill>
              <a:sysClr val="window" lastClr="FFFFFF"/>
            </a:solidFill>
            <a:latin typeface="Tw Cen MT"/>
            <a:ea typeface="+mn-ea"/>
            <a:cs typeface="+mn-cs"/>
          </a:endParaRPr>
        </a:p>
        <a:p>
          <a:pPr marL="0" marR="0" indent="0" defTabSz="914400" eaLnBrk="1" fontAlgn="auto" latinLnBrk="0" hangingPunct="1">
            <a:lnSpc>
              <a:spcPct val="100000"/>
            </a:lnSpc>
            <a:spcBef>
              <a:spcPts val="0"/>
            </a:spcBef>
            <a:spcAft>
              <a:spcPts val="0"/>
            </a:spcAft>
            <a:buClrTx/>
            <a:buSzTx/>
            <a:buFontTx/>
            <a:buNone/>
            <a:tabLst/>
            <a:defRPr/>
          </a:pPr>
          <a:endParaRPr lang="en-US" sz="1400" dirty="0" smtClean="0">
            <a:solidFill>
              <a:sysClr val="window" lastClr="FFFFFF"/>
            </a:solidFill>
            <a:latin typeface="Tw Cen MT"/>
            <a:ea typeface="+mn-ea"/>
            <a:cs typeface="+mn-cs"/>
          </a:endParaRPr>
        </a:p>
        <a:p>
          <a:pPr marL="0" marR="0" indent="0" defTabSz="914400" eaLnBrk="1" fontAlgn="auto" latinLnBrk="0" hangingPunct="1">
            <a:lnSpc>
              <a:spcPct val="100000"/>
            </a:lnSpc>
            <a:spcBef>
              <a:spcPts val="0"/>
            </a:spcBef>
            <a:spcAft>
              <a:spcPts val="0"/>
            </a:spcAft>
            <a:buClrTx/>
            <a:buSzTx/>
            <a:buFontTx/>
            <a:buNone/>
            <a:tabLst/>
            <a:defRPr/>
          </a:pPr>
          <a:r>
            <a:rPr lang="en-US" sz="2000" b="1" dirty="0" smtClean="0">
              <a:solidFill>
                <a:sysClr val="window" lastClr="FFFFFF"/>
              </a:solidFill>
              <a:latin typeface="Tw Cen MT"/>
              <a:ea typeface="+mn-ea"/>
              <a:cs typeface="+mn-cs"/>
            </a:rPr>
            <a:t>Environment</a:t>
          </a:r>
        </a:p>
        <a:p>
          <a:pPr defTabSz="933450">
            <a:lnSpc>
              <a:spcPct val="90000"/>
            </a:lnSpc>
            <a:spcBef>
              <a:spcPct val="0"/>
            </a:spcBef>
            <a:spcAft>
              <a:spcPct val="35000"/>
            </a:spcAft>
          </a:pPr>
          <a:endParaRPr lang="en-US" sz="1400" dirty="0">
            <a:solidFill>
              <a:sysClr val="window" lastClr="FFFFFF"/>
            </a:solidFill>
            <a:latin typeface="Tw Cen MT"/>
            <a:ea typeface="+mn-ea"/>
            <a:cs typeface="+mn-cs"/>
          </a:endParaRPr>
        </a:p>
      </dgm:t>
    </dgm:pt>
    <dgm:pt modelId="{D2FBC400-1B63-4A7E-B870-663BF28671F6}" type="parTrans" cxnId="{06481E27-45CA-4768-B08B-AB6BD32B042A}">
      <dgm:prSet/>
      <dgm:spPr/>
      <dgm:t>
        <a:bodyPr/>
        <a:lstStyle/>
        <a:p>
          <a:endParaRPr lang="en-US"/>
        </a:p>
      </dgm:t>
    </dgm:pt>
    <dgm:pt modelId="{6B645C3D-F464-4F26-8FCF-B97834112D9F}" type="sibTrans" cxnId="{06481E27-45CA-4768-B08B-AB6BD32B042A}">
      <dgm:prSet/>
      <dgm:spPr/>
      <dgm:t>
        <a:bodyPr/>
        <a:lstStyle/>
        <a:p>
          <a:endParaRPr lang="en-US"/>
        </a:p>
      </dgm:t>
    </dgm:pt>
    <dgm:pt modelId="{5950D223-D643-473A-9BA6-AF5392FA2FA0}">
      <dgm:prSet phldrT="[Text]"/>
      <dgm:spPr>
        <a:xfrm>
          <a:off x="1762986" y="0"/>
          <a:ext cx="1762986" cy="1347342"/>
        </a:xfrm>
        <a:solidFill>
          <a:schemeClr val="accent5">
            <a:lumMod val="60000"/>
            <a:lumOff val="40000"/>
          </a:schemeClr>
        </a:solidFill>
        <a:ln w="19050" cap="flat" cmpd="sng" algn="ctr">
          <a:solidFill>
            <a:sysClr val="window" lastClr="FFFFFF">
              <a:hueOff val="0"/>
              <a:satOff val="0"/>
              <a:lumOff val="0"/>
              <a:alphaOff val="0"/>
            </a:sysClr>
          </a:solidFill>
          <a:prstDash val="solid"/>
        </a:ln>
        <a:effectLst/>
      </dgm:spPr>
      <dgm:t>
        <a:bodyPr bIns="274320"/>
        <a:lstStyle/>
        <a:p>
          <a:endParaRPr lang="en-US" dirty="0" smtClean="0">
            <a:solidFill>
              <a:sysClr val="window" lastClr="FFFFFF"/>
            </a:solidFill>
            <a:latin typeface="Tw Cen MT"/>
            <a:ea typeface="+mn-ea"/>
            <a:cs typeface="+mn-cs"/>
          </a:endParaRPr>
        </a:p>
        <a:p>
          <a:r>
            <a:rPr lang="en-US" b="1" dirty="0" smtClean="0">
              <a:solidFill>
                <a:sysClr val="window" lastClr="FFFFFF"/>
              </a:solidFill>
              <a:latin typeface="Tw Cen MT"/>
              <a:ea typeface="+mn-ea"/>
              <a:cs typeface="+mn-cs"/>
            </a:rPr>
            <a:t>Policy</a:t>
          </a:r>
        </a:p>
      </dgm:t>
    </dgm:pt>
    <dgm:pt modelId="{724EFEBC-43D7-45B2-A564-DE7E33113DF7}" type="parTrans" cxnId="{52D144EE-82AD-4021-B356-20D0F982F2F9}">
      <dgm:prSet/>
      <dgm:spPr/>
      <dgm:t>
        <a:bodyPr/>
        <a:lstStyle/>
        <a:p>
          <a:endParaRPr lang="en-US"/>
        </a:p>
      </dgm:t>
    </dgm:pt>
    <dgm:pt modelId="{B9AD9169-A41C-4F3A-A461-08C920C816CF}" type="sibTrans" cxnId="{52D144EE-82AD-4021-B356-20D0F982F2F9}">
      <dgm:prSet/>
      <dgm:spPr/>
      <dgm:t>
        <a:bodyPr/>
        <a:lstStyle/>
        <a:p>
          <a:endParaRPr lang="en-US"/>
        </a:p>
      </dgm:t>
    </dgm:pt>
    <dgm:pt modelId="{D3C2C9D9-752E-4390-B7BC-58D35386E0F8}">
      <dgm:prSet phldrT="[Text]"/>
      <dgm:spPr>
        <a:xfrm rot="10800000">
          <a:off x="3455" y="1343880"/>
          <a:ext cx="1762986" cy="1347342"/>
        </a:xfrm>
        <a:solidFill>
          <a:schemeClr val="accent3">
            <a:lumMod val="75000"/>
          </a:schemeClr>
        </a:solidFill>
        <a:ln w="19050" cap="flat" cmpd="sng" algn="ctr">
          <a:solidFill>
            <a:sysClr val="window" lastClr="FFFFFF">
              <a:hueOff val="0"/>
              <a:satOff val="0"/>
              <a:lumOff val="0"/>
              <a:alphaOff val="0"/>
            </a:sysClr>
          </a:solidFill>
          <a:prstDash val="solid"/>
        </a:ln>
        <a:effectLst/>
      </dgm:spPr>
      <dgm:t>
        <a:bodyPr tIns="274320"/>
        <a:lstStyle/>
        <a:p>
          <a:pPr algn="ctr"/>
          <a:r>
            <a:rPr lang="en-US" b="1" dirty="0" smtClean="0">
              <a:solidFill>
                <a:sysClr val="window" lastClr="FFFFFF"/>
              </a:solidFill>
              <a:latin typeface="Tw Cen MT"/>
              <a:ea typeface="+mn-ea"/>
              <a:cs typeface="+mn-cs"/>
            </a:rPr>
            <a:t>System</a:t>
          </a:r>
          <a:endParaRPr lang="en-US" b="1" dirty="0">
            <a:solidFill>
              <a:sysClr val="window" lastClr="FFFFFF"/>
            </a:solidFill>
            <a:latin typeface="Tw Cen MT"/>
            <a:ea typeface="+mn-ea"/>
            <a:cs typeface="+mn-cs"/>
          </a:endParaRPr>
        </a:p>
      </dgm:t>
    </dgm:pt>
    <dgm:pt modelId="{89285BE1-2047-4D63-9873-3290BA41D24A}" type="parTrans" cxnId="{AD26C701-BBC5-4826-900E-7BECC83A71BD}">
      <dgm:prSet/>
      <dgm:spPr/>
      <dgm:t>
        <a:bodyPr/>
        <a:lstStyle/>
        <a:p>
          <a:endParaRPr lang="en-US"/>
        </a:p>
      </dgm:t>
    </dgm:pt>
    <dgm:pt modelId="{0C4822A3-496A-499A-A9F6-13E98C09EE20}" type="sibTrans" cxnId="{AD26C701-BBC5-4826-900E-7BECC83A71BD}">
      <dgm:prSet/>
      <dgm:spPr/>
      <dgm:t>
        <a:bodyPr/>
        <a:lstStyle/>
        <a:p>
          <a:endParaRPr lang="en-US"/>
        </a:p>
      </dgm:t>
    </dgm:pt>
    <dgm:pt modelId="{C7E00691-A1BA-4025-9FC2-B05668C95BD2}">
      <dgm:prSet phldrT="[Text]"/>
      <dgm:spPr>
        <a:xfrm rot="5400000">
          <a:off x="1970808" y="1139521"/>
          <a:ext cx="1347342" cy="1762986"/>
        </a:xfrm>
        <a:solidFill>
          <a:schemeClr val="accent2">
            <a:lumMod val="75000"/>
          </a:schemeClr>
        </a:solidFill>
        <a:ln w="19050" cap="flat" cmpd="sng" algn="ctr">
          <a:solidFill>
            <a:sysClr val="window" lastClr="FFFFFF">
              <a:hueOff val="0"/>
              <a:satOff val="0"/>
              <a:lumOff val="0"/>
              <a:alphaOff val="0"/>
            </a:sysClr>
          </a:solidFill>
          <a:prstDash val="solid"/>
        </a:ln>
        <a:effectLst/>
      </dgm:spPr>
      <dgm:t>
        <a:bodyPr tIns="274320"/>
        <a:lstStyle/>
        <a:p>
          <a:r>
            <a:rPr lang="en-US" b="1" dirty="0" smtClean="0">
              <a:solidFill>
                <a:sysClr val="window" lastClr="FFFFFF"/>
              </a:solidFill>
              <a:latin typeface="Tw Cen MT"/>
              <a:ea typeface="+mn-ea"/>
              <a:cs typeface="+mn-cs"/>
            </a:rPr>
            <a:t>Social Support</a:t>
          </a:r>
          <a:endParaRPr lang="en-US" b="1" dirty="0">
            <a:solidFill>
              <a:sysClr val="window" lastClr="FFFFFF"/>
            </a:solidFill>
            <a:latin typeface="Tw Cen MT"/>
            <a:ea typeface="+mn-ea"/>
            <a:cs typeface="+mn-cs"/>
          </a:endParaRPr>
        </a:p>
      </dgm:t>
    </dgm:pt>
    <dgm:pt modelId="{2BB8F9F7-492F-4130-B77A-7E4344C5C8B2}" type="parTrans" cxnId="{E7D5F6E5-679E-4915-ACD0-37BFF2ED4346}">
      <dgm:prSet/>
      <dgm:spPr/>
      <dgm:t>
        <a:bodyPr/>
        <a:lstStyle/>
        <a:p>
          <a:endParaRPr lang="en-US"/>
        </a:p>
      </dgm:t>
    </dgm:pt>
    <dgm:pt modelId="{46206A60-3D7B-41F2-9A72-87007611A88C}" type="sibTrans" cxnId="{E7D5F6E5-679E-4915-ACD0-37BFF2ED4346}">
      <dgm:prSet/>
      <dgm:spPr/>
      <dgm:t>
        <a:bodyPr/>
        <a:lstStyle/>
        <a:p>
          <a:endParaRPr lang="en-US"/>
        </a:p>
      </dgm:t>
    </dgm:pt>
    <dgm:pt modelId="{633CC37D-E160-4937-BEBC-31F47556C309}" type="pres">
      <dgm:prSet presAssocID="{648F9D33-21A0-491F-AA42-41D2D6732CBC}" presName="diagram" presStyleCnt="0">
        <dgm:presLayoutVars>
          <dgm:chMax val="1"/>
          <dgm:dir/>
          <dgm:animLvl val="ctr"/>
          <dgm:resizeHandles val="exact"/>
        </dgm:presLayoutVars>
      </dgm:prSet>
      <dgm:spPr/>
      <dgm:t>
        <a:bodyPr/>
        <a:lstStyle/>
        <a:p>
          <a:endParaRPr lang="en-US"/>
        </a:p>
      </dgm:t>
    </dgm:pt>
    <dgm:pt modelId="{7BBCFE58-2AB6-4600-92C6-F10DFA15D48A}" type="pres">
      <dgm:prSet presAssocID="{648F9D33-21A0-491F-AA42-41D2D6732CBC}" presName="matrix" presStyleCnt="0"/>
      <dgm:spPr/>
    </dgm:pt>
    <dgm:pt modelId="{8C01575B-F53E-46D6-8A2D-4C8ED8187442}" type="pres">
      <dgm:prSet presAssocID="{648F9D33-21A0-491F-AA42-41D2D6732CBC}" presName="tile1" presStyleLbl="node1" presStyleIdx="0" presStyleCnt="4" custLinFactNeighborY="-4936"/>
      <dgm:spPr>
        <a:prstGeom prst="round1Rect">
          <a:avLst/>
        </a:prstGeom>
      </dgm:spPr>
      <dgm:t>
        <a:bodyPr/>
        <a:lstStyle/>
        <a:p>
          <a:endParaRPr lang="en-US"/>
        </a:p>
      </dgm:t>
    </dgm:pt>
    <dgm:pt modelId="{5F9E0A98-E285-451B-ACE4-DD51C58A92E9}" type="pres">
      <dgm:prSet presAssocID="{648F9D33-21A0-491F-AA42-41D2D6732CBC}" presName="tile1text" presStyleLbl="node1" presStyleIdx="0" presStyleCnt="4">
        <dgm:presLayoutVars>
          <dgm:chMax val="0"/>
          <dgm:chPref val="0"/>
          <dgm:bulletEnabled val="1"/>
        </dgm:presLayoutVars>
      </dgm:prSet>
      <dgm:spPr/>
      <dgm:t>
        <a:bodyPr/>
        <a:lstStyle/>
        <a:p>
          <a:endParaRPr lang="en-US"/>
        </a:p>
      </dgm:t>
    </dgm:pt>
    <dgm:pt modelId="{44FD4D16-2C81-4DE3-AF64-398483A7CA46}" type="pres">
      <dgm:prSet presAssocID="{648F9D33-21A0-491F-AA42-41D2D6732CBC}" presName="tile2" presStyleLbl="node1" presStyleIdx="1" presStyleCnt="4" custLinFactNeighborX="2357" custLinFactNeighborY="-257"/>
      <dgm:spPr>
        <a:prstGeom prst="round1Rect">
          <a:avLst/>
        </a:prstGeom>
      </dgm:spPr>
      <dgm:t>
        <a:bodyPr/>
        <a:lstStyle/>
        <a:p>
          <a:endParaRPr lang="en-US"/>
        </a:p>
      </dgm:t>
    </dgm:pt>
    <dgm:pt modelId="{58FD8AD4-05D0-4B32-BFBF-BA7696DCD664}" type="pres">
      <dgm:prSet presAssocID="{648F9D33-21A0-491F-AA42-41D2D6732CBC}" presName="tile2text" presStyleLbl="node1" presStyleIdx="1" presStyleCnt="4">
        <dgm:presLayoutVars>
          <dgm:chMax val="0"/>
          <dgm:chPref val="0"/>
          <dgm:bulletEnabled val="1"/>
        </dgm:presLayoutVars>
      </dgm:prSet>
      <dgm:spPr/>
      <dgm:t>
        <a:bodyPr/>
        <a:lstStyle/>
        <a:p>
          <a:endParaRPr lang="en-US"/>
        </a:p>
      </dgm:t>
    </dgm:pt>
    <dgm:pt modelId="{AF01D6CA-797C-495D-AA77-1F662C424FA3}" type="pres">
      <dgm:prSet presAssocID="{648F9D33-21A0-491F-AA42-41D2D6732CBC}" presName="tile3" presStyleLbl="node1" presStyleIdx="2" presStyleCnt="4" custLinFactNeighborX="196" custLinFactNeighborY="-257"/>
      <dgm:spPr>
        <a:prstGeom prst="round1Rect">
          <a:avLst/>
        </a:prstGeom>
      </dgm:spPr>
      <dgm:t>
        <a:bodyPr/>
        <a:lstStyle/>
        <a:p>
          <a:endParaRPr lang="en-US"/>
        </a:p>
      </dgm:t>
    </dgm:pt>
    <dgm:pt modelId="{59C16409-CBC2-4BEF-B60D-A6949ACD3D3E}" type="pres">
      <dgm:prSet presAssocID="{648F9D33-21A0-491F-AA42-41D2D6732CBC}" presName="tile3text" presStyleLbl="node1" presStyleIdx="2" presStyleCnt="4">
        <dgm:presLayoutVars>
          <dgm:chMax val="0"/>
          <dgm:chPref val="0"/>
          <dgm:bulletEnabled val="1"/>
        </dgm:presLayoutVars>
      </dgm:prSet>
      <dgm:spPr/>
      <dgm:t>
        <a:bodyPr/>
        <a:lstStyle/>
        <a:p>
          <a:endParaRPr lang="en-US"/>
        </a:p>
      </dgm:t>
    </dgm:pt>
    <dgm:pt modelId="{AF043809-F1E2-4D86-B823-7ADCA17D7321}" type="pres">
      <dgm:prSet presAssocID="{648F9D33-21A0-491F-AA42-41D2D6732CBC}" presName="tile4" presStyleLbl="node1" presStyleIdx="3" presStyleCnt="4"/>
      <dgm:spPr>
        <a:prstGeom prst="round1Rect">
          <a:avLst/>
        </a:prstGeom>
      </dgm:spPr>
      <dgm:t>
        <a:bodyPr/>
        <a:lstStyle/>
        <a:p>
          <a:endParaRPr lang="en-US"/>
        </a:p>
      </dgm:t>
    </dgm:pt>
    <dgm:pt modelId="{E077B5A2-F558-40FE-B54A-0D51CDA05C19}" type="pres">
      <dgm:prSet presAssocID="{648F9D33-21A0-491F-AA42-41D2D6732CBC}" presName="tile4text" presStyleLbl="node1" presStyleIdx="3" presStyleCnt="4">
        <dgm:presLayoutVars>
          <dgm:chMax val="0"/>
          <dgm:chPref val="0"/>
          <dgm:bulletEnabled val="1"/>
        </dgm:presLayoutVars>
      </dgm:prSet>
      <dgm:spPr/>
      <dgm:t>
        <a:bodyPr/>
        <a:lstStyle/>
        <a:p>
          <a:endParaRPr lang="en-US"/>
        </a:p>
      </dgm:t>
    </dgm:pt>
    <dgm:pt modelId="{8A3AC64E-218A-4354-8BB3-0F749F3598C9}" type="pres">
      <dgm:prSet presAssocID="{648F9D33-21A0-491F-AA42-41D2D6732CBC}" presName="centerTile" presStyleLbl="fgShp" presStyleIdx="0" presStyleCnt="1" custScaleX="127273" custScaleY="114286">
        <dgm:presLayoutVars>
          <dgm:chMax val="0"/>
          <dgm:chPref val="0"/>
        </dgm:presLayoutVars>
      </dgm:prSet>
      <dgm:spPr>
        <a:prstGeom prst="roundRect">
          <a:avLst/>
        </a:prstGeom>
      </dgm:spPr>
      <dgm:t>
        <a:bodyPr/>
        <a:lstStyle/>
        <a:p>
          <a:endParaRPr lang="en-US"/>
        </a:p>
      </dgm:t>
    </dgm:pt>
  </dgm:ptLst>
  <dgm:cxnLst>
    <dgm:cxn modelId="{5BD41408-D67A-4D50-8A85-7C9F5759305E}" srcId="{648F9D33-21A0-491F-AA42-41D2D6732CBC}" destId="{60E6C8DA-7AA6-4AC6-876A-554A33CC7420}" srcOrd="0" destOrd="0" parTransId="{3A504A57-0753-456B-BF68-46458C947266}" sibTransId="{CE8C4562-51D6-406A-A1FD-0137CC513FCD}"/>
    <dgm:cxn modelId="{06481E27-45CA-4768-B08B-AB6BD32B042A}" srcId="{60E6C8DA-7AA6-4AC6-876A-554A33CC7420}" destId="{D97E2365-9AC2-406A-AE66-4BEA096AC3A0}" srcOrd="0" destOrd="0" parTransId="{D2FBC400-1B63-4A7E-B870-663BF28671F6}" sibTransId="{6B645C3D-F464-4F26-8FCF-B97834112D9F}"/>
    <dgm:cxn modelId="{A1F144F9-D1F9-4675-8059-C7B30D0C7113}" type="presOf" srcId="{5950D223-D643-473A-9BA6-AF5392FA2FA0}" destId="{44FD4D16-2C81-4DE3-AF64-398483A7CA46}" srcOrd="0" destOrd="0" presId="urn:microsoft.com/office/officeart/2005/8/layout/matrix1"/>
    <dgm:cxn modelId="{1D64F69D-BADC-4925-A288-48934D6994AC}" type="presOf" srcId="{C7E00691-A1BA-4025-9FC2-B05668C95BD2}" destId="{E077B5A2-F558-40FE-B54A-0D51CDA05C19}" srcOrd="1" destOrd="0" presId="urn:microsoft.com/office/officeart/2005/8/layout/matrix1"/>
    <dgm:cxn modelId="{AD26C701-BBC5-4826-900E-7BECC83A71BD}" srcId="{60E6C8DA-7AA6-4AC6-876A-554A33CC7420}" destId="{D3C2C9D9-752E-4390-B7BC-58D35386E0F8}" srcOrd="2" destOrd="0" parTransId="{89285BE1-2047-4D63-9873-3290BA41D24A}" sibTransId="{0C4822A3-496A-499A-A9F6-13E98C09EE20}"/>
    <dgm:cxn modelId="{36A9B88C-4063-47C4-AFA4-6C0ACA82DDC3}" type="presOf" srcId="{648F9D33-21A0-491F-AA42-41D2D6732CBC}" destId="{633CC37D-E160-4937-BEBC-31F47556C309}" srcOrd="0" destOrd="0" presId="urn:microsoft.com/office/officeart/2005/8/layout/matrix1"/>
    <dgm:cxn modelId="{4F7AB6E1-6987-4A17-9E66-BCBD1D42DCD2}" type="presOf" srcId="{D3C2C9D9-752E-4390-B7BC-58D35386E0F8}" destId="{59C16409-CBC2-4BEF-B60D-A6949ACD3D3E}" srcOrd="1" destOrd="0" presId="urn:microsoft.com/office/officeart/2005/8/layout/matrix1"/>
    <dgm:cxn modelId="{E4B1E2FD-3C4A-46E9-80DD-95EB635A885D}" type="presOf" srcId="{D97E2365-9AC2-406A-AE66-4BEA096AC3A0}" destId="{8C01575B-F53E-46D6-8A2D-4C8ED8187442}" srcOrd="0" destOrd="0" presId="urn:microsoft.com/office/officeart/2005/8/layout/matrix1"/>
    <dgm:cxn modelId="{6019636F-22B3-4E3A-9332-0B2D7C628F73}" type="presOf" srcId="{D3C2C9D9-752E-4390-B7BC-58D35386E0F8}" destId="{AF01D6CA-797C-495D-AA77-1F662C424FA3}" srcOrd="0" destOrd="0" presId="urn:microsoft.com/office/officeart/2005/8/layout/matrix1"/>
    <dgm:cxn modelId="{52D144EE-82AD-4021-B356-20D0F982F2F9}" srcId="{60E6C8DA-7AA6-4AC6-876A-554A33CC7420}" destId="{5950D223-D643-473A-9BA6-AF5392FA2FA0}" srcOrd="1" destOrd="0" parTransId="{724EFEBC-43D7-45B2-A564-DE7E33113DF7}" sibTransId="{B9AD9169-A41C-4F3A-A461-08C920C816CF}"/>
    <dgm:cxn modelId="{A938007E-291F-46F6-B690-EED2C17B2452}" type="presOf" srcId="{D97E2365-9AC2-406A-AE66-4BEA096AC3A0}" destId="{5F9E0A98-E285-451B-ACE4-DD51C58A92E9}" srcOrd="1" destOrd="0" presId="urn:microsoft.com/office/officeart/2005/8/layout/matrix1"/>
    <dgm:cxn modelId="{E7D5F6E5-679E-4915-ACD0-37BFF2ED4346}" srcId="{60E6C8DA-7AA6-4AC6-876A-554A33CC7420}" destId="{C7E00691-A1BA-4025-9FC2-B05668C95BD2}" srcOrd="3" destOrd="0" parTransId="{2BB8F9F7-492F-4130-B77A-7E4344C5C8B2}" sibTransId="{46206A60-3D7B-41F2-9A72-87007611A88C}"/>
    <dgm:cxn modelId="{2EAD19E7-37F4-4047-B043-058D81FD6F89}" type="presOf" srcId="{60E6C8DA-7AA6-4AC6-876A-554A33CC7420}" destId="{8A3AC64E-218A-4354-8BB3-0F749F3598C9}" srcOrd="0" destOrd="0" presId="urn:microsoft.com/office/officeart/2005/8/layout/matrix1"/>
    <dgm:cxn modelId="{70C35E52-894E-4DB5-9A79-FC3A188F5EF4}" type="presOf" srcId="{5950D223-D643-473A-9BA6-AF5392FA2FA0}" destId="{58FD8AD4-05D0-4B32-BFBF-BA7696DCD664}" srcOrd="1" destOrd="0" presId="urn:microsoft.com/office/officeart/2005/8/layout/matrix1"/>
    <dgm:cxn modelId="{9A5282D9-3632-4307-B277-76AE4E9C6F08}" type="presOf" srcId="{C7E00691-A1BA-4025-9FC2-B05668C95BD2}" destId="{AF043809-F1E2-4D86-B823-7ADCA17D7321}" srcOrd="0" destOrd="0" presId="urn:microsoft.com/office/officeart/2005/8/layout/matrix1"/>
    <dgm:cxn modelId="{71470F2D-A5D9-44AB-8C8B-6F9A92C4D3C5}" type="presParOf" srcId="{633CC37D-E160-4937-BEBC-31F47556C309}" destId="{7BBCFE58-2AB6-4600-92C6-F10DFA15D48A}" srcOrd="0" destOrd="0" presId="urn:microsoft.com/office/officeart/2005/8/layout/matrix1"/>
    <dgm:cxn modelId="{6362FA29-95DB-4796-9B6B-CE1BAF0ECB72}" type="presParOf" srcId="{7BBCFE58-2AB6-4600-92C6-F10DFA15D48A}" destId="{8C01575B-F53E-46D6-8A2D-4C8ED8187442}" srcOrd="0" destOrd="0" presId="urn:microsoft.com/office/officeart/2005/8/layout/matrix1"/>
    <dgm:cxn modelId="{B97B9CD0-4715-47B8-B2BB-D91EFE5CB717}" type="presParOf" srcId="{7BBCFE58-2AB6-4600-92C6-F10DFA15D48A}" destId="{5F9E0A98-E285-451B-ACE4-DD51C58A92E9}" srcOrd="1" destOrd="0" presId="urn:microsoft.com/office/officeart/2005/8/layout/matrix1"/>
    <dgm:cxn modelId="{2BBC5676-C38B-4631-AC40-9B74935B7593}" type="presParOf" srcId="{7BBCFE58-2AB6-4600-92C6-F10DFA15D48A}" destId="{44FD4D16-2C81-4DE3-AF64-398483A7CA46}" srcOrd="2" destOrd="0" presId="urn:microsoft.com/office/officeart/2005/8/layout/matrix1"/>
    <dgm:cxn modelId="{F30944A8-2FB3-4358-979B-DE5158BE39AF}" type="presParOf" srcId="{7BBCFE58-2AB6-4600-92C6-F10DFA15D48A}" destId="{58FD8AD4-05D0-4B32-BFBF-BA7696DCD664}" srcOrd="3" destOrd="0" presId="urn:microsoft.com/office/officeart/2005/8/layout/matrix1"/>
    <dgm:cxn modelId="{06F097C9-5E27-48E7-8185-5ACCB1A8576D}" type="presParOf" srcId="{7BBCFE58-2AB6-4600-92C6-F10DFA15D48A}" destId="{AF01D6CA-797C-495D-AA77-1F662C424FA3}" srcOrd="4" destOrd="0" presId="urn:microsoft.com/office/officeart/2005/8/layout/matrix1"/>
    <dgm:cxn modelId="{89DD5E80-90D9-4A0F-BA74-7ECF5946837E}" type="presParOf" srcId="{7BBCFE58-2AB6-4600-92C6-F10DFA15D48A}" destId="{59C16409-CBC2-4BEF-B60D-A6949ACD3D3E}" srcOrd="5" destOrd="0" presId="urn:microsoft.com/office/officeart/2005/8/layout/matrix1"/>
    <dgm:cxn modelId="{6E92D5BB-1ED3-4189-A9FA-72230D3C7BBF}" type="presParOf" srcId="{7BBCFE58-2AB6-4600-92C6-F10DFA15D48A}" destId="{AF043809-F1E2-4D86-B823-7ADCA17D7321}" srcOrd="6" destOrd="0" presId="urn:microsoft.com/office/officeart/2005/8/layout/matrix1"/>
    <dgm:cxn modelId="{8FCEAF34-CAAA-4CF7-AB2A-AEF7EA5DADA2}" type="presParOf" srcId="{7BBCFE58-2AB6-4600-92C6-F10DFA15D48A}" destId="{E077B5A2-F558-40FE-B54A-0D51CDA05C19}" srcOrd="7" destOrd="0" presId="urn:microsoft.com/office/officeart/2005/8/layout/matrix1"/>
    <dgm:cxn modelId="{E9C20E18-E2C1-41D2-8ABF-B1D38E030035}" type="presParOf" srcId="{633CC37D-E160-4937-BEBC-31F47556C309}" destId="{8A3AC64E-218A-4354-8BB3-0F749F3598C9}" srcOrd="1" destOrd="0" presId="urn:microsoft.com/office/officeart/2005/8/layout/matrix1"/>
  </dgm:cxnLst>
  <dgm:bg>
    <a:effectLst>
      <a:outerShdw blurRad="50800" dist="50800" dir="5400000" algn="ctr" rotWithShape="0">
        <a:schemeClr val="bg1"/>
      </a:outerShdw>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01575B-F53E-46D6-8A2D-4C8ED8187442}">
      <dsp:nvSpPr>
        <dsp:cNvPr id="0" name=""/>
        <dsp:cNvSpPr/>
      </dsp:nvSpPr>
      <dsp:spPr>
        <a:xfrm rot="16200000">
          <a:off x="214479" y="-214479"/>
          <a:ext cx="1396991" cy="1825950"/>
        </a:xfrm>
        <a:prstGeom prst="round1Rect">
          <a:avLst/>
        </a:prstGeom>
        <a:solidFill>
          <a:schemeClr val="accent1">
            <a:lumMod val="75000"/>
          </a:schemeClr>
        </a:solidFill>
        <a:ln w="19050" cap="flat" cmpd="sng" algn="ctr">
          <a:solidFill>
            <a:sysClr val="window" lastClr="FFFFFF">
              <a:hueOff val="0"/>
              <a:satOff val="0"/>
              <a:lum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274320" numCol="1" spcCol="1270" anchor="ctr" anchorCtr="0">
          <a:noAutofit/>
        </a:bodyPr>
        <a:lstStyle/>
        <a:p>
          <a:pPr lvl="0" algn="ctr" defTabSz="933450">
            <a:lnSpc>
              <a:spcPct val="90000"/>
            </a:lnSpc>
            <a:spcBef>
              <a:spcPct val="0"/>
            </a:spcBef>
            <a:spcAft>
              <a:spcPct val="35000"/>
            </a:spcAft>
          </a:pPr>
          <a:endParaRPr lang="en-US" sz="1400" kern="1200" dirty="0" smtClean="0">
            <a:solidFill>
              <a:sysClr val="window" lastClr="FFFFFF"/>
            </a:solidFill>
            <a:latin typeface="Tw Cen MT"/>
            <a:ea typeface="+mn-ea"/>
            <a:cs typeface="+mn-cs"/>
          </a:endParaRPr>
        </a:p>
        <a:p>
          <a:pPr marL="0" marR="0" lvl="0" indent="0" algn="ctr" defTabSz="914400" eaLnBrk="1" fontAlgn="auto" latinLnBrk="0" hangingPunct="1">
            <a:lnSpc>
              <a:spcPct val="100000"/>
            </a:lnSpc>
            <a:spcBef>
              <a:spcPct val="0"/>
            </a:spcBef>
            <a:spcAft>
              <a:spcPts val="0"/>
            </a:spcAft>
            <a:buClrTx/>
            <a:buSzTx/>
            <a:buFontTx/>
            <a:buNone/>
            <a:tabLst/>
            <a:defRPr/>
          </a:pPr>
          <a:endParaRPr lang="en-US" sz="1400" kern="1200" dirty="0" smtClean="0">
            <a:solidFill>
              <a:sysClr val="window" lastClr="FFFFFF"/>
            </a:solidFill>
            <a:latin typeface="Tw Cen MT"/>
            <a:ea typeface="+mn-ea"/>
            <a:cs typeface="+mn-cs"/>
          </a:endParaRPr>
        </a:p>
        <a:p>
          <a:pPr marL="0" marR="0" lvl="0" indent="0" algn="ctr" defTabSz="914400" eaLnBrk="1" fontAlgn="auto" latinLnBrk="0" hangingPunct="1">
            <a:lnSpc>
              <a:spcPct val="100000"/>
            </a:lnSpc>
            <a:spcBef>
              <a:spcPct val="0"/>
            </a:spcBef>
            <a:spcAft>
              <a:spcPts val="0"/>
            </a:spcAft>
            <a:buClrTx/>
            <a:buSzTx/>
            <a:buFontTx/>
            <a:buNone/>
            <a:tabLst/>
            <a:defRPr/>
          </a:pPr>
          <a:r>
            <a:rPr lang="en-US" sz="2000" b="1" kern="1200" dirty="0" smtClean="0">
              <a:solidFill>
                <a:sysClr val="window" lastClr="FFFFFF"/>
              </a:solidFill>
              <a:latin typeface="Tw Cen MT"/>
              <a:ea typeface="+mn-ea"/>
              <a:cs typeface="+mn-cs"/>
            </a:rPr>
            <a:t>Environment</a:t>
          </a:r>
        </a:p>
        <a:p>
          <a:pPr lvl="0" algn="ctr" defTabSz="933450">
            <a:lnSpc>
              <a:spcPct val="90000"/>
            </a:lnSpc>
            <a:spcBef>
              <a:spcPct val="0"/>
            </a:spcBef>
            <a:spcAft>
              <a:spcPct val="35000"/>
            </a:spcAft>
          </a:pPr>
          <a:endParaRPr lang="en-US" sz="1400" kern="1200" dirty="0">
            <a:solidFill>
              <a:sysClr val="window" lastClr="FFFFFF"/>
            </a:solidFill>
            <a:latin typeface="Tw Cen MT"/>
            <a:ea typeface="+mn-ea"/>
            <a:cs typeface="+mn-cs"/>
          </a:endParaRPr>
        </a:p>
      </dsp:txBody>
      <dsp:txXfrm rot="5400000">
        <a:off x="0" y="0"/>
        <a:ext cx="1825950" cy="1047743"/>
      </dsp:txXfrm>
    </dsp:sp>
    <dsp:sp modelId="{44FD4D16-2C81-4DE3-AF64-398483A7CA46}">
      <dsp:nvSpPr>
        <dsp:cNvPr id="0" name=""/>
        <dsp:cNvSpPr/>
      </dsp:nvSpPr>
      <dsp:spPr>
        <a:xfrm>
          <a:off x="1825950" y="0"/>
          <a:ext cx="1825950" cy="1396991"/>
        </a:xfrm>
        <a:prstGeom prst="round1Rect">
          <a:avLst/>
        </a:prstGeom>
        <a:solidFill>
          <a:schemeClr val="accent5">
            <a:lumMod val="60000"/>
            <a:lumOff val="40000"/>
          </a:schemeClr>
        </a:solidFill>
        <a:ln w="1905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274320" numCol="1" spcCol="1270" anchor="ctr" anchorCtr="0">
          <a:noAutofit/>
        </a:bodyPr>
        <a:lstStyle/>
        <a:p>
          <a:pPr lvl="0" algn="ctr" defTabSz="844550">
            <a:lnSpc>
              <a:spcPct val="90000"/>
            </a:lnSpc>
            <a:spcBef>
              <a:spcPct val="0"/>
            </a:spcBef>
            <a:spcAft>
              <a:spcPct val="35000"/>
            </a:spcAft>
          </a:pPr>
          <a:endParaRPr lang="en-US" sz="1900" kern="1200" dirty="0" smtClean="0">
            <a:solidFill>
              <a:sysClr val="window" lastClr="FFFFFF"/>
            </a:solidFill>
            <a:latin typeface="Tw Cen MT"/>
            <a:ea typeface="+mn-ea"/>
            <a:cs typeface="+mn-cs"/>
          </a:endParaRPr>
        </a:p>
        <a:p>
          <a:pPr lvl="0" algn="ctr" defTabSz="844550">
            <a:lnSpc>
              <a:spcPct val="90000"/>
            </a:lnSpc>
            <a:spcBef>
              <a:spcPct val="0"/>
            </a:spcBef>
            <a:spcAft>
              <a:spcPct val="35000"/>
            </a:spcAft>
          </a:pPr>
          <a:r>
            <a:rPr lang="en-US" sz="1900" b="1" kern="1200" dirty="0" smtClean="0">
              <a:solidFill>
                <a:sysClr val="window" lastClr="FFFFFF"/>
              </a:solidFill>
              <a:latin typeface="Tw Cen MT"/>
              <a:ea typeface="+mn-ea"/>
              <a:cs typeface="+mn-cs"/>
            </a:rPr>
            <a:t>Policy</a:t>
          </a:r>
        </a:p>
      </dsp:txBody>
      <dsp:txXfrm>
        <a:off x="1825950" y="0"/>
        <a:ext cx="1825950" cy="1047743"/>
      </dsp:txXfrm>
    </dsp:sp>
    <dsp:sp modelId="{AF01D6CA-797C-495D-AA77-1F662C424FA3}">
      <dsp:nvSpPr>
        <dsp:cNvPr id="0" name=""/>
        <dsp:cNvSpPr/>
      </dsp:nvSpPr>
      <dsp:spPr>
        <a:xfrm rot="10800000">
          <a:off x="3578" y="1393401"/>
          <a:ext cx="1825950" cy="1396991"/>
        </a:xfrm>
        <a:prstGeom prst="round1Rect">
          <a:avLst/>
        </a:prstGeom>
        <a:solidFill>
          <a:schemeClr val="accent3">
            <a:lumMod val="75000"/>
          </a:schemeClr>
        </a:solidFill>
        <a:ln w="1905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274320" rIns="135128" bIns="135128" numCol="1" spcCol="1270" anchor="ctr" anchorCtr="0">
          <a:noAutofit/>
        </a:bodyPr>
        <a:lstStyle/>
        <a:p>
          <a:pPr lvl="0" algn="ctr" defTabSz="844550">
            <a:lnSpc>
              <a:spcPct val="90000"/>
            </a:lnSpc>
            <a:spcBef>
              <a:spcPct val="0"/>
            </a:spcBef>
            <a:spcAft>
              <a:spcPct val="35000"/>
            </a:spcAft>
          </a:pPr>
          <a:r>
            <a:rPr lang="en-US" sz="1900" b="1" kern="1200" dirty="0" smtClean="0">
              <a:solidFill>
                <a:sysClr val="window" lastClr="FFFFFF"/>
              </a:solidFill>
              <a:latin typeface="Tw Cen MT"/>
              <a:ea typeface="+mn-ea"/>
              <a:cs typeface="+mn-cs"/>
            </a:rPr>
            <a:t>System</a:t>
          </a:r>
          <a:endParaRPr lang="en-US" sz="1900" b="1" kern="1200" dirty="0">
            <a:solidFill>
              <a:sysClr val="window" lastClr="FFFFFF"/>
            </a:solidFill>
            <a:latin typeface="Tw Cen MT"/>
            <a:ea typeface="+mn-ea"/>
            <a:cs typeface="+mn-cs"/>
          </a:endParaRPr>
        </a:p>
      </dsp:txBody>
      <dsp:txXfrm rot="10800000">
        <a:off x="3578" y="1742649"/>
        <a:ext cx="1825950" cy="1047743"/>
      </dsp:txXfrm>
    </dsp:sp>
    <dsp:sp modelId="{AF043809-F1E2-4D86-B823-7ADCA17D7321}">
      <dsp:nvSpPr>
        <dsp:cNvPr id="0" name=""/>
        <dsp:cNvSpPr/>
      </dsp:nvSpPr>
      <dsp:spPr>
        <a:xfrm rot="5400000">
          <a:off x="2040429" y="1182512"/>
          <a:ext cx="1396991" cy="1825950"/>
        </a:xfrm>
        <a:prstGeom prst="round1Rect">
          <a:avLst/>
        </a:prstGeom>
        <a:solidFill>
          <a:schemeClr val="accent2">
            <a:lumMod val="75000"/>
          </a:schemeClr>
        </a:solidFill>
        <a:ln w="1905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274320" rIns="135128" bIns="135128" numCol="1" spcCol="1270" anchor="ctr" anchorCtr="0">
          <a:noAutofit/>
        </a:bodyPr>
        <a:lstStyle/>
        <a:p>
          <a:pPr lvl="0" algn="ctr" defTabSz="844550">
            <a:lnSpc>
              <a:spcPct val="90000"/>
            </a:lnSpc>
            <a:spcBef>
              <a:spcPct val="0"/>
            </a:spcBef>
            <a:spcAft>
              <a:spcPct val="35000"/>
            </a:spcAft>
          </a:pPr>
          <a:r>
            <a:rPr lang="en-US" sz="1900" b="1" kern="1200" dirty="0" smtClean="0">
              <a:solidFill>
                <a:sysClr val="window" lastClr="FFFFFF"/>
              </a:solidFill>
              <a:latin typeface="Tw Cen MT"/>
              <a:ea typeface="+mn-ea"/>
              <a:cs typeface="+mn-cs"/>
            </a:rPr>
            <a:t>Social Support</a:t>
          </a:r>
          <a:endParaRPr lang="en-US" sz="1900" b="1" kern="1200" dirty="0">
            <a:solidFill>
              <a:sysClr val="window" lastClr="FFFFFF"/>
            </a:solidFill>
            <a:latin typeface="Tw Cen MT"/>
            <a:ea typeface="+mn-ea"/>
            <a:cs typeface="+mn-cs"/>
          </a:endParaRPr>
        </a:p>
      </dsp:txBody>
      <dsp:txXfrm rot="-5400000">
        <a:off x="1825950" y="1746239"/>
        <a:ext cx="1825950" cy="1047743"/>
      </dsp:txXfrm>
    </dsp:sp>
    <dsp:sp modelId="{8A3AC64E-218A-4354-8BB3-0F749F3598C9}">
      <dsp:nvSpPr>
        <dsp:cNvPr id="0" name=""/>
        <dsp:cNvSpPr/>
      </dsp:nvSpPr>
      <dsp:spPr>
        <a:xfrm>
          <a:off x="1128767" y="997850"/>
          <a:ext cx="1394364" cy="798282"/>
        </a:xfrm>
        <a:prstGeom prst="roundRect">
          <a:avLst/>
        </a:prstGeom>
        <a:solidFill>
          <a:srgbClr val="94C600">
            <a:tint val="60000"/>
            <a:hueOff val="0"/>
            <a:satOff val="0"/>
            <a:lumOff val="0"/>
            <a:alphaOff val="0"/>
          </a:srgbClr>
        </a:solidFill>
        <a:ln w="1905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b="1" kern="1200" dirty="0" smtClean="0">
              <a:solidFill>
                <a:srgbClr val="CAF278">
                  <a:lumMod val="10000"/>
                </a:srgbClr>
              </a:solidFill>
              <a:latin typeface="Tw Cen MT"/>
              <a:ea typeface="+mn-ea"/>
              <a:cs typeface="+mn-cs"/>
            </a:rPr>
            <a:t>Healthy eating</a:t>
          </a:r>
          <a:endParaRPr lang="en-US" sz="1900" b="1" kern="1200" dirty="0">
            <a:solidFill>
              <a:srgbClr val="CAF278">
                <a:lumMod val="10000"/>
              </a:srgbClr>
            </a:solidFill>
            <a:latin typeface="Tw Cen MT"/>
            <a:ea typeface="+mn-ea"/>
            <a:cs typeface="+mn-cs"/>
          </a:endParaRPr>
        </a:p>
      </dsp:txBody>
      <dsp:txXfrm>
        <a:off x="1167736" y="1036819"/>
        <a:ext cx="1316426" cy="720344"/>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latin typeface="NeueHaasGroteskText Std" panose="020B0504020202020204" pitchFamily="34" charset="0"/>
            </a:endParaRPr>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F2A04DE5-F1A9-4D45-BF54-BEFDBA739CA2}" type="datetimeFigureOut">
              <a:rPr lang="en-US" smtClean="0">
                <a:latin typeface="NeueHaasGroteskText Std" panose="020B0504020202020204" pitchFamily="34" charset="0"/>
              </a:rPr>
              <a:t>4/7/2021</a:t>
            </a:fld>
            <a:endParaRPr lang="en-US" dirty="0">
              <a:latin typeface="NeueHaasGroteskText Std" panose="020B0504020202020204" pitchFamily="34" charset="0"/>
            </a:endParaRPr>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latin typeface="NeueHaasGroteskText Std" panose="020B0504020202020204" pitchFamily="34" charset="0"/>
            </a:endParaRPr>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3886E1E-70B3-41D2-AD41-BEE4979EC759}" type="slidenum">
              <a:rPr lang="en-US" smtClean="0">
                <a:latin typeface="NeueHaasGroteskText Std" panose="020B0504020202020204" pitchFamily="34" charset="0"/>
              </a:rPr>
              <a:t>‹#›</a:t>
            </a:fld>
            <a:endParaRPr lang="en-US" dirty="0">
              <a:latin typeface="NeueHaasGroteskText Std" panose="020B0504020202020204" pitchFamily="34" charset="0"/>
            </a:endParaRPr>
          </a:p>
        </p:txBody>
      </p:sp>
    </p:spTree>
    <p:extLst>
      <p:ext uri="{BB962C8B-B14F-4D97-AF65-F5344CB8AC3E}">
        <p14:creationId xmlns:p14="http://schemas.microsoft.com/office/powerpoint/2010/main" val="55661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atin typeface="NeueHaasGroteskText Std" panose="020B0504020202020204" pitchFamily="34" charset="0"/>
              </a:defRPr>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atin typeface="NeueHaasGroteskText Std" panose="020B0504020202020204" pitchFamily="34" charset="0"/>
              </a:defRPr>
            </a:lvl1pPr>
          </a:lstStyle>
          <a:p>
            <a:fld id="{A50CD39D-89B0-4C68-805A-35C75A7C20C8}" type="datetimeFigureOut">
              <a:rPr lang="en-US" smtClean="0"/>
              <a:pPr/>
              <a:t>4/7/2021</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atin typeface="NeueHaasGroteskText Std" panose="020B0504020202020204" pitchFamily="34" charset="0"/>
              </a:defRPr>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atin typeface="NeueHaasGroteskText Std" panose="020B0504020202020204" pitchFamily="34" charset="0"/>
              </a:defRPr>
            </a:lvl1pPr>
          </a:lstStyle>
          <a:p>
            <a:fld id="{F9F08466-AEA7-4FC0-9459-6A32F61DA297}" type="slidenum">
              <a:rPr lang="en-US" smtClean="0"/>
              <a:pPr/>
              <a:t>‹#›</a:t>
            </a:fld>
            <a:endParaRPr lang="en-US" dirty="0"/>
          </a:p>
        </p:txBody>
      </p:sp>
    </p:spTree>
    <p:extLst>
      <p:ext uri="{BB962C8B-B14F-4D97-AF65-F5344CB8AC3E}">
        <p14:creationId xmlns:p14="http://schemas.microsoft.com/office/powerpoint/2010/main" val="32097866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NeueHaasGroteskText Std" panose="020B0504020202020204" pitchFamily="34" charset="0"/>
        <a:ea typeface="+mn-ea"/>
        <a:cs typeface="+mn-cs"/>
      </a:defRPr>
    </a:lvl1pPr>
    <a:lvl2pPr marL="457200" algn="l" defTabSz="914400" rtl="0" eaLnBrk="1" latinLnBrk="0" hangingPunct="1">
      <a:defRPr sz="1200" kern="1200">
        <a:solidFill>
          <a:schemeClr val="tx1"/>
        </a:solidFill>
        <a:latin typeface="NeueHaasGroteskText Std" panose="020B0504020202020204" pitchFamily="34" charset="0"/>
        <a:ea typeface="+mn-ea"/>
        <a:cs typeface="+mn-cs"/>
      </a:defRPr>
    </a:lvl2pPr>
    <a:lvl3pPr marL="914400" algn="l" defTabSz="914400" rtl="0" eaLnBrk="1" latinLnBrk="0" hangingPunct="1">
      <a:defRPr sz="1200" kern="1200">
        <a:solidFill>
          <a:schemeClr val="tx1"/>
        </a:solidFill>
        <a:latin typeface="NeueHaasGroteskText Std" panose="020B0504020202020204" pitchFamily="34" charset="0"/>
        <a:ea typeface="+mn-ea"/>
        <a:cs typeface="+mn-cs"/>
      </a:defRPr>
    </a:lvl3pPr>
    <a:lvl4pPr marL="1371600" algn="l" defTabSz="914400" rtl="0" eaLnBrk="1" latinLnBrk="0" hangingPunct="1">
      <a:defRPr sz="1200" kern="1200">
        <a:solidFill>
          <a:schemeClr val="tx1"/>
        </a:solidFill>
        <a:latin typeface="NeueHaasGroteskText Std" panose="020B0504020202020204" pitchFamily="34" charset="0"/>
        <a:ea typeface="+mn-ea"/>
        <a:cs typeface="+mn-cs"/>
      </a:defRPr>
    </a:lvl4pPr>
    <a:lvl5pPr marL="1828800" algn="l" defTabSz="914400" rtl="0" eaLnBrk="1" latinLnBrk="0" hangingPunct="1">
      <a:defRPr sz="1200" kern="1200">
        <a:solidFill>
          <a:schemeClr val="tx1"/>
        </a:solidFill>
        <a:latin typeface="NeueHaasGroteskText Std" panose="020B05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F08466-AEA7-4FC0-9459-6A32F61DA297}" type="slidenum">
              <a:rPr lang="en-US" smtClean="0"/>
              <a:pPr/>
              <a:t>1</a:t>
            </a:fld>
            <a:endParaRPr lang="en-US" dirty="0"/>
          </a:p>
        </p:txBody>
      </p:sp>
    </p:spTree>
    <p:extLst>
      <p:ext uri="{BB962C8B-B14F-4D97-AF65-F5344CB8AC3E}">
        <p14:creationId xmlns:p14="http://schemas.microsoft.com/office/powerpoint/2010/main" val="30707375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a:t>
            </a:r>
            <a:r>
              <a:rPr lang="en-US" baseline="0" dirty="0" smtClean="0"/>
              <a:t> good evaluation plan starts with a question or set of questions that will  help you guide HOW to evaluate your program. What does your leadership want to see in program evaluation? </a:t>
            </a:r>
          </a:p>
          <a:p>
            <a:endParaRPr lang="en-US" baseline="0" dirty="0" smtClean="0"/>
          </a:p>
          <a:p>
            <a:r>
              <a:rPr lang="en-US" baseline="0" dirty="0" smtClean="0"/>
              <a:t>Some senior leadership do not need to see a strong evaluation effort – they may view wellness as the “right thing to do”. And others want to see results. Ask your leadership why they want to do a wellness program, and that will lead you in the direction of the evaluation they want to see. </a:t>
            </a:r>
          </a:p>
          <a:p>
            <a:endParaRPr lang="en-US" baseline="0" dirty="0" smtClean="0"/>
          </a:p>
          <a:p>
            <a:r>
              <a:rPr lang="en-US" baseline="0" dirty="0" smtClean="0"/>
              <a:t>And what would you like to see to show the program is working? And what information do you want to share with employees to show them the results of the program? </a:t>
            </a:r>
          </a:p>
          <a:p>
            <a:endParaRPr lang="en-US" baseline="0" dirty="0" smtClean="0"/>
          </a:p>
          <a:p>
            <a:r>
              <a:rPr lang="en-US" baseline="0" dirty="0" smtClean="0"/>
              <a:t>All of these questions can be answered with several types of evaluation that we will discuss today.</a:t>
            </a:r>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2</a:t>
            </a:fld>
            <a:endParaRPr lang="en-US" dirty="0"/>
          </a:p>
        </p:txBody>
      </p:sp>
    </p:spTree>
    <p:extLst>
      <p:ext uri="{BB962C8B-B14F-4D97-AF65-F5344CB8AC3E}">
        <p14:creationId xmlns:p14="http://schemas.microsoft.com/office/powerpoint/2010/main" val="42470116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Once you know what your evaluation questions are, follow these</a:t>
            </a:r>
            <a:r>
              <a:rPr lang="en-US" baseline="0" dirty="0" smtClean="0"/>
              <a:t> steps of evaluation. Start with collecting data – what data do you have to help you answer your question? What information do you need to collect?</a:t>
            </a:r>
          </a:p>
          <a:p>
            <a:endParaRPr lang="en-US" baseline="0" dirty="0" smtClean="0"/>
          </a:p>
          <a:p>
            <a:r>
              <a:rPr lang="en-US" baseline="0" dirty="0" smtClean="0"/>
              <a:t>And then there’s data collection to determine what interventions are needed to start planning for your wellness program. </a:t>
            </a:r>
          </a:p>
          <a:p>
            <a:endParaRPr lang="en-US" baseline="0" dirty="0" smtClean="0"/>
          </a:p>
          <a:p>
            <a:r>
              <a:rPr lang="en-US" baseline="0" dirty="0" smtClean="0"/>
              <a:t>We recommend doing the CDC Health Scorecard, which gives you information about your organization and current wellness efforts and policies. It points you in the direction of where your organization can do better.</a:t>
            </a:r>
          </a:p>
          <a:p>
            <a:endParaRPr lang="en-US" baseline="0" dirty="0" smtClean="0"/>
          </a:p>
          <a:p>
            <a:r>
              <a:rPr lang="en-US" baseline="0" dirty="0" smtClean="0"/>
              <a:t>And you need data about your employees’ health and their interests. We will be talking about an employee interest survey in a bit. </a:t>
            </a:r>
          </a:p>
          <a:p>
            <a:endParaRPr lang="en-US" baseline="0" dirty="0" smtClean="0"/>
          </a:p>
          <a:p>
            <a:r>
              <a:rPr lang="en-US" baseline="0" dirty="0" smtClean="0"/>
              <a:t>These provide data to help you determine a goal and a plan for what topic areas to tackle in the coming year. From there, you choose an intervention and implement the plan. </a:t>
            </a:r>
          </a:p>
          <a:p>
            <a:endParaRPr lang="en-US" baseline="0" dirty="0" smtClean="0"/>
          </a:p>
          <a:p>
            <a:r>
              <a:rPr lang="en-US" baseline="0" dirty="0" smtClean="0"/>
              <a:t>Close the loop with evaluating your results at the end of the intervention, and then you start the process over again. </a:t>
            </a:r>
          </a:p>
          <a:p>
            <a:endParaRPr lang="en-US" baseline="0" dirty="0" smtClean="0"/>
          </a:p>
          <a:p>
            <a:r>
              <a:rPr lang="en-US" baseline="0" dirty="0" smtClean="0"/>
              <a:t>Now, let’s get into the details of evaluation to help you understand the finer points of this model.</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3</a:t>
            </a:fld>
            <a:endParaRPr lang="en-US" dirty="0"/>
          </a:p>
        </p:txBody>
      </p:sp>
    </p:spTree>
    <p:extLst>
      <p:ext uri="{BB962C8B-B14F-4D97-AF65-F5344CB8AC3E}">
        <p14:creationId xmlns:p14="http://schemas.microsoft.com/office/powerpoint/2010/main" val="26841591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a list of reasons</a:t>
            </a:r>
            <a:r>
              <a:rPr lang="en-US" baseline="0" dirty="0" smtClean="0"/>
              <a:t> why you evaluate interventions, individual programs, and your whole wellness program. </a:t>
            </a:r>
          </a:p>
          <a:p>
            <a:endParaRPr lang="en-US" baseline="0" dirty="0" smtClean="0"/>
          </a:p>
          <a:p>
            <a:r>
              <a:rPr lang="en-US" baseline="0" dirty="0" smtClean="0"/>
              <a:t>The bottom line is that it’s important to show that the interventions you and your wellness committee choose are really making your organization a healthier place to work.</a:t>
            </a:r>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4</a:t>
            </a:fld>
            <a:endParaRPr lang="en-US" dirty="0"/>
          </a:p>
        </p:txBody>
      </p:sp>
    </p:spTree>
    <p:extLst>
      <p:ext uri="{BB962C8B-B14F-4D97-AF65-F5344CB8AC3E}">
        <p14:creationId xmlns:p14="http://schemas.microsoft.com/office/powerpoint/2010/main" val="15122410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are all</a:t>
            </a:r>
            <a:r>
              <a:rPr lang="en-US" baseline="0" dirty="0" smtClean="0"/>
              <a:t> types of evaluation: We will go into more detail about each one in the coming slides.</a:t>
            </a:r>
          </a:p>
          <a:p>
            <a:endParaRPr lang="en-US" baseline="0" dirty="0" smtClean="0"/>
          </a:p>
          <a:p>
            <a:r>
              <a:rPr lang="en-US" baseline="0" dirty="0" smtClean="0"/>
              <a:t>The Work environment is best evaluated by the annual CDC Scorecard – it shows employers what their workplace is doing compared to best practices in the industry and other employers across the US. </a:t>
            </a:r>
          </a:p>
          <a:p>
            <a:endParaRPr lang="en-US" baseline="0" dirty="0" smtClean="0"/>
          </a:p>
          <a:p>
            <a:r>
              <a:rPr lang="en-US" baseline="0" dirty="0" smtClean="0"/>
              <a:t>The Needs and Interest survey is important for two reasons: you receive feedback from employees about their interests while learning what they want.</a:t>
            </a:r>
          </a:p>
          <a:p>
            <a:endParaRPr lang="en-US" baseline="0" dirty="0" smtClean="0"/>
          </a:p>
          <a:p>
            <a:endParaRPr lang="en-US" baseline="0" dirty="0" smtClean="0"/>
          </a:p>
          <a:p>
            <a:r>
              <a:rPr lang="en-US" baseline="0" dirty="0" smtClean="0"/>
              <a:t>Satisfaction Data doesn’t show behavior change BUT it does show the value of the program through participation, participant satisfaction and success stories. Telling an evaluation story through data alone does not have much impact. But if you have a success story to go with the data, people will remember the importance of that story and the program. </a:t>
            </a:r>
          </a:p>
          <a:p>
            <a:endParaRPr lang="en-US" baseline="0" dirty="0" smtClean="0"/>
          </a:p>
          <a:p>
            <a:r>
              <a:rPr lang="en-US" baseline="0" dirty="0" smtClean="0"/>
              <a:t>Your goal is to determine what types of evaluation you want to tell the story of your wellness program one year, two years and more down the line.</a:t>
            </a:r>
          </a:p>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5</a:t>
            </a:fld>
            <a:endParaRPr lang="en-US" dirty="0"/>
          </a:p>
        </p:txBody>
      </p:sp>
    </p:spTree>
    <p:extLst>
      <p:ext uri="{BB962C8B-B14F-4D97-AF65-F5344CB8AC3E}">
        <p14:creationId xmlns:p14="http://schemas.microsoft.com/office/powerpoint/2010/main" val="9444935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dig into your CDC</a:t>
            </a:r>
            <a:r>
              <a:rPr lang="en-US" baseline="0" dirty="0" smtClean="0"/>
              <a:t> scorecard results – hopefully you all have completed the scorecard at this time, and have results to view.</a:t>
            </a:r>
          </a:p>
          <a:p>
            <a:endParaRPr lang="en-US" baseline="0" dirty="0" smtClean="0"/>
          </a:p>
          <a:p>
            <a:r>
              <a:rPr lang="en-US" baseline="0" dirty="0" smtClean="0"/>
              <a:t>(read slide)</a:t>
            </a:r>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6</a:t>
            </a:fld>
            <a:endParaRPr lang="en-US" dirty="0"/>
          </a:p>
        </p:txBody>
      </p:sp>
    </p:spTree>
    <p:extLst>
      <p:ext uri="{BB962C8B-B14F-4D97-AF65-F5344CB8AC3E}">
        <p14:creationId xmlns:p14="http://schemas.microsoft.com/office/powerpoint/2010/main" val="16936649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some</a:t>
            </a:r>
            <a:r>
              <a:rPr lang="en-US" baseline="0" dirty="0" smtClean="0"/>
              <a:t> information about the employee survey we will ask you to have your employees complete.</a:t>
            </a:r>
          </a:p>
          <a:p>
            <a:endParaRPr lang="en-US" baseline="0" dirty="0" smtClean="0"/>
          </a:p>
          <a:p>
            <a:r>
              <a:rPr lang="en-US" baseline="0" dirty="0" smtClean="0"/>
              <a:t>You can determine the best timing for administering this. You may wait a bit to get your program name and logo and launch the survey. You may want to use this now as a way to introduce the concept of planning for a wellness program.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7</a:t>
            </a:fld>
            <a:endParaRPr lang="en-US" dirty="0"/>
          </a:p>
        </p:txBody>
      </p:sp>
    </p:spTree>
    <p:extLst>
      <p:ext uri="{BB962C8B-B14F-4D97-AF65-F5344CB8AC3E}">
        <p14:creationId xmlns:p14="http://schemas.microsoft.com/office/powerpoint/2010/main" val="784652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SHIP program is working to show</a:t>
            </a:r>
            <a:r>
              <a:rPr lang="en-US" baseline="0" dirty="0" smtClean="0"/>
              <a:t> changes in employees’ attitudes about their wellness program over time. The best way is to add questions to the employee survey and ask you all to include some required questions to ask each year. </a:t>
            </a:r>
          </a:p>
          <a:p>
            <a:endParaRPr lang="en-US" baseline="0" dirty="0" smtClean="0"/>
          </a:p>
          <a:p>
            <a:r>
              <a:rPr lang="en-US" baseline="0" dirty="0" smtClean="0"/>
              <a:t>You can add and subtract questions to the survey we provide, but we ask that you keep the questions from this slide and the next on the survey each year you do this. </a:t>
            </a:r>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8</a:t>
            </a:fld>
            <a:endParaRPr lang="en-US" dirty="0"/>
          </a:p>
        </p:txBody>
      </p:sp>
    </p:spTree>
    <p:extLst>
      <p:ext uri="{BB962C8B-B14F-4D97-AF65-F5344CB8AC3E}">
        <p14:creationId xmlns:p14="http://schemas.microsoft.com/office/powerpoint/2010/main" val="5733663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This is the category that ROI, “return on investment” is built upon. A health assessment is self-reported data about an employee’s health behaviors and their weight, food intake, the amount of activity they get, etc.  Biometric screening involves hiring a vendor to collect data like, height, weight, blood pressure, cholesterol levels, and even do exercise testing, in some cases. This is more expensive, and some employers choose to do it every other year.</a:t>
            </a:r>
          </a:p>
          <a:p>
            <a:endParaRPr lang="en-US" baseline="0" dirty="0" smtClean="0"/>
          </a:p>
          <a:p>
            <a:r>
              <a:rPr lang="en-US" baseline="0" dirty="0" smtClean="0"/>
              <a:t>Health care claims can show the results of employees’ health through claims for chronic disease, prescription usage, etc. HR staff well-versed in understanding health care claims reports can get more information and know what to look for. </a:t>
            </a:r>
          </a:p>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10</a:t>
            </a:fld>
            <a:endParaRPr lang="en-US" dirty="0"/>
          </a:p>
        </p:txBody>
      </p:sp>
    </p:spTree>
    <p:extLst>
      <p:ext uri="{BB962C8B-B14F-4D97-AF65-F5344CB8AC3E}">
        <p14:creationId xmlns:p14="http://schemas.microsoft.com/office/powerpoint/2010/main" val="24684700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NeueHaasGroteskText Std" panose="020B0504020202020204" pitchFamily="34" charset="0"/>
                <a:ea typeface="+mn-ea"/>
                <a:cs typeface="+mn-cs"/>
              </a:rPr>
              <a:t>At</a:t>
            </a:r>
            <a:r>
              <a:rPr lang="en-US" sz="1200" kern="1200" baseline="0" dirty="0" smtClean="0">
                <a:solidFill>
                  <a:schemeClr val="tx1"/>
                </a:solidFill>
                <a:effectLst/>
                <a:latin typeface="NeueHaasGroteskText Std" panose="020B0504020202020204" pitchFamily="34" charset="0"/>
                <a:ea typeface="+mn-ea"/>
                <a:cs typeface="+mn-cs"/>
              </a:rPr>
              <a:t> this point, you will have data and some ideas of direction for your program. It’s time to make some goals to create your plan.</a:t>
            </a:r>
            <a:endParaRPr lang="en-US" dirty="0" smtClean="0"/>
          </a:p>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11</a:t>
            </a:fld>
            <a:endParaRPr lang="en-US" dirty="0"/>
          </a:p>
        </p:txBody>
      </p:sp>
    </p:spTree>
    <p:extLst>
      <p:ext uri="{BB962C8B-B14F-4D97-AF65-F5344CB8AC3E}">
        <p14:creationId xmlns:p14="http://schemas.microsoft.com/office/powerpoint/2010/main" val="42631104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just refresh where we are</a:t>
            </a:r>
            <a:r>
              <a:rPr lang="en-US" baseline="0" dirty="0" smtClean="0"/>
              <a:t> with this model..</a:t>
            </a:r>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12</a:t>
            </a:fld>
            <a:endParaRPr lang="en-US" dirty="0"/>
          </a:p>
        </p:txBody>
      </p:sp>
    </p:spTree>
    <p:extLst>
      <p:ext uri="{BB962C8B-B14F-4D97-AF65-F5344CB8AC3E}">
        <p14:creationId xmlns:p14="http://schemas.microsoft.com/office/powerpoint/2010/main" val="24403076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u="none" strike="noStrike" kern="1200" dirty="0" smtClean="0">
                <a:solidFill>
                  <a:schemeClr val="tx1"/>
                </a:solidFill>
                <a:effectLst/>
                <a:latin typeface="+mn-lt"/>
                <a:ea typeface="+mn-ea"/>
                <a:cs typeface="+mn-cs"/>
              </a:rPr>
              <a:t>Does anyone already know what SMART</a:t>
            </a:r>
            <a:r>
              <a:rPr lang="en-US" sz="1200" b="0" u="none" strike="noStrike" kern="1200" baseline="0" dirty="0" smtClean="0">
                <a:solidFill>
                  <a:schemeClr val="tx1"/>
                </a:solidFill>
                <a:effectLst/>
                <a:latin typeface="+mn-lt"/>
                <a:ea typeface="+mn-ea"/>
                <a:cs typeface="+mn-cs"/>
              </a:rPr>
              <a:t> stands for in reference to creating goals? CLICK THROUGH</a:t>
            </a:r>
          </a:p>
          <a:p>
            <a:endParaRPr lang="en-US" sz="1200" b="1" u="none" strike="noStrike" kern="1200" dirty="0" smtClean="0">
              <a:solidFill>
                <a:schemeClr val="tx1"/>
              </a:solidFill>
              <a:effectLst/>
              <a:latin typeface="+mn-lt"/>
              <a:ea typeface="+mn-ea"/>
              <a:cs typeface="+mn-cs"/>
            </a:endParaRPr>
          </a:p>
          <a:p>
            <a:endParaRPr lang="en-US" sz="1200" b="1" u="none" strike="noStrike" kern="1200" dirty="0" smtClean="0">
              <a:solidFill>
                <a:schemeClr val="tx1"/>
              </a:solidFill>
              <a:effectLst/>
              <a:latin typeface="+mn-lt"/>
              <a:ea typeface="+mn-ea"/>
              <a:cs typeface="+mn-cs"/>
            </a:endParaRPr>
          </a:p>
          <a:p>
            <a:r>
              <a:rPr lang="en-US" sz="1000" b="1" i="1" u="none" strike="noStrike" kern="1200" dirty="0" smtClean="0">
                <a:solidFill>
                  <a:schemeClr val="tx1"/>
                </a:solidFill>
                <a:effectLst/>
                <a:latin typeface="+mn-lt"/>
                <a:ea typeface="+mn-ea"/>
                <a:cs typeface="+mn-cs"/>
              </a:rPr>
              <a:t>*</a:t>
            </a:r>
            <a:r>
              <a:rPr lang="en-US" sz="1000" i="1" kern="1200" dirty="0" smtClean="0">
                <a:solidFill>
                  <a:schemeClr val="tx1"/>
                </a:solidFill>
                <a:effectLst/>
                <a:latin typeface="+mn-lt"/>
                <a:ea typeface="+mn-ea"/>
                <a:cs typeface="+mn-cs"/>
              </a:rPr>
              <a:t>Retrieved and adapted April 2014 by Blue Cross Blue Shield, from https://www.lehigh.edu/~inhro/documents/SMART_GoalsHandout.pdf</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FC5A5FF-7C89-430D-BD50-9E72EF809C50}" type="slidenum">
              <a:rPr lang="en-US" smtClean="0"/>
              <a:t>13</a:t>
            </a:fld>
            <a:endParaRPr lang="en-US"/>
          </a:p>
        </p:txBody>
      </p:sp>
    </p:spTree>
    <p:extLst>
      <p:ext uri="{BB962C8B-B14F-4D97-AF65-F5344CB8AC3E}">
        <p14:creationId xmlns:p14="http://schemas.microsoft.com/office/powerpoint/2010/main" val="35284390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u="sng" kern="1200" dirty="0" smtClean="0">
                <a:solidFill>
                  <a:schemeClr val="tx1"/>
                </a:solidFill>
                <a:effectLst/>
                <a:latin typeface="+mn-lt"/>
                <a:ea typeface="+mn-ea"/>
                <a:cs typeface="+mn-cs"/>
              </a:rPr>
              <a:t>S</a:t>
            </a:r>
            <a:r>
              <a:rPr lang="en-US" sz="1200" b="1" kern="1200" dirty="0" smtClean="0">
                <a:solidFill>
                  <a:schemeClr val="tx1"/>
                </a:solidFill>
                <a:effectLst/>
                <a:latin typeface="+mn-lt"/>
                <a:ea typeface="+mn-ea"/>
                <a:cs typeface="+mn-cs"/>
              </a:rPr>
              <a:t>pecific: </a:t>
            </a:r>
            <a:r>
              <a:rPr lang="en-US" sz="1200" kern="1200" dirty="0" smtClean="0">
                <a:solidFill>
                  <a:schemeClr val="tx1"/>
                </a:solidFill>
                <a:effectLst/>
                <a:latin typeface="+mn-lt"/>
                <a:ea typeface="+mn-ea"/>
                <a:cs typeface="+mn-cs"/>
              </a:rPr>
              <a:t>Goal objectives should address the five </a:t>
            </a:r>
            <a:r>
              <a:rPr lang="en-US" sz="1200" kern="1200" dirty="0" err="1" smtClean="0">
                <a:solidFill>
                  <a:schemeClr val="tx1"/>
                </a:solidFill>
                <a:effectLst/>
                <a:latin typeface="+mn-lt"/>
                <a:ea typeface="+mn-ea"/>
                <a:cs typeface="+mn-cs"/>
              </a:rPr>
              <a:t>Ws</a:t>
            </a:r>
            <a:r>
              <a:rPr lang="en-US" sz="1200" kern="1200" dirty="0" smtClean="0">
                <a:solidFill>
                  <a:schemeClr val="tx1"/>
                </a:solidFill>
                <a:effectLst/>
                <a:latin typeface="+mn-lt"/>
                <a:ea typeface="+mn-ea"/>
                <a:cs typeface="+mn-cs"/>
              </a:rPr>
              <a:t>… who, what, when, where, and why. Make sure the goal specifies what needs to be done with a timeframe for completion. Use action verbs… create, design, develop, implement, produce, etc.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CLICK</a:t>
            </a:r>
            <a:br>
              <a:rPr lang="en-US" sz="1200" kern="1200" dirty="0" smtClean="0">
                <a:solidFill>
                  <a:schemeClr val="tx1"/>
                </a:solidFill>
                <a:effectLst/>
                <a:latin typeface="+mn-lt"/>
                <a:ea typeface="+mn-ea"/>
                <a:cs typeface="+mn-cs"/>
              </a:rPr>
            </a:b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Who,</a:t>
            </a:r>
            <a:r>
              <a:rPr lang="en-US" sz="1200" kern="1200" baseline="0" dirty="0" smtClean="0">
                <a:solidFill>
                  <a:schemeClr val="tx1"/>
                </a:solidFill>
                <a:effectLst/>
                <a:latin typeface="+mn-lt"/>
                <a:ea typeface="+mn-ea"/>
                <a:cs typeface="+mn-cs"/>
              </a:rPr>
              <a:t> What, Where, and When are all very specific in this example.</a:t>
            </a:r>
            <a:endParaRPr lang="en-US" dirty="0"/>
          </a:p>
        </p:txBody>
      </p:sp>
      <p:sp>
        <p:nvSpPr>
          <p:cNvPr id="4" name="Slide Number Placeholder 3"/>
          <p:cNvSpPr>
            <a:spLocks noGrp="1"/>
          </p:cNvSpPr>
          <p:nvPr>
            <p:ph type="sldNum" sz="quarter" idx="10"/>
          </p:nvPr>
        </p:nvSpPr>
        <p:spPr/>
        <p:txBody>
          <a:bodyPr/>
          <a:lstStyle/>
          <a:p>
            <a:fld id="{3FC5A5FF-7C89-430D-BD50-9E72EF809C50}" type="slidenum">
              <a:rPr lang="en-US" smtClean="0"/>
              <a:t>14</a:t>
            </a:fld>
            <a:endParaRPr lang="en-US"/>
          </a:p>
        </p:txBody>
      </p:sp>
    </p:spTree>
    <p:extLst>
      <p:ext uri="{BB962C8B-B14F-4D97-AF65-F5344CB8AC3E}">
        <p14:creationId xmlns:p14="http://schemas.microsoft.com/office/powerpoint/2010/main" val="27914131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u="sng" kern="1200" dirty="0" smtClean="0">
                <a:solidFill>
                  <a:schemeClr val="tx1"/>
                </a:solidFill>
                <a:effectLst/>
                <a:latin typeface="+mn-lt"/>
                <a:ea typeface="+mn-ea"/>
                <a:cs typeface="+mn-cs"/>
              </a:rPr>
              <a:t>M</a:t>
            </a:r>
            <a:r>
              <a:rPr lang="en-US" sz="1200" b="1" kern="1200" dirty="0" smtClean="0">
                <a:solidFill>
                  <a:schemeClr val="tx1"/>
                </a:solidFill>
                <a:effectLst/>
                <a:latin typeface="+mn-lt"/>
                <a:ea typeface="+mn-ea"/>
                <a:cs typeface="+mn-cs"/>
              </a:rPr>
              <a:t>easurable: </a:t>
            </a:r>
            <a:r>
              <a:rPr lang="en-US" sz="1200" kern="1200" dirty="0" smtClean="0">
                <a:solidFill>
                  <a:schemeClr val="tx1"/>
                </a:solidFill>
                <a:effectLst/>
                <a:latin typeface="+mn-lt"/>
                <a:ea typeface="+mn-ea"/>
                <a:cs typeface="+mn-cs"/>
              </a:rPr>
              <a:t>Goal objectives should include numeric or descriptive measures that define quantity, quality, cost, etc. How will we know when the goal has been successfully met? Focus on elements such as observable actions, quantity, quality, cycle time, efficiency, and/or flexibility to measure outcomes, not activities.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CLICK</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Also associated with this goal may be the</a:t>
            </a:r>
            <a:r>
              <a:rPr lang="en-US" sz="1200" kern="1200" baseline="0" dirty="0" smtClean="0">
                <a:solidFill>
                  <a:schemeClr val="tx1"/>
                </a:solidFill>
                <a:effectLst/>
                <a:latin typeface="+mn-lt"/>
                <a:ea typeface="+mn-ea"/>
                <a:cs typeface="+mn-cs"/>
              </a:rPr>
              <a:t> need for a measurement tool to determine healthy choices, but looking at this by itself, this example is measureable.</a:t>
            </a:r>
            <a:endParaRPr lang="en-US" dirty="0"/>
          </a:p>
        </p:txBody>
      </p:sp>
      <p:sp>
        <p:nvSpPr>
          <p:cNvPr id="4" name="Slide Number Placeholder 3"/>
          <p:cNvSpPr>
            <a:spLocks noGrp="1"/>
          </p:cNvSpPr>
          <p:nvPr>
            <p:ph type="sldNum" sz="quarter" idx="10"/>
          </p:nvPr>
        </p:nvSpPr>
        <p:spPr/>
        <p:txBody>
          <a:bodyPr/>
          <a:lstStyle/>
          <a:p>
            <a:fld id="{3FC5A5FF-7C89-430D-BD50-9E72EF809C50}" type="slidenum">
              <a:rPr lang="en-US" smtClean="0"/>
              <a:t>15</a:t>
            </a:fld>
            <a:endParaRPr lang="en-US"/>
          </a:p>
        </p:txBody>
      </p:sp>
    </p:spTree>
    <p:extLst>
      <p:ext uri="{BB962C8B-B14F-4D97-AF65-F5344CB8AC3E}">
        <p14:creationId xmlns:p14="http://schemas.microsoft.com/office/powerpoint/2010/main" val="8043469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u="sng" kern="1200" dirty="0" smtClean="0">
                <a:solidFill>
                  <a:schemeClr val="tx1"/>
                </a:solidFill>
                <a:effectLst/>
                <a:latin typeface="+mn-lt"/>
                <a:ea typeface="+mn-ea"/>
                <a:cs typeface="+mn-cs"/>
              </a:rPr>
              <a:t>A</a:t>
            </a:r>
            <a:r>
              <a:rPr lang="en-US" sz="1200" b="1" kern="1200" dirty="0" smtClean="0">
                <a:solidFill>
                  <a:schemeClr val="tx1"/>
                </a:solidFill>
                <a:effectLst/>
                <a:latin typeface="+mn-lt"/>
                <a:ea typeface="+mn-ea"/>
                <a:cs typeface="+mn-cs"/>
              </a:rPr>
              <a:t>chievable: </a:t>
            </a:r>
            <a:r>
              <a:rPr lang="en-US" sz="1200" kern="1200" dirty="0" smtClean="0">
                <a:solidFill>
                  <a:schemeClr val="tx1"/>
                </a:solidFill>
                <a:effectLst/>
                <a:latin typeface="+mn-lt"/>
                <a:ea typeface="+mn-ea"/>
                <a:cs typeface="+mn-cs"/>
              </a:rPr>
              <a:t>Goal objectives should be within the staff member’s control and influence; a goal may be a “stretch” but still feasible. Is the goal achievable with the available resources? Is the goal achievable within the timeframe originally outlined? Consider authority or control, influence, resources, and work environment support to meet the goal.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CLICK</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Maybe this organization receives a stipend for the wellness committee and are going to use some of the money specifically for the healthy snack station. It is achievable because they know it can happen.</a:t>
            </a:r>
            <a:endParaRPr lang="en-US" dirty="0"/>
          </a:p>
        </p:txBody>
      </p:sp>
      <p:sp>
        <p:nvSpPr>
          <p:cNvPr id="4" name="Slide Number Placeholder 3"/>
          <p:cNvSpPr>
            <a:spLocks noGrp="1"/>
          </p:cNvSpPr>
          <p:nvPr>
            <p:ph type="sldNum" sz="quarter" idx="10"/>
          </p:nvPr>
        </p:nvSpPr>
        <p:spPr/>
        <p:txBody>
          <a:bodyPr/>
          <a:lstStyle/>
          <a:p>
            <a:fld id="{3FC5A5FF-7C89-430D-BD50-9E72EF809C50}" type="slidenum">
              <a:rPr lang="en-US" smtClean="0"/>
              <a:t>16</a:t>
            </a:fld>
            <a:endParaRPr lang="en-US"/>
          </a:p>
        </p:txBody>
      </p:sp>
    </p:spTree>
    <p:extLst>
      <p:ext uri="{BB962C8B-B14F-4D97-AF65-F5344CB8AC3E}">
        <p14:creationId xmlns:p14="http://schemas.microsoft.com/office/powerpoint/2010/main" val="16379928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u="sng" kern="1200" dirty="0" smtClean="0">
                <a:solidFill>
                  <a:schemeClr val="tx1"/>
                </a:solidFill>
                <a:effectLst/>
                <a:latin typeface="+mn-lt"/>
                <a:ea typeface="+mn-ea"/>
                <a:cs typeface="+mn-cs"/>
              </a:rPr>
              <a:t>R</a:t>
            </a:r>
            <a:r>
              <a:rPr lang="en-US" sz="1200" b="1" kern="1200" dirty="0" smtClean="0">
                <a:solidFill>
                  <a:schemeClr val="tx1"/>
                </a:solidFill>
                <a:effectLst/>
                <a:latin typeface="+mn-lt"/>
                <a:ea typeface="+mn-ea"/>
                <a:cs typeface="+mn-cs"/>
              </a:rPr>
              <a:t>elevant: </a:t>
            </a:r>
            <a:r>
              <a:rPr lang="en-US" sz="1200" kern="1200" dirty="0" smtClean="0">
                <a:solidFill>
                  <a:schemeClr val="tx1"/>
                </a:solidFill>
                <a:effectLst/>
                <a:latin typeface="+mn-lt"/>
                <a:ea typeface="+mn-ea"/>
                <a:cs typeface="+mn-cs"/>
              </a:rPr>
              <a:t>Goals should be instrumental to the mission of the department (and ultimately, the institution). Why is the goal important? How will the goal help the department achieve its objectives? Develop goals that relate to the staff member’s key accountabilities or link with departmental goals that align with the institutional agenda.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CLICK</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If</a:t>
            </a:r>
            <a:r>
              <a:rPr lang="en-US" sz="1200" kern="1200" baseline="0" dirty="0" smtClean="0">
                <a:solidFill>
                  <a:schemeClr val="tx1"/>
                </a:solidFill>
                <a:effectLst/>
                <a:latin typeface="+mn-lt"/>
                <a:ea typeface="+mn-ea"/>
                <a:cs typeface="+mn-cs"/>
              </a:rPr>
              <a:t> the worksite is prioritizing nutrition as a strategy area, this would be a very relevant goal.</a:t>
            </a:r>
            <a:endParaRPr lang="en-US" dirty="0"/>
          </a:p>
        </p:txBody>
      </p:sp>
      <p:sp>
        <p:nvSpPr>
          <p:cNvPr id="4" name="Slide Number Placeholder 3"/>
          <p:cNvSpPr>
            <a:spLocks noGrp="1"/>
          </p:cNvSpPr>
          <p:nvPr>
            <p:ph type="sldNum" sz="quarter" idx="10"/>
          </p:nvPr>
        </p:nvSpPr>
        <p:spPr/>
        <p:txBody>
          <a:bodyPr/>
          <a:lstStyle/>
          <a:p>
            <a:fld id="{3FC5A5FF-7C89-430D-BD50-9E72EF809C50}" type="slidenum">
              <a:rPr lang="en-US" smtClean="0"/>
              <a:t>17</a:t>
            </a:fld>
            <a:endParaRPr lang="en-US"/>
          </a:p>
        </p:txBody>
      </p:sp>
    </p:spTree>
    <p:extLst>
      <p:ext uri="{BB962C8B-B14F-4D97-AF65-F5344CB8AC3E}">
        <p14:creationId xmlns:p14="http://schemas.microsoft.com/office/powerpoint/2010/main" val="40858634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u="sng" kern="1200" dirty="0" smtClean="0">
                <a:solidFill>
                  <a:schemeClr val="tx1"/>
                </a:solidFill>
                <a:effectLst/>
                <a:latin typeface="+mn-lt"/>
                <a:ea typeface="+mn-ea"/>
                <a:cs typeface="+mn-cs"/>
              </a:rPr>
              <a:t>T</a:t>
            </a:r>
            <a:r>
              <a:rPr lang="en-US" sz="1200" b="1" kern="1200" dirty="0" smtClean="0">
                <a:solidFill>
                  <a:schemeClr val="tx1"/>
                </a:solidFill>
                <a:effectLst/>
                <a:latin typeface="+mn-lt"/>
                <a:ea typeface="+mn-ea"/>
                <a:cs typeface="+mn-cs"/>
              </a:rPr>
              <a:t>ime-bound: </a:t>
            </a:r>
            <a:r>
              <a:rPr lang="en-US" sz="1200" kern="1200" dirty="0" smtClean="0">
                <a:solidFill>
                  <a:schemeClr val="tx1"/>
                </a:solidFill>
                <a:effectLst/>
                <a:latin typeface="+mn-lt"/>
                <a:ea typeface="+mn-ea"/>
                <a:cs typeface="+mn-cs"/>
              </a:rPr>
              <a:t>Goal objectives should identify a definite target date for completion and/or frequencies for specific action steps that are important for achieving the goal. How often should the staff member work on this assignment? By when should this goal be accomplished? Incorporate specific dates, calendar milestones, or timeframes that are relative to the achievement of another result (i.e., dependencies and linkages to other projects).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CLICK</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It</a:t>
            </a:r>
            <a:r>
              <a:rPr lang="en-US" sz="1200" kern="1200" baseline="0" dirty="0" smtClean="0">
                <a:solidFill>
                  <a:schemeClr val="tx1"/>
                </a:solidFill>
                <a:effectLst/>
                <a:latin typeface="+mn-lt"/>
                <a:ea typeface="+mn-ea"/>
                <a:cs typeface="+mn-cs"/>
              </a:rPr>
              <a:t> is important to have a timeline as part of your goal statement to keep your committee on track. One strategy many have multiple timelines for the different pieces – like first ‘creating a nursing mothers room by September 2017’ then ‘draft an agency lactation policy by January 2018’ then ‘pass lactation policy by March 2018’. It not only keeps you on track, but gives your senior leadership an idea of where you are headed and what to expect with particular strategies.</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Additional</a:t>
            </a:r>
            <a:r>
              <a:rPr lang="en-US" sz="1200" kern="1200" baseline="0" dirty="0" smtClean="0">
                <a:solidFill>
                  <a:schemeClr val="tx1"/>
                </a:solidFill>
                <a:effectLst/>
                <a:latin typeface="+mn-lt"/>
                <a:ea typeface="+mn-ea"/>
                <a:cs typeface="+mn-cs"/>
              </a:rPr>
              <a:t> sample SMART goal statements (compliments of Partnership 4 Health Collaborative) is one of your handouts – you can add to your handouts/resources tab. </a:t>
            </a:r>
            <a:endParaRPr lang="en-US" dirty="0"/>
          </a:p>
        </p:txBody>
      </p:sp>
      <p:sp>
        <p:nvSpPr>
          <p:cNvPr id="4" name="Slide Number Placeholder 3"/>
          <p:cNvSpPr>
            <a:spLocks noGrp="1"/>
          </p:cNvSpPr>
          <p:nvPr>
            <p:ph type="sldNum" sz="quarter" idx="10"/>
          </p:nvPr>
        </p:nvSpPr>
        <p:spPr/>
        <p:txBody>
          <a:bodyPr/>
          <a:lstStyle/>
          <a:p>
            <a:fld id="{3FC5A5FF-7C89-430D-BD50-9E72EF809C50}" type="slidenum">
              <a:rPr lang="en-US" smtClean="0"/>
              <a:t>18</a:t>
            </a:fld>
            <a:endParaRPr lang="en-US"/>
          </a:p>
        </p:txBody>
      </p:sp>
    </p:spTree>
    <p:extLst>
      <p:ext uri="{BB962C8B-B14F-4D97-AF65-F5344CB8AC3E}">
        <p14:creationId xmlns:p14="http://schemas.microsoft.com/office/powerpoint/2010/main" val="11273992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smtClean="0"/>
              <a:t>This</a:t>
            </a:r>
            <a:r>
              <a:rPr lang="en-US" baseline="0" dirty="0" smtClean="0"/>
              <a:t> goal is very “smart”</a:t>
            </a:r>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20</a:t>
            </a:fld>
            <a:endParaRPr lang="en-US" dirty="0"/>
          </a:p>
        </p:txBody>
      </p:sp>
    </p:spTree>
    <p:extLst>
      <p:ext uri="{BB962C8B-B14F-4D97-AF65-F5344CB8AC3E}">
        <p14:creationId xmlns:p14="http://schemas.microsoft.com/office/powerpoint/2010/main" val="38307771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defTabSz="931774">
              <a:defRPr/>
            </a:pPr>
            <a:r>
              <a:rPr lang="en-US" altLang="ja-JP" dirty="0" smtClean="0"/>
              <a:t>Does</a:t>
            </a:r>
            <a:r>
              <a:rPr lang="en-US" altLang="ja-JP" baseline="0" dirty="0" smtClean="0"/>
              <a:t> anyone remember this slide from the first meeting? Ultimately, we are creating a</a:t>
            </a:r>
            <a:r>
              <a:rPr lang="en-US" altLang="ja-JP" dirty="0" smtClean="0"/>
              <a:t> “culture of health” that will </a:t>
            </a:r>
            <a:r>
              <a:rPr lang="en-US" dirty="0" smtClean="0"/>
              <a:t>help employees eat better, be more active, quit/reduce tobacco use, support breastfeeding moms, improvement mental wellbeing and reduce stress. </a:t>
            </a:r>
            <a:r>
              <a:rPr lang="en-US" dirty="0"/>
              <a:t>Changes are most effective when all four elements are addressed – environment, policy, system, and social support.</a:t>
            </a:r>
            <a:endParaRPr lang="en-US" dirty="0" smtClean="0"/>
          </a:p>
          <a:p>
            <a:endParaRPr lang="en-US" dirty="0" smtClean="0"/>
          </a:p>
          <a:p>
            <a:r>
              <a:rPr lang="en-US" dirty="0" smtClean="0"/>
              <a:t>Keep these in mind as you put your action plan together. If you keep</a:t>
            </a:r>
            <a:r>
              <a:rPr lang="en-US" baseline="0" dirty="0" smtClean="0"/>
              <a:t> this in mind, you will  have the greatest success with your implementation!</a:t>
            </a:r>
            <a:endParaRPr lang="en-US" dirty="0"/>
          </a:p>
        </p:txBody>
      </p:sp>
      <p:sp>
        <p:nvSpPr>
          <p:cNvPr id="4" name="Slide Number Placeholder 3"/>
          <p:cNvSpPr>
            <a:spLocks noGrp="1"/>
          </p:cNvSpPr>
          <p:nvPr>
            <p:ph type="sldNum" sz="quarter" idx="10"/>
          </p:nvPr>
        </p:nvSpPr>
        <p:spPr/>
        <p:txBody>
          <a:bodyPr/>
          <a:lstStyle/>
          <a:p>
            <a:fld id="{3FC5A5FF-7C89-430D-BD50-9E72EF809C50}" type="slidenum">
              <a:rPr lang="en-US" smtClean="0"/>
              <a:t>22</a:t>
            </a:fld>
            <a:endParaRPr lang="en-US"/>
          </a:p>
        </p:txBody>
      </p:sp>
    </p:spTree>
    <p:extLst>
      <p:ext uri="{BB962C8B-B14F-4D97-AF65-F5344CB8AC3E}">
        <p14:creationId xmlns:p14="http://schemas.microsoft.com/office/powerpoint/2010/main" val="7378427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04DE7C-65D2-4C1F-BFF6-2FC5449BA8E1}" type="slidenum">
              <a:rPr lang="en-US" smtClean="0"/>
              <a:t>23</a:t>
            </a:fld>
            <a:endParaRPr lang="en-US"/>
          </a:p>
        </p:txBody>
      </p:sp>
    </p:spTree>
    <p:extLst>
      <p:ext uri="{BB962C8B-B14F-4D97-AF65-F5344CB8AC3E}">
        <p14:creationId xmlns:p14="http://schemas.microsoft.com/office/powerpoint/2010/main" val="20637039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Logo Onl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4"/>
            <a:ext cx="12192000" cy="1199223"/>
          </a:xfrm>
          <a:solidFill>
            <a:schemeClr val="accent2"/>
          </a:solidFill>
        </p:spPr>
        <p:txBody>
          <a:bodyPr wrap="square" lIns="182880" tIns="91440" rIns="182880" bIns="91440" spcCol="0" anchor="ctr">
            <a:normAutofit/>
          </a:bodyPr>
          <a:lstStyle>
            <a:lvl1pPr algn="ctr">
              <a:lnSpc>
                <a:spcPct val="90000"/>
              </a:lnSpc>
              <a:defRPr sz="3600" baseline="0">
                <a:solidFill>
                  <a:schemeClr val="tx1"/>
                </a:solidFill>
              </a:defRPr>
            </a:lvl1pPr>
          </a:lstStyle>
          <a:p>
            <a:r>
              <a:rPr lang="en-US" dirty="0"/>
              <a:t>Click to enter the slideshow title</a:t>
            </a:r>
          </a:p>
        </p:txBody>
      </p:sp>
      <p:sp>
        <p:nvSpPr>
          <p:cNvPr id="3" name="Rectangle 2"/>
          <p:cNvSpPr/>
          <p:nvPr userDrawn="1"/>
        </p:nvSpPr>
        <p:spPr>
          <a:xfrm>
            <a:off x="0" y="5387786"/>
            <a:ext cx="12192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2" name="Text Placeholder 10"/>
          <p:cNvSpPr>
            <a:spLocks noGrp="1"/>
          </p:cNvSpPr>
          <p:nvPr>
            <p:ph type="body" sz="quarter" idx="14" hasCustomPrompt="1"/>
          </p:nvPr>
        </p:nvSpPr>
        <p:spPr>
          <a:xfrm>
            <a:off x="2802467" y="5644884"/>
            <a:ext cx="6587067" cy="903062"/>
          </a:xfrm>
        </p:spPr>
        <p:txBody>
          <a:bodyPr>
            <a:normAutofit/>
          </a:bodyPr>
          <a:lstStyle>
            <a:lvl1pPr marL="0" indent="0" algn="ctr">
              <a:spcBef>
                <a:spcPts val="0"/>
              </a:spcBef>
              <a:spcAft>
                <a:spcPts val="1000"/>
              </a:spcAft>
              <a:buNone/>
              <a:defRPr sz="1800" baseline="0"/>
            </a:lvl1pPr>
          </a:lstStyle>
          <a:p>
            <a:r>
              <a:rPr lang="en-US" sz="1800" dirty="0" err="1"/>
              <a:t>Firstname</a:t>
            </a:r>
            <a:r>
              <a:rPr lang="en-US" sz="1800" dirty="0"/>
              <a:t> </a:t>
            </a:r>
            <a:r>
              <a:rPr lang="en-US" sz="1800" dirty="0" err="1"/>
              <a:t>Lastname</a:t>
            </a:r>
            <a:r>
              <a:rPr lang="en-US" sz="1800" dirty="0"/>
              <a:t> | Job Title</a:t>
            </a:r>
          </a:p>
          <a:p>
            <a:r>
              <a:rPr lang="en-US" sz="1800" dirty="0"/>
              <a:t>Date</a:t>
            </a:r>
            <a:endParaRPr lang="en-US" dirty="0"/>
          </a:p>
        </p:txBody>
      </p:sp>
      <p:sp>
        <p:nvSpPr>
          <p:cNvPr id="18" name="Date Placeholder 17"/>
          <p:cNvSpPr>
            <a:spLocks noGrp="1"/>
          </p:cNvSpPr>
          <p:nvPr>
            <p:ph type="dt" sz="half" idx="15"/>
          </p:nvPr>
        </p:nvSpPr>
        <p:spPr/>
        <p:txBody>
          <a:bodyPr/>
          <a:lstStyle/>
          <a:p>
            <a:fld id="{D7ED242C-24FB-43A0-BCB6-43756FC812F6}" type="datetime1">
              <a:rPr lang="en-US" smtClean="0"/>
              <a:t>4/7/2021</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9" name="Slide Number Placeholder 18"/>
          <p:cNvSpPr>
            <a:spLocks noGrp="1"/>
          </p:cNvSpPr>
          <p:nvPr>
            <p:ph type="sldNum" sz="quarter" idx="16"/>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6973892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Logo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4"/>
            <a:ext cx="12192000" cy="1199223"/>
          </a:xfrm>
          <a:solidFill>
            <a:schemeClr val="accent1"/>
          </a:solidFill>
        </p:spPr>
        <p:txBody>
          <a:bodyPr wrap="square" lIns="182880" tIns="91440" rIns="182880" bIns="91440" spcCol="0" anchor="ctr">
            <a:normAutofit/>
          </a:bodyPr>
          <a:lstStyle>
            <a:lvl1pPr algn="ctr">
              <a:lnSpc>
                <a:spcPct val="90000"/>
              </a:lnSpc>
              <a:defRPr sz="3600" baseline="0">
                <a:solidFill>
                  <a:schemeClr val="bg1"/>
                </a:solidFill>
              </a:defRPr>
            </a:lvl1pPr>
          </a:lstStyle>
          <a:p>
            <a:r>
              <a:rPr lang="en-US" dirty="0"/>
              <a:t>Click to enter the slideshow title</a:t>
            </a:r>
          </a:p>
        </p:txBody>
      </p:sp>
      <p:sp>
        <p:nvSpPr>
          <p:cNvPr id="3" name="Rectangle 2"/>
          <p:cNvSpPr/>
          <p:nvPr userDrawn="1"/>
        </p:nvSpPr>
        <p:spPr>
          <a:xfrm>
            <a:off x="0" y="5387786"/>
            <a:ext cx="12192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2" name="Text Placeholder 10"/>
          <p:cNvSpPr>
            <a:spLocks noGrp="1"/>
          </p:cNvSpPr>
          <p:nvPr>
            <p:ph type="body" sz="quarter" idx="14" hasCustomPrompt="1"/>
          </p:nvPr>
        </p:nvSpPr>
        <p:spPr>
          <a:xfrm>
            <a:off x="2802467" y="5644884"/>
            <a:ext cx="6587067" cy="903062"/>
          </a:xfrm>
        </p:spPr>
        <p:txBody>
          <a:bodyPr>
            <a:normAutofit/>
          </a:bodyPr>
          <a:lstStyle>
            <a:lvl1pPr marL="0" indent="0" algn="ctr">
              <a:spcBef>
                <a:spcPts val="0"/>
              </a:spcBef>
              <a:spcAft>
                <a:spcPts val="1000"/>
              </a:spcAft>
              <a:buNone/>
              <a:defRPr sz="1800" baseline="0"/>
            </a:lvl1pPr>
          </a:lstStyle>
          <a:p>
            <a:r>
              <a:rPr lang="en-US" sz="1800" dirty="0" err="1"/>
              <a:t>Firstname</a:t>
            </a:r>
            <a:r>
              <a:rPr lang="en-US" sz="1800" dirty="0"/>
              <a:t> </a:t>
            </a:r>
            <a:r>
              <a:rPr lang="en-US" sz="1800" dirty="0" err="1"/>
              <a:t>Lastname</a:t>
            </a:r>
            <a:r>
              <a:rPr lang="en-US" sz="1800" dirty="0"/>
              <a:t> | Job Title</a:t>
            </a:r>
          </a:p>
          <a:p>
            <a:r>
              <a:rPr lang="en-US" sz="1800" dirty="0"/>
              <a:t>Date</a:t>
            </a:r>
            <a:endParaRPr lang="en-US" dirty="0"/>
          </a:p>
        </p:txBody>
      </p:sp>
      <p:sp>
        <p:nvSpPr>
          <p:cNvPr id="18" name="Date Placeholder 17"/>
          <p:cNvSpPr>
            <a:spLocks noGrp="1"/>
          </p:cNvSpPr>
          <p:nvPr>
            <p:ph type="dt" sz="half" idx="15"/>
          </p:nvPr>
        </p:nvSpPr>
        <p:spPr/>
        <p:txBody>
          <a:bodyPr/>
          <a:lstStyle/>
          <a:p>
            <a:fld id="{D7ED242C-24FB-43A0-BCB6-43756FC812F6}" type="datetime1">
              <a:rPr lang="en-US" smtClean="0"/>
              <a:t>4/7/2021</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9" name="Slide Number Placeholder 18"/>
          <p:cNvSpPr>
            <a:spLocks noGrp="1"/>
          </p:cNvSpPr>
          <p:nvPr>
            <p:ph type="sldNum" sz="quarter" idx="16"/>
          </p:nvPr>
        </p:nvSpPr>
        <p:spPr/>
        <p:txBody>
          <a:bodyPr/>
          <a:lstStyle/>
          <a:p>
            <a:fld id="{48F63A3B-78C7-47BE-AE5E-E10140E04643}" type="slidenum">
              <a:rPr lang="en-US" smtClean="0"/>
              <a:pPr/>
              <a:t>‹#›</a:t>
            </a:fld>
            <a:endParaRPr lang="en-US" dirty="0"/>
          </a:p>
        </p:txBody>
      </p:sp>
      <p:pic>
        <p:nvPicPr>
          <p:cNvPr id="4" name="MN.IT Services Logo" descr="Minnesota Department of Health"/>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72377" y="1776213"/>
            <a:ext cx="5447246" cy="778956"/>
          </a:xfrm>
          <a:prstGeom prst="rect">
            <a:avLst/>
          </a:prstGeom>
        </p:spPr>
      </p:pic>
    </p:spTree>
    <p:extLst>
      <p:ext uri="{BB962C8B-B14F-4D97-AF65-F5344CB8AC3E}">
        <p14:creationId xmlns:p14="http://schemas.microsoft.com/office/powerpoint/2010/main" val="33681191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hoto)">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3477837"/>
            <a:ext cx="12192000" cy="1295182"/>
          </a:xfrm>
          <a:solidFill>
            <a:schemeClr val="accent1"/>
          </a:solidFill>
        </p:spPr>
        <p:txBody>
          <a:bodyPr wrap="square" lIns="182880" tIns="91440" rIns="182880" bIns="91440" anchor="ctr">
            <a:normAutofit/>
          </a:bodyPr>
          <a:lstStyle>
            <a:lvl1pPr algn="ctr">
              <a:defRPr sz="3600">
                <a:solidFill>
                  <a:schemeClr val="bg1"/>
                </a:solidFill>
              </a:defRPr>
            </a:lvl1pPr>
          </a:lstStyle>
          <a:p>
            <a:r>
              <a:rPr lang="en-US" dirty="0"/>
              <a:t>Click to enter the slideshow title</a:t>
            </a:r>
          </a:p>
        </p:txBody>
      </p:sp>
      <p:sp>
        <p:nvSpPr>
          <p:cNvPr id="3" name="Rectangle 2"/>
          <p:cNvSpPr/>
          <p:nvPr userDrawn="1"/>
        </p:nvSpPr>
        <p:spPr>
          <a:xfrm>
            <a:off x="0" y="4773019"/>
            <a:ext cx="12192000" cy="2084981"/>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2" name="Text Placeholder 10"/>
          <p:cNvSpPr>
            <a:spLocks noGrp="1"/>
          </p:cNvSpPr>
          <p:nvPr>
            <p:ph type="body" sz="quarter" idx="14" hasCustomPrompt="1"/>
          </p:nvPr>
        </p:nvSpPr>
        <p:spPr>
          <a:xfrm>
            <a:off x="2802467" y="5041204"/>
            <a:ext cx="6587067" cy="1097128"/>
          </a:xfrm>
        </p:spPr>
        <p:txBody>
          <a:bodyPr>
            <a:normAutofit/>
          </a:bodyPr>
          <a:lstStyle>
            <a:lvl1pPr marL="0" indent="0" algn="ctr">
              <a:spcBef>
                <a:spcPts val="0"/>
              </a:spcBef>
              <a:buNone/>
              <a:defRPr sz="1800" baseline="0"/>
            </a:lvl1pPr>
          </a:lstStyle>
          <a:p>
            <a:r>
              <a:rPr lang="en-US" sz="1800" dirty="0" err="1"/>
              <a:t>Firstname</a:t>
            </a:r>
            <a:r>
              <a:rPr lang="en-US" sz="1800" dirty="0"/>
              <a:t> </a:t>
            </a:r>
            <a:r>
              <a:rPr lang="en-US" sz="1800" dirty="0" err="1"/>
              <a:t>Lastname</a:t>
            </a:r>
            <a:r>
              <a:rPr lang="en-US" sz="1800" dirty="0"/>
              <a:t> | Job Title</a:t>
            </a:r>
          </a:p>
          <a:p>
            <a:r>
              <a:rPr lang="en-US" sz="1800" dirty="0"/>
              <a:t>Date</a:t>
            </a:r>
            <a:endParaRPr lang="en-US" dirty="0"/>
          </a:p>
        </p:txBody>
      </p:sp>
      <p:pic>
        <p:nvPicPr>
          <p:cNvPr id="4" name="MN.IT Services Logo" descr="Minnesota Department of Health"/>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38553" y="5964408"/>
            <a:ext cx="2968836" cy="424119"/>
          </a:xfrm>
          <a:prstGeom prst="rect">
            <a:avLst/>
          </a:prstGeom>
        </p:spPr>
      </p:pic>
      <p:sp>
        <p:nvSpPr>
          <p:cNvPr id="9" name="Footer Placeholder 4"/>
          <p:cNvSpPr>
            <a:spLocks noGrp="1"/>
          </p:cNvSpPr>
          <p:nvPr>
            <p:ph type="ftr" sz="quarter" idx="3"/>
          </p:nvPr>
        </p:nvSpPr>
        <p:spPr>
          <a:xfrm>
            <a:off x="6253560" y="6138332"/>
            <a:ext cx="5587647" cy="365125"/>
          </a:xfrm>
          <a:prstGeom prst="rect">
            <a:avLst/>
          </a:prstGeom>
        </p:spPr>
        <p:txBody>
          <a:bodyPr anchor="b"/>
          <a:lstStyle>
            <a:lvl1pPr algn="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Picture Placeholder 5"/>
          <p:cNvSpPr>
            <a:spLocks noGrp="1"/>
          </p:cNvSpPr>
          <p:nvPr>
            <p:ph type="pic" sz="quarter" idx="17"/>
          </p:nvPr>
        </p:nvSpPr>
        <p:spPr>
          <a:xfrm>
            <a:off x="0" y="0"/>
            <a:ext cx="12192000" cy="3380732"/>
          </a:xfrm>
        </p:spPr>
        <p:txBody>
          <a:bodyPr/>
          <a:lstStyle/>
          <a:p>
            <a:r>
              <a:rPr lang="en-US"/>
              <a:t>Click icon to add picture</a:t>
            </a:r>
            <a:endParaRPr lang="en-US" dirty="0"/>
          </a:p>
        </p:txBody>
      </p:sp>
    </p:spTree>
    <p:extLst>
      <p:ext uri="{BB962C8B-B14F-4D97-AF65-F5344CB8AC3E}">
        <p14:creationId xmlns:p14="http://schemas.microsoft.com/office/powerpoint/2010/main" val="17888243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bg>
      <p:bgPr>
        <a:solidFill>
          <a:srgbClr val="E8E8E8"/>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tx1"/>
              </a:solidFill>
            </a:endParaRPr>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Agenda</a:t>
            </a:r>
          </a:p>
        </p:txBody>
      </p:sp>
      <p:sp>
        <p:nvSpPr>
          <p:cNvPr id="12" name="Table Placeholder 9"/>
          <p:cNvSpPr>
            <a:spLocks noGrp="1"/>
          </p:cNvSpPr>
          <p:nvPr>
            <p:ph type="tbl" sz="quarter" idx="13"/>
          </p:nvPr>
        </p:nvSpPr>
        <p:spPr>
          <a:xfrm>
            <a:off x="838200" y="1335088"/>
            <a:ext cx="10515600" cy="4841875"/>
          </a:xfrm>
        </p:spPr>
        <p:txBody>
          <a:bodyPr/>
          <a:lstStyle/>
          <a:p>
            <a:r>
              <a:rPr lang="en-US"/>
              <a:t>Click icon to add table</a:t>
            </a:r>
          </a:p>
        </p:txBody>
      </p:sp>
      <p:sp>
        <p:nvSpPr>
          <p:cNvPr id="4" name="Date Placeholder 3"/>
          <p:cNvSpPr>
            <a:spLocks noGrp="1"/>
          </p:cNvSpPr>
          <p:nvPr>
            <p:ph type="dt" sz="half" idx="10"/>
          </p:nvPr>
        </p:nvSpPr>
        <p:spPr/>
        <p:txBody>
          <a:bodyPr/>
          <a:lstStyle/>
          <a:p>
            <a:fld id="{9A198C9B-0587-4A1E-9E03-E4C9FE222F08}" type="datetime1">
              <a:rPr lang="en-US" smtClean="0"/>
              <a:t>4/7/2021</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9" name="Rectangle 8"/>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679964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4"/>
            <a:ext cx="12192000" cy="1199223"/>
          </a:xfrm>
          <a:solidFill>
            <a:schemeClr val="accent1"/>
          </a:solidFill>
        </p:spPr>
        <p:txBody>
          <a:bodyPr anchor="ctr">
            <a:normAutofit/>
          </a:bodyPr>
          <a:lstStyle>
            <a:lvl1pPr algn="ctr">
              <a:defRPr sz="3600">
                <a:solidFill>
                  <a:schemeClr val="bg1"/>
                </a:solidFill>
              </a:defRPr>
            </a:lvl1pPr>
          </a:lstStyle>
          <a:p>
            <a:r>
              <a:rPr lang="en-US" dirty="0"/>
              <a:t>Click to edit section title</a:t>
            </a:r>
          </a:p>
        </p:txBody>
      </p:sp>
      <p:sp>
        <p:nvSpPr>
          <p:cNvPr id="3" name="Rectangle 2"/>
          <p:cNvSpPr/>
          <p:nvPr userDrawn="1"/>
        </p:nvSpPr>
        <p:spPr>
          <a:xfrm>
            <a:off x="0" y="5387786"/>
            <a:ext cx="12192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2" name="Text Placeholder 10"/>
          <p:cNvSpPr>
            <a:spLocks noGrp="1"/>
          </p:cNvSpPr>
          <p:nvPr>
            <p:ph type="body" sz="quarter" idx="14" hasCustomPrompt="1"/>
          </p:nvPr>
        </p:nvSpPr>
        <p:spPr>
          <a:xfrm>
            <a:off x="2802467" y="5644884"/>
            <a:ext cx="6587067" cy="440970"/>
          </a:xfrm>
        </p:spPr>
        <p:txBody>
          <a:bodyPr>
            <a:normAutofit/>
          </a:bodyPr>
          <a:lstStyle>
            <a:lvl1pPr marL="0" indent="0" algn="ctr">
              <a:buNone/>
              <a:defRPr sz="1800" baseline="0"/>
            </a:lvl1pPr>
          </a:lstStyle>
          <a:p>
            <a:r>
              <a:rPr lang="en-US" sz="1800" dirty="0" err="1"/>
              <a:t>Firstname</a:t>
            </a:r>
            <a:r>
              <a:rPr lang="en-US" sz="1800" dirty="0"/>
              <a:t> </a:t>
            </a:r>
            <a:r>
              <a:rPr lang="en-US" sz="1800" dirty="0" err="1"/>
              <a:t>Lastname</a:t>
            </a:r>
            <a:r>
              <a:rPr lang="en-US" sz="1800" dirty="0"/>
              <a:t> | Job Title</a:t>
            </a:r>
          </a:p>
        </p:txBody>
      </p:sp>
      <p:sp>
        <p:nvSpPr>
          <p:cNvPr id="11" name="Picture Placeholder 2"/>
          <p:cNvSpPr>
            <a:spLocks noGrp="1"/>
          </p:cNvSpPr>
          <p:nvPr>
            <p:ph type="pic" sz="quarter" idx="13" hasCustomPrompt="1"/>
          </p:nvPr>
        </p:nvSpPr>
        <p:spPr>
          <a:xfrm>
            <a:off x="0" y="1789113"/>
            <a:ext cx="12192000" cy="2298700"/>
          </a:xfrm>
        </p:spPr>
        <p:txBody>
          <a:bodyPr/>
          <a:lstStyle/>
          <a:p>
            <a:r>
              <a:rPr lang="en-US" dirty="0"/>
              <a:t>Click Icon to add picture</a:t>
            </a:r>
          </a:p>
        </p:txBody>
      </p:sp>
      <p:sp>
        <p:nvSpPr>
          <p:cNvPr id="18" name="Date Placeholder 17"/>
          <p:cNvSpPr>
            <a:spLocks noGrp="1"/>
          </p:cNvSpPr>
          <p:nvPr>
            <p:ph type="dt" sz="half" idx="15"/>
          </p:nvPr>
        </p:nvSpPr>
        <p:spPr/>
        <p:txBody>
          <a:bodyPr/>
          <a:lstStyle/>
          <a:p>
            <a:fld id="{A8CA1A9B-139F-4606-AD0A-F3253110DAE5}" type="datetime1">
              <a:rPr lang="en-US" smtClean="0"/>
              <a:t>4/7/2021</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9" name="Slide Number Placeholder 18"/>
          <p:cNvSpPr>
            <a:spLocks noGrp="1"/>
          </p:cNvSpPr>
          <p:nvPr>
            <p:ph type="sldNum" sz="quarter" idx="16"/>
          </p:nvPr>
        </p:nvSpPr>
        <p:spPr/>
        <p:txBody>
          <a:bodyPr/>
          <a:lstStyle/>
          <a:p>
            <a:fld id="{48F63A3B-78C7-47BE-AE5E-E10140E04643}" type="slidenum">
              <a:rPr lang="en-US" smtClean="0"/>
              <a:pPr/>
              <a:t>‹#›</a:t>
            </a:fld>
            <a:endParaRPr lang="en-US" dirty="0"/>
          </a:p>
        </p:txBody>
      </p:sp>
      <p:pic>
        <p:nvPicPr>
          <p:cNvPr id="14" name="MN.IT Services Logo" descr="Minnesota Department of Health"/>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3341" y="318901"/>
            <a:ext cx="2968836" cy="424119"/>
          </a:xfrm>
          <a:prstGeom prst="rect">
            <a:avLst/>
          </a:prstGeom>
        </p:spPr>
      </p:pic>
    </p:spTree>
    <p:extLst>
      <p:ext uri="{BB962C8B-B14F-4D97-AF65-F5344CB8AC3E}">
        <p14:creationId xmlns:p14="http://schemas.microsoft.com/office/powerpoint/2010/main" val="2082250229"/>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White)">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idx="1"/>
          </p:nvPr>
        </p:nvSpPr>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4D5D47-1752-4D84-8BFB-C2F71A34C932}" type="datetime1">
              <a:rPr lang="en-US" smtClean="0"/>
              <a:t>4/7/2021</a:t>
            </a:fld>
            <a:endParaRPr lang="en-US" dirty="0"/>
          </a:p>
        </p:txBody>
      </p:sp>
      <p:sp>
        <p:nvSpPr>
          <p:cNvPr id="1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8" name="Rectangle 7"/>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532499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Split White BG)">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sz="half" idx="1"/>
          </p:nvPr>
        </p:nvSpPr>
        <p:spPr>
          <a:xfrm>
            <a:off x="838200" y="1594624"/>
            <a:ext cx="5181600" cy="4582339"/>
          </a:xfrm>
          <a:solidFill>
            <a:schemeClr val="bg1"/>
          </a:solidFill>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594624"/>
            <a:ext cx="5181600" cy="4582339"/>
          </a:xfrm>
          <a:solidFill>
            <a:schemeClr val="bg1"/>
          </a:solidFill>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C198DD1-C477-482D-A126-3FBDD1778E48}" type="datetime1">
              <a:rPr lang="en-US" smtClean="0"/>
              <a:t>4/7/2021</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
        <p:nvSpPr>
          <p:cNvPr id="10" name="Rectangle 9"/>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2"/>
              </a:solidFill>
            </a:endParaRPr>
          </a:p>
        </p:txBody>
      </p:sp>
    </p:spTree>
    <p:extLst>
      <p:ext uri="{BB962C8B-B14F-4D97-AF65-F5344CB8AC3E}">
        <p14:creationId xmlns:p14="http://schemas.microsoft.com/office/powerpoint/2010/main" val="7166100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Boxed)">
    <p:bg>
      <p:bgPr>
        <a:solidFill>
          <a:srgbClr val="E8E8E8"/>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idx="1"/>
          </p:nvPr>
        </p:nvSpPr>
        <p:spPr>
          <a:xfrm>
            <a:off x="838200" y="1335281"/>
            <a:ext cx="10515600" cy="4841682"/>
          </a:xfrm>
          <a:solidFill>
            <a:schemeClr val="bg1"/>
          </a:solidFill>
        </p:spPr>
        <p:txBody>
          <a:bodyPr lIns="228600" tIns="548640" rIns="274320"/>
          <a:lstStyle>
            <a:lvl1pPr marL="342900" indent="-342900">
              <a:lnSpc>
                <a:spcPct val="100000"/>
              </a:lnSpc>
              <a:spcAft>
                <a:spcPts val="1000"/>
              </a:spcAft>
              <a:buClr>
                <a:schemeClr val="accent1"/>
              </a:buClr>
              <a:buFont typeface="Arial" panose="020B0604020202020204" pitchFamily="34" charset="0"/>
              <a:buChar char="•"/>
              <a:defRPr sz="2500"/>
            </a:lvl1pPr>
            <a:lvl2pPr marL="800100" indent="-342900">
              <a:lnSpc>
                <a:spcPct val="100000"/>
              </a:lnSpc>
              <a:spcAft>
                <a:spcPts val="1000"/>
              </a:spcAft>
              <a:buClr>
                <a:schemeClr val="accent1"/>
              </a:buClr>
              <a:buFont typeface="Arial" panose="020B0604020202020204" pitchFamily="34" charset="0"/>
              <a:buChar char="•"/>
              <a:defRPr sz="2100"/>
            </a:lvl2pPr>
            <a:lvl3pPr marL="1200150" indent="-285750">
              <a:lnSpc>
                <a:spcPct val="100000"/>
              </a:lnSpc>
              <a:spcAft>
                <a:spcPts val="1000"/>
              </a:spcAft>
              <a:buClr>
                <a:schemeClr val="accent1"/>
              </a:buClr>
              <a:buFont typeface="Arial" panose="020B0604020202020204" pitchFamily="34" charset="0"/>
              <a:buChar char="•"/>
              <a:defRPr sz="1700"/>
            </a:lvl3pPr>
            <a:lvl4pPr marL="1657350" indent="-285750">
              <a:lnSpc>
                <a:spcPct val="100000"/>
              </a:lnSpc>
              <a:spcAft>
                <a:spcPts val="1000"/>
              </a:spcAft>
              <a:buClr>
                <a:schemeClr val="accent1"/>
              </a:buClr>
              <a:buFont typeface="Arial" panose="020B0604020202020204" pitchFamily="34" charset="0"/>
              <a:buChar char="•"/>
              <a:defRPr sz="1700"/>
            </a:lvl4pPr>
            <a:lvl5pPr marL="2114550" indent="-285750">
              <a:lnSpc>
                <a:spcPct val="100000"/>
              </a:lnSpc>
              <a:spcAft>
                <a:spcPts val="1000"/>
              </a:spcAft>
              <a:buClr>
                <a:schemeClr val="accent1"/>
              </a:buClr>
              <a:buFont typeface="Arial" panose="020B0604020202020204" pitchFamily="34" charset="0"/>
              <a:buChar char="•"/>
              <a:defRPr sz="17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A198C9B-0587-4A1E-9E03-E4C9FE222F08}" type="datetime1">
              <a:rPr lang="en-US" smtClean="0"/>
              <a:t>4/7/2021</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9" name="Rectangle 8"/>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485841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Split Boxed)">
    <p:bg>
      <p:bgPr>
        <a:solidFill>
          <a:srgbClr val="E8E8E8"/>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sz="half" idx="1"/>
          </p:nvPr>
        </p:nvSpPr>
        <p:spPr>
          <a:xfrm>
            <a:off x="838200" y="1594624"/>
            <a:ext cx="5181600" cy="4582339"/>
          </a:xfrm>
          <a:solidFill>
            <a:schemeClr val="bg1"/>
          </a:solidFill>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594624"/>
            <a:ext cx="5181600" cy="4582339"/>
          </a:xfrm>
          <a:solidFill>
            <a:schemeClr val="bg1"/>
          </a:solidFill>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485A5BA-A5F9-4138-9E4B-FFD626F6437A}" type="datetime1">
              <a:rPr lang="en-US" smtClean="0"/>
              <a:t>4/7/2021</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553801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ck Overlay, Gray Title">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9" name="Picture Placeholder 12"/>
          <p:cNvSpPr>
            <a:spLocks noGrp="1"/>
          </p:cNvSpPr>
          <p:nvPr>
            <p:ph type="pic" sz="quarter" idx="13" hasCustomPrompt="1"/>
          </p:nvPr>
        </p:nvSpPr>
        <p:spPr>
          <a:xfrm>
            <a:off x="0" y="1219198"/>
            <a:ext cx="12192000" cy="5638802"/>
          </a:xfrm>
        </p:spPr>
        <p:txBody>
          <a:bodyPr/>
          <a:lstStyle/>
          <a:p>
            <a:r>
              <a:rPr lang="en-US" dirty="0"/>
              <a:t>Click Icon to add picture</a:t>
            </a:r>
          </a:p>
        </p:txBody>
      </p:sp>
      <p:sp>
        <p:nvSpPr>
          <p:cNvPr id="10" name="Content Placeholder 2"/>
          <p:cNvSpPr>
            <a:spLocks noGrp="1"/>
          </p:cNvSpPr>
          <p:nvPr>
            <p:ph idx="1"/>
          </p:nvPr>
        </p:nvSpPr>
        <p:spPr>
          <a:xfrm>
            <a:off x="0" y="2609242"/>
            <a:ext cx="5683624" cy="2858714"/>
          </a:xfrm>
          <a:solidFill>
            <a:schemeClr val="tx1">
              <a:alpha val="88000"/>
            </a:schemeClr>
          </a:solidFill>
        </p:spPr>
        <p:txBody>
          <a:bodyPr rIns="274320" anchor="ctr"/>
          <a:lstStyle>
            <a:lvl1pPr marL="685800" indent="-228600">
              <a:lnSpc>
                <a:spcPct val="100000"/>
              </a:lnSpc>
              <a:spcBef>
                <a:spcPts val="0"/>
              </a:spcBef>
              <a:buClr>
                <a:schemeClr val="accent2"/>
              </a:buClr>
              <a:defRPr sz="2500">
                <a:solidFill>
                  <a:schemeClr val="bg1"/>
                </a:solidFill>
              </a:defRPr>
            </a:lvl1pPr>
            <a:lvl2pPr marL="1143000" indent="-228600">
              <a:lnSpc>
                <a:spcPct val="100000"/>
              </a:lnSpc>
              <a:buClr>
                <a:schemeClr val="accent2"/>
              </a:buClr>
              <a:defRPr sz="2100">
                <a:solidFill>
                  <a:schemeClr val="bg1"/>
                </a:solidFill>
              </a:defRPr>
            </a:lvl2pPr>
            <a:lvl3pPr marL="1600200" indent="-228600">
              <a:lnSpc>
                <a:spcPct val="100000"/>
              </a:lnSpc>
              <a:buClr>
                <a:schemeClr val="accent2"/>
              </a:buClr>
              <a:defRPr sz="1700">
                <a:solidFill>
                  <a:schemeClr val="bg1"/>
                </a:solidFill>
              </a:defRPr>
            </a:lvl3pPr>
            <a:lvl4pPr marL="2057400" indent="-228600">
              <a:lnSpc>
                <a:spcPct val="100000"/>
              </a:lnSpc>
              <a:buClr>
                <a:schemeClr val="accent2"/>
              </a:buClr>
              <a:defRPr sz="1700">
                <a:solidFill>
                  <a:schemeClr val="bg1"/>
                </a:solidFill>
              </a:defRPr>
            </a:lvl4pPr>
            <a:lvl5pPr marL="2514600" indent="-228600">
              <a:lnSpc>
                <a:spcPct val="100000"/>
              </a:lnSpc>
              <a:buClr>
                <a:schemeClr val="accent2"/>
              </a:buClr>
              <a:defRPr sz="170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2E8677-C648-465D-82CD-E88587B4845D}" type="datetime1">
              <a:rPr lang="en-US" smtClean="0"/>
              <a:t>4/7/2021</a:t>
            </a:fld>
            <a:endParaRPr lang="en-US" dirty="0"/>
          </a:p>
        </p:txBody>
      </p:sp>
      <p:sp>
        <p:nvSpPr>
          <p:cNvPr id="13"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976233973"/>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ck Overlay, White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9" name="Picture Placeholder 12"/>
          <p:cNvSpPr>
            <a:spLocks noGrp="1"/>
          </p:cNvSpPr>
          <p:nvPr>
            <p:ph type="pic" sz="quarter" idx="13" hasCustomPrompt="1"/>
          </p:nvPr>
        </p:nvSpPr>
        <p:spPr>
          <a:xfrm>
            <a:off x="0" y="1219198"/>
            <a:ext cx="12192000" cy="5638802"/>
          </a:xfrm>
        </p:spPr>
        <p:txBody>
          <a:bodyPr/>
          <a:lstStyle>
            <a:lvl1pPr>
              <a:defRPr baseline="0"/>
            </a:lvl1pPr>
          </a:lstStyle>
          <a:p>
            <a:r>
              <a:rPr lang="en-US" dirty="0"/>
              <a:t>Click Icon to add picture</a:t>
            </a:r>
          </a:p>
        </p:txBody>
      </p:sp>
      <p:sp>
        <p:nvSpPr>
          <p:cNvPr id="10" name="Content Placeholder 2"/>
          <p:cNvSpPr>
            <a:spLocks noGrp="1"/>
          </p:cNvSpPr>
          <p:nvPr>
            <p:ph idx="1"/>
          </p:nvPr>
        </p:nvSpPr>
        <p:spPr>
          <a:xfrm>
            <a:off x="0" y="2609242"/>
            <a:ext cx="5683624" cy="2858714"/>
          </a:xfrm>
          <a:solidFill>
            <a:schemeClr val="tx1">
              <a:alpha val="88000"/>
            </a:schemeClr>
          </a:solidFill>
        </p:spPr>
        <p:txBody>
          <a:bodyPr rIns="274320" anchor="ctr"/>
          <a:lstStyle>
            <a:lvl1pPr marL="685800" indent="-228600">
              <a:lnSpc>
                <a:spcPct val="100000"/>
              </a:lnSpc>
              <a:spcBef>
                <a:spcPts val="0"/>
              </a:spcBef>
              <a:buClr>
                <a:schemeClr val="accent2"/>
              </a:buClr>
              <a:defRPr>
                <a:solidFill>
                  <a:schemeClr val="bg1"/>
                </a:solidFill>
              </a:defRPr>
            </a:lvl1pPr>
            <a:lvl2pPr marL="1143000" indent="-228600">
              <a:lnSpc>
                <a:spcPct val="100000"/>
              </a:lnSpc>
              <a:buClr>
                <a:schemeClr val="accent2"/>
              </a:buClr>
              <a:defRPr>
                <a:solidFill>
                  <a:schemeClr val="bg1"/>
                </a:solidFill>
              </a:defRPr>
            </a:lvl2pPr>
            <a:lvl3pPr marL="1600200" indent="-228600">
              <a:lnSpc>
                <a:spcPct val="100000"/>
              </a:lnSpc>
              <a:buClr>
                <a:schemeClr val="accent2"/>
              </a:buClr>
              <a:defRPr>
                <a:solidFill>
                  <a:schemeClr val="bg1"/>
                </a:solidFill>
              </a:defRPr>
            </a:lvl3pPr>
            <a:lvl4pPr marL="2057400" indent="-228600">
              <a:lnSpc>
                <a:spcPct val="100000"/>
              </a:lnSpc>
              <a:buClr>
                <a:schemeClr val="accent2"/>
              </a:buClr>
              <a:defRPr>
                <a:solidFill>
                  <a:schemeClr val="bg1"/>
                </a:solidFill>
              </a:defRPr>
            </a:lvl4pPr>
            <a:lvl5pPr marL="2514600" indent="-228600">
              <a:lnSpc>
                <a:spcPct val="100000"/>
              </a:lnSpc>
              <a:buClr>
                <a:schemeClr val="accent2"/>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0D07D7-46FB-4D7C-9C8F-0C340D091257}" type="datetime1">
              <a:rPr lang="en-US" smtClean="0"/>
              <a:t>4/7/2021</a:t>
            </a:fld>
            <a:endParaRPr lang="en-US" dirty="0"/>
          </a:p>
        </p:txBody>
      </p:sp>
      <p:sp>
        <p:nvSpPr>
          <p:cNvPr id="12"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24948801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Solid White)">
    <p:bg>
      <p:bgPr>
        <a:solidFill>
          <a:schemeClr val="bg1"/>
        </a:soli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5" name="Content Placeholder 4"/>
          <p:cNvSpPr>
            <a:spLocks noGrp="1"/>
          </p:cNvSpPr>
          <p:nvPr>
            <p:ph sz="quarter" idx="10"/>
          </p:nvPr>
        </p:nvSpPr>
        <p:spPr>
          <a:xfrm>
            <a:off x="838200" y="1366345"/>
            <a:ext cx="105156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4"/>
          <p:cNvSpPr>
            <a:spLocks noGrp="1"/>
          </p:cNvSpPr>
          <p:nvPr>
            <p:ph type="dt" sz="half" idx="11"/>
          </p:nvPr>
        </p:nvSpPr>
        <p:spPr>
          <a:xfrm>
            <a:off x="838200" y="6356350"/>
            <a:ext cx="1358590" cy="365125"/>
          </a:xfrm>
        </p:spPr>
        <p:txBody>
          <a:bodyPr/>
          <a:lstStyle/>
          <a:p>
            <a:fld id="{66C283A4-7960-4BFD-B3A5-A2CC5BB2A473}" type="datetime1">
              <a:rPr lang="en-US" smtClean="0"/>
              <a:t>4/7/2021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3597657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5" name="Content Placeholder 4"/>
          <p:cNvSpPr>
            <a:spLocks noGrp="1"/>
          </p:cNvSpPr>
          <p:nvPr>
            <p:ph sz="quarter" idx="10"/>
          </p:nvPr>
        </p:nvSpPr>
        <p:spPr>
          <a:xfrm>
            <a:off x="838200" y="1366345"/>
            <a:ext cx="105156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t>4/7/2021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7679810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5" name="Content Placeholder 4"/>
          <p:cNvSpPr>
            <a:spLocks noGrp="1"/>
          </p:cNvSpPr>
          <p:nvPr>
            <p:ph sz="quarter" idx="10"/>
          </p:nvPr>
        </p:nvSpPr>
        <p:spPr>
          <a:xfrm>
            <a:off x="838200" y="1366345"/>
            <a:ext cx="105156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t>4/7/2021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230257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Solid Lt Gray)">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5" name="Content Placeholder 4"/>
          <p:cNvSpPr>
            <a:spLocks noGrp="1"/>
          </p:cNvSpPr>
          <p:nvPr>
            <p:ph sz="quarter" idx="10"/>
          </p:nvPr>
        </p:nvSpPr>
        <p:spPr>
          <a:xfrm>
            <a:off x="838200" y="1366345"/>
            <a:ext cx="105156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3"/>
          <p:cNvSpPr>
            <a:spLocks noGrp="1"/>
          </p:cNvSpPr>
          <p:nvPr>
            <p:ph type="dt" sz="half" idx="2"/>
          </p:nvPr>
        </p:nvSpPr>
        <p:spPr>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4868D85E-9AAE-43DE-B77A-6CCC9C16CBEC}" type="datetime1">
              <a:rPr lang="en-US" smtClean="0"/>
              <a:t>4/7/2021</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0" name="Slide Number Placeholder 5"/>
          <p:cNvSpPr>
            <a:spLocks noGrp="1"/>
          </p:cNvSpPr>
          <p:nvPr>
            <p:ph type="sldNum" sz="quarter" idx="4"/>
          </p:nvPr>
        </p:nvSpPr>
        <p:spPr>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8248708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11" name="Content Placeholder 4"/>
          <p:cNvSpPr>
            <a:spLocks noGrp="1"/>
          </p:cNvSpPr>
          <p:nvPr>
            <p:ph sz="quarter" idx="10"/>
          </p:nvPr>
        </p:nvSpPr>
        <p:spPr>
          <a:xfrm>
            <a:off x="838200" y="1366345"/>
            <a:ext cx="6234953"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2"/>
          <p:cNvSpPr>
            <a:spLocks noGrp="1"/>
          </p:cNvSpPr>
          <p:nvPr>
            <p:ph type="pic" sz="quarter" idx="13"/>
          </p:nvPr>
        </p:nvSpPr>
        <p:spPr>
          <a:xfrm>
            <a:off x="7653566" y="1364826"/>
            <a:ext cx="4538434" cy="4538434"/>
          </a:xfrm>
        </p:spPr>
        <p:txBody>
          <a:bodyPr/>
          <a:lstStyle>
            <a:lvl1pPr>
              <a:buClr>
                <a:schemeClr val="accent2"/>
              </a:buClr>
              <a:defRPr>
                <a:solidFill>
                  <a:schemeClr val="bg1"/>
                </a:solidFill>
              </a:defRPr>
            </a:lvl1pPr>
          </a:lstStyle>
          <a:p>
            <a:r>
              <a:rPr lang="en-US"/>
              <a:t>Click icon to add picture</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t>4/7/2021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5389878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10" name="Content Placeholder 4"/>
          <p:cNvSpPr>
            <a:spLocks noGrp="1"/>
          </p:cNvSpPr>
          <p:nvPr>
            <p:ph sz="quarter" idx="10"/>
          </p:nvPr>
        </p:nvSpPr>
        <p:spPr>
          <a:xfrm>
            <a:off x="838200" y="1366345"/>
            <a:ext cx="6234953"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2"/>
          <p:cNvSpPr>
            <a:spLocks noGrp="1"/>
          </p:cNvSpPr>
          <p:nvPr>
            <p:ph type="pic" sz="quarter" idx="13"/>
          </p:nvPr>
        </p:nvSpPr>
        <p:spPr>
          <a:xfrm>
            <a:off x="7653566" y="1364826"/>
            <a:ext cx="4538434" cy="4538434"/>
          </a:xfrm>
        </p:spPr>
        <p:txBody>
          <a:bodyPr/>
          <a:lstStyle>
            <a:lvl1pPr>
              <a:buClr>
                <a:schemeClr val="accent2"/>
              </a:buClr>
              <a:defRPr>
                <a:solidFill>
                  <a:schemeClr val="bg1"/>
                </a:solidFill>
              </a:defRPr>
            </a:lvl1pPr>
          </a:lstStyle>
          <a:p>
            <a:r>
              <a:rPr lang="en-US"/>
              <a:t>Click icon to add picture</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t>4/7/2021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6945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and Content (Solid Lt Gray)">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7" name="Content Placeholder 4"/>
          <p:cNvSpPr>
            <a:spLocks noGrp="1"/>
          </p:cNvSpPr>
          <p:nvPr>
            <p:ph sz="quarter" idx="10"/>
          </p:nvPr>
        </p:nvSpPr>
        <p:spPr>
          <a:xfrm>
            <a:off x="838200" y="1366345"/>
            <a:ext cx="6234953" cy="4788393"/>
          </a:xfr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2"/>
          <p:cNvSpPr>
            <a:spLocks noGrp="1"/>
          </p:cNvSpPr>
          <p:nvPr>
            <p:ph type="pic" sz="quarter" idx="13"/>
          </p:nvPr>
        </p:nvSpPr>
        <p:spPr>
          <a:xfrm>
            <a:off x="7653566" y="1364826"/>
            <a:ext cx="4538434" cy="4538434"/>
          </a:xfrm>
        </p:spPr>
        <p:txBody>
          <a:bodyPr/>
          <a:lstStyle>
            <a:lvl1pPr>
              <a:buClr>
                <a:schemeClr val="tx1"/>
              </a:buClr>
              <a:defRPr>
                <a:solidFill>
                  <a:schemeClr val="tx1"/>
                </a:solidFill>
              </a:defRPr>
            </a:lvl1pPr>
          </a:lstStyle>
          <a:p>
            <a:r>
              <a:rPr lang="en-US"/>
              <a:t>Click icon to add picture</a:t>
            </a:r>
            <a:endParaRPr lang="en-US" dirty="0"/>
          </a:p>
        </p:txBody>
      </p:sp>
      <p:sp>
        <p:nvSpPr>
          <p:cNvPr id="9" name="Date Placeholder 3"/>
          <p:cNvSpPr>
            <a:spLocks noGrp="1"/>
          </p:cNvSpPr>
          <p:nvPr>
            <p:ph type="dt" sz="half" idx="2"/>
          </p:nvPr>
        </p:nvSpPr>
        <p:spPr>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4868D85E-9AAE-43DE-B77A-6CCC9C16CBEC}" type="datetime1">
              <a:rPr lang="en-US" smtClean="0"/>
              <a:t>4/7/2021</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0" name="Slide Number Placeholder 5"/>
          <p:cNvSpPr>
            <a:spLocks noGrp="1"/>
          </p:cNvSpPr>
          <p:nvPr>
            <p:ph type="sldNum" sz="quarter" idx="4"/>
          </p:nvPr>
        </p:nvSpPr>
        <p:spPr>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9864900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am Page (4 Up)">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7" name="Rectangle 16"/>
          <p:cNvSpPr/>
          <p:nvPr userDrawn="1"/>
        </p:nvSpPr>
        <p:spPr>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Picture Placeholder 2"/>
          <p:cNvSpPr>
            <a:spLocks noGrp="1"/>
          </p:cNvSpPr>
          <p:nvPr>
            <p:ph type="pic" sz="quarter" idx="13" hasCustomPrompt="1"/>
          </p:nvPr>
        </p:nvSpPr>
        <p:spPr>
          <a:xfrm>
            <a:off x="806332" y="1981899"/>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7" name="Text Placeholder 3"/>
          <p:cNvSpPr>
            <a:spLocks noGrp="1"/>
          </p:cNvSpPr>
          <p:nvPr>
            <p:ph type="body" sz="quarter" idx="15" hasCustomPrompt="1"/>
          </p:nvPr>
        </p:nvSpPr>
        <p:spPr>
          <a:xfrm>
            <a:off x="581719"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0" name="Picture Placeholder 2"/>
          <p:cNvSpPr>
            <a:spLocks noGrp="1"/>
          </p:cNvSpPr>
          <p:nvPr>
            <p:ph type="pic" sz="quarter" idx="16" hasCustomPrompt="1"/>
          </p:nvPr>
        </p:nvSpPr>
        <p:spPr>
          <a:xfrm>
            <a:off x="3646176"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1" name="Text Placeholder 3"/>
          <p:cNvSpPr>
            <a:spLocks noGrp="1"/>
          </p:cNvSpPr>
          <p:nvPr>
            <p:ph type="body" sz="quarter" idx="17" hasCustomPrompt="1"/>
          </p:nvPr>
        </p:nvSpPr>
        <p:spPr>
          <a:xfrm>
            <a:off x="3421563"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2" name="Picture Placeholder 2"/>
          <p:cNvSpPr>
            <a:spLocks noGrp="1"/>
          </p:cNvSpPr>
          <p:nvPr>
            <p:ph type="pic" sz="quarter" idx="18" hasCustomPrompt="1"/>
          </p:nvPr>
        </p:nvSpPr>
        <p:spPr>
          <a:xfrm>
            <a:off x="6486020"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3" name="Text Placeholder 3"/>
          <p:cNvSpPr>
            <a:spLocks noGrp="1"/>
          </p:cNvSpPr>
          <p:nvPr>
            <p:ph type="body" sz="quarter" idx="19" hasCustomPrompt="1"/>
          </p:nvPr>
        </p:nvSpPr>
        <p:spPr>
          <a:xfrm>
            <a:off x="6261407"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4" name="Picture Placeholder 2"/>
          <p:cNvSpPr>
            <a:spLocks noGrp="1"/>
          </p:cNvSpPr>
          <p:nvPr>
            <p:ph type="pic" sz="quarter" idx="20" hasCustomPrompt="1"/>
          </p:nvPr>
        </p:nvSpPr>
        <p:spPr>
          <a:xfrm>
            <a:off x="9325864"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21" hasCustomPrompt="1"/>
          </p:nvPr>
        </p:nvSpPr>
        <p:spPr>
          <a:xfrm>
            <a:off x="9101251" y="4341161"/>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3" name="Date Placeholder 2"/>
          <p:cNvSpPr>
            <a:spLocks noGrp="1"/>
          </p:cNvSpPr>
          <p:nvPr>
            <p:ph type="dt" sz="half" idx="10"/>
          </p:nvPr>
        </p:nvSpPr>
        <p:spPr/>
        <p:txBody>
          <a:bodyPr/>
          <a:lstStyle/>
          <a:p>
            <a:fld id="{936DB2D6-5DF4-4264-A4A1-7D3EAF38D255}" type="datetime1">
              <a:rPr lang="en-US" smtClean="0"/>
              <a:t>4/7/2021</a:t>
            </a:fld>
            <a:endParaRPr lang="en-US" dirty="0"/>
          </a:p>
        </p:txBody>
      </p:sp>
      <p:sp>
        <p:nvSpPr>
          <p:cNvPr id="1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
        <p:nvSpPr>
          <p:cNvPr id="16" name="Rectangle 15"/>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327802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am Page (3 Up)">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7" name="Rectangle 16"/>
          <p:cNvSpPr/>
          <p:nvPr userDrawn="1"/>
        </p:nvSpPr>
        <p:spPr>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Picture Placeholder 2"/>
          <p:cNvSpPr>
            <a:spLocks noGrp="1"/>
          </p:cNvSpPr>
          <p:nvPr>
            <p:ph type="pic" sz="quarter" idx="13" hasCustomPrompt="1"/>
          </p:nvPr>
        </p:nvSpPr>
        <p:spPr>
          <a:xfrm>
            <a:off x="1572814" y="1964392"/>
            <a:ext cx="2332190" cy="2332190"/>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7" name="Text Placeholder 3"/>
          <p:cNvSpPr>
            <a:spLocks noGrp="1"/>
          </p:cNvSpPr>
          <p:nvPr>
            <p:ph type="body" sz="quarter" idx="15" hasCustomPrompt="1"/>
          </p:nvPr>
        </p:nvSpPr>
        <p:spPr>
          <a:xfrm>
            <a:off x="146922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0" name="Picture Placeholder 2"/>
          <p:cNvSpPr>
            <a:spLocks noGrp="1"/>
          </p:cNvSpPr>
          <p:nvPr>
            <p:ph type="pic" sz="quarter" idx="16" hasCustomPrompt="1"/>
          </p:nvPr>
        </p:nvSpPr>
        <p:spPr>
          <a:xfrm>
            <a:off x="4824541" y="1964392"/>
            <a:ext cx="2317864" cy="2317864"/>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1" name="Text Placeholder 3"/>
          <p:cNvSpPr>
            <a:spLocks noGrp="1"/>
          </p:cNvSpPr>
          <p:nvPr>
            <p:ph type="body" sz="quarter" idx="17" hasCustomPrompt="1"/>
          </p:nvPr>
        </p:nvSpPr>
        <p:spPr>
          <a:xfrm>
            <a:off x="471223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2" name="Picture Placeholder 2"/>
          <p:cNvSpPr>
            <a:spLocks noGrp="1"/>
          </p:cNvSpPr>
          <p:nvPr>
            <p:ph type="pic" sz="quarter" idx="18" hasCustomPrompt="1"/>
          </p:nvPr>
        </p:nvSpPr>
        <p:spPr>
          <a:xfrm>
            <a:off x="8067551" y="1964392"/>
            <a:ext cx="2317864" cy="2317864"/>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3" name="Text Placeholder 3"/>
          <p:cNvSpPr>
            <a:spLocks noGrp="1"/>
          </p:cNvSpPr>
          <p:nvPr>
            <p:ph type="body" sz="quarter" idx="19" hasCustomPrompt="1"/>
          </p:nvPr>
        </p:nvSpPr>
        <p:spPr>
          <a:xfrm>
            <a:off x="795524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3" name="Date Placeholder 2"/>
          <p:cNvSpPr>
            <a:spLocks noGrp="1"/>
          </p:cNvSpPr>
          <p:nvPr>
            <p:ph type="dt" sz="half" idx="10"/>
          </p:nvPr>
        </p:nvSpPr>
        <p:spPr/>
        <p:txBody>
          <a:bodyPr/>
          <a:lstStyle/>
          <a:p>
            <a:fld id="{936DB2D6-5DF4-4264-A4A1-7D3EAF38D255}" type="datetime1">
              <a:rPr lang="en-US" smtClean="0"/>
              <a:t>4/7/2021</a:t>
            </a:fld>
            <a:endParaRPr lang="en-US" dirty="0"/>
          </a:p>
        </p:txBody>
      </p:sp>
      <p:sp>
        <p:nvSpPr>
          <p:cNvPr id="1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
        <p:nvSpPr>
          <p:cNvPr id="16" name="Rectangle 15"/>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9608245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am Page 4-Up White Vertical">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6" name="Picture Placeholder 2"/>
          <p:cNvSpPr>
            <a:spLocks noGrp="1"/>
          </p:cNvSpPr>
          <p:nvPr>
            <p:ph type="pic" sz="quarter" idx="13" hasCustomPrompt="1"/>
          </p:nvPr>
        </p:nvSpPr>
        <p:spPr>
          <a:xfrm>
            <a:off x="806332" y="1981899"/>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7" name="Text Placeholder 3"/>
          <p:cNvSpPr>
            <a:spLocks noGrp="1"/>
          </p:cNvSpPr>
          <p:nvPr>
            <p:ph type="body" sz="quarter" idx="15" hasCustomPrompt="1"/>
          </p:nvPr>
        </p:nvSpPr>
        <p:spPr>
          <a:xfrm>
            <a:off x="581719" y="4345146"/>
            <a:ext cx="2542477" cy="1623853"/>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0" name="Picture Placeholder 2"/>
          <p:cNvSpPr>
            <a:spLocks noGrp="1"/>
          </p:cNvSpPr>
          <p:nvPr>
            <p:ph type="pic" sz="quarter" idx="16" hasCustomPrompt="1"/>
          </p:nvPr>
        </p:nvSpPr>
        <p:spPr>
          <a:xfrm>
            <a:off x="3646176"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1" name="Text Placeholder 3"/>
          <p:cNvSpPr>
            <a:spLocks noGrp="1"/>
          </p:cNvSpPr>
          <p:nvPr>
            <p:ph type="body" sz="quarter" idx="17" hasCustomPrompt="1"/>
          </p:nvPr>
        </p:nvSpPr>
        <p:spPr>
          <a:xfrm>
            <a:off x="3421563"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2" name="Picture Placeholder 2"/>
          <p:cNvSpPr>
            <a:spLocks noGrp="1"/>
          </p:cNvSpPr>
          <p:nvPr>
            <p:ph type="pic" sz="quarter" idx="18" hasCustomPrompt="1"/>
          </p:nvPr>
        </p:nvSpPr>
        <p:spPr>
          <a:xfrm>
            <a:off x="6486020"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3" name="Text Placeholder 3"/>
          <p:cNvSpPr>
            <a:spLocks noGrp="1"/>
          </p:cNvSpPr>
          <p:nvPr>
            <p:ph type="body" sz="quarter" idx="19" hasCustomPrompt="1"/>
          </p:nvPr>
        </p:nvSpPr>
        <p:spPr>
          <a:xfrm>
            <a:off x="6261407"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4" name="Picture Placeholder 2"/>
          <p:cNvSpPr>
            <a:spLocks noGrp="1"/>
          </p:cNvSpPr>
          <p:nvPr>
            <p:ph type="pic" sz="quarter" idx="20" hasCustomPrompt="1"/>
          </p:nvPr>
        </p:nvSpPr>
        <p:spPr>
          <a:xfrm>
            <a:off x="9325864"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21" hasCustomPrompt="1"/>
          </p:nvPr>
        </p:nvSpPr>
        <p:spPr>
          <a:xfrm>
            <a:off x="9101251" y="4341161"/>
            <a:ext cx="2542477" cy="1627838"/>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3" name="Date Placeholder 2"/>
          <p:cNvSpPr>
            <a:spLocks noGrp="1"/>
          </p:cNvSpPr>
          <p:nvPr>
            <p:ph type="dt" sz="half" idx="10"/>
          </p:nvPr>
        </p:nvSpPr>
        <p:spPr/>
        <p:txBody>
          <a:bodyPr/>
          <a:lstStyle/>
          <a:p>
            <a:fld id="{4B4EEDC6-36CA-4209-B482-2ED76AA0BF08}" type="datetime1">
              <a:rPr lang="en-US" smtClean="0"/>
              <a:t>4/7/2021</a:t>
            </a:fld>
            <a:endParaRPr lang="en-US" dirty="0"/>
          </a:p>
        </p:txBody>
      </p:sp>
      <p:sp>
        <p:nvSpPr>
          <p:cNvPr id="2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
        <p:nvSpPr>
          <p:cNvPr id="19" name="Rectangle 18"/>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7236465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am Page 4-Up Gray BG Horizontal">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7" name="Rectangle 16"/>
          <p:cNvSpPr/>
          <p:nvPr userDrawn="1"/>
        </p:nvSpPr>
        <p:spPr>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9" name="Picture Placeholder 2"/>
          <p:cNvSpPr>
            <a:spLocks noGrp="1"/>
          </p:cNvSpPr>
          <p:nvPr>
            <p:ph type="pic" sz="quarter" idx="13" hasCustomPrompt="1"/>
          </p:nvPr>
        </p:nvSpPr>
        <p:spPr>
          <a:xfrm>
            <a:off x="806332" y="167477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4" name="Text Placeholder 3"/>
          <p:cNvSpPr>
            <a:spLocks noGrp="1"/>
          </p:cNvSpPr>
          <p:nvPr>
            <p:ph type="body" sz="quarter" idx="16"/>
          </p:nvPr>
        </p:nvSpPr>
        <p:spPr>
          <a:xfrm>
            <a:off x="2876550" y="1674772"/>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23" name="Picture Placeholder 2"/>
          <p:cNvSpPr>
            <a:spLocks noGrp="1"/>
          </p:cNvSpPr>
          <p:nvPr>
            <p:ph type="pic" sz="quarter" idx="14" hasCustomPrompt="1"/>
          </p:nvPr>
        </p:nvSpPr>
        <p:spPr>
          <a:xfrm>
            <a:off x="806331" y="393936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4" name="Text Placeholder 3"/>
          <p:cNvSpPr>
            <a:spLocks noGrp="1"/>
          </p:cNvSpPr>
          <p:nvPr>
            <p:ph type="body" sz="quarter" idx="15"/>
          </p:nvPr>
        </p:nvSpPr>
        <p:spPr>
          <a:xfrm>
            <a:off x="2876550" y="3939361"/>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25" name="Picture Placeholder 2"/>
          <p:cNvSpPr>
            <a:spLocks noGrp="1"/>
          </p:cNvSpPr>
          <p:nvPr>
            <p:ph type="pic" sz="quarter" idx="17" hasCustomPrompt="1"/>
          </p:nvPr>
        </p:nvSpPr>
        <p:spPr>
          <a:xfrm>
            <a:off x="6199805" y="167477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6" name="Text Placeholder 3"/>
          <p:cNvSpPr>
            <a:spLocks noGrp="1"/>
          </p:cNvSpPr>
          <p:nvPr>
            <p:ph type="body" sz="quarter" idx="18"/>
          </p:nvPr>
        </p:nvSpPr>
        <p:spPr>
          <a:xfrm>
            <a:off x="8270023" y="1674772"/>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27" name="Picture Placeholder 2"/>
          <p:cNvSpPr>
            <a:spLocks noGrp="1"/>
          </p:cNvSpPr>
          <p:nvPr>
            <p:ph type="pic" sz="quarter" idx="19" hasCustomPrompt="1"/>
          </p:nvPr>
        </p:nvSpPr>
        <p:spPr>
          <a:xfrm>
            <a:off x="6199805" y="393936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8" name="Text Placeholder 3"/>
          <p:cNvSpPr>
            <a:spLocks noGrp="1"/>
          </p:cNvSpPr>
          <p:nvPr>
            <p:ph type="body" sz="quarter" idx="20"/>
          </p:nvPr>
        </p:nvSpPr>
        <p:spPr>
          <a:xfrm>
            <a:off x="8270023" y="3939360"/>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3" name="Date Placeholder 2"/>
          <p:cNvSpPr>
            <a:spLocks noGrp="1"/>
          </p:cNvSpPr>
          <p:nvPr>
            <p:ph type="dt" sz="half" idx="10"/>
          </p:nvPr>
        </p:nvSpPr>
        <p:spPr/>
        <p:txBody>
          <a:bodyPr/>
          <a:lstStyle/>
          <a:p>
            <a:fld id="{8DC79626-CE5A-4834-975C-E7305BA2E281}" type="datetime1">
              <a:rPr lang="en-US" smtClean="0"/>
              <a:t>4/7/2021</a:t>
            </a:fld>
            <a:endParaRPr lang="en-US" dirty="0"/>
          </a:p>
        </p:txBody>
      </p:sp>
      <p:sp>
        <p:nvSpPr>
          <p:cNvPr id="2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
        <p:nvSpPr>
          <p:cNvPr id="16" name="Rectangle 15"/>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2632564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am Page 4 Up White BG Horizontal">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2" name="Picture Placeholder 2"/>
          <p:cNvSpPr>
            <a:spLocks noGrp="1"/>
          </p:cNvSpPr>
          <p:nvPr>
            <p:ph type="pic" sz="quarter" idx="13" hasCustomPrompt="1"/>
          </p:nvPr>
        </p:nvSpPr>
        <p:spPr>
          <a:xfrm>
            <a:off x="806332" y="167477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16"/>
          </p:nvPr>
        </p:nvSpPr>
        <p:spPr>
          <a:xfrm>
            <a:off x="2876550" y="1674772"/>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13" name="Picture Placeholder 2"/>
          <p:cNvSpPr>
            <a:spLocks noGrp="1"/>
          </p:cNvSpPr>
          <p:nvPr>
            <p:ph type="pic" sz="quarter" idx="14" hasCustomPrompt="1"/>
          </p:nvPr>
        </p:nvSpPr>
        <p:spPr>
          <a:xfrm>
            <a:off x="806331" y="393936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4" name="Text Placeholder 3"/>
          <p:cNvSpPr>
            <a:spLocks noGrp="1"/>
          </p:cNvSpPr>
          <p:nvPr>
            <p:ph type="body" sz="quarter" idx="15"/>
          </p:nvPr>
        </p:nvSpPr>
        <p:spPr>
          <a:xfrm>
            <a:off x="2876550" y="3939361"/>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16" name="Picture Placeholder 2"/>
          <p:cNvSpPr>
            <a:spLocks noGrp="1"/>
          </p:cNvSpPr>
          <p:nvPr>
            <p:ph type="pic" sz="quarter" idx="17" hasCustomPrompt="1"/>
          </p:nvPr>
        </p:nvSpPr>
        <p:spPr>
          <a:xfrm>
            <a:off x="6199805" y="167477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7" name="Text Placeholder 3"/>
          <p:cNvSpPr>
            <a:spLocks noGrp="1"/>
          </p:cNvSpPr>
          <p:nvPr>
            <p:ph type="body" sz="quarter" idx="18"/>
          </p:nvPr>
        </p:nvSpPr>
        <p:spPr>
          <a:xfrm>
            <a:off x="8270023" y="1674772"/>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18" name="Picture Placeholder 2"/>
          <p:cNvSpPr>
            <a:spLocks noGrp="1"/>
          </p:cNvSpPr>
          <p:nvPr>
            <p:ph type="pic" sz="quarter" idx="19" hasCustomPrompt="1"/>
          </p:nvPr>
        </p:nvSpPr>
        <p:spPr>
          <a:xfrm>
            <a:off x="6199805" y="393936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9" name="Text Placeholder 3"/>
          <p:cNvSpPr>
            <a:spLocks noGrp="1"/>
          </p:cNvSpPr>
          <p:nvPr>
            <p:ph type="body" sz="quarter" idx="20"/>
          </p:nvPr>
        </p:nvSpPr>
        <p:spPr>
          <a:xfrm>
            <a:off x="8270023" y="393936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4" name="Date Placeholder 3"/>
          <p:cNvSpPr>
            <a:spLocks noGrp="1"/>
          </p:cNvSpPr>
          <p:nvPr>
            <p:ph type="dt" sz="half" idx="10"/>
          </p:nvPr>
        </p:nvSpPr>
        <p:spPr/>
        <p:txBody>
          <a:bodyPr/>
          <a:lstStyle/>
          <a:p>
            <a:fld id="{1815FB38-58F3-410A-8DA4-4B706967601F}" type="datetime1">
              <a:rPr lang="en-US" smtClean="0"/>
              <a:t>4/7/2021</a:t>
            </a:fld>
            <a:endParaRPr lang="en-US" dirty="0"/>
          </a:p>
        </p:txBody>
      </p:sp>
      <p:sp>
        <p:nvSpPr>
          <p:cNvPr id="2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8" name="Rectangle 7"/>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4020693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am Page Duo Gray Horizontal">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7" name="Rectangle 16"/>
          <p:cNvSpPr/>
          <p:nvPr userDrawn="1"/>
        </p:nvSpPr>
        <p:spPr>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9" name="Picture Placeholder 2"/>
          <p:cNvSpPr>
            <a:spLocks noGrp="1"/>
          </p:cNvSpPr>
          <p:nvPr>
            <p:ph type="pic" sz="quarter" idx="13" hasCustomPrompt="1"/>
          </p:nvPr>
        </p:nvSpPr>
        <p:spPr>
          <a:xfrm>
            <a:off x="806332" y="2571729"/>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4" name="Text Placeholder 3"/>
          <p:cNvSpPr>
            <a:spLocks noGrp="1"/>
          </p:cNvSpPr>
          <p:nvPr>
            <p:ph type="body" sz="quarter" idx="16"/>
          </p:nvPr>
        </p:nvSpPr>
        <p:spPr>
          <a:xfrm>
            <a:off x="2876550" y="257173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25" name="Picture Placeholder 2"/>
          <p:cNvSpPr>
            <a:spLocks noGrp="1"/>
          </p:cNvSpPr>
          <p:nvPr>
            <p:ph type="pic" sz="quarter" idx="17" hasCustomPrompt="1"/>
          </p:nvPr>
        </p:nvSpPr>
        <p:spPr>
          <a:xfrm>
            <a:off x="6199805" y="2571729"/>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6" name="Text Placeholder 3"/>
          <p:cNvSpPr>
            <a:spLocks noGrp="1"/>
          </p:cNvSpPr>
          <p:nvPr>
            <p:ph type="body" sz="quarter" idx="18"/>
          </p:nvPr>
        </p:nvSpPr>
        <p:spPr>
          <a:xfrm>
            <a:off x="8270023" y="257173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3" name="Date Placeholder 2"/>
          <p:cNvSpPr>
            <a:spLocks noGrp="1"/>
          </p:cNvSpPr>
          <p:nvPr>
            <p:ph type="dt" sz="half" idx="10"/>
          </p:nvPr>
        </p:nvSpPr>
        <p:spPr/>
        <p:txBody>
          <a:bodyPr/>
          <a:lstStyle/>
          <a:p>
            <a:fld id="{7F519661-29C3-4FE0-9FC3-375A85A42C46}" type="datetime1">
              <a:rPr lang="en-US" smtClean="0"/>
              <a:t>4/7/2021</a:t>
            </a:fld>
            <a:endParaRPr lang="en-US" dirty="0"/>
          </a:p>
        </p:txBody>
      </p:sp>
      <p:sp>
        <p:nvSpPr>
          <p:cNvPr id="2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
        <p:nvSpPr>
          <p:cNvPr id="16" name="Rectangle 15"/>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4345329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am Page 2 Up White BG Horizontal">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2" name="Picture Placeholder 2"/>
          <p:cNvSpPr>
            <a:spLocks noGrp="1"/>
          </p:cNvSpPr>
          <p:nvPr>
            <p:ph type="pic" sz="quarter" idx="13" hasCustomPrompt="1"/>
          </p:nvPr>
        </p:nvSpPr>
        <p:spPr>
          <a:xfrm>
            <a:off x="806332" y="2800328"/>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16"/>
          </p:nvPr>
        </p:nvSpPr>
        <p:spPr>
          <a:xfrm>
            <a:off x="2876550" y="2800329"/>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16" name="Picture Placeholder 2"/>
          <p:cNvSpPr>
            <a:spLocks noGrp="1"/>
          </p:cNvSpPr>
          <p:nvPr>
            <p:ph type="pic" sz="quarter" idx="17" hasCustomPrompt="1"/>
          </p:nvPr>
        </p:nvSpPr>
        <p:spPr>
          <a:xfrm>
            <a:off x="6199805" y="2800328"/>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7" name="Text Placeholder 3"/>
          <p:cNvSpPr>
            <a:spLocks noGrp="1"/>
          </p:cNvSpPr>
          <p:nvPr>
            <p:ph type="body" sz="quarter" idx="18"/>
          </p:nvPr>
        </p:nvSpPr>
        <p:spPr>
          <a:xfrm>
            <a:off x="8270023" y="2800329"/>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4" name="Date Placeholder 3"/>
          <p:cNvSpPr>
            <a:spLocks noGrp="1"/>
          </p:cNvSpPr>
          <p:nvPr>
            <p:ph type="dt" sz="half" idx="10"/>
          </p:nvPr>
        </p:nvSpPr>
        <p:spPr/>
        <p:txBody>
          <a:bodyPr/>
          <a:lstStyle/>
          <a:p>
            <a:fld id="{0366E0EA-2D80-452F-9963-33FA7A36BC09}" type="datetime1">
              <a:rPr lang="en-US" smtClean="0"/>
              <a:t>4/7/2021</a:t>
            </a:fld>
            <a:endParaRPr lang="en-US" dirty="0"/>
          </a:p>
        </p:txBody>
      </p:sp>
      <p:sp>
        <p:nvSpPr>
          <p:cNvPr id="2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8" name="Rectangle 7"/>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9228129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Big Image - Red Title">
    <p:bg>
      <p:bgPr>
        <a:solidFill>
          <a:schemeClr val="bg1"/>
        </a:solidFill>
        <a:effectLst/>
      </p:bgPr>
    </p:bg>
    <p:spTree>
      <p:nvGrpSpPr>
        <p:cNvPr id="1" name=""/>
        <p:cNvGrpSpPr/>
        <p:nvPr/>
      </p:nvGrpSpPr>
      <p:grpSpPr>
        <a:xfrm>
          <a:off x="0" y="0"/>
          <a:ext cx="0" cy="0"/>
          <a:chOff x="0" y="0"/>
          <a:chExt cx="0" cy="0"/>
        </a:xfrm>
      </p:grpSpPr>
      <p:sp>
        <p:nvSpPr>
          <p:cNvPr id="4" name="Picture Placeholder 12"/>
          <p:cNvSpPr>
            <a:spLocks noGrp="1"/>
          </p:cNvSpPr>
          <p:nvPr>
            <p:ph type="pic" sz="quarter" idx="10"/>
          </p:nvPr>
        </p:nvSpPr>
        <p:spPr>
          <a:xfrm>
            <a:off x="0" y="2"/>
            <a:ext cx="12192000" cy="6857998"/>
          </a:xfrm>
        </p:spPr>
        <p:txBody>
          <a:bodyPr/>
          <a:lstStyle/>
          <a:p>
            <a:r>
              <a:rPr lang="en-US"/>
              <a:t>Click icon to add picture</a:t>
            </a:r>
          </a:p>
        </p:txBody>
      </p:sp>
      <p:sp>
        <p:nvSpPr>
          <p:cNvPr id="9" name="Title 1"/>
          <p:cNvSpPr>
            <a:spLocks noGrp="1"/>
          </p:cNvSpPr>
          <p:nvPr>
            <p:ph type="title" hasCustomPrompt="1"/>
          </p:nvPr>
        </p:nvSpPr>
        <p:spPr>
          <a:xfrm>
            <a:off x="1" y="5638801"/>
            <a:ext cx="12192000" cy="1219200"/>
          </a:xfrm>
          <a:solidFill>
            <a:srgbClr val="003865">
              <a:alpha val="87843"/>
            </a:srgbClr>
          </a:solidFill>
        </p:spPr>
        <p:txBody>
          <a:bodyPr>
            <a:normAutofit/>
          </a:bodyPr>
          <a:lstStyle>
            <a:lvl1pPr algn="ctr">
              <a:defRPr sz="3600">
                <a:solidFill>
                  <a:schemeClr val="bg1"/>
                </a:solidFill>
              </a:defRPr>
            </a:lvl1pPr>
          </a:lstStyle>
          <a:p>
            <a:r>
              <a:rPr lang="en-US" dirty="0"/>
              <a:t>Click to edit title</a:t>
            </a:r>
          </a:p>
        </p:txBody>
      </p:sp>
      <p:sp>
        <p:nvSpPr>
          <p:cNvPr id="6" name="Date Placeholder 3"/>
          <p:cNvSpPr>
            <a:spLocks noGrp="1"/>
          </p:cNvSpPr>
          <p:nvPr>
            <p:ph type="dt" sz="half" idx="11"/>
          </p:nvPr>
        </p:nvSpPr>
        <p:spPr>
          <a:xfrm>
            <a:off x="838200" y="6356350"/>
            <a:ext cx="1358590" cy="365125"/>
          </a:xfrm>
        </p:spPr>
        <p:txBody>
          <a:bodyPr/>
          <a:lstStyle/>
          <a:p>
            <a:fld id="{4D564EB3-B268-4748-86E7-9F55DF9078D1}" type="datetime1">
              <a:rPr lang="en-US" smtClean="0"/>
              <a:t>4/7/2021</a:t>
            </a:fld>
            <a:endParaRPr lang="en-US" dirty="0"/>
          </a:p>
        </p:txBody>
      </p:sp>
      <p:sp>
        <p:nvSpPr>
          <p:cNvPr id="8"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2"/>
                </a:solidFill>
              </a:rPr>
              <a:t>|</a:t>
            </a:r>
            <a:r>
              <a:rPr lang="en-US"/>
              <a:t> mn.gov/websiteurl</a:t>
            </a:r>
            <a:endParaRPr lang="en-US" dirty="0"/>
          </a:p>
        </p:txBody>
      </p:sp>
      <p:sp>
        <p:nvSpPr>
          <p:cNvPr id="7" name="Slide Number Placeholder 5"/>
          <p:cNvSpPr>
            <a:spLocks noGrp="1"/>
          </p:cNvSpPr>
          <p:nvPr>
            <p:ph type="sldNum" sz="quarter" idx="12"/>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45112619"/>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Big Image - Black Title">
    <p:bg>
      <p:bgPr>
        <a:solidFill>
          <a:schemeClr val="bg1"/>
        </a:solidFill>
        <a:effectLst/>
      </p:bgPr>
    </p:bg>
    <p:spTree>
      <p:nvGrpSpPr>
        <p:cNvPr id="1" name=""/>
        <p:cNvGrpSpPr/>
        <p:nvPr/>
      </p:nvGrpSpPr>
      <p:grpSpPr>
        <a:xfrm>
          <a:off x="0" y="0"/>
          <a:ext cx="0" cy="0"/>
          <a:chOff x="0" y="0"/>
          <a:chExt cx="0" cy="0"/>
        </a:xfrm>
      </p:grpSpPr>
      <p:sp>
        <p:nvSpPr>
          <p:cNvPr id="4" name="Picture Placeholder 12"/>
          <p:cNvSpPr>
            <a:spLocks noGrp="1"/>
          </p:cNvSpPr>
          <p:nvPr>
            <p:ph type="pic" sz="quarter" idx="10"/>
          </p:nvPr>
        </p:nvSpPr>
        <p:spPr>
          <a:xfrm>
            <a:off x="0" y="2"/>
            <a:ext cx="12192000" cy="6857999"/>
          </a:xfrm>
        </p:spPr>
        <p:txBody>
          <a:bodyPr/>
          <a:lstStyle/>
          <a:p>
            <a:r>
              <a:rPr lang="en-US"/>
              <a:t>Click icon to add picture</a:t>
            </a:r>
          </a:p>
        </p:txBody>
      </p:sp>
      <p:sp>
        <p:nvSpPr>
          <p:cNvPr id="9" name="Title 1"/>
          <p:cNvSpPr>
            <a:spLocks noGrp="1"/>
          </p:cNvSpPr>
          <p:nvPr>
            <p:ph type="title" hasCustomPrompt="1"/>
          </p:nvPr>
        </p:nvSpPr>
        <p:spPr>
          <a:xfrm>
            <a:off x="1" y="5638801"/>
            <a:ext cx="12192000" cy="1219200"/>
          </a:xfrm>
          <a:solidFill>
            <a:srgbClr val="0D0D0D">
              <a:alpha val="87843"/>
            </a:srgbClr>
          </a:solidFill>
        </p:spPr>
        <p:txBody>
          <a:bodyPr>
            <a:normAutofit/>
          </a:bodyPr>
          <a:lstStyle>
            <a:lvl1pPr algn="ctr">
              <a:defRPr sz="3600">
                <a:solidFill>
                  <a:schemeClr val="bg1"/>
                </a:solidFill>
              </a:defRPr>
            </a:lvl1pPr>
          </a:lstStyle>
          <a:p>
            <a:r>
              <a:rPr lang="en-US" dirty="0"/>
              <a:t>Click to edit title</a:t>
            </a:r>
          </a:p>
        </p:txBody>
      </p:sp>
      <p:sp>
        <p:nvSpPr>
          <p:cNvPr id="6" name="Date Placeholder 3"/>
          <p:cNvSpPr>
            <a:spLocks noGrp="1"/>
          </p:cNvSpPr>
          <p:nvPr>
            <p:ph type="dt" sz="half" idx="11"/>
          </p:nvPr>
        </p:nvSpPr>
        <p:spPr>
          <a:xfrm>
            <a:off x="838200" y="6356350"/>
            <a:ext cx="1358590" cy="365125"/>
          </a:xfrm>
        </p:spPr>
        <p:txBody>
          <a:bodyPr/>
          <a:lstStyle>
            <a:lvl1pPr>
              <a:defRPr>
                <a:solidFill>
                  <a:schemeClr val="bg1"/>
                </a:solidFill>
              </a:defRPr>
            </a:lvl1pPr>
          </a:lstStyle>
          <a:p>
            <a:fld id="{4D564EB3-B268-4748-86E7-9F55DF9078D1}" type="datetime1">
              <a:rPr lang="en-US" smtClean="0"/>
              <a:pPr/>
              <a:t>4/7/2021</a:t>
            </a:fld>
            <a:endParaRPr lang="en-US" dirty="0"/>
          </a:p>
        </p:txBody>
      </p:sp>
      <p:sp>
        <p:nvSpPr>
          <p:cNvPr id="8"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Here | mn.gov/websiteurl</a:t>
            </a:r>
            <a:endParaRPr lang="en-US" dirty="0"/>
          </a:p>
        </p:txBody>
      </p:sp>
      <p:sp>
        <p:nvSpPr>
          <p:cNvPr id="7" name="Slide Number Placeholder 5"/>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297887301"/>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ig Image - Blue Title">
    <p:bg>
      <p:bgPr>
        <a:solidFill>
          <a:schemeClr val="bg1"/>
        </a:solidFill>
        <a:effectLst/>
      </p:bgPr>
    </p:bg>
    <p:spTree>
      <p:nvGrpSpPr>
        <p:cNvPr id="1" name=""/>
        <p:cNvGrpSpPr/>
        <p:nvPr/>
      </p:nvGrpSpPr>
      <p:grpSpPr>
        <a:xfrm>
          <a:off x="0" y="0"/>
          <a:ext cx="0" cy="0"/>
          <a:chOff x="0" y="0"/>
          <a:chExt cx="0" cy="0"/>
        </a:xfrm>
      </p:grpSpPr>
      <p:sp>
        <p:nvSpPr>
          <p:cNvPr id="4" name="Picture Placeholder 12"/>
          <p:cNvSpPr>
            <a:spLocks noGrp="1"/>
          </p:cNvSpPr>
          <p:nvPr>
            <p:ph type="pic" sz="quarter" idx="10"/>
          </p:nvPr>
        </p:nvSpPr>
        <p:spPr>
          <a:xfrm>
            <a:off x="0" y="2"/>
            <a:ext cx="12192000" cy="6857999"/>
          </a:xfrm>
        </p:spPr>
        <p:txBody>
          <a:bodyPr/>
          <a:lstStyle/>
          <a:p>
            <a:r>
              <a:rPr lang="en-US"/>
              <a:t>Click icon to add picture</a:t>
            </a:r>
          </a:p>
        </p:txBody>
      </p:sp>
      <p:sp>
        <p:nvSpPr>
          <p:cNvPr id="9" name="Title 1"/>
          <p:cNvSpPr>
            <a:spLocks noGrp="1"/>
          </p:cNvSpPr>
          <p:nvPr>
            <p:ph type="title" hasCustomPrompt="1"/>
          </p:nvPr>
        </p:nvSpPr>
        <p:spPr>
          <a:xfrm>
            <a:off x="1" y="5638800"/>
            <a:ext cx="12192000" cy="1219200"/>
          </a:xfrm>
          <a:solidFill>
            <a:srgbClr val="78BE21">
              <a:alpha val="87843"/>
            </a:srgbClr>
          </a:solidFill>
        </p:spPr>
        <p:txBody>
          <a:bodyPr>
            <a:normAutofit/>
          </a:bodyPr>
          <a:lstStyle>
            <a:lvl1pPr algn="ctr">
              <a:defRPr sz="3600">
                <a:solidFill>
                  <a:schemeClr val="tx2"/>
                </a:solidFill>
              </a:defRPr>
            </a:lvl1pPr>
          </a:lstStyle>
          <a:p>
            <a:r>
              <a:rPr lang="en-US" dirty="0"/>
              <a:t>Click to edit title</a:t>
            </a:r>
          </a:p>
        </p:txBody>
      </p:sp>
      <p:sp>
        <p:nvSpPr>
          <p:cNvPr id="8" name="Date Placeholder 3"/>
          <p:cNvSpPr>
            <a:spLocks noGrp="1"/>
          </p:cNvSpPr>
          <p:nvPr>
            <p:ph type="dt" sz="half" idx="11"/>
          </p:nvPr>
        </p:nvSpPr>
        <p:spPr>
          <a:xfrm>
            <a:off x="838200" y="6356350"/>
            <a:ext cx="1358590" cy="365125"/>
          </a:xfrm>
        </p:spPr>
        <p:txBody>
          <a:bodyPr/>
          <a:lstStyle/>
          <a:p>
            <a:fld id="{5CAE31FF-A086-40D5-909F-A9E138181237}" type="datetime1">
              <a:rPr lang="en-US" smtClean="0"/>
              <a:t>4/7/2021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0" name="Slide Number Placeholder 5"/>
          <p:cNvSpPr>
            <a:spLocks noGrp="1"/>
          </p:cNvSpPr>
          <p:nvPr>
            <p:ph type="sldNum" sz="quarter" idx="12"/>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34237328"/>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de - Gray Background">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userDrawn="1"/>
        </p:nvSpPr>
        <p:spPr>
          <a:xfrm>
            <a:off x="0" y="0"/>
            <a:ext cx="12192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Code Demo (Click to Edit)</a:t>
            </a:r>
          </a:p>
        </p:txBody>
      </p:sp>
      <p:sp>
        <p:nvSpPr>
          <p:cNvPr id="10" name="Table Placeholder 8"/>
          <p:cNvSpPr>
            <a:spLocks noGrp="1"/>
          </p:cNvSpPr>
          <p:nvPr>
            <p:ph type="tbl" sz="quarter" idx="13"/>
          </p:nvPr>
        </p:nvSpPr>
        <p:spPr>
          <a:xfrm>
            <a:off x="2032000" y="2233262"/>
            <a:ext cx="8128000" cy="2966751"/>
          </a:xfrm>
        </p:spPr>
        <p:txBody>
          <a:bodyPr/>
          <a:lstStyle/>
          <a:p>
            <a:r>
              <a:rPr lang="en-US"/>
              <a:t>Click icon to add table</a:t>
            </a:r>
          </a:p>
        </p:txBody>
      </p:sp>
      <p:sp>
        <p:nvSpPr>
          <p:cNvPr id="8" name="Date Placeholder 4"/>
          <p:cNvSpPr>
            <a:spLocks noGrp="1"/>
          </p:cNvSpPr>
          <p:nvPr>
            <p:ph type="dt" sz="half" idx="11"/>
          </p:nvPr>
        </p:nvSpPr>
        <p:spPr>
          <a:xfrm>
            <a:off x="838200" y="6356350"/>
            <a:ext cx="1358590" cy="365125"/>
          </a:xfrm>
        </p:spPr>
        <p:txBody>
          <a:bodyPr/>
          <a:lstStyle/>
          <a:p>
            <a:fld id="{06B78D62-7A3F-4136-9CF2-CB03510DA06A}" type="datetime1">
              <a:rPr lang="en-US" smtClean="0"/>
              <a:t>4/7/2021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5490615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userDrawn="1"/>
        </p:nvSpPr>
        <p:spPr>
          <a:xfrm>
            <a:off x="0" y="0"/>
            <a:ext cx="12192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Code Demo (Click to Edit)</a:t>
            </a:r>
          </a:p>
        </p:txBody>
      </p:sp>
      <p:sp>
        <p:nvSpPr>
          <p:cNvPr id="14" name="Table Placeholder 8"/>
          <p:cNvSpPr>
            <a:spLocks noGrp="1"/>
          </p:cNvSpPr>
          <p:nvPr>
            <p:ph type="tbl" sz="quarter" idx="13"/>
          </p:nvPr>
        </p:nvSpPr>
        <p:spPr>
          <a:xfrm>
            <a:off x="2032000" y="2233262"/>
            <a:ext cx="8128000" cy="2966751"/>
          </a:xfrm>
        </p:spPr>
        <p:txBody>
          <a:bodyPr/>
          <a:lstStyle>
            <a:lvl1pPr>
              <a:buClr>
                <a:schemeClr val="accent2"/>
              </a:buClr>
              <a:defRPr>
                <a:solidFill>
                  <a:schemeClr val="bg1"/>
                </a:solidFill>
              </a:defRPr>
            </a:lvl1pPr>
          </a:lstStyle>
          <a:p>
            <a:r>
              <a:rPr lang="en-US"/>
              <a:t>Click icon to add table</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t>4/7/2021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1305128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815897" y="287066"/>
            <a:ext cx="3521927" cy="2734914"/>
          </a:xfrm>
        </p:spPr>
        <p:txBody>
          <a:bodyPr/>
          <a:lstStyle>
            <a:lvl1pPr>
              <a:defRPr b="0">
                <a:solidFill>
                  <a:schemeClr val="accent2"/>
                </a:solidFill>
              </a:defRPr>
            </a:lvl1pPr>
          </a:lstStyle>
          <a:p>
            <a:r>
              <a:rPr lang="en-US" dirty="0"/>
              <a:t>Click to edit title</a:t>
            </a:r>
          </a:p>
        </p:txBody>
      </p:sp>
      <p:sp>
        <p:nvSpPr>
          <p:cNvPr id="15" name="Text Placeholder 3"/>
          <p:cNvSpPr>
            <a:spLocks noGrp="1"/>
          </p:cNvSpPr>
          <p:nvPr>
            <p:ph type="body" sz="quarter" idx="13"/>
          </p:nvPr>
        </p:nvSpPr>
        <p:spPr>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4976787" y="1067565"/>
            <a:ext cx="9516215" cy="4850604"/>
          </a:xfrm>
        </p:spPr>
        <p:txBody>
          <a:bodyPr/>
          <a:lstStyle>
            <a:lvl1pPr>
              <a:defRPr/>
            </a:lvl1pPr>
          </a:lstStyle>
          <a:p>
            <a:r>
              <a:rPr lang="en-US" dirty="0"/>
              <a:t>Click icon to insert screenshot</a:t>
            </a:r>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t>4/7/2021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7556012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11" name="Text Placeholder 3"/>
          <p:cNvSpPr>
            <a:spLocks noGrp="1"/>
          </p:cNvSpPr>
          <p:nvPr>
            <p:ph type="body" sz="quarter" idx="13"/>
          </p:nvPr>
        </p:nvSpPr>
        <p:spPr>
          <a:xfrm>
            <a:off x="815895" y="1365203"/>
            <a:ext cx="10555696"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7" name="Picture Placeholder 12" descr="Screenshot"/>
          <p:cNvSpPr>
            <a:spLocks noGrp="1"/>
          </p:cNvSpPr>
          <p:nvPr>
            <p:ph type="pic" sz="quarter" idx="10" hasCustomPrompt="1"/>
          </p:nvPr>
        </p:nvSpPr>
        <p:spPr>
          <a:xfrm>
            <a:off x="1373459" y="3771871"/>
            <a:ext cx="9287236" cy="4733889"/>
          </a:xfrm>
        </p:spPr>
        <p:txBody>
          <a:bodyPr/>
          <a:lstStyle>
            <a:lvl1pPr>
              <a:defRPr/>
            </a:lvl1pPr>
          </a:lstStyle>
          <a:p>
            <a:r>
              <a:rPr lang="en-US" dirty="0"/>
              <a:t>Click icon to insert screenshot</a:t>
            </a:r>
          </a:p>
        </p:txBody>
      </p:sp>
      <p:sp>
        <p:nvSpPr>
          <p:cNvPr id="6" name="Date Placeholder 3"/>
          <p:cNvSpPr>
            <a:spLocks noGrp="1"/>
          </p:cNvSpPr>
          <p:nvPr>
            <p:ph type="dt" sz="half" idx="14"/>
          </p:nvPr>
        </p:nvSpPr>
        <p:spPr>
          <a:xfrm>
            <a:off x="838200" y="6356350"/>
            <a:ext cx="1358590" cy="365125"/>
          </a:xfrm>
        </p:spPr>
        <p:txBody>
          <a:bodyPr/>
          <a:lstStyle/>
          <a:p>
            <a:fld id="{822F9B27-DC73-4098-8FAC-5370DAFF133B}" type="datetime1">
              <a:rPr lang="en-US" smtClean="0"/>
              <a:t>4/7/2021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8" name="Slide Number Placeholder 5"/>
          <p:cNvSpPr>
            <a:spLocks noGrp="1"/>
          </p:cNvSpPr>
          <p:nvPr>
            <p:ph type="sldNum" sz="quarter" idx="12"/>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39915943"/>
      </p:ext>
    </p:extLst>
  </p:cSld>
  <p:clrMapOvr>
    <a:masterClrMapping/>
  </p:clrMapOvr>
  <p:hf sldNum="0" hdr="0" ftr="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creenshot Light Background Horizontal">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815897" y="287066"/>
            <a:ext cx="3521927" cy="2734914"/>
          </a:xfrm>
        </p:spPr>
        <p:txBody>
          <a:bodyPr/>
          <a:lstStyle>
            <a:lvl1pPr>
              <a:defRPr>
                <a:solidFill>
                  <a:schemeClr val="accent1"/>
                </a:solidFill>
              </a:defRPr>
            </a:lvl1pPr>
          </a:lstStyle>
          <a:p>
            <a:r>
              <a:rPr lang="en-US" dirty="0"/>
              <a:t>Click to edit title</a:t>
            </a:r>
          </a:p>
        </p:txBody>
      </p:sp>
      <p:sp>
        <p:nvSpPr>
          <p:cNvPr id="4" name="Text Placeholder 3"/>
          <p:cNvSpPr>
            <a:spLocks noGrp="1"/>
          </p:cNvSpPr>
          <p:nvPr>
            <p:ph type="body" sz="quarter" idx="11"/>
          </p:nvPr>
        </p:nvSpPr>
        <p:spPr>
          <a:xfrm>
            <a:off x="815975" y="3211513"/>
            <a:ext cx="3521849" cy="2475609"/>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3" name="Picture Placeholder 12" descr="Screenshot"/>
          <p:cNvSpPr>
            <a:spLocks noGrp="1"/>
          </p:cNvSpPr>
          <p:nvPr>
            <p:ph type="pic" sz="quarter" idx="10" hasCustomPrompt="1"/>
          </p:nvPr>
        </p:nvSpPr>
        <p:spPr>
          <a:xfrm>
            <a:off x="4976787" y="1067565"/>
            <a:ext cx="9516215" cy="4850604"/>
          </a:xfrm>
        </p:spPr>
        <p:txBody>
          <a:bodyPr/>
          <a:lstStyle>
            <a:lvl1pPr>
              <a:defRPr/>
            </a:lvl1pPr>
          </a:lstStyle>
          <a:p>
            <a:r>
              <a:rPr lang="en-US" dirty="0"/>
              <a:t>Click icon to insert screenshot</a:t>
            </a:r>
          </a:p>
        </p:txBody>
      </p:sp>
      <p:sp>
        <p:nvSpPr>
          <p:cNvPr id="10" name="Date Placeholder 4"/>
          <p:cNvSpPr>
            <a:spLocks noGrp="1"/>
          </p:cNvSpPr>
          <p:nvPr>
            <p:ph type="dt" sz="half" idx="12"/>
          </p:nvPr>
        </p:nvSpPr>
        <p:spPr>
          <a:xfrm>
            <a:off x="838200" y="6356350"/>
            <a:ext cx="1358590" cy="365125"/>
          </a:xfrm>
        </p:spPr>
        <p:txBody>
          <a:bodyPr/>
          <a:lstStyle/>
          <a:p>
            <a:fld id="{5D76A200-3168-4D33-A718-3974884CE863}" type="datetime1">
              <a:rPr lang="en-US" smtClean="0"/>
              <a:t>4/7/2021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1" name="Slide Number Placeholder 6"/>
          <p:cNvSpPr>
            <a:spLocks noGrp="1"/>
          </p:cNvSpPr>
          <p:nvPr>
            <p:ph type="sldNum" sz="quarter" idx="13"/>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0903788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creenshot Light Background Vertical">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7" name="Text Placeholder 3"/>
          <p:cNvSpPr>
            <a:spLocks noGrp="1"/>
          </p:cNvSpPr>
          <p:nvPr>
            <p:ph type="body" sz="quarter" idx="11"/>
          </p:nvPr>
        </p:nvSpPr>
        <p:spPr>
          <a:xfrm>
            <a:off x="815895" y="1365203"/>
            <a:ext cx="10555696" cy="156718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3" name="Picture Placeholder 12"/>
          <p:cNvSpPr>
            <a:spLocks noGrp="1"/>
          </p:cNvSpPr>
          <p:nvPr>
            <p:ph type="pic" sz="quarter" idx="10" hasCustomPrompt="1"/>
          </p:nvPr>
        </p:nvSpPr>
        <p:spPr>
          <a:xfrm>
            <a:off x="1373459" y="3771871"/>
            <a:ext cx="9287236" cy="4733889"/>
          </a:xfrm>
        </p:spPr>
        <p:txBody>
          <a:bodyPr/>
          <a:lstStyle>
            <a:lvl1pPr>
              <a:defRPr/>
            </a:lvl1pPr>
          </a:lstStyle>
          <a:p>
            <a:r>
              <a:rPr lang="en-US" dirty="0"/>
              <a:t>Click icon to insert screenshot</a:t>
            </a:r>
          </a:p>
        </p:txBody>
      </p:sp>
      <p:sp>
        <p:nvSpPr>
          <p:cNvPr id="9" name="Date Placeholder 3"/>
          <p:cNvSpPr>
            <a:spLocks noGrp="1"/>
          </p:cNvSpPr>
          <p:nvPr>
            <p:ph type="dt" sz="half" idx="12"/>
          </p:nvPr>
        </p:nvSpPr>
        <p:spPr>
          <a:xfrm>
            <a:off x="838200" y="6356350"/>
            <a:ext cx="1358590" cy="365125"/>
          </a:xfrm>
        </p:spPr>
        <p:txBody>
          <a:bodyPr/>
          <a:lstStyle/>
          <a:p>
            <a:fld id="{0366E0EA-2D80-452F-9963-33FA7A36BC09}" type="datetime1">
              <a:rPr lang="en-US" smtClean="0"/>
              <a:t>4/7/2021</a:t>
            </a:fld>
            <a:endParaRPr lang="en-US" dirty="0"/>
          </a:p>
        </p:txBody>
      </p:sp>
      <p:sp>
        <p:nvSpPr>
          <p:cNvPr id="1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1" name="Slide Number Placeholder 5"/>
          <p:cNvSpPr>
            <a:spLocks noGrp="1"/>
          </p:cNvSpPr>
          <p:nvPr>
            <p:ph type="sldNum" sz="quarter" idx="13"/>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894290563"/>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815897" y="287066"/>
            <a:ext cx="3521927" cy="2734914"/>
          </a:xfrm>
        </p:spPr>
        <p:txBody>
          <a:bodyPr/>
          <a:lstStyle>
            <a:lvl1pPr>
              <a:defRPr b="0">
                <a:solidFill>
                  <a:schemeClr val="accent2"/>
                </a:solidFill>
              </a:defRPr>
            </a:lvl1pPr>
          </a:lstStyle>
          <a:p>
            <a:r>
              <a:rPr lang="en-US" dirty="0"/>
              <a:t>Click to edit title</a:t>
            </a:r>
          </a:p>
        </p:txBody>
      </p:sp>
      <p:sp>
        <p:nvSpPr>
          <p:cNvPr id="16" name="Text Placeholder 3"/>
          <p:cNvSpPr>
            <a:spLocks noGrp="1"/>
          </p:cNvSpPr>
          <p:nvPr>
            <p:ph type="body" sz="quarter" idx="13"/>
          </p:nvPr>
        </p:nvSpPr>
        <p:spPr>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13" descr="Compute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12851" y="434836"/>
            <a:ext cx="6828661" cy="6050713"/>
          </a:xfrm>
          <a:prstGeom prst="rect">
            <a:avLst/>
          </a:prstGeom>
          <a:effectLst>
            <a:outerShdw blurRad="76200" dir="18900000" sy="23000" kx="-1200000" algn="bl" rotWithShape="0">
              <a:prstClr val="black">
                <a:alpha val="20000"/>
              </a:prstClr>
            </a:outerShdw>
          </a:effectLst>
        </p:spPr>
      </p:pic>
      <p:sp>
        <p:nvSpPr>
          <p:cNvPr id="15" name="Picture Placeholder 12"/>
          <p:cNvSpPr>
            <a:spLocks noGrp="1"/>
          </p:cNvSpPr>
          <p:nvPr>
            <p:ph type="pic" sz="quarter" idx="10" hasCustomPrompt="1"/>
          </p:nvPr>
        </p:nvSpPr>
        <p:spPr>
          <a:xfrm>
            <a:off x="4976787" y="691882"/>
            <a:ext cx="6300787" cy="3411537"/>
          </a:xfrm>
        </p:spPr>
        <p:txBody>
          <a:bodyPr/>
          <a:lstStyle>
            <a:lvl1pPr>
              <a:defRPr/>
            </a:lvl1pPr>
          </a:lstStyle>
          <a:p>
            <a:r>
              <a:rPr lang="en-US" dirty="0"/>
              <a:t>Click icon to insert screenshot</a:t>
            </a:r>
          </a:p>
        </p:txBody>
      </p:sp>
      <p:sp>
        <p:nvSpPr>
          <p:cNvPr id="10"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276FB33B-BCEE-4E25-B97B-A564B0E1024B}" type="datetime1">
              <a:rPr lang="en-US" smtClean="0"/>
              <a:t>4/7/2021</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11"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76175235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276FB33B-BCEE-4E25-B97B-A564B0E1024B}" type="datetime1">
              <a:rPr lang="en-US" smtClean="0"/>
              <a:t>4/7/2021</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11"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
        <p:nvSpPr>
          <p:cNvPr id="13" name="Title 1"/>
          <p:cNvSpPr>
            <a:spLocks noGrp="1"/>
          </p:cNvSpPr>
          <p:nvPr>
            <p:ph type="title" hasCustomPrompt="1"/>
          </p:nvPr>
        </p:nvSpPr>
        <p:spPr>
          <a:xfrm>
            <a:off x="815897" y="287066"/>
            <a:ext cx="3521927" cy="2734914"/>
          </a:xfrm>
        </p:spPr>
        <p:txBody>
          <a:bodyPr/>
          <a:lstStyle>
            <a:lvl1pPr>
              <a:defRPr b="0">
                <a:solidFill>
                  <a:schemeClr val="accent2"/>
                </a:solidFill>
              </a:defRPr>
            </a:lvl1pPr>
          </a:lstStyle>
          <a:p>
            <a:r>
              <a:rPr lang="en-US" dirty="0"/>
              <a:t>Click to edit title</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5" name="Text Placeholder 3"/>
          <p:cNvSpPr>
            <a:spLocks noGrp="1"/>
          </p:cNvSpPr>
          <p:nvPr>
            <p:ph type="body" sz="quarter" idx="13"/>
          </p:nvPr>
        </p:nvSpPr>
        <p:spPr>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Picture Placeholder 12" descr="Screenshot"/>
          <p:cNvSpPr>
            <a:spLocks noGrp="1"/>
          </p:cNvSpPr>
          <p:nvPr>
            <p:ph type="pic" sz="quarter" idx="10" hasCustomPrompt="1"/>
          </p:nvPr>
        </p:nvSpPr>
        <p:spPr>
          <a:xfrm>
            <a:off x="4976787" y="1067565"/>
            <a:ext cx="9516215" cy="4850604"/>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196932636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14" name="Text Placeholder 3"/>
          <p:cNvSpPr>
            <a:spLocks noGrp="1"/>
          </p:cNvSpPr>
          <p:nvPr>
            <p:ph type="body" sz="quarter" idx="13"/>
          </p:nvPr>
        </p:nvSpPr>
        <p:spPr>
          <a:xfrm>
            <a:off x="815895" y="1365203"/>
            <a:ext cx="10555696"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1373459" y="3771871"/>
            <a:ext cx="9287236" cy="4733889"/>
          </a:xfrm>
        </p:spPr>
        <p:txBody>
          <a:bodyPr/>
          <a:lstStyle>
            <a:lvl1pPr>
              <a:defRPr/>
            </a:lvl1pPr>
          </a:lstStyle>
          <a:p>
            <a:r>
              <a:rPr lang="en-US" dirty="0"/>
              <a:t>Click icon to insert screenshot</a:t>
            </a:r>
          </a:p>
        </p:txBody>
      </p:sp>
      <p:sp>
        <p:nvSpPr>
          <p:cNvPr id="6"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276FB33B-BCEE-4E25-B97B-A564B0E1024B}" type="datetime1">
              <a:rPr lang="en-US" smtClean="0"/>
              <a:t>4/7/2021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8"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034028452"/>
      </p:ext>
    </p:extLst>
  </p:cSld>
  <p:clrMapOvr>
    <a:masterClrMapping/>
  </p:clrMapOvr>
  <p:hf sldNum="0"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ounded Rectangular Callout 11"/>
          <p:cNvSpPr/>
          <p:nvPr userDrawn="1"/>
        </p:nvSpPr>
        <p:spPr>
          <a:xfrm>
            <a:off x="866887" y="601818"/>
            <a:ext cx="105156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a:spLocks noGrp="1"/>
          </p:cNvSpPr>
          <p:nvPr>
            <p:ph type="title" hasCustomPrompt="1"/>
          </p:nvPr>
        </p:nvSpPr>
        <p:spPr>
          <a:xfrm>
            <a:off x="1387736" y="1438507"/>
            <a:ext cx="9488245" cy="2219093"/>
          </a:xfrm>
        </p:spPr>
        <p:txBody>
          <a:bodyPr>
            <a:noAutofit/>
          </a:bodyPr>
          <a:lstStyle>
            <a:lvl1pPr algn="ctr">
              <a:tabLst>
                <a:tab pos="3770313" algn="l"/>
              </a:tabLst>
              <a:defRPr sz="5000" baseline="0">
                <a:solidFill>
                  <a:schemeClr val="accent1"/>
                </a:solidFill>
              </a:defRPr>
            </a:lvl1pPr>
          </a:lstStyle>
          <a:p>
            <a:r>
              <a:rPr lang="en-US" dirty="0"/>
              <a:t>“Click to edit quote.”</a:t>
            </a:r>
          </a:p>
        </p:txBody>
      </p:sp>
      <p:sp>
        <p:nvSpPr>
          <p:cNvPr id="8" name="Text Placeholder 6"/>
          <p:cNvSpPr>
            <a:spLocks noGrp="1"/>
          </p:cNvSpPr>
          <p:nvPr>
            <p:ph type="body" sz="quarter" idx="13" hasCustomPrompt="1"/>
          </p:nvPr>
        </p:nvSpPr>
        <p:spPr>
          <a:xfrm>
            <a:off x="1387736" y="4126416"/>
            <a:ext cx="9488245" cy="1015739"/>
          </a:xfrm>
        </p:spPr>
        <p:txBody>
          <a:bodyPr anchor="ctr">
            <a:normAutofit/>
          </a:bodyPr>
          <a:lstStyle>
            <a:lvl1pPr marL="0" indent="0" algn="ctr">
              <a:buNone/>
              <a:defRPr sz="2400" i="1" baseline="0">
                <a:solidFill>
                  <a:schemeClr val="tx2"/>
                </a:solidFill>
              </a:defRPr>
            </a:lvl1pPr>
          </a:lstStyle>
          <a:p>
            <a:pPr lvl="0"/>
            <a:r>
              <a:rPr lang="en-US" dirty="0"/>
              <a:t>- Click to edit name or subtext</a:t>
            </a:r>
          </a:p>
        </p:txBody>
      </p:sp>
      <p:sp>
        <p:nvSpPr>
          <p:cNvPr id="10"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276FB33B-BCEE-4E25-B97B-A564B0E1024B}" type="datetime1">
              <a:rPr lang="en-US" smtClean="0"/>
              <a:t>4/7/2021</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11"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25396629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8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Rounded Rectangular Callout 11"/>
          <p:cNvSpPr/>
          <p:nvPr userDrawn="1"/>
        </p:nvSpPr>
        <p:spPr>
          <a:xfrm>
            <a:off x="866887" y="601818"/>
            <a:ext cx="105156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title" hasCustomPrompt="1"/>
          </p:nvPr>
        </p:nvSpPr>
        <p:spPr>
          <a:xfrm>
            <a:off x="1387736" y="1438507"/>
            <a:ext cx="9488245" cy="2219093"/>
          </a:xfrm>
        </p:spPr>
        <p:txBody>
          <a:bodyPr>
            <a:noAutofit/>
          </a:bodyPr>
          <a:lstStyle>
            <a:lvl1pPr algn="ctr">
              <a:tabLst>
                <a:tab pos="3770313" algn="l"/>
              </a:tabLst>
              <a:defRPr sz="5000" baseline="0">
                <a:solidFill>
                  <a:schemeClr val="accent1"/>
                </a:solidFill>
              </a:defRPr>
            </a:lvl1pPr>
          </a:lstStyle>
          <a:p>
            <a:r>
              <a:rPr lang="en-US" dirty="0"/>
              <a:t>“Click to edit quote.”</a:t>
            </a:r>
          </a:p>
        </p:txBody>
      </p:sp>
      <p:sp>
        <p:nvSpPr>
          <p:cNvPr id="15" name="Text Placeholder 6"/>
          <p:cNvSpPr>
            <a:spLocks noGrp="1"/>
          </p:cNvSpPr>
          <p:nvPr>
            <p:ph type="body" sz="quarter" idx="13" hasCustomPrompt="1"/>
          </p:nvPr>
        </p:nvSpPr>
        <p:spPr>
          <a:xfrm>
            <a:off x="1387736" y="4126416"/>
            <a:ext cx="9488245" cy="1015739"/>
          </a:xfrm>
        </p:spPr>
        <p:txBody>
          <a:bodyPr anchor="ctr">
            <a:normAutofit/>
          </a:bodyPr>
          <a:lstStyle>
            <a:lvl1pPr marL="0" indent="0" algn="ctr">
              <a:buNone/>
              <a:defRPr sz="2400" i="1" baseline="0">
                <a:solidFill>
                  <a:schemeClr val="tx2"/>
                </a:solidFill>
              </a:defRPr>
            </a:lvl1pPr>
          </a:lstStyle>
          <a:p>
            <a:pPr lvl="0"/>
            <a:r>
              <a:rPr lang="en-US" dirty="0"/>
              <a:t>- Click to edit name or subtext</a:t>
            </a:r>
          </a:p>
        </p:txBody>
      </p:sp>
      <p:sp>
        <p:nvSpPr>
          <p:cNvPr id="16"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276FB33B-BCEE-4E25-B97B-A564B0E1024B}" type="datetime1">
              <a:rPr lang="en-US" smtClean="0"/>
              <a:t>4/7/2021</a:t>
            </a:fld>
            <a:endParaRPr lang="en-US" dirty="0"/>
          </a:p>
        </p:txBody>
      </p:sp>
      <p:sp>
        <p:nvSpPr>
          <p:cNvPr id="18"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1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434411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Full Image Black Circle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12192000" cy="6858000"/>
          </a:xfrm>
        </p:spPr>
        <p:txBody>
          <a:bodyPr/>
          <a:lstStyle/>
          <a:p>
            <a:r>
              <a:rPr lang="en-US"/>
              <a:t>Click icon to add picture</a:t>
            </a:r>
            <a:endParaRPr lang="en-US" dirty="0"/>
          </a:p>
        </p:txBody>
      </p:sp>
      <p:sp>
        <p:nvSpPr>
          <p:cNvPr id="2" name="Title 1"/>
          <p:cNvSpPr>
            <a:spLocks noGrp="1"/>
          </p:cNvSpPr>
          <p:nvPr>
            <p:ph type="title" hasCustomPrompt="1"/>
          </p:nvPr>
        </p:nvSpPr>
        <p:spPr>
          <a:xfrm>
            <a:off x="6146624" y="685800"/>
            <a:ext cx="5486400" cy="5486400"/>
          </a:xfrm>
          <a:prstGeom prst="ellipse">
            <a:avLst/>
          </a:prstGeom>
          <a:solidFill>
            <a:srgbClr val="003865">
              <a:alpha val="87843"/>
            </a:srgbClr>
          </a:solidFill>
        </p:spPr>
        <p:txBody>
          <a:bodyPr>
            <a:noAutofit/>
          </a:bodyPr>
          <a:lstStyle>
            <a:lvl1pPr algn="ctr">
              <a:tabLst>
                <a:tab pos="2341563" algn="l"/>
                <a:tab pos="3770313" algn="l"/>
              </a:tabLst>
              <a:defRPr sz="5500" baseline="0">
                <a:solidFill>
                  <a:schemeClr val="bg1"/>
                </a:solidFill>
              </a:defRPr>
            </a:lvl1pPr>
          </a:lstStyle>
          <a:p>
            <a:r>
              <a:rPr lang="en-US" dirty="0"/>
              <a:t>Click to edit title</a:t>
            </a:r>
          </a:p>
        </p:txBody>
      </p:sp>
      <p:sp>
        <p:nvSpPr>
          <p:cNvPr id="3" name="Date Placeholder 2"/>
          <p:cNvSpPr>
            <a:spLocks noGrp="1"/>
          </p:cNvSpPr>
          <p:nvPr>
            <p:ph type="dt" sz="half" idx="10"/>
          </p:nvPr>
        </p:nvSpPr>
        <p:spPr/>
        <p:txBody>
          <a:bodyPr/>
          <a:lstStyle>
            <a:lvl1pPr>
              <a:defRPr>
                <a:solidFill>
                  <a:schemeClr val="bg1"/>
                </a:solidFill>
              </a:defRPr>
            </a:lvl1pPr>
          </a:lstStyle>
          <a:p>
            <a:fld id="{37C3B6E0-E413-4EA2-9B23-AF69A1623F89}" type="datetime1">
              <a:rPr lang="en-US" smtClean="0"/>
              <a:t>4/7/2021</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092258399"/>
      </p:ext>
    </p:extLst>
  </p:cSld>
  <p:clrMapOvr>
    <a:masterClrMapping/>
  </p:clrMapOvr>
  <p:hf sldNum="0"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Full Image Multiple Circle Overlay">
    <p:bg>
      <p:bgPr>
        <a:solidFill>
          <a:schemeClr val="bg1"/>
        </a:solidFill>
        <a:effectLst/>
      </p:bgPr>
    </p:bg>
    <p:spTree>
      <p:nvGrpSpPr>
        <p:cNvPr id="1" name=""/>
        <p:cNvGrpSpPr/>
        <p:nvPr/>
      </p:nvGrpSpPr>
      <p:grpSpPr>
        <a:xfrm>
          <a:off x="0" y="0"/>
          <a:ext cx="0" cy="0"/>
          <a:chOff x="0" y="0"/>
          <a:chExt cx="0" cy="0"/>
        </a:xfrm>
      </p:grpSpPr>
      <p:sp>
        <p:nvSpPr>
          <p:cNvPr id="10" name="Picture Placeholder 6"/>
          <p:cNvSpPr>
            <a:spLocks noGrp="1"/>
          </p:cNvSpPr>
          <p:nvPr>
            <p:ph type="pic" sz="quarter" idx="15"/>
          </p:nvPr>
        </p:nvSpPr>
        <p:spPr>
          <a:xfrm>
            <a:off x="0" y="0"/>
            <a:ext cx="12192000" cy="6858000"/>
          </a:xfrm>
        </p:spPr>
        <p:txBody>
          <a:bodyPr/>
          <a:lstStyle/>
          <a:p>
            <a:r>
              <a:rPr lang="en-US"/>
              <a:t>Click icon to add picture</a:t>
            </a:r>
            <a:endParaRPr lang="en-US" dirty="0"/>
          </a:p>
        </p:txBody>
      </p:sp>
      <p:sp>
        <p:nvSpPr>
          <p:cNvPr id="2" name="Title 1"/>
          <p:cNvSpPr>
            <a:spLocks noGrp="1"/>
          </p:cNvSpPr>
          <p:nvPr>
            <p:ph type="title" hasCustomPrompt="1"/>
          </p:nvPr>
        </p:nvSpPr>
        <p:spPr>
          <a:xfrm>
            <a:off x="5720397" y="912530"/>
            <a:ext cx="4661388" cy="4661388"/>
          </a:xfrm>
          <a:prstGeom prst="ellipse">
            <a:avLst/>
          </a:prstGeom>
          <a:solidFill>
            <a:srgbClr val="003865">
              <a:alpha val="87843"/>
            </a:srgbClr>
          </a:solidFill>
        </p:spPr>
        <p:txBody>
          <a:bodyPr>
            <a:noAutofit/>
          </a:bodyPr>
          <a:lstStyle>
            <a:lvl1pPr algn="ctr">
              <a:tabLst>
                <a:tab pos="3770313" algn="l"/>
              </a:tabLst>
              <a:defRPr sz="4500" baseline="0">
                <a:solidFill>
                  <a:schemeClr val="bg1"/>
                </a:solidFill>
              </a:defRPr>
            </a:lvl1pPr>
          </a:lstStyle>
          <a:p>
            <a:r>
              <a:rPr lang="en-US" dirty="0"/>
              <a:t>Click to edit title</a:t>
            </a:r>
          </a:p>
        </p:txBody>
      </p:sp>
      <p:sp>
        <p:nvSpPr>
          <p:cNvPr id="9" name="Text Placeholder 7"/>
          <p:cNvSpPr>
            <a:spLocks noGrp="1"/>
          </p:cNvSpPr>
          <p:nvPr>
            <p:ph type="body" sz="quarter" idx="14" hasCustomPrompt="1"/>
          </p:nvPr>
        </p:nvSpPr>
        <p:spPr>
          <a:xfrm>
            <a:off x="9544816" y="524007"/>
            <a:ext cx="2155300" cy="2155300"/>
          </a:xfrm>
          <a:prstGeom prst="ellipse">
            <a:avLst/>
          </a:prstGeom>
          <a:solidFill>
            <a:srgbClr val="78BE21">
              <a:alpha val="87843"/>
            </a:srgbClr>
          </a:solidFill>
        </p:spPr>
        <p:txBody>
          <a:bodyPr anchor="ctr">
            <a:normAutofit/>
          </a:bodyPr>
          <a:lstStyle>
            <a:lvl1pPr marL="0" indent="0" algn="ctr">
              <a:buNone/>
              <a:defRPr sz="2500" baseline="0">
                <a:solidFill>
                  <a:schemeClr val="tx2"/>
                </a:solidFill>
                <a:latin typeface="+mn-lt"/>
              </a:defRPr>
            </a:lvl1pPr>
          </a:lstStyle>
          <a:p>
            <a:pPr lvl="0"/>
            <a:r>
              <a:rPr lang="en-US" dirty="0"/>
              <a:t>Second Point</a:t>
            </a:r>
          </a:p>
        </p:txBody>
      </p:sp>
      <p:sp>
        <p:nvSpPr>
          <p:cNvPr id="8" name="Text Placeholder 7"/>
          <p:cNvSpPr>
            <a:spLocks noGrp="1"/>
          </p:cNvSpPr>
          <p:nvPr>
            <p:ph type="body" sz="quarter" idx="13" hasCustomPrompt="1"/>
          </p:nvPr>
        </p:nvSpPr>
        <p:spPr>
          <a:xfrm>
            <a:off x="9251002" y="3581845"/>
            <a:ext cx="2637978" cy="2637978"/>
          </a:xfrm>
          <a:prstGeom prst="ellipse">
            <a:avLst/>
          </a:prstGeom>
          <a:solidFill>
            <a:srgbClr val="000000">
              <a:alpha val="87843"/>
            </a:srgbClr>
          </a:solidFill>
        </p:spPr>
        <p:txBody>
          <a:bodyPr anchor="ctr">
            <a:normAutofit/>
          </a:bodyPr>
          <a:lstStyle>
            <a:lvl1pPr marL="0" indent="0" algn="ctr">
              <a:buNone/>
              <a:defRPr sz="2500" baseline="0">
                <a:solidFill>
                  <a:schemeClr val="bg1"/>
                </a:solidFill>
                <a:latin typeface="+mn-lt"/>
              </a:defRPr>
            </a:lvl1pPr>
          </a:lstStyle>
          <a:p>
            <a:pPr lvl="0"/>
            <a:r>
              <a:rPr lang="en-US" dirty="0"/>
              <a:t>Third Point</a:t>
            </a:r>
          </a:p>
        </p:txBody>
      </p:sp>
      <p:sp>
        <p:nvSpPr>
          <p:cNvPr id="3" name="Date Placeholder 2"/>
          <p:cNvSpPr>
            <a:spLocks noGrp="1"/>
          </p:cNvSpPr>
          <p:nvPr>
            <p:ph type="dt" sz="half" idx="10"/>
          </p:nvPr>
        </p:nvSpPr>
        <p:spPr/>
        <p:txBody>
          <a:bodyPr/>
          <a:lstStyle>
            <a:lvl1pPr>
              <a:defRPr>
                <a:solidFill>
                  <a:schemeClr val="bg1"/>
                </a:solidFill>
              </a:defRPr>
            </a:lvl1pPr>
          </a:lstStyle>
          <a:p>
            <a:fld id="{438A7556-21FA-4204-9DD6-1F6FDEC2C796}" type="datetime1">
              <a:rPr lang="en-US" smtClean="0"/>
              <a:t>4/7/2021</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911004216"/>
      </p:ext>
    </p:extLst>
  </p:cSld>
  <p:clrMapOvr>
    <a:masterClrMapping/>
  </p:clrMapOvr>
  <p:hf sldNum="0"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Quote Black Box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12192000" cy="6858000"/>
          </a:xfrm>
        </p:spPr>
        <p:txBody>
          <a:bodyPr/>
          <a:lstStyle/>
          <a:p>
            <a:r>
              <a:rPr lang="en-US"/>
              <a:t>Click icon to add picture</a:t>
            </a:r>
          </a:p>
        </p:txBody>
      </p:sp>
      <p:sp>
        <p:nvSpPr>
          <p:cNvPr id="2" name="Title 1"/>
          <p:cNvSpPr>
            <a:spLocks noGrp="1"/>
          </p:cNvSpPr>
          <p:nvPr>
            <p:ph type="title" hasCustomPrompt="1"/>
          </p:nvPr>
        </p:nvSpPr>
        <p:spPr>
          <a:xfrm>
            <a:off x="2299475" y="1609867"/>
            <a:ext cx="7593051" cy="3638266"/>
          </a:xfrm>
          <a:solidFill>
            <a:schemeClr val="tx1">
              <a:alpha val="88000"/>
            </a:schemeClr>
          </a:solidFill>
        </p:spPr>
        <p:txBody>
          <a:bodyPr>
            <a:noAutofit/>
          </a:bodyPr>
          <a:lstStyle>
            <a:lvl1pPr algn="ctr">
              <a:spcAft>
                <a:spcPts val="1000"/>
              </a:spcAft>
              <a:tabLst>
                <a:tab pos="3770313" algn="l"/>
              </a:tabLst>
              <a:defRPr sz="7000" baseline="0">
                <a:solidFill>
                  <a:schemeClr val="bg1"/>
                </a:solidFill>
              </a:defRPr>
            </a:lvl1pPr>
          </a:lstStyle>
          <a:p>
            <a:r>
              <a:rPr lang="en-US" dirty="0"/>
              <a:t>Quote or </a:t>
            </a:r>
            <a:br>
              <a:rPr lang="en-US" dirty="0"/>
            </a:br>
            <a:r>
              <a:rPr lang="en-US" dirty="0"/>
              <a:t>Statement</a:t>
            </a:r>
          </a:p>
        </p:txBody>
      </p:sp>
      <p:sp>
        <p:nvSpPr>
          <p:cNvPr id="3" name="Date Placeholder 2"/>
          <p:cNvSpPr>
            <a:spLocks noGrp="1"/>
          </p:cNvSpPr>
          <p:nvPr>
            <p:ph type="dt" sz="half" idx="10"/>
          </p:nvPr>
        </p:nvSpPr>
        <p:spPr/>
        <p:txBody>
          <a:bodyPr/>
          <a:lstStyle>
            <a:lvl1pPr>
              <a:defRPr>
                <a:solidFill>
                  <a:schemeClr val="bg1"/>
                </a:solidFill>
              </a:defRPr>
            </a:lvl1pPr>
          </a:lstStyle>
          <a:p>
            <a:fld id="{0EB49D9C-C4C1-46A9-AED8-599F8B47287F}" type="datetime1">
              <a:rPr lang="en-US" smtClean="0"/>
              <a:t>4/7/2021</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06771762"/>
      </p:ext>
    </p:extLst>
  </p:cSld>
  <p:clrMapOvr>
    <a:masterClrMapping/>
  </p:clrMapOvr>
  <p:hf sldNum="0"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Solid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838200" y="1389685"/>
            <a:ext cx="10515600" cy="1340989"/>
          </a:xfrm>
        </p:spPr>
        <p:txBody>
          <a:bodyPr>
            <a:noAutofit/>
          </a:bodyPr>
          <a:lstStyle>
            <a:lvl1pPr algn="ctr">
              <a:tabLst>
                <a:tab pos="3770313" algn="l"/>
              </a:tabLst>
              <a:defRPr sz="7000">
                <a:solidFill>
                  <a:schemeClr val="accent2"/>
                </a:solidFill>
              </a:defRPr>
            </a:lvl1pPr>
          </a:lstStyle>
          <a:p>
            <a:r>
              <a:rPr lang="en-US" dirty="0"/>
              <a:t>Quote or Statement</a:t>
            </a:r>
          </a:p>
        </p:txBody>
      </p:sp>
      <p:sp>
        <p:nvSpPr>
          <p:cNvPr id="10" name="Text Placeholder 6"/>
          <p:cNvSpPr>
            <a:spLocks noGrp="1"/>
          </p:cNvSpPr>
          <p:nvPr>
            <p:ph type="body" sz="quarter" idx="13" hasCustomPrompt="1"/>
          </p:nvPr>
        </p:nvSpPr>
        <p:spPr>
          <a:xfrm>
            <a:off x="838200" y="2925699"/>
            <a:ext cx="10515600" cy="2673435"/>
          </a:xfrm>
        </p:spPr>
        <p:txBody>
          <a:bodyPr anchor="ctr"/>
          <a:lstStyle>
            <a:lvl1pPr marL="0" indent="0" algn="ctr">
              <a:lnSpc>
                <a:spcPct val="100000"/>
              </a:lnSpc>
              <a:spcBef>
                <a:spcPts val="0"/>
              </a:spcBef>
              <a:buClr>
                <a:schemeClr val="bg1"/>
              </a:buClr>
              <a:buFont typeface="Arial" panose="020B0604020202020204" pitchFamily="34" charset="0"/>
              <a:buNone/>
              <a:defRPr>
                <a:solidFill>
                  <a:schemeClr val="bg1"/>
                </a:solidFill>
              </a:defRPr>
            </a:lvl1pPr>
          </a:lstStyle>
          <a:p>
            <a:pPr lvl="0"/>
            <a:r>
              <a:rPr lang="en-US" dirty="0"/>
              <a:t>Make a secondary statement here.</a:t>
            </a:r>
          </a:p>
        </p:txBody>
      </p:sp>
      <p:sp>
        <p:nvSpPr>
          <p:cNvPr id="3" name="Date Placeholder 2"/>
          <p:cNvSpPr>
            <a:spLocks noGrp="1"/>
          </p:cNvSpPr>
          <p:nvPr>
            <p:ph type="dt" sz="half" idx="10"/>
          </p:nvPr>
        </p:nvSpPr>
        <p:spPr/>
        <p:txBody>
          <a:bodyPr/>
          <a:lstStyle>
            <a:lvl1pPr>
              <a:defRPr>
                <a:solidFill>
                  <a:schemeClr val="bg1"/>
                </a:solidFill>
              </a:defRPr>
            </a:lvl1pPr>
          </a:lstStyle>
          <a:p>
            <a:fld id="{D094F804-653A-41F1-A565-1098D9DEB37A}" type="datetime1">
              <a:rPr lang="en-US" smtClean="0"/>
              <a:t>4/7/2021</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97953702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Quote Solid Light Background">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389685"/>
            <a:ext cx="12192000" cy="1340989"/>
          </a:xfrm>
          <a:solidFill>
            <a:schemeClr val="tx1"/>
          </a:solidFill>
        </p:spPr>
        <p:txBody>
          <a:bodyPr>
            <a:noAutofit/>
          </a:bodyPr>
          <a:lstStyle>
            <a:lvl1pPr algn="ctr">
              <a:tabLst>
                <a:tab pos="3770313" algn="l"/>
              </a:tabLst>
              <a:defRPr sz="7000">
                <a:solidFill>
                  <a:schemeClr val="accent2"/>
                </a:solidFill>
              </a:defRPr>
            </a:lvl1pPr>
          </a:lstStyle>
          <a:p>
            <a:r>
              <a:rPr lang="en-US" dirty="0"/>
              <a:t>Quote or Statement</a:t>
            </a:r>
          </a:p>
        </p:txBody>
      </p:sp>
      <p:sp>
        <p:nvSpPr>
          <p:cNvPr id="8" name="Text Placeholder 6"/>
          <p:cNvSpPr>
            <a:spLocks noGrp="1"/>
          </p:cNvSpPr>
          <p:nvPr>
            <p:ph type="body" sz="quarter" idx="13" hasCustomPrompt="1"/>
          </p:nvPr>
        </p:nvSpPr>
        <p:spPr>
          <a:xfrm>
            <a:off x="838200" y="2925699"/>
            <a:ext cx="10515600" cy="2673435"/>
          </a:xfrm>
        </p:spPr>
        <p:txBody>
          <a:bodyPr anchor="ctr"/>
          <a:lstStyle>
            <a:lvl1pPr marL="0" indent="0" algn="ctr">
              <a:lnSpc>
                <a:spcPct val="100000"/>
              </a:lnSpc>
              <a:spcBef>
                <a:spcPts val="0"/>
              </a:spcBef>
              <a:buFont typeface="Arial" panose="020B0604020202020204" pitchFamily="34" charset="0"/>
              <a:buNone/>
              <a:defRPr>
                <a:solidFill>
                  <a:schemeClr val="tx1"/>
                </a:solidFill>
              </a:defRPr>
            </a:lvl1pPr>
          </a:lstStyle>
          <a:p>
            <a:pPr lvl="0"/>
            <a:r>
              <a:rPr lang="en-US" dirty="0"/>
              <a:t>Make a secondary statement here.</a:t>
            </a:r>
          </a:p>
        </p:txBody>
      </p:sp>
      <p:sp>
        <p:nvSpPr>
          <p:cNvPr id="3" name="Date Placeholder 2"/>
          <p:cNvSpPr>
            <a:spLocks noGrp="1"/>
          </p:cNvSpPr>
          <p:nvPr>
            <p:ph type="dt" sz="half" idx="10"/>
          </p:nvPr>
        </p:nvSpPr>
        <p:spPr/>
        <p:txBody>
          <a:bodyPr/>
          <a:lstStyle/>
          <a:p>
            <a:fld id="{466A75E6-E45B-4C5D-981E-7C8ED0C72F5D}" type="datetime1">
              <a:rPr lang="en-US" smtClean="0"/>
              <a:t>4/7/2021</a:t>
            </a:fld>
            <a:endParaRPr lang="en-US" dirty="0"/>
          </a:p>
        </p:txBody>
      </p:sp>
      <p:sp>
        <p:nvSpPr>
          <p:cNvPr id="5" name="Footer Placeholder 4"/>
          <p:cNvSpPr>
            <a:spLocks noGrp="1"/>
          </p:cNvSpPr>
          <p:nvPr>
            <p:ph type="ftr" sz="quarter" idx="12"/>
          </p:nvPr>
        </p:nvSpPr>
        <p:spPr/>
        <p:txBody>
          <a:bodyPr/>
          <a:lstStyle>
            <a:lvl1pPr>
              <a:defRPr>
                <a:solidFill>
                  <a:schemeClr val="tx2"/>
                </a:solidFill>
              </a:defRPr>
            </a:lvl1pPr>
          </a:lstStyle>
          <a:p>
            <a:r>
              <a:rPr lang="en-US"/>
              <a:t>Optional Tagline Goes Here | mn.gov/websiteurl</a:t>
            </a:r>
            <a:endParaRPr lang="en-US" dirty="0"/>
          </a:p>
        </p:txBody>
      </p:sp>
      <p:sp>
        <p:nvSpPr>
          <p:cNvPr id="4" name="Slide Number Placeholder 3"/>
          <p:cNvSpPr>
            <a:spLocks noGrp="1"/>
          </p:cNvSpPr>
          <p:nvPr>
            <p:ph type="sldNum" sz="quarter" idx="11"/>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93091558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Quote Full Image Background">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4" hasCustomPrompt="1"/>
          </p:nvPr>
        </p:nvSpPr>
        <p:spPr>
          <a:xfrm>
            <a:off x="0" y="0"/>
            <a:ext cx="12192000" cy="6858000"/>
          </a:xfrm>
        </p:spPr>
        <p:txBody>
          <a:bodyPr/>
          <a:lstStyle>
            <a:lvl1pPr>
              <a:defRPr/>
            </a:lvl1pPr>
          </a:lstStyle>
          <a:p>
            <a:r>
              <a:rPr lang="en-US" dirty="0"/>
              <a:t>Click icon to edit background picture</a:t>
            </a:r>
          </a:p>
        </p:txBody>
      </p:sp>
      <p:sp>
        <p:nvSpPr>
          <p:cNvPr id="12" name="Title 1"/>
          <p:cNvSpPr>
            <a:spLocks noGrp="1"/>
          </p:cNvSpPr>
          <p:nvPr>
            <p:ph type="title" hasCustomPrompt="1"/>
          </p:nvPr>
        </p:nvSpPr>
        <p:spPr>
          <a:xfrm>
            <a:off x="838200" y="1389685"/>
            <a:ext cx="10515600" cy="1340989"/>
          </a:xfrm>
        </p:spPr>
        <p:txBody>
          <a:bodyPr>
            <a:noAutofit/>
          </a:bodyPr>
          <a:lstStyle>
            <a:lvl1pPr algn="ctr">
              <a:tabLst>
                <a:tab pos="3770313" algn="l"/>
              </a:tabLst>
              <a:defRPr sz="7000">
                <a:solidFill>
                  <a:schemeClr val="bg1"/>
                </a:solidFill>
              </a:defRPr>
            </a:lvl1pPr>
          </a:lstStyle>
          <a:p>
            <a:r>
              <a:rPr lang="en-US" dirty="0"/>
              <a:t>Quote or Statement</a:t>
            </a:r>
          </a:p>
        </p:txBody>
      </p:sp>
      <p:sp>
        <p:nvSpPr>
          <p:cNvPr id="13" name="Text Placeholder 6"/>
          <p:cNvSpPr>
            <a:spLocks noGrp="1"/>
          </p:cNvSpPr>
          <p:nvPr>
            <p:ph type="body" sz="quarter" idx="13" hasCustomPrompt="1"/>
          </p:nvPr>
        </p:nvSpPr>
        <p:spPr>
          <a:xfrm>
            <a:off x="838200" y="2925699"/>
            <a:ext cx="10515600" cy="2673435"/>
          </a:xfrm>
        </p:spPr>
        <p:txBody>
          <a:bodyPr anchor="ctr"/>
          <a:lstStyle>
            <a:lvl1pPr marL="0" indent="0" algn="ctr">
              <a:lnSpc>
                <a:spcPct val="100000"/>
              </a:lnSpc>
              <a:spcBef>
                <a:spcPts val="0"/>
              </a:spcBef>
              <a:buNone/>
              <a:defRPr>
                <a:solidFill>
                  <a:schemeClr val="bg1"/>
                </a:solidFill>
              </a:defRPr>
            </a:lvl1pPr>
          </a:lstStyle>
          <a:p>
            <a:pPr lvl="0"/>
            <a:r>
              <a:rPr lang="en-US" dirty="0"/>
              <a:t>Make a secondary statement here.</a:t>
            </a:r>
          </a:p>
        </p:txBody>
      </p:sp>
      <p:sp>
        <p:nvSpPr>
          <p:cNvPr id="3" name="Date Placeholder 2"/>
          <p:cNvSpPr>
            <a:spLocks noGrp="1"/>
          </p:cNvSpPr>
          <p:nvPr>
            <p:ph type="dt" sz="half" idx="10"/>
          </p:nvPr>
        </p:nvSpPr>
        <p:spPr/>
        <p:txBody>
          <a:bodyPr/>
          <a:lstStyle>
            <a:lvl1pPr>
              <a:defRPr>
                <a:solidFill>
                  <a:schemeClr val="bg1"/>
                </a:solidFill>
              </a:defRPr>
            </a:lvl1pPr>
          </a:lstStyle>
          <a:p>
            <a:fld id="{F8B25D9D-5365-41CD-BF43-4FFFCBF4BBDA}" type="datetime1">
              <a:rPr lang="en-US" smtClean="0"/>
              <a:t>4/7/2021</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947260539"/>
      </p:ext>
    </p:extLst>
  </p:cSld>
  <p:clrMapOvr>
    <a:masterClrMapping/>
  </p:clrMapOvr>
  <p:hf sldNum="0"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ig Number - Image Background">
    <p:bg>
      <p:bgPr>
        <a:solidFill>
          <a:schemeClr val="bg1"/>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0" y="0"/>
            <a:ext cx="12192000" cy="6858000"/>
          </a:xfrm>
        </p:spPr>
        <p:txBody>
          <a:bodyPr/>
          <a:lstStyle/>
          <a:p>
            <a:r>
              <a:rPr lang="en-US"/>
              <a:t>Click icon to add picture</a:t>
            </a:r>
          </a:p>
        </p:txBody>
      </p:sp>
      <p:sp>
        <p:nvSpPr>
          <p:cNvPr id="2" name="Title 1"/>
          <p:cNvSpPr>
            <a:spLocks noGrp="1"/>
          </p:cNvSpPr>
          <p:nvPr>
            <p:ph type="title" hasCustomPrompt="1"/>
          </p:nvPr>
        </p:nvSpPr>
        <p:spPr>
          <a:xfrm>
            <a:off x="5424138" y="624469"/>
            <a:ext cx="5198328" cy="5072440"/>
          </a:xfrm>
          <a:prstGeom prst="ellipse">
            <a:avLst/>
          </a:prstGeom>
          <a:solidFill>
            <a:schemeClr val="bg1"/>
          </a:solidFill>
        </p:spPr>
        <p:txBody>
          <a:bodyPr>
            <a:noAutofit/>
          </a:bodyPr>
          <a:lstStyle>
            <a:lvl1pPr algn="ctr">
              <a:tabLst>
                <a:tab pos="3770313" algn="l"/>
              </a:tabLst>
              <a:defRPr sz="6000" baseline="0">
                <a:solidFill>
                  <a:schemeClr val="accent1"/>
                </a:solidFill>
              </a:defRPr>
            </a:lvl1pPr>
          </a:lstStyle>
          <a:p>
            <a:r>
              <a:rPr lang="en-US" dirty="0"/>
              <a:t>Click to edit title.</a:t>
            </a:r>
          </a:p>
        </p:txBody>
      </p:sp>
      <p:sp>
        <p:nvSpPr>
          <p:cNvPr id="9" name="Text Placeholder 8"/>
          <p:cNvSpPr>
            <a:spLocks noGrp="1"/>
          </p:cNvSpPr>
          <p:nvPr>
            <p:ph type="body" sz="quarter" idx="15" hasCustomPrompt="1"/>
          </p:nvPr>
        </p:nvSpPr>
        <p:spPr>
          <a:xfrm>
            <a:off x="1005465" y="0"/>
            <a:ext cx="3986213" cy="5086350"/>
          </a:xfrm>
        </p:spPr>
        <p:txBody>
          <a:bodyPr>
            <a:noAutofit/>
          </a:bodyPr>
          <a:lstStyle>
            <a:lvl1pPr marL="0" indent="0" algn="ctr">
              <a:spcBef>
                <a:spcPts val="0"/>
              </a:spcBef>
              <a:spcAft>
                <a:spcPts val="0"/>
              </a:spcAft>
              <a:buNone/>
              <a:defRPr sz="40000" i="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2</a:t>
            </a:r>
          </a:p>
        </p:txBody>
      </p:sp>
      <p:sp>
        <p:nvSpPr>
          <p:cNvPr id="3" name="Date Placeholder 2"/>
          <p:cNvSpPr>
            <a:spLocks noGrp="1"/>
          </p:cNvSpPr>
          <p:nvPr>
            <p:ph type="dt" sz="half" idx="10"/>
          </p:nvPr>
        </p:nvSpPr>
        <p:spPr/>
        <p:txBody>
          <a:bodyPr/>
          <a:lstStyle>
            <a:lvl1pPr>
              <a:defRPr>
                <a:solidFill>
                  <a:schemeClr val="bg1"/>
                </a:solidFill>
              </a:defRPr>
            </a:lvl1pPr>
          </a:lstStyle>
          <a:p>
            <a:fld id="{8CC894EF-7DC0-4B7C-83F8-29D989AA60F6}" type="datetime1">
              <a:rPr lang="en-US" smtClean="0"/>
              <a:t>4/7/2021</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476447323"/>
      </p:ext>
    </p:extLst>
  </p:cSld>
  <p:clrMapOvr>
    <a:masterClrMapping/>
  </p:clrMapOvr>
  <p:hf sldNum="0"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ig Number -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24138" y="624469"/>
            <a:ext cx="5198328" cy="5072440"/>
          </a:xfrm>
          <a:prstGeom prst="ellipse">
            <a:avLst/>
          </a:prstGeom>
          <a:solidFill>
            <a:schemeClr val="bg1"/>
          </a:solidFill>
        </p:spPr>
        <p:txBody>
          <a:bodyPr>
            <a:noAutofit/>
          </a:bodyPr>
          <a:lstStyle>
            <a:lvl1pPr algn="ctr">
              <a:tabLst>
                <a:tab pos="3770313" algn="l"/>
              </a:tabLst>
              <a:defRPr sz="6000" baseline="0">
                <a:solidFill>
                  <a:schemeClr val="accent1"/>
                </a:solidFill>
              </a:defRPr>
            </a:lvl1pPr>
          </a:lstStyle>
          <a:p>
            <a:r>
              <a:rPr lang="en-US" dirty="0"/>
              <a:t>Click to edit title.</a:t>
            </a:r>
          </a:p>
        </p:txBody>
      </p:sp>
      <p:sp>
        <p:nvSpPr>
          <p:cNvPr id="10" name="Text Placeholder 8"/>
          <p:cNvSpPr>
            <a:spLocks noGrp="1"/>
          </p:cNvSpPr>
          <p:nvPr>
            <p:ph type="body" sz="quarter" idx="15" hasCustomPrompt="1"/>
          </p:nvPr>
        </p:nvSpPr>
        <p:spPr>
          <a:xfrm>
            <a:off x="1005465" y="0"/>
            <a:ext cx="3986213" cy="5086350"/>
          </a:xfrm>
        </p:spPr>
        <p:txBody>
          <a:bodyPr>
            <a:noAutofit/>
          </a:bodyPr>
          <a:lstStyle>
            <a:lvl1pPr marL="0" indent="0" algn="ctr">
              <a:spcBef>
                <a:spcPts val="0"/>
              </a:spcBef>
              <a:spcAft>
                <a:spcPts val="0"/>
              </a:spcAft>
              <a:buNone/>
              <a:defRPr sz="40000" i="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2</a:t>
            </a:r>
          </a:p>
        </p:txBody>
      </p:sp>
      <p:sp>
        <p:nvSpPr>
          <p:cNvPr id="3" name="Date Placeholder 2"/>
          <p:cNvSpPr>
            <a:spLocks noGrp="1"/>
          </p:cNvSpPr>
          <p:nvPr>
            <p:ph type="dt" sz="half" idx="10"/>
          </p:nvPr>
        </p:nvSpPr>
        <p:spPr/>
        <p:txBody>
          <a:bodyPr/>
          <a:lstStyle>
            <a:lvl1pPr>
              <a:defRPr>
                <a:solidFill>
                  <a:schemeClr val="bg1"/>
                </a:solidFill>
              </a:defRPr>
            </a:lvl1pPr>
          </a:lstStyle>
          <a:p>
            <a:fld id="{578DBCF0-11C3-4F19-90D9-2EE7F00784FE}" type="datetime1">
              <a:rPr lang="en-US" smtClean="0"/>
              <a:t>4/7/2021</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8821160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Quote Solid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838200" y="2212733"/>
            <a:ext cx="10515600" cy="1472163"/>
          </a:xfrm>
        </p:spPr>
        <p:txBody>
          <a:bodyPr>
            <a:noAutofit/>
          </a:bodyPr>
          <a:lstStyle>
            <a:lvl1pPr algn="ctr">
              <a:tabLst>
                <a:tab pos="3770313" algn="l"/>
              </a:tabLst>
              <a:defRPr sz="7000">
                <a:solidFill>
                  <a:schemeClr val="bg1"/>
                </a:solidFill>
              </a:defRPr>
            </a:lvl1pPr>
          </a:lstStyle>
          <a:p>
            <a:r>
              <a:rPr lang="en-US" dirty="0"/>
              <a:t>Thank you!</a:t>
            </a:r>
          </a:p>
        </p:txBody>
      </p:sp>
      <p:sp>
        <p:nvSpPr>
          <p:cNvPr id="11" name="Text Placeholder 6"/>
          <p:cNvSpPr>
            <a:spLocks noGrp="1"/>
          </p:cNvSpPr>
          <p:nvPr>
            <p:ph type="body" sz="quarter" idx="13" hasCustomPrompt="1"/>
          </p:nvPr>
        </p:nvSpPr>
        <p:spPr>
          <a:xfrm>
            <a:off x="838200" y="3684897"/>
            <a:ext cx="10515600" cy="2517600"/>
          </a:xfrm>
        </p:spPr>
        <p:txBody>
          <a:bodyPr anchor="ctr"/>
          <a:lstStyle>
            <a:lvl1pPr marL="0" indent="0" algn="ctr">
              <a:lnSpc>
                <a:spcPct val="100000"/>
              </a:lnSpc>
              <a:spcBef>
                <a:spcPts val="0"/>
              </a:spcBef>
              <a:buNone/>
              <a:defRPr baseline="0">
                <a:solidFill>
                  <a:schemeClr val="bg1"/>
                </a:solidFill>
              </a:defRPr>
            </a:lvl1pPr>
          </a:lstStyle>
          <a:p>
            <a:pPr lvl="0"/>
            <a:r>
              <a:rPr lang="en-US" dirty="0" err="1"/>
              <a:t>Firstname</a:t>
            </a:r>
            <a:r>
              <a:rPr lang="en-US" dirty="0"/>
              <a:t> </a:t>
            </a:r>
            <a:r>
              <a:rPr lang="en-US" dirty="0" err="1"/>
              <a:t>Lastname</a:t>
            </a:r>
            <a:endParaRPr lang="en-US" dirty="0"/>
          </a:p>
          <a:p>
            <a:pPr lvl="0"/>
            <a:r>
              <a:rPr lang="en-US" dirty="0"/>
              <a:t>firstname.lastname@state.mn.us</a:t>
            </a:r>
          </a:p>
          <a:p>
            <a:pPr lvl="0"/>
            <a:r>
              <a:rPr lang="en-US" dirty="0"/>
              <a:t>555-555-5555</a:t>
            </a:r>
          </a:p>
        </p:txBody>
      </p:sp>
      <p:sp>
        <p:nvSpPr>
          <p:cNvPr id="3" name="Date Placeholder 2"/>
          <p:cNvSpPr>
            <a:spLocks noGrp="1"/>
          </p:cNvSpPr>
          <p:nvPr>
            <p:ph type="dt" sz="half" idx="10"/>
          </p:nvPr>
        </p:nvSpPr>
        <p:spPr/>
        <p:txBody>
          <a:bodyPr/>
          <a:lstStyle>
            <a:lvl1pPr>
              <a:defRPr>
                <a:solidFill>
                  <a:schemeClr val="bg1"/>
                </a:solidFill>
              </a:defRPr>
            </a:lvl1pPr>
          </a:lstStyle>
          <a:p>
            <a:fld id="{D094F804-653A-41F1-A565-1098D9DEB37A}" type="datetime1">
              <a:rPr lang="en-US" smtClean="0"/>
              <a:t>4/7/2021</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
        <p:nvSpPr>
          <p:cNvPr id="8" name="Rectangle 7"/>
          <p:cNvSpPr/>
          <p:nvPr userDrawn="1"/>
        </p:nvSpPr>
        <p:spPr>
          <a:xfrm>
            <a:off x="0" y="0"/>
            <a:ext cx="12192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MN.IT Services Logo" descr="Minnesota Department of Health"/>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3341" y="318901"/>
            <a:ext cx="2968836" cy="424119"/>
          </a:xfrm>
          <a:prstGeom prst="rect">
            <a:avLst/>
          </a:prstGeom>
        </p:spPr>
      </p:pic>
    </p:spTree>
    <p:extLst>
      <p:ext uri="{BB962C8B-B14F-4D97-AF65-F5344CB8AC3E}">
        <p14:creationId xmlns:p14="http://schemas.microsoft.com/office/powerpoint/2010/main" val="55596384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2_Quote Solid Light Background">
    <p:bg>
      <p:bgPr>
        <a:solidFill>
          <a:srgbClr val="E8E8E8"/>
        </a:soli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651380"/>
            <a:ext cx="12192000" cy="1733266"/>
          </a:xfrm>
          <a:solidFill>
            <a:schemeClr val="tx1"/>
          </a:solidFill>
        </p:spPr>
        <p:txBody>
          <a:bodyPr>
            <a:noAutofit/>
          </a:bodyPr>
          <a:lstStyle>
            <a:lvl1pPr algn="ctr">
              <a:tabLst>
                <a:tab pos="3770313" algn="l"/>
              </a:tabLst>
              <a:defRPr sz="7000">
                <a:solidFill>
                  <a:schemeClr val="bg1"/>
                </a:solidFill>
              </a:defRPr>
            </a:lvl1pPr>
          </a:lstStyle>
          <a:p>
            <a:r>
              <a:rPr lang="en-US" dirty="0"/>
              <a:t>Thank you!</a:t>
            </a:r>
          </a:p>
        </p:txBody>
      </p:sp>
      <p:sp>
        <p:nvSpPr>
          <p:cNvPr id="8" name="Text Placeholder 6"/>
          <p:cNvSpPr>
            <a:spLocks noGrp="1"/>
          </p:cNvSpPr>
          <p:nvPr>
            <p:ph type="body" sz="quarter" idx="13" hasCustomPrompt="1"/>
          </p:nvPr>
        </p:nvSpPr>
        <p:spPr>
          <a:xfrm>
            <a:off x="838200" y="3521123"/>
            <a:ext cx="10515600" cy="2681374"/>
          </a:xfrm>
        </p:spPr>
        <p:txBody>
          <a:bodyPr anchor="ctr"/>
          <a:lstStyle>
            <a:lvl1pPr marL="0" indent="0" algn="ctr">
              <a:lnSpc>
                <a:spcPct val="100000"/>
              </a:lnSpc>
              <a:spcBef>
                <a:spcPts val="0"/>
              </a:spcBef>
              <a:buNone/>
              <a:defRPr baseline="0">
                <a:solidFill>
                  <a:schemeClr val="tx1"/>
                </a:solidFill>
              </a:defRPr>
            </a:lvl1pPr>
          </a:lstStyle>
          <a:p>
            <a:pPr lvl="0"/>
            <a:r>
              <a:rPr lang="en-US" dirty="0" err="1"/>
              <a:t>Firstname</a:t>
            </a:r>
            <a:r>
              <a:rPr lang="en-US" dirty="0"/>
              <a:t> </a:t>
            </a:r>
            <a:r>
              <a:rPr lang="en-US" dirty="0" err="1"/>
              <a:t>Lastname</a:t>
            </a:r>
            <a:endParaRPr lang="en-US" dirty="0"/>
          </a:p>
          <a:p>
            <a:pPr lvl="0"/>
            <a:r>
              <a:rPr lang="en-US" dirty="0"/>
              <a:t>firstname.lastname@state.mn.us</a:t>
            </a:r>
          </a:p>
          <a:p>
            <a:pPr lvl="0"/>
            <a:r>
              <a:rPr lang="en-US" dirty="0"/>
              <a:t>555-555-5555</a:t>
            </a:r>
          </a:p>
        </p:txBody>
      </p:sp>
      <p:sp>
        <p:nvSpPr>
          <p:cNvPr id="3" name="Date Placeholder 2"/>
          <p:cNvSpPr>
            <a:spLocks noGrp="1"/>
          </p:cNvSpPr>
          <p:nvPr>
            <p:ph type="dt" sz="half" idx="10"/>
          </p:nvPr>
        </p:nvSpPr>
        <p:spPr/>
        <p:txBody>
          <a:bodyPr/>
          <a:lstStyle>
            <a:lvl1pPr>
              <a:defRPr>
                <a:solidFill>
                  <a:schemeClr val="tx2"/>
                </a:solidFill>
              </a:defRPr>
            </a:lvl1pPr>
          </a:lstStyle>
          <a:p>
            <a:fld id="{466A75E6-E45B-4C5D-981E-7C8ED0C72F5D}" type="datetime1">
              <a:rPr lang="en-US" smtClean="0"/>
              <a:pPr/>
              <a:t>4/7/2021</a:t>
            </a:fld>
            <a:endParaRPr lang="en-US" dirty="0"/>
          </a:p>
        </p:txBody>
      </p:sp>
      <p:sp>
        <p:nvSpPr>
          <p:cNvPr id="5" name="Footer Placeholder 4"/>
          <p:cNvSpPr>
            <a:spLocks noGrp="1"/>
          </p:cNvSpPr>
          <p:nvPr>
            <p:ph type="ftr" sz="quarter" idx="12"/>
          </p:nvPr>
        </p:nvSpPr>
        <p:spPr/>
        <p:txBody>
          <a:bodyPr/>
          <a:lstStyle>
            <a:lvl1pPr>
              <a:defRPr>
                <a:solidFill>
                  <a:schemeClr val="tx1"/>
                </a:solidFill>
              </a:defRPr>
            </a:lvl1pPr>
          </a:lstStyle>
          <a:p>
            <a:r>
              <a:rPr lang="en-US">
                <a:solidFill>
                  <a:schemeClr val="tx2"/>
                </a:solidFill>
              </a:rPr>
              <a:t>Optional Tagline Goes Here</a:t>
            </a:r>
            <a:r>
              <a:rPr lang="en-US"/>
              <a:t> </a:t>
            </a:r>
            <a:r>
              <a:rPr lang="en-US">
                <a:solidFill>
                  <a:schemeClr val="accent1"/>
                </a:solidFill>
              </a:rPr>
              <a:t>|</a:t>
            </a:r>
            <a:r>
              <a:rPr lang="en-US"/>
              <a:t> </a:t>
            </a:r>
            <a:r>
              <a:rPr lang="en-US">
                <a:solidFill>
                  <a:schemeClr val="tx2"/>
                </a:solidFill>
              </a:rPr>
              <a:t>mn.gov/websiteurl</a:t>
            </a:r>
            <a:endParaRPr lang="en-US" dirty="0">
              <a:solidFill>
                <a:schemeClr val="tx2"/>
              </a:solidFill>
            </a:endParaRPr>
          </a:p>
        </p:txBody>
      </p:sp>
      <p:sp>
        <p:nvSpPr>
          <p:cNvPr id="4" name="Slide Number Placeholder 3"/>
          <p:cNvSpPr>
            <a:spLocks noGrp="1"/>
          </p:cNvSpPr>
          <p:nvPr>
            <p:ph type="sldNum" sz="quarter" idx="11"/>
          </p:nvPr>
        </p:nvSpPr>
        <p:spPr/>
        <p:txBody>
          <a:bodyPr/>
          <a:lstStyle>
            <a:lvl1pPr>
              <a:defRPr>
                <a:solidFill>
                  <a:schemeClr val="tx2"/>
                </a:solidFill>
              </a:defRPr>
            </a:lvl1pPr>
          </a:lstStyle>
          <a:p>
            <a:fld id="{48F63A3B-78C7-47BE-AE5E-E10140E04643}" type="slidenum">
              <a:rPr lang="en-US" smtClean="0"/>
              <a:pPr/>
              <a:t>‹#›</a:t>
            </a:fld>
            <a:endParaRPr lang="en-US" dirty="0"/>
          </a:p>
        </p:txBody>
      </p:sp>
      <p:sp>
        <p:nvSpPr>
          <p:cNvPr id="6" name="Rectangle 5"/>
          <p:cNvSpPr/>
          <p:nvPr userDrawn="1"/>
        </p:nvSpPr>
        <p:spPr>
          <a:xfrm>
            <a:off x="0" y="0"/>
            <a:ext cx="12192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MN.IT Services Logo" descr="Minnesota Department of Health"/>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3341" y="318901"/>
            <a:ext cx="2968836" cy="424119"/>
          </a:xfrm>
          <a:prstGeom prst="rect">
            <a:avLst/>
          </a:prstGeom>
        </p:spPr>
      </p:pic>
    </p:spTree>
    <p:extLst>
      <p:ext uri="{BB962C8B-B14F-4D97-AF65-F5344CB8AC3E}">
        <p14:creationId xmlns:p14="http://schemas.microsoft.com/office/powerpoint/2010/main" val="22908971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_Custom">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9751B3F-B4E5-4AA7-A6F6-8B0E6F438C48}" type="datetimeFigureOut">
              <a:rPr lang="en-US" smtClean="0"/>
              <a:pPr/>
              <a:t>4/7/2021</a:t>
            </a:fld>
            <a:endParaRPr lang="en-US" dirty="0"/>
          </a:p>
        </p:txBody>
      </p:sp>
      <p:sp>
        <p:nvSpPr>
          <p:cNvPr id="4" name="Slide Number Placeholder 3"/>
          <p:cNvSpPr>
            <a:spLocks noGrp="1"/>
          </p:cNvSpPr>
          <p:nvPr>
            <p:ph type="sldNum" sz="quarter" idx="11"/>
          </p:nvPr>
        </p:nvSpPr>
        <p:spPr/>
        <p:txBody>
          <a:bodyPr/>
          <a:lstStyle/>
          <a:p>
            <a:fld id="{50B26D62-EBDC-4CB4-84B4-338D23F7DACE}" type="slidenum">
              <a:rPr lang="en-US" smtClean="0"/>
              <a:t>‹#›</a:t>
            </a:fld>
            <a:endParaRPr lang="en-US" dirty="0"/>
          </a:p>
        </p:txBody>
      </p:sp>
      <p:pic>
        <p:nvPicPr>
          <p:cNvPr id="5" name="Picture 4" descr="logo Minnesota Department of Health"/>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01" y="5956198"/>
            <a:ext cx="1007769" cy="444604"/>
          </a:xfrm>
          <a:prstGeom prst="rect">
            <a:avLst/>
          </a:prstGeom>
        </p:spPr>
      </p:pic>
    </p:spTree>
    <p:extLst>
      <p:ext uri="{BB962C8B-B14F-4D97-AF65-F5344CB8AC3E}">
        <p14:creationId xmlns:p14="http://schemas.microsoft.com/office/powerpoint/2010/main" val="139087366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2_Conten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751B3F-B4E5-4AA7-A6F6-8B0E6F438C48}" type="datetimeFigureOut">
              <a:rPr lang="en-US" smtClean="0"/>
              <a:pPr/>
              <a:t>4/7/2021</a:t>
            </a:fld>
            <a:endParaRPr lang="en-US" dirty="0"/>
          </a:p>
        </p:txBody>
      </p:sp>
      <p:sp>
        <p:nvSpPr>
          <p:cNvPr id="3" name="Slide Number Placeholder 2"/>
          <p:cNvSpPr>
            <a:spLocks noGrp="1"/>
          </p:cNvSpPr>
          <p:nvPr>
            <p:ph type="sldNum" sz="quarter" idx="11"/>
          </p:nvPr>
        </p:nvSpPr>
        <p:spPr/>
        <p:txBody>
          <a:bodyPr/>
          <a:lstStyle/>
          <a:p>
            <a:fld id="{50B26D62-EBDC-4CB4-84B4-338D23F7DACE}" type="slidenum">
              <a:rPr lang="en-US" smtClean="0"/>
              <a:t>‹#›</a:t>
            </a:fld>
            <a:endParaRPr lang="en-US" dirty="0"/>
          </a:p>
        </p:txBody>
      </p:sp>
      <p:pic>
        <p:nvPicPr>
          <p:cNvPr id="7" name="Picture 6" descr="logo Minnesota Department of Health"/>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01" y="5956198"/>
            <a:ext cx="1007769" cy="444604"/>
          </a:xfrm>
          <a:prstGeom prst="rect">
            <a:avLst/>
          </a:prstGeom>
        </p:spPr>
      </p:pic>
      <p:sp>
        <p:nvSpPr>
          <p:cNvPr id="11" name="Content Placeholder 2"/>
          <p:cNvSpPr>
            <a:spLocks noGrp="1"/>
          </p:cNvSpPr>
          <p:nvPr>
            <p:ph sz="half" idx="1" hasCustomPrompt="1"/>
          </p:nvPr>
        </p:nvSpPr>
        <p:spPr>
          <a:xfrm>
            <a:off x="1524000" y="3763109"/>
            <a:ext cx="9144001" cy="2180491"/>
          </a:xfrm>
        </p:spPr>
        <p:txBody>
          <a:bodyPr/>
          <a:lstStyle>
            <a:lvl1pPr>
              <a:defRPr baseline="0"/>
            </a:lvl1pPr>
            <a:lvl2pPr>
              <a:defRPr/>
            </a:lvl2pPr>
            <a:lvl3pPr>
              <a:defRPr>
                <a:latin typeface="+mj-lt"/>
              </a:defRPr>
            </a:lvl3pPr>
            <a:lvl4pPr>
              <a:buClr>
                <a:schemeClr val="bg2"/>
              </a:buClr>
              <a:buSzPct val="50000"/>
              <a:defRPr/>
            </a:lvl4pPr>
            <a:lvl5pPr>
              <a:buSzPct val="50000"/>
              <a:defRPr/>
            </a:lvl5pPr>
          </a:lstStyle>
          <a:p>
            <a:pPr lvl="0"/>
            <a:r>
              <a:rPr lang="en-US" dirty="0"/>
              <a:t>First level bulleted list</a:t>
            </a:r>
          </a:p>
          <a:p>
            <a:pPr lvl="1"/>
            <a:r>
              <a:rPr lang="en-US" dirty="0"/>
              <a:t>Second level bulleted list</a:t>
            </a:r>
          </a:p>
          <a:p>
            <a:pPr lvl="2"/>
            <a:r>
              <a:rPr lang="en-US" dirty="0"/>
              <a:t>Third level bulleted list</a:t>
            </a:r>
          </a:p>
        </p:txBody>
      </p:sp>
      <p:sp>
        <p:nvSpPr>
          <p:cNvPr id="12" name="Content Placeholder 3"/>
          <p:cNvSpPr>
            <a:spLocks noGrp="1"/>
          </p:cNvSpPr>
          <p:nvPr>
            <p:ph sz="half" idx="2" hasCustomPrompt="1"/>
          </p:nvPr>
        </p:nvSpPr>
        <p:spPr>
          <a:xfrm>
            <a:off x="1523999" y="2083043"/>
            <a:ext cx="9144003" cy="1350943"/>
          </a:xfrm>
        </p:spPr>
        <p:txBody>
          <a:bodyPr anchor="ctr" anchorCtr="0">
            <a:normAutofit/>
          </a:bodyPr>
          <a:lstStyle>
            <a:lvl1pPr marL="0" marR="0" indent="0" algn="l" defTabSz="514350" rtl="0" eaLnBrk="1" fontAlgn="auto" latinLnBrk="0" hangingPunct="1">
              <a:lnSpc>
                <a:spcPct val="100000"/>
              </a:lnSpc>
              <a:spcBef>
                <a:spcPts val="1200"/>
              </a:spcBef>
              <a:spcAft>
                <a:spcPts val="0"/>
              </a:spcAft>
              <a:buClr>
                <a:schemeClr val="bg2"/>
              </a:buClr>
              <a:buSzPct val="75000"/>
              <a:buFont typeface="Wingdings" panose="05000000000000000000" pitchFamily="2" charset="2"/>
              <a:buNone/>
              <a:tabLst/>
              <a:defRPr sz="3200" b="0" baseline="0"/>
            </a:lvl1pPr>
            <a:lvl2pPr marL="457200" indent="0">
              <a:buNone/>
              <a:defRPr baseline="0"/>
            </a:lvl2pPr>
            <a:lvl3pPr marL="914400" indent="0">
              <a:buNone/>
              <a:defRPr/>
            </a:lvl3pPr>
          </a:lstStyle>
          <a:p>
            <a:pPr marL="0" marR="0" lvl="0" indent="0" algn="l" defTabSz="514350" rtl="0" eaLnBrk="1" fontAlgn="auto" latinLnBrk="0" hangingPunct="1">
              <a:lnSpc>
                <a:spcPct val="100000"/>
              </a:lnSpc>
              <a:spcBef>
                <a:spcPts val="1200"/>
              </a:spcBef>
              <a:spcAft>
                <a:spcPts val="0"/>
              </a:spcAft>
              <a:buClr>
                <a:schemeClr val="bg2"/>
              </a:buClr>
              <a:buSzPct val="75000"/>
              <a:buFont typeface="Wingdings" panose="05000000000000000000" pitchFamily="2" charset="2"/>
              <a:buNone/>
              <a:tabLst/>
              <a:defRPr/>
            </a:pPr>
            <a:r>
              <a:rPr lang="en-US" dirty="0"/>
              <a:t>The quick brown fox jumped over the lazy dogs. The quick brown fox jumped over the lazy dogs. </a:t>
            </a:r>
          </a:p>
        </p:txBody>
      </p:sp>
      <p:sp>
        <p:nvSpPr>
          <p:cNvPr id="13" name="Title 1"/>
          <p:cNvSpPr>
            <a:spLocks noGrp="1"/>
          </p:cNvSpPr>
          <p:nvPr>
            <p:ph type="title" hasCustomPrompt="1"/>
          </p:nvPr>
        </p:nvSpPr>
        <p:spPr>
          <a:xfrm>
            <a:off x="609602" y="457200"/>
            <a:ext cx="10973997" cy="1600200"/>
          </a:xfrm>
        </p:spPr>
        <p:txBody>
          <a:bodyPr anchor="ctr" anchorCtr="0"/>
          <a:lstStyle>
            <a:lvl1pPr>
              <a:lnSpc>
                <a:spcPct val="90000"/>
              </a:lnSpc>
              <a:defRPr lang="en-US" sz="4000" b="1" baseline="0" dirty="0">
                <a:latin typeface="+mn-lt"/>
              </a:defRPr>
            </a:lvl1pPr>
          </a:lstStyle>
          <a:p>
            <a:r>
              <a:rPr lang="en-US" dirty="0"/>
              <a:t>The quick brown fox.</a:t>
            </a:r>
          </a:p>
        </p:txBody>
      </p:sp>
    </p:spTree>
    <p:extLst>
      <p:ext uri="{BB962C8B-B14F-4D97-AF65-F5344CB8AC3E}">
        <p14:creationId xmlns:p14="http://schemas.microsoft.com/office/powerpoint/2010/main" val="4127785044"/>
      </p:ext>
    </p:extLst>
  </p:cSld>
  <p:clrMapOvr>
    <a:masterClrMapping/>
  </p:clrMapOvr>
  <p:extLst mod="1">
    <p:ext uri="{DCECCB84-F9BA-43D5-87BE-67443E8EF086}">
      <p15:sldGuideLst xmlns:p15="http://schemas.microsoft.com/office/powerpoint/2012/main">
        <p15:guide id="1" orient="horz" pos="1296">
          <p15:clr>
            <a:srgbClr val="FBAE40"/>
          </p15:clr>
        </p15:guide>
        <p15:guide id="2" pos="720">
          <p15:clr>
            <a:srgbClr val="FBAE40"/>
          </p15:clr>
        </p15:guide>
        <p15:guide id="3" pos="504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3_Image and caption">
    <p:spTree>
      <p:nvGrpSpPr>
        <p:cNvPr id="1" name=""/>
        <p:cNvGrpSpPr/>
        <p:nvPr/>
      </p:nvGrpSpPr>
      <p:grpSpPr>
        <a:xfrm>
          <a:off x="0" y="0"/>
          <a:ext cx="0" cy="0"/>
          <a:chOff x="0" y="0"/>
          <a:chExt cx="0" cy="0"/>
        </a:xfrm>
      </p:grpSpPr>
      <p:sp>
        <p:nvSpPr>
          <p:cNvPr id="2" name="Date Placeholder 1"/>
          <p:cNvSpPr>
            <a:spLocks noGrp="1"/>
          </p:cNvSpPr>
          <p:nvPr>
            <p:ph type="dt" sz="half" idx="11"/>
          </p:nvPr>
        </p:nvSpPr>
        <p:spPr/>
        <p:txBody>
          <a:bodyPr/>
          <a:lstStyle/>
          <a:p>
            <a:fld id="{79751B3F-B4E5-4AA7-A6F6-8B0E6F438C48}" type="datetimeFigureOut">
              <a:rPr lang="en-US" smtClean="0"/>
              <a:pPr/>
              <a:t>4/7/2021</a:t>
            </a:fld>
            <a:endParaRPr lang="en-US" dirty="0"/>
          </a:p>
        </p:txBody>
      </p:sp>
      <p:sp>
        <p:nvSpPr>
          <p:cNvPr id="3" name="Slide Number Placeholder 2"/>
          <p:cNvSpPr>
            <a:spLocks noGrp="1"/>
          </p:cNvSpPr>
          <p:nvPr>
            <p:ph type="sldNum" sz="quarter" idx="12"/>
          </p:nvPr>
        </p:nvSpPr>
        <p:spPr/>
        <p:txBody>
          <a:bodyPr/>
          <a:lstStyle/>
          <a:p>
            <a:fld id="{50B26D62-EBDC-4CB4-84B4-338D23F7DACE}" type="slidenum">
              <a:rPr lang="en-US" smtClean="0"/>
              <a:t>‹#›</a:t>
            </a:fld>
            <a:endParaRPr lang="en-US" dirty="0"/>
          </a:p>
        </p:txBody>
      </p:sp>
      <p:pic>
        <p:nvPicPr>
          <p:cNvPr id="7" name="Picture 6" descr="logo Minnesota Department of Health"/>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01" y="5956198"/>
            <a:ext cx="1007769" cy="444604"/>
          </a:xfrm>
          <a:prstGeom prst="rect">
            <a:avLst/>
          </a:prstGeom>
        </p:spPr>
      </p:pic>
      <p:sp>
        <p:nvSpPr>
          <p:cNvPr id="8" name="Picture Placeholder 8"/>
          <p:cNvSpPr>
            <a:spLocks noGrp="1"/>
          </p:cNvSpPr>
          <p:nvPr>
            <p:ph type="pic" sz="quarter" idx="13" hasCustomPrompt="1"/>
          </p:nvPr>
        </p:nvSpPr>
        <p:spPr>
          <a:xfrm>
            <a:off x="0" y="2057400"/>
            <a:ext cx="12192000" cy="4800600"/>
          </a:xfrm>
        </p:spPr>
        <p:txBody>
          <a:bodyPr anchor="ctr"/>
          <a:lstStyle>
            <a:lvl1pPr marL="0" indent="0" algn="ctr">
              <a:buNone/>
              <a:defRPr sz="2000" b="0" cap="all" spc="200" baseline="0">
                <a:latin typeface="+mj-lt"/>
              </a:defRPr>
            </a:lvl1pPr>
          </a:lstStyle>
          <a:p>
            <a:r>
              <a:rPr lang="en-US" dirty="0"/>
              <a:t>Image</a:t>
            </a:r>
          </a:p>
        </p:txBody>
      </p:sp>
      <p:sp>
        <p:nvSpPr>
          <p:cNvPr id="9" name="Title 1"/>
          <p:cNvSpPr>
            <a:spLocks noGrp="1"/>
          </p:cNvSpPr>
          <p:nvPr>
            <p:ph type="title" hasCustomPrompt="1"/>
          </p:nvPr>
        </p:nvSpPr>
        <p:spPr>
          <a:xfrm>
            <a:off x="609600" y="457200"/>
            <a:ext cx="10972800" cy="1600200"/>
          </a:xfrm>
        </p:spPr>
        <p:txBody>
          <a:bodyPr anchor="ctr" anchorCtr="0"/>
          <a:lstStyle>
            <a:lvl1pPr>
              <a:lnSpc>
                <a:spcPct val="100000"/>
              </a:lnSpc>
              <a:defRPr lang="en-US" sz="4000" b="1" baseline="0" dirty="0">
                <a:latin typeface="+mn-lt"/>
              </a:defRPr>
            </a:lvl1pPr>
          </a:lstStyle>
          <a:p>
            <a:r>
              <a:rPr lang="en-US" dirty="0"/>
              <a:t>Slide headline</a:t>
            </a:r>
          </a:p>
        </p:txBody>
      </p:sp>
    </p:spTree>
    <p:extLst>
      <p:ext uri="{BB962C8B-B14F-4D97-AF65-F5344CB8AC3E}">
        <p14:creationId xmlns:p14="http://schemas.microsoft.com/office/powerpoint/2010/main" val="3582003726"/>
      </p:ext>
    </p:extLst>
  </p:cSld>
  <p:clrMapOvr>
    <a:masterClrMapping/>
  </p:clrMapOvr>
  <p:extLst mod="1">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Slide (Logo Onl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4"/>
            <a:ext cx="12192000" cy="1199223"/>
          </a:xfrm>
          <a:solidFill>
            <a:schemeClr val="accent2"/>
          </a:solidFill>
        </p:spPr>
        <p:txBody>
          <a:bodyPr wrap="square" lIns="182880" tIns="91440" rIns="182880" bIns="91440" spcCol="0" anchor="ctr">
            <a:normAutofit/>
          </a:bodyPr>
          <a:lstStyle>
            <a:lvl1pPr algn="ctr">
              <a:lnSpc>
                <a:spcPct val="90000"/>
              </a:lnSpc>
              <a:defRPr sz="3600" baseline="0">
                <a:solidFill>
                  <a:schemeClr val="tx1"/>
                </a:solidFill>
              </a:defRPr>
            </a:lvl1pPr>
          </a:lstStyle>
          <a:p>
            <a:r>
              <a:rPr lang="en-US" dirty="0"/>
              <a:t>Click to enter the slideshow title</a:t>
            </a:r>
          </a:p>
        </p:txBody>
      </p:sp>
      <p:sp>
        <p:nvSpPr>
          <p:cNvPr id="3" name="Rectangle 2"/>
          <p:cNvSpPr/>
          <p:nvPr userDrawn="1"/>
        </p:nvSpPr>
        <p:spPr>
          <a:xfrm>
            <a:off x="0" y="5387786"/>
            <a:ext cx="12192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2" name="Text Placeholder 10"/>
          <p:cNvSpPr>
            <a:spLocks noGrp="1"/>
          </p:cNvSpPr>
          <p:nvPr>
            <p:ph type="body" sz="quarter" idx="14" hasCustomPrompt="1"/>
          </p:nvPr>
        </p:nvSpPr>
        <p:spPr>
          <a:xfrm>
            <a:off x="2802467" y="5644884"/>
            <a:ext cx="6587067" cy="903062"/>
          </a:xfrm>
        </p:spPr>
        <p:txBody>
          <a:bodyPr>
            <a:normAutofit/>
          </a:bodyPr>
          <a:lstStyle>
            <a:lvl1pPr marL="0" indent="0" algn="ctr">
              <a:spcBef>
                <a:spcPts val="0"/>
              </a:spcBef>
              <a:spcAft>
                <a:spcPts val="1000"/>
              </a:spcAft>
              <a:buNone/>
              <a:defRPr sz="1800" baseline="0"/>
            </a:lvl1pPr>
          </a:lstStyle>
          <a:p>
            <a:r>
              <a:rPr lang="en-US" sz="1800" dirty="0" err="1"/>
              <a:t>Firstname</a:t>
            </a:r>
            <a:r>
              <a:rPr lang="en-US" sz="1800" dirty="0"/>
              <a:t> </a:t>
            </a:r>
            <a:r>
              <a:rPr lang="en-US" sz="1800" dirty="0" err="1"/>
              <a:t>Lastname</a:t>
            </a:r>
            <a:r>
              <a:rPr lang="en-US" sz="1800" dirty="0"/>
              <a:t> | Job Title</a:t>
            </a:r>
          </a:p>
          <a:p>
            <a:r>
              <a:rPr lang="en-US" sz="1800" dirty="0"/>
              <a:t>Date</a:t>
            </a:r>
            <a:endParaRPr lang="en-US" dirty="0"/>
          </a:p>
        </p:txBody>
      </p:sp>
      <p:sp>
        <p:nvSpPr>
          <p:cNvPr id="18" name="Date Placeholder 17"/>
          <p:cNvSpPr>
            <a:spLocks noGrp="1"/>
          </p:cNvSpPr>
          <p:nvPr>
            <p:ph type="dt" sz="half" idx="15"/>
          </p:nvPr>
        </p:nvSpPr>
        <p:spPr/>
        <p:txBody>
          <a:bodyPr/>
          <a:lstStyle/>
          <a:p>
            <a:fld id="{D7ED242C-24FB-43A0-BCB6-43756FC812F6}" type="datetime1">
              <a:rPr lang="en-US" smtClean="0"/>
              <a:t>4/7/2021</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9" name="Slide Number Placeholder 18"/>
          <p:cNvSpPr>
            <a:spLocks noGrp="1"/>
          </p:cNvSpPr>
          <p:nvPr>
            <p:ph type="sldNum" sz="quarter" idx="16"/>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01479409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Title Slide (Logo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4"/>
            <a:ext cx="12192000" cy="1199223"/>
          </a:xfrm>
          <a:solidFill>
            <a:schemeClr val="accent1"/>
          </a:solidFill>
        </p:spPr>
        <p:txBody>
          <a:bodyPr wrap="square" lIns="182880" tIns="91440" rIns="182880" bIns="91440" spcCol="0" anchor="ctr">
            <a:normAutofit/>
          </a:bodyPr>
          <a:lstStyle>
            <a:lvl1pPr algn="ctr">
              <a:lnSpc>
                <a:spcPct val="90000"/>
              </a:lnSpc>
              <a:defRPr sz="3600" baseline="0">
                <a:solidFill>
                  <a:schemeClr val="bg1"/>
                </a:solidFill>
              </a:defRPr>
            </a:lvl1pPr>
          </a:lstStyle>
          <a:p>
            <a:r>
              <a:rPr lang="en-US" dirty="0"/>
              <a:t>Click to enter the slideshow title</a:t>
            </a:r>
          </a:p>
        </p:txBody>
      </p:sp>
      <p:sp>
        <p:nvSpPr>
          <p:cNvPr id="3" name="Rectangle 2"/>
          <p:cNvSpPr/>
          <p:nvPr userDrawn="1"/>
        </p:nvSpPr>
        <p:spPr>
          <a:xfrm>
            <a:off x="0" y="5387786"/>
            <a:ext cx="12192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2" name="Text Placeholder 10"/>
          <p:cNvSpPr>
            <a:spLocks noGrp="1"/>
          </p:cNvSpPr>
          <p:nvPr>
            <p:ph type="body" sz="quarter" idx="14" hasCustomPrompt="1"/>
          </p:nvPr>
        </p:nvSpPr>
        <p:spPr>
          <a:xfrm>
            <a:off x="2802467" y="5644884"/>
            <a:ext cx="6587067" cy="903062"/>
          </a:xfrm>
        </p:spPr>
        <p:txBody>
          <a:bodyPr>
            <a:normAutofit/>
          </a:bodyPr>
          <a:lstStyle>
            <a:lvl1pPr marL="0" indent="0" algn="ctr">
              <a:spcBef>
                <a:spcPts val="0"/>
              </a:spcBef>
              <a:spcAft>
                <a:spcPts val="1000"/>
              </a:spcAft>
              <a:buNone/>
              <a:defRPr sz="1800" baseline="0"/>
            </a:lvl1pPr>
          </a:lstStyle>
          <a:p>
            <a:r>
              <a:rPr lang="en-US" sz="1800" dirty="0" err="1"/>
              <a:t>Firstname</a:t>
            </a:r>
            <a:r>
              <a:rPr lang="en-US" sz="1800" dirty="0"/>
              <a:t> </a:t>
            </a:r>
            <a:r>
              <a:rPr lang="en-US" sz="1800" dirty="0" err="1"/>
              <a:t>Lastname</a:t>
            </a:r>
            <a:r>
              <a:rPr lang="en-US" sz="1800" dirty="0"/>
              <a:t> | Job Title</a:t>
            </a:r>
          </a:p>
          <a:p>
            <a:r>
              <a:rPr lang="en-US" sz="1800" dirty="0"/>
              <a:t>Date</a:t>
            </a:r>
            <a:endParaRPr lang="en-US" dirty="0"/>
          </a:p>
        </p:txBody>
      </p:sp>
      <p:sp>
        <p:nvSpPr>
          <p:cNvPr id="18" name="Date Placeholder 17"/>
          <p:cNvSpPr>
            <a:spLocks noGrp="1"/>
          </p:cNvSpPr>
          <p:nvPr>
            <p:ph type="dt" sz="half" idx="15"/>
          </p:nvPr>
        </p:nvSpPr>
        <p:spPr>
          <a:xfrm>
            <a:off x="9891132" y="5838786"/>
            <a:ext cx="1358590" cy="365125"/>
          </a:xfrm>
        </p:spPr>
        <p:txBody>
          <a:bodyPr/>
          <a:lstStyle>
            <a:lvl1pPr algn="r">
              <a:defRPr/>
            </a:lvl1pPr>
          </a:lstStyle>
          <a:p>
            <a:fld id="{D7ED242C-24FB-43A0-BCB6-43756FC812F6}" type="datetime1">
              <a:rPr lang="en-US" smtClean="0"/>
              <a:pPr/>
              <a:t>4/7/2021</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9" name="Slide Number Placeholder 18"/>
          <p:cNvSpPr>
            <a:spLocks noGrp="1"/>
          </p:cNvSpPr>
          <p:nvPr>
            <p:ph type="sldNum" sz="quarter" idx="16"/>
          </p:nvPr>
        </p:nvSpPr>
        <p:spPr/>
        <p:txBody>
          <a:bodyPr/>
          <a:lstStyle/>
          <a:p>
            <a:fld id="{48F63A3B-78C7-47BE-AE5E-E10140E04643}" type="slidenum">
              <a:rPr lang="en-US" smtClean="0"/>
              <a:pPr/>
              <a:t>‹#›</a:t>
            </a:fld>
            <a:endParaRPr lang="en-US" dirty="0"/>
          </a:p>
        </p:txBody>
      </p:sp>
      <p:pic>
        <p:nvPicPr>
          <p:cNvPr id="4" name="MN.IT Services Logo" descr="Minnesota Department of Health"/>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5926" y="6216218"/>
            <a:ext cx="2387029" cy="341345"/>
          </a:xfrm>
          <a:prstGeom prst="rect">
            <a:avLst/>
          </a:prstGeom>
        </p:spPr>
      </p:pic>
    </p:spTree>
    <p:extLst>
      <p:ext uri="{BB962C8B-B14F-4D97-AF65-F5344CB8AC3E}">
        <p14:creationId xmlns:p14="http://schemas.microsoft.com/office/powerpoint/2010/main" val="87259768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Slide (Photo)">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3477837"/>
            <a:ext cx="12192000" cy="1295182"/>
          </a:xfrm>
          <a:solidFill>
            <a:schemeClr val="accent1"/>
          </a:solidFill>
        </p:spPr>
        <p:txBody>
          <a:bodyPr wrap="square" lIns="182880" tIns="91440" rIns="182880" bIns="91440" anchor="ctr">
            <a:normAutofit/>
          </a:bodyPr>
          <a:lstStyle>
            <a:lvl1pPr algn="ctr">
              <a:defRPr sz="3600">
                <a:solidFill>
                  <a:schemeClr val="bg1"/>
                </a:solidFill>
              </a:defRPr>
            </a:lvl1pPr>
          </a:lstStyle>
          <a:p>
            <a:r>
              <a:rPr lang="en-US" dirty="0"/>
              <a:t>Click to enter the slideshow title</a:t>
            </a:r>
          </a:p>
        </p:txBody>
      </p:sp>
      <p:sp>
        <p:nvSpPr>
          <p:cNvPr id="3" name="Rectangle 2"/>
          <p:cNvSpPr/>
          <p:nvPr userDrawn="1"/>
        </p:nvSpPr>
        <p:spPr>
          <a:xfrm>
            <a:off x="0" y="4773019"/>
            <a:ext cx="12192000" cy="2084981"/>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2" name="Text Placeholder 10"/>
          <p:cNvSpPr>
            <a:spLocks noGrp="1"/>
          </p:cNvSpPr>
          <p:nvPr>
            <p:ph type="body" sz="quarter" idx="14" hasCustomPrompt="1"/>
          </p:nvPr>
        </p:nvSpPr>
        <p:spPr>
          <a:xfrm>
            <a:off x="2802467" y="5041204"/>
            <a:ext cx="6587067" cy="1097128"/>
          </a:xfrm>
        </p:spPr>
        <p:txBody>
          <a:bodyPr>
            <a:normAutofit/>
          </a:bodyPr>
          <a:lstStyle>
            <a:lvl1pPr marL="0" indent="0" algn="ctr">
              <a:spcBef>
                <a:spcPts val="0"/>
              </a:spcBef>
              <a:buNone/>
              <a:defRPr sz="1800" baseline="0"/>
            </a:lvl1pPr>
          </a:lstStyle>
          <a:p>
            <a:r>
              <a:rPr lang="en-US" sz="1800" dirty="0" err="1"/>
              <a:t>Firstname</a:t>
            </a:r>
            <a:r>
              <a:rPr lang="en-US" sz="1800" dirty="0"/>
              <a:t> </a:t>
            </a:r>
            <a:r>
              <a:rPr lang="en-US" sz="1800" dirty="0" err="1"/>
              <a:t>Lastname</a:t>
            </a:r>
            <a:r>
              <a:rPr lang="en-US" sz="1800" dirty="0"/>
              <a:t> | Job Title</a:t>
            </a:r>
          </a:p>
          <a:p>
            <a:r>
              <a:rPr lang="en-US" sz="1800" dirty="0"/>
              <a:t>Date</a:t>
            </a:r>
            <a:endParaRPr lang="en-US" dirty="0"/>
          </a:p>
        </p:txBody>
      </p:sp>
      <p:sp>
        <p:nvSpPr>
          <p:cNvPr id="9" name="Footer Placeholder 4"/>
          <p:cNvSpPr>
            <a:spLocks noGrp="1"/>
          </p:cNvSpPr>
          <p:nvPr>
            <p:ph type="ftr" sz="quarter" idx="3"/>
          </p:nvPr>
        </p:nvSpPr>
        <p:spPr>
          <a:xfrm>
            <a:off x="6253560" y="6138332"/>
            <a:ext cx="5587647" cy="365125"/>
          </a:xfrm>
          <a:prstGeom prst="rect">
            <a:avLst/>
          </a:prstGeom>
        </p:spPr>
        <p:txBody>
          <a:bodyPr anchor="b"/>
          <a:lstStyle>
            <a:lvl1pPr algn="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Picture Placeholder 5"/>
          <p:cNvSpPr>
            <a:spLocks noGrp="1"/>
          </p:cNvSpPr>
          <p:nvPr>
            <p:ph type="pic" sz="quarter" idx="17"/>
          </p:nvPr>
        </p:nvSpPr>
        <p:spPr>
          <a:xfrm>
            <a:off x="0" y="0"/>
            <a:ext cx="12192000" cy="3380732"/>
          </a:xfrm>
        </p:spPr>
        <p:txBody>
          <a:bodyPr/>
          <a:lstStyle/>
          <a:p>
            <a:r>
              <a:rPr lang="en-US"/>
              <a:t>Click icon to add picture</a:t>
            </a:r>
            <a:endParaRPr lang="en-US" dirty="0"/>
          </a:p>
        </p:txBody>
      </p:sp>
    </p:spTree>
    <p:extLst>
      <p:ext uri="{BB962C8B-B14F-4D97-AF65-F5344CB8AC3E}">
        <p14:creationId xmlns:p14="http://schemas.microsoft.com/office/powerpoint/2010/main" val="89857230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Agenda">
    <p:bg>
      <p:bgPr>
        <a:solidFill>
          <a:srgbClr val="E8E8E8"/>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tx1"/>
              </a:solidFill>
            </a:endParaRPr>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Agenda</a:t>
            </a:r>
          </a:p>
        </p:txBody>
      </p:sp>
      <p:sp>
        <p:nvSpPr>
          <p:cNvPr id="12" name="Table Placeholder 9"/>
          <p:cNvSpPr>
            <a:spLocks noGrp="1"/>
          </p:cNvSpPr>
          <p:nvPr>
            <p:ph type="tbl" sz="quarter" idx="13"/>
          </p:nvPr>
        </p:nvSpPr>
        <p:spPr>
          <a:xfrm>
            <a:off x="838200" y="1335088"/>
            <a:ext cx="10515600" cy="4841875"/>
          </a:xfrm>
        </p:spPr>
        <p:txBody>
          <a:bodyPr/>
          <a:lstStyle/>
          <a:p>
            <a:r>
              <a:rPr lang="en-US"/>
              <a:t>Click icon to add table</a:t>
            </a:r>
          </a:p>
        </p:txBody>
      </p:sp>
      <p:sp>
        <p:nvSpPr>
          <p:cNvPr id="4" name="Date Placeholder 3"/>
          <p:cNvSpPr>
            <a:spLocks noGrp="1"/>
          </p:cNvSpPr>
          <p:nvPr>
            <p:ph type="dt" sz="half" idx="10"/>
          </p:nvPr>
        </p:nvSpPr>
        <p:spPr/>
        <p:txBody>
          <a:bodyPr/>
          <a:lstStyle/>
          <a:p>
            <a:fld id="{9A198C9B-0587-4A1E-9E03-E4C9FE222F08}" type="datetime1">
              <a:rPr lang="en-US" smtClean="0"/>
              <a:t>4/7/2021</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9" name="Rectangle 8"/>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46839161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ection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4"/>
            <a:ext cx="12192000" cy="1199223"/>
          </a:xfrm>
          <a:solidFill>
            <a:schemeClr val="accent1"/>
          </a:solidFill>
        </p:spPr>
        <p:txBody>
          <a:bodyPr anchor="ctr">
            <a:normAutofit/>
          </a:bodyPr>
          <a:lstStyle>
            <a:lvl1pPr algn="ctr">
              <a:defRPr sz="3600">
                <a:solidFill>
                  <a:schemeClr val="bg1"/>
                </a:solidFill>
              </a:defRPr>
            </a:lvl1pPr>
          </a:lstStyle>
          <a:p>
            <a:r>
              <a:rPr lang="en-US" dirty="0"/>
              <a:t>Click to edit section title</a:t>
            </a:r>
          </a:p>
        </p:txBody>
      </p:sp>
      <p:sp>
        <p:nvSpPr>
          <p:cNvPr id="3" name="Rectangle 2"/>
          <p:cNvSpPr/>
          <p:nvPr userDrawn="1"/>
        </p:nvSpPr>
        <p:spPr>
          <a:xfrm>
            <a:off x="0" y="5387786"/>
            <a:ext cx="12192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2" name="Text Placeholder 10"/>
          <p:cNvSpPr>
            <a:spLocks noGrp="1"/>
          </p:cNvSpPr>
          <p:nvPr>
            <p:ph type="body" sz="quarter" idx="14" hasCustomPrompt="1"/>
          </p:nvPr>
        </p:nvSpPr>
        <p:spPr>
          <a:xfrm>
            <a:off x="2802467" y="5644884"/>
            <a:ext cx="6587067" cy="440970"/>
          </a:xfrm>
        </p:spPr>
        <p:txBody>
          <a:bodyPr>
            <a:normAutofit/>
          </a:bodyPr>
          <a:lstStyle>
            <a:lvl1pPr marL="0" indent="0" algn="ctr">
              <a:buNone/>
              <a:defRPr sz="1800" baseline="0"/>
            </a:lvl1pPr>
          </a:lstStyle>
          <a:p>
            <a:r>
              <a:rPr lang="en-US" sz="1800" dirty="0" err="1"/>
              <a:t>Firstname</a:t>
            </a:r>
            <a:r>
              <a:rPr lang="en-US" sz="1800" dirty="0"/>
              <a:t> </a:t>
            </a:r>
            <a:r>
              <a:rPr lang="en-US" sz="1800" dirty="0" err="1"/>
              <a:t>Lastname</a:t>
            </a:r>
            <a:r>
              <a:rPr lang="en-US" sz="1800" dirty="0"/>
              <a:t> | Job Title</a:t>
            </a:r>
          </a:p>
        </p:txBody>
      </p:sp>
      <p:sp>
        <p:nvSpPr>
          <p:cNvPr id="11" name="Picture Placeholder 2"/>
          <p:cNvSpPr>
            <a:spLocks noGrp="1"/>
          </p:cNvSpPr>
          <p:nvPr>
            <p:ph type="pic" sz="quarter" idx="13" hasCustomPrompt="1"/>
          </p:nvPr>
        </p:nvSpPr>
        <p:spPr>
          <a:xfrm>
            <a:off x="0" y="1789113"/>
            <a:ext cx="12192000" cy="2298700"/>
          </a:xfrm>
        </p:spPr>
        <p:txBody>
          <a:bodyPr/>
          <a:lstStyle/>
          <a:p>
            <a:r>
              <a:rPr lang="en-US" dirty="0"/>
              <a:t>Click Icon to add picture</a:t>
            </a:r>
          </a:p>
        </p:txBody>
      </p:sp>
      <p:sp>
        <p:nvSpPr>
          <p:cNvPr id="18" name="Date Placeholder 17"/>
          <p:cNvSpPr>
            <a:spLocks noGrp="1"/>
          </p:cNvSpPr>
          <p:nvPr>
            <p:ph type="dt" sz="half" idx="15"/>
          </p:nvPr>
        </p:nvSpPr>
        <p:spPr/>
        <p:txBody>
          <a:bodyPr/>
          <a:lstStyle/>
          <a:p>
            <a:fld id="{A8CA1A9B-139F-4606-AD0A-F3253110DAE5}" type="datetime1">
              <a:rPr lang="en-US" smtClean="0"/>
              <a:t>4/7/2021</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9" name="Slide Number Placeholder 18"/>
          <p:cNvSpPr>
            <a:spLocks noGrp="1"/>
          </p:cNvSpPr>
          <p:nvPr>
            <p:ph type="sldNum" sz="quarter" idx="16"/>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58710484"/>
      </p:ext>
    </p:extLst>
  </p:cSld>
  <p:clrMapOvr>
    <a:masterClrMapping/>
  </p:clrMapOvr>
  <p:hf sldNum="0"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White)">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idx="1"/>
          </p:nvPr>
        </p:nvSpPr>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4D5D47-1752-4D84-8BFB-C2F71A34C932}" type="datetime1">
              <a:rPr lang="en-US" smtClean="0"/>
              <a:t>4/7/2021</a:t>
            </a:fld>
            <a:endParaRPr lang="en-US" dirty="0"/>
          </a:p>
        </p:txBody>
      </p:sp>
      <p:sp>
        <p:nvSpPr>
          <p:cNvPr id="1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8" name="Rectangle 7"/>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36213918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and Content (Split White BG)">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sz="half" idx="1"/>
          </p:nvPr>
        </p:nvSpPr>
        <p:spPr>
          <a:xfrm>
            <a:off x="838200" y="1594624"/>
            <a:ext cx="5181600" cy="4582339"/>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594624"/>
            <a:ext cx="5181600" cy="4582339"/>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C198DD1-C477-482D-A126-3FBDD1778E48}" type="datetime1">
              <a:rPr lang="en-US" smtClean="0"/>
              <a:t>4/7/2021</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
        <p:nvSpPr>
          <p:cNvPr id="10" name="Rectangle 9"/>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2"/>
              </a:solidFill>
            </a:endParaRPr>
          </a:p>
        </p:txBody>
      </p:sp>
    </p:spTree>
    <p:extLst>
      <p:ext uri="{BB962C8B-B14F-4D97-AF65-F5344CB8AC3E}">
        <p14:creationId xmlns:p14="http://schemas.microsoft.com/office/powerpoint/2010/main" val="394658174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1_Title and Content (Boxed)">
    <p:bg>
      <p:bgPr>
        <a:solidFill>
          <a:srgbClr val="E8E8E8"/>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idx="1"/>
          </p:nvPr>
        </p:nvSpPr>
        <p:spPr>
          <a:xfrm>
            <a:off x="838200" y="1335281"/>
            <a:ext cx="10515600" cy="4841682"/>
          </a:xfrm>
          <a:solidFill>
            <a:schemeClr val="bg1"/>
          </a:solidFill>
        </p:spPr>
        <p:txBody>
          <a:bodyPr lIns="228600" tIns="548640" rIns="274320"/>
          <a:lstStyle>
            <a:lvl1pPr marL="342900" indent="-342900">
              <a:lnSpc>
                <a:spcPct val="100000"/>
              </a:lnSpc>
              <a:spcAft>
                <a:spcPts val="1000"/>
              </a:spcAft>
              <a:buClr>
                <a:schemeClr val="accent1"/>
              </a:buClr>
              <a:buFont typeface="Arial" panose="020B0604020202020204" pitchFamily="34" charset="0"/>
              <a:buChar char="•"/>
              <a:defRPr sz="2500"/>
            </a:lvl1pPr>
            <a:lvl2pPr marL="800100" indent="-342900">
              <a:lnSpc>
                <a:spcPct val="100000"/>
              </a:lnSpc>
              <a:spcAft>
                <a:spcPts val="1000"/>
              </a:spcAft>
              <a:buClr>
                <a:schemeClr val="accent1"/>
              </a:buClr>
              <a:buFont typeface="Arial" panose="020B0604020202020204" pitchFamily="34" charset="0"/>
              <a:buChar char="•"/>
              <a:defRPr sz="2100"/>
            </a:lvl2pPr>
            <a:lvl3pPr marL="1200150" indent="-285750">
              <a:lnSpc>
                <a:spcPct val="100000"/>
              </a:lnSpc>
              <a:spcAft>
                <a:spcPts val="1000"/>
              </a:spcAft>
              <a:buClr>
                <a:schemeClr val="accent1"/>
              </a:buClr>
              <a:buFont typeface="Arial" panose="020B0604020202020204" pitchFamily="34" charset="0"/>
              <a:buChar char="•"/>
              <a:defRPr sz="1700"/>
            </a:lvl3pPr>
            <a:lvl4pPr marL="1657350" indent="-285750">
              <a:lnSpc>
                <a:spcPct val="100000"/>
              </a:lnSpc>
              <a:spcAft>
                <a:spcPts val="1000"/>
              </a:spcAft>
              <a:buClr>
                <a:schemeClr val="accent1"/>
              </a:buClr>
              <a:buFont typeface="Arial" panose="020B0604020202020204" pitchFamily="34" charset="0"/>
              <a:buChar char="•"/>
              <a:defRPr sz="1700"/>
            </a:lvl4pPr>
            <a:lvl5pPr marL="2114550" indent="-285750">
              <a:lnSpc>
                <a:spcPct val="100000"/>
              </a:lnSpc>
              <a:spcAft>
                <a:spcPts val="1000"/>
              </a:spcAft>
              <a:buClr>
                <a:schemeClr val="accent1"/>
              </a:buClr>
              <a:buFont typeface="Arial" panose="020B0604020202020204" pitchFamily="34" charset="0"/>
              <a:buChar cha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A198C9B-0587-4A1E-9E03-E4C9FE222F08}" type="datetime1">
              <a:rPr lang="en-US" smtClean="0"/>
              <a:t>4/7/2021</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9" name="Rectangle 8"/>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68649733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nd Content (Split Boxed)">
    <p:bg>
      <p:bgPr>
        <a:solidFill>
          <a:srgbClr val="E8E8E8"/>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sz="half" idx="1"/>
          </p:nvPr>
        </p:nvSpPr>
        <p:spPr>
          <a:xfrm>
            <a:off x="838200" y="1594624"/>
            <a:ext cx="5181600" cy="4582339"/>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594624"/>
            <a:ext cx="5181600" cy="4582339"/>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485A5BA-A5F9-4138-9E4B-FFD626F6437A}" type="datetime1">
              <a:rPr lang="en-US" smtClean="0"/>
              <a:t>4/7/2021</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9159836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Black Overlay, Gray Title">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9" name="Picture Placeholder 12"/>
          <p:cNvSpPr>
            <a:spLocks noGrp="1"/>
          </p:cNvSpPr>
          <p:nvPr>
            <p:ph type="pic" sz="quarter" idx="13" hasCustomPrompt="1"/>
          </p:nvPr>
        </p:nvSpPr>
        <p:spPr>
          <a:xfrm>
            <a:off x="0" y="1219198"/>
            <a:ext cx="12192000" cy="5638802"/>
          </a:xfrm>
        </p:spPr>
        <p:txBody>
          <a:bodyPr/>
          <a:lstStyle/>
          <a:p>
            <a:r>
              <a:rPr lang="en-US" dirty="0"/>
              <a:t>Click Icon to add picture</a:t>
            </a:r>
          </a:p>
        </p:txBody>
      </p:sp>
      <p:sp>
        <p:nvSpPr>
          <p:cNvPr id="10" name="Content Placeholder 2"/>
          <p:cNvSpPr>
            <a:spLocks noGrp="1"/>
          </p:cNvSpPr>
          <p:nvPr>
            <p:ph idx="1"/>
          </p:nvPr>
        </p:nvSpPr>
        <p:spPr>
          <a:xfrm>
            <a:off x="0" y="2609242"/>
            <a:ext cx="5683624" cy="2858714"/>
          </a:xfrm>
          <a:solidFill>
            <a:schemeClr val="tx1">
              <a:alpha val="88000"/>
            </a:schemeClr>
          </a:solidFill>
        </p:spPr>
        <p:txBody>
          <a:bodyPr rIns="274320" anchor="ctr"/>
          <a:lstStyle>
            <a:lvl1pPr marL="685800" indent="-228600">
              <a:lnSpc>
                <a:spcPct val="100000"/>
              </a:lnSpc>
              <a:spcBef>
                <a:spcPts val="0"/>
              </a:spcBef>
              <a:buClr>
                <a:schemeClr val="accent2"/>
              </a:buClr>
              <a:defRPr sz="2500">
                <a:solidFill>
                  <a:schemeClr val="bg1"/>
                </a:solidFill>
              </a:defRPr>
            </a:lvl1pPr>
            <a:lvl2pPr marL="1143000" indent="-228600">
              <a:lnSpc>
                <a:spcPct val="100000"/>
              </a:lnSpc>
              <a:buClr>
                <a:schemeClr val="accent2"/>
              </a:buClr>
              <a:defRPr sz="2100">
                <a:solidFill>
                  <a:schemeClr val="bg1"/>
                </a:solidFill>
              </a:defRPr>
            </a:lvl2pPr>
            <a:lvl3pPr marL="1600200" indent="-228600">
              <a:lnSpc>
                <a:spcPct val="100000"/>
              </a:lnSpc>
              <a:buClr>
                <a:schemeClr val="accent2"/>
              </a:buClr>
              <a:defRPr sz="1700">
                <a:solidFill>
                  <a:schemeClr val="bg1"/>
                </a:solidFill>
              </a:defRPr>
            </a:lvl3pPr>
            <a:lvl4pPr marL="2057400" indent="-228600">
              <a:lnSpc>
                <a:spcPct val="100000"/>
              </a:lnSpc>
              <a:buClr>
                <a:schemeClr val="accent2"/>
              </a:buClr>
              <a:defRPr sz="1700">
                <a:solidFill>
                  <a:schemeClr val="bg1"/>
                </a:solidFill>
              </a:defRPr>
            </a:lvl4pPr>
            <a:lvl5pPr marL="2514600" indent="-228600">
              <a:lnSpc>
                <a:spcPct val="100000"/>
              </a:lnSpc>
              <a:buClr>
                <a:schemeClr val="accent2"/>
              </a:buClr>
              <a:defRPr sz="17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2E8677-C648-465D-82CD-E88587B4845D}" type="datetime1">
              <a:rPr lang="en-US" smtClean="0"/>
              <a:t>4/7/2021</a:t>
            </a:fld>
            <a:endParaRPr lang="en-US" dirty="0"/>
          </a:p>
        </p:txBody>
      </p:sp>
      <p:sp>
        <p:nvSpPr>
          <p:cNvPr id="13"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2818474"/>
      </p:ext>
    </p:extLst>
  </p:cSld>
  <p:clrMapOvr>
    <a:masterClrMapping/>
  </p:clrMapOvr>
  <p:hf sldNum="0" hdr="0" ftr="0" dt="0"/>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Black Overlay, White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9" name="Picture Placeholder 12"/>
          <p:cNvSpPr>
            <a:spLocks noGrp="1"/>
          </p:cNvSpPr>
          <p:nvPr>
            <p:ph type="pic" sz="quarter" idx="13" hasCustomPrompt="1"/>
          </p:nvPr>
        </p:nvSpPr>
        <p:spPr>
          <a:xfrm>
            <a:off x="0" y="1219198"/>
            <a:ext cx="12192000" cy="5638802"/>
          </a:xfrm>
        </p:spPr>
        <p:txBody>
          <a:bodyPr/>
          <a:lstStyle>
            <a:lvl1pPr>
              <a:defRPr baseline="0"/>
            </a:lvl1pPr>
          </a:lstStyle>
          <a:p>
            <a:r>
              <a:rPr lang="en-US" dirty="0"/>
              <a:t>Click Icon to add picture</a:t>
            </a:r>
          </a:p>
        </p:txBody>
      </p:sp>
      <p:sp>
        <p:nvSpPr>
          <p:cNvPr id="10" name="Content Placeholder 2"/>
          <p:cNvSpPr>
            <a:spLocks noGrp="1"/>
          </p:cNvSpPr>
          <p:nvPr>
            <p:ph idx="1"/>
          </p:nvPr>
        </p:nvSpPr>
        <p:spPr>
          <a:xfrm>
            <a:off x="0" y="2609242"/>
            <a:ext cx="5683624" cy="2858714"/>
          </a:xfrm>
          <a:solidFill>
            <a:schemeClr val="tx1">
              <a:alpha val="88000"/>
            </a:schemeClr>
          </a:solidFill>
        </p:spPr>
        <p:txBody>
          <a:bodyPr rIns="274320" anchor="ctr"/>
          <a:lstStyle>
            <a:lvl1pPr marL="685800" indent="-228600">
              <a:lnSpc>
                <a:spcPct val="100000"/>
              </a:lnSpc>
              <a:spcBef>
                <a:spcPts val="0"/>
              </a:spcBef>
              <a:buClr>
                <a:schemeClr val="accent2"/>
              </a:buClr>
              <a:defRPr>
                <a:solidFill>
                  <a:schemeClr val="bg1"/>
                </a:solidFill>
              </a:defRPr>
            </a:lvl1pPr>
            <a:lvl2pPr marL="1143000" indent="-228600">
              <a:lnSpc>
                <a:spcPct val="100000"/>
              </a:lnSpc>
              <a:buClr>
                <a:schemeClr val="accent2"/>
              </a:buClr>
              <a:defRPr>
                <a:solidFill>
                  <a:schemeClr val="bg1"/>
                </a:solidFill>
              </a:defRPr>
            </a:lvl2pPr>
            <a:lvl3pPr marL="1600200" indent="-228600">
              <a:lnSpc>
                <a:spcPct val="100000"/>
              </a:lnSpc>
              <a:buClr>
                <a:schemeClr val="accent2"/>
              </a:buClr>
              <a:defRPr>
                <a:solidFill>
                  <a:schemeClr val="bg1"/>
                </a:solidFill>
              </a:defRPr>
            </a:lvl3pPr>
            <a:lvl4pPr marL="2057400" indent="-228600">
              <a:lnSpc>
                <a:spcPct val="100000"/>
              </a:lnSpc>
              <a:buClr>
                <a:schemeClr val="accent2"/>
              </a:buClr>
              <a:defRPr>
                <a:solidFill>
                  <a:schemeClr val="bg1"/>
                </a:solidFill>
              </a:defRPr>
            </a:lvl4pPr>
            <a:lvl5pPr marL="2514600" indent="-228600">
              <a:lnSpc>
                <a:spcPct val="100000"/>
              </a:lnSpc>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0D07D7-46FB-4D7C-9C8F-0C340D091257}" type="datetime1">
              <a:rPr lang="en-US" smtClean="0"/>
              <a:t>4/7/2021</a:t>
            </a:fld>
            <a:endParaRPr lang="en-US" dirty="0"/>
          </a:p>
        </p:txBody>
      </p:sp>
      <p:sp>
        <p:nvSpPr>
          <p:cNvPr id="12"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95849736"/>
      </p:ext>
    </p:extLst>
  </p:cSld>
  <p:clrMapOvr>
    <a:masterClrMapping/>
  </p:clrMapOvr>
  <p:hf sldNum="0" hdr="0" ftr="0" dt="0"/>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and Content (Solid White)">
    <p:bg>
      <p:bgPr>
        <a:solidFill>
          <a:schemeClr val="bg1"/>
        </a:soli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5" name="Content Placeholder 4"/>
          <p:cNvSpPr>
            <a:spLocks noGrp="1"/>
          </p:cNvSpPr>
          <p:nvPr>
            <p:ph sz="quarter" idx="10"/>
          </p:nvPr>
        </p:nvSpPr>
        <p:spPr>
          <a:xfrm>
            <a:off x="838200" y="1366345"/>
            <a:ext cx="105156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4"/>
          <p:cNvSpPr>
            <a:spLocks noGrp="1"/>
          </p:cNvSpPr>
          <p:nvPr>
            <p:ph type="dt" sz="half" idx="11"/>
          </p:nvPr>
        </p:nvSpPr>
        <p:spPr>
          <a:xfrm>
            <a:off x="838200" y="6356350"/>
            <a:ext cx="1358590" cy="365125"/>
          </a:xfrm>
        </p:spPr>
        <p:txBody>
          <a:bodyPr/>
          <a:lstStyle/>
          <a:p>
            <a:fld id="{66C283A4-7960-4BFD-B3A5-A2CC5BB2A473}" type="datetime1">
              <a:rPr lang="en-US" smtClean="0"/>
              <a:t>4/7/2021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09430511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5" name="Content Placeholder 4"/>
          <p:cNvSpPr>
            <a:spLocks noGrp="1"/>
          </p:cNvSpPr>
          <p:nvPr>
            <p:ph sz="quarter" idx="10"/>
          </p:nvPr>
        </p:nvSpPr>
        <p:spPr>
          <a:xfrm>
            <a:off x="838200" y="1366345"/>
            <a:ext cx="105156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t>4/7/2021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71226038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5" name="Content Placeholder 4"/>
          <p:cNvSpPr>
            <a:spLocks noGrp="1"/>
          </p:cNvSpPr>
          <p:nvPr>
            <p:ph sz="quarter" idx="10"/>
          </p:nvPr>
        </p:nvSpPr>
        <p:spPr>
          <a:xfrm>
            <a:off x="838200" y="1366345"/>
            <a:ext cx="105156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t>4/7/2021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5110468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Content (Solid Lt Gray)">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5" name="Content Placeholder 4"/>
          <p:cNvSpPr>
            <a:spLocks noGrp="1"/>
          </p:cNvSpPr>
          <p:nvPr>
            <p:ph sz="quarter" idx="10"/>
          </p:nvPr>
        </p:nvSpPr>
        <p:spPr>
          <a:xfrm>
            <a:off x="838200" y="1366345"/>
            <a:ext cx="105156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3"/>
          <p:cNvSpPr>
            <a:spLocks noGrp="1"/>
          </p:cNvSpPr>
          <p:nvPr>
            <p:ph type="dt" sz="half" idx="2"/>
          </p:nvPr>
        </p:nvSpPr>
        <p:spPr>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4868D85E-9AAE-43DE-B77A-6CCC9C16CBEC}" type="datetime1">
              <a:rPr lang="en-US" smtClean="0"/>
              <a:t>4/7/2021</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0" name="Slide Number Placeholder 5"/>
          <p:cNvSpPr>
            <a:spLocks noGrp="1"/>
          </p:cNvSpPr>
          <p:nvPr>
            <p:ph type="sldNum" sz="quarter" idx="4"/>
          </p:nvPr>
        </p:nvSpPr>
        <p:spPr>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68309286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11" name="Content Placeholder 4"/>
          <p:cNvSpPr>
            <a:spLocks noGrp="1"/>
          </p:cNvSpPr>
          <p:nvPr>
            <p:ph sz="quarter" idx="10"/>
          </p:nvPr>
        </p:nvSpPr>
        <p:spPr>
          <a:xfrm>
            <a:off x="838200" y="1366345"/>
            <a:ext cx="6234953"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2"/>
          <p:cNvSpPr>
            <a:spLocks noGrp="1"/>
          </p:cNvSpPr>
          <p:nvPr>
            <p:ph type="pic" sz="quarter" idx="13"/>
          </p:nvPr>
        </p:nvSpPr>
        <p:spPr>
          <a:xfrm>
            <a:off x="7653566" y="1364826"/>
            <a:ext cx="4538434" cy="4538434"/>
          </a:xfrm>
        </p:spPr>
        <p:txBody>
          <a:bodyPr/>
          <a:lstStyle>
            <a:lvl1pPr>
              <a:buClr>
                <a:schemeClr val="accent2"/>
              </a:buClr>
              <a:defRPr>
                <a:solidFill>
                  <a:schemeClr val="bg1"/>
                </a:solidFill>
              </a:defRPr>
            </a:lvl1pPr>
          </a:lstStyle>
          <a:p>
            <a:r>
              <a:rPr lang="en-US"/>
              <a:t>Click icon to add picture</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t>4/7/2021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62154724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3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10" name="Content Placeholder 4"/>
          <p:cNvSpPr>
            <a:spLocks noGrp="1"/>
          </p:cNvSpPr>
          <p:nvPr>
            <p:ph sz="quarter" idx="10"/>
          </p:nvPr>
        </p:nvSpPr>
        <p:spPr>
          <a:xfrm>
            <a:off x="838200" y="1366345"/>
            <a:ext cx="6234953"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2"/>
          <p:cNvSpPr>
            <a:spLocks noGrp="1"/>
          </p:cNvSpPr>
          <p:nvPr>
            <p:ph type="pic" sz="quarter" idx="13"/>
          </p:nvPr>
        </p:nvSpPr>
        <p:spPr>
          <a:xfrm>
            <a:off x="7653566" y="1364826"/>
            <a:ext cx="4538434" cy="4538434"/>
          </a:xfrm>
        </p:spPr>
        <p:txBody>
          <a:bodyPr/>
          <a:lstStyle>
            <a:lvl1pPr>
              <a:buClr>
                <a:schemeClr val="accent2"/>
              </a:buClr>
              <a:defRPr>
                <a:solidFill>
                  <a:schemeClr val="bg1"/>
                </a:solidFill>
              </a:defRPr>
            </a:lvl1pPr>
          </a:lstStyle>
          <a:p>
            <a:r>
              <a:rPr lang="en-US"/>
              <a:t>Click icon to add picture</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t>4/7/2021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89225974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_Title and Content (Solid Lt Gray)">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7" name="Content Placeholder 4"/>
          <p:cNvSpPr>
            <a:spLocks noGrp="1"/>
          </p:cNvSpPr>
          <p:nvPr>
            <p:ph sz="quarter" idx="10"/>
          </p:nvPr>
        </p:nvSpPr>
        <p:spPr>
          <a:xfrm>
            <a:off x="838200" y="1366345"/>
            <a:ext cx="6234953" cy="4788393"/>
          </a:xfr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2"/>
          <p:cNvSpPr>
            <a:spLocks noGrp="1"/>
          </p:cNvSpPr>
          <p:nvPr>
            <p:ph type="pic" sz="quarter" idx="13"/>
          </p:nvPr>
        </p:nvSpPr>
        <p:spPr>
          <a:xfrm>
            <a:off x="7653566" y="1364826"/>
            <a:ext cx="4538434" cy="4538434"/>
          </a:xfrm>
        </p:spPr>
        <p:txBody>
          <a:bodyPr/>
          <a:lstStyle>
            <a:lvl1pPr>
              <a:buClr>
                <a:schemeClr val="tx1"/>
              </a:buClr>
              <a:defRPr>
                <a:solidFill>
                  <a:schemeClr val="tx1"/>
                </a:solidFill>
              </a:defRPr>
            </a:lvl1pPr>
          </a:lstStyle>
          <a:p>
            <a:r>
              <a:rPr lang="en-US"/>
              <a:t>Click icon to add picture</a:t>
            </a:r>
            <a:endParaRPr lang="en-US" dirty="0"/>
          </a:p>
        </p:txBody>
      </p:sp>
      <p:sp>
        <p:nvSpPr>
          <p:cNvPr id="9" name="Date Placeholder 3"/>
          <p:cNvSpPr>
            <a:spLocks noGrp="1"/>
          </p:cNvSpPr>
          <p:nvPr>
            <p:ph type="dt" sz="half" idx="2"/>
          </p:nvPr>
        </p:nvSpPr>
        <p:spPr>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4868D85E-9AAE-43DE-B77A-6CCC9C16CBEC}" type="datetime1">
              <a:rPr lang="en-US" smtClean="0"/>
              <a:t>4/7/2021</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0" name="Slide Number Placeholder 5"/>
          <p:cNvSpPr>
            <a:spLocks noGrp="1"/>
          </p:cNvSpPr>
          <p:nvPr>
            <p:ph type="sldNum" sz="quarter" idx="4"/>
          </p:nvPr>
        </p:nvSpPr>
        <p:spPr>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63168800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am Page (4 Up)">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7" name="Rectangle 16"/>
          <p:cNvSpPr/>
          <p:nvPr userDrawn="1"/>
        </p:nvSpPr>
        <p:spPr>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Picture Placeholder 2"/>
          <p:cNvSpPr>
            <a:spLocks noGrp="1"/>
          </p:cNvSpPr>
          <p:nvPr>
            <p:ph type="pic" sz="quarter" idx="13" hasCustomPrompt="1"/>
          </p:nvPr>
        </p:nvSpPr>
        <p:spPr>
          <a:xfrm>
            <a:off x="806332" y="1981899"/>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7" name="Text Placeholder 3"/>
          <p:cNvSpPr>
            <a:spLocks noGrp="1"/>
          </p:cNvSpPr>
          <p:nvPr>
            <p:ph type="body" sz="quarter" idx="15" hasCustomPrompt="1"/>
          </p:nvPr>
        </p:nvSpPr>
        <p:spPr>
          <a:xfrm>
            <a:off x="581719"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0" name="Picture Placeholder 2"/>
          <p:cNvSpPr>
            <a:spLocks noGrp="1"/>
          </p:cNvSpPr>
          <p:nvPr>
            <p:ph type="pic" sz="quarter" idx="16" hasCustomPrompt="1"/>
          </p:nvPr>
        </p:nvSpPr>
        <p:spPr>
          <a:xfrm>
            <a:off x="3646176"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1" name="Text Placeholder 3"/>
          <p:cNvSpPr>
            <a:spLocks noGrp="1"/>
          </p:cNvSpPr>
          <p:nvPr>
            <p:ph type="body" sz="quarter" idx="17" hasCustomPrompt="1"/>
          </p:nvPr>
        </p:nvSpPr>
        <p:spPr>
          <a:xfrm>
            <a:off x="3421563"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2" name="Picture Placeholder 2"/>
          <p:cNvSpPr>
            <a:spLocks noGrp="1"/>
          </p:cNvSpPr>
          <p:nvPr>
            <p:ph type="pic" sz="quarter" idx="18" hasCustomPrompt="1"/>
          </p:nvPr>
        </p:nvSpPr>
        <p:spPr>
          <a:xfrm>
            <a:off x="6486020"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3" name="Text Placeholder 3"/>
          <p:cNvSpPr>
            <a:spLocks noGrp="1"/>
          </p:cNvSpPr>
          <p:nvPr>
            <p:ph type="body" sz="quarter" idx="19" hasCustomPrompt="1"/>
          </p:nvPr>
        </p:nvSpPr>
        <p:spPr>
          <a:xfrm>
            <a:off x="6261407"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4" name="Picture Placeholder 2"/>
          <p:cNvSpPr>
            <a:spLocks noGrp="1"/>
          </p:cNvSpPr>
          <p:nvPr>
            <p:ph type="pic" sz="quarter" idx="20" hasCustomPrompt="1"/>
          </p:nvPr>
        </p:nvSpPr>
        <p:spPr>
          <a:xfrm>
            <a:off x="9325864"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21" hasCustomPrompt="1"/>
          </p:nvPr>
        </p:nvSpPr>
        <p:spPr>
          <a:xfrm>
            <a:off x="9101251" y="4341161"/>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3" name="Date Placeholder 2"/>
          <p:cNvSpPr>
            <a:spLocks noGrp="1"/>
          </p:cNvSpPr>
          <p:nvPr>
            <p:ph type="dt" sz="half" idx="10"/>
          </p:nvPr>
        </p:nvSpPr>
        <p:spPr/>
        <p:txBody>
          <a:bodyPr/>
          <a:lstStyle/>
          <a:p>
            <a:fld id="{936DB2D6-5DF4-4264-A4A1-7D3EAF38D255}" type="datetime1">
              <a:rPr lang="en-US" smtClean="0"/>
              <a:t>4/7/2021</a:t>
            </a:fld>
            <a:endParaRPr lang="en-US" dirty="0"/>
          </a:p>
        </p:txBody>
      </p:sp>
      <p:sp>
        <p:nvSpPr>
          <p:cNvPr id="1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
        <p:nvSpPr>
          <p:cNvPr id="16" name="Rectangle 15"/>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31308127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am Page (3 Up)">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7" name="Rectangle 16"/>
          <p:cNvSpPr/>
          <p:nvPr userDrawn="1"/>
        </p:nvSpPr>
        <p:spPr>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Picture Placeholder 2"/>
          <p:cNvSpPr>
            <a:spLocks noGrp="1"/>
          </p:cNvSpPr>
          <p:nvPr>
            <p:ph type="pic" sz="quarter" idx="13" hasCustomPrompt="1"/>
          </p:nvPr>
        </p:nvSpPr>
        <p:spPr>
          <a:xfrm>
            <a:off x="1572814" y="1964392"/>
            <a:ext cx="2332190" cy="2332190"/>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7" name="Text Placeholder 3"/>
          <p:cNvSpPr>
            <a:spLocks noGrp="1"/>
          </p:cNvSpPr>
          <p:nvPr>
            <p:ph type="body" sz="quarter" idx="15" hasCustomPrompt="1"/>
          </p:nvPr>
        </p:nvSpPr>
        <p:spPr>
          <a:xfrm>
            <a:off x="146922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0" name="Picture Placeholder 2"/>
          <p:cNvSpPr>
            <a:spLocks noGrp="1"/>
          </p:cNvSpPr>
          <p:nvPr>
            <p:ph type="pic" sz="quarter" idx="16" hasCustomPrompt="1"/>
          </p:nvPr>
        </p:nvSpPr>
        <p:spPr>
          <a:xfrm>
            <a:off x="4824541" y="1964392"/>
            <a:ext cx="2317864" cy="2317864"/>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1" name="Text Placeholder 3"/>
          <p:cNvSpPr>
            <a:spLocks noGrp="1"/>
          </p:cNvSpPr>
          <p:nvPr>
            <p:ph type="body" sz="quarter" idx="17" hasCustomPrompt="1"/>
          </p:nvPr>
        </p:nvSpPr>
        <p:spPr>
          <a:xfrm>
            <a:off x="471223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2" name="Picture Placeholder 2"/>
          <p:cNvSpPr>
            <a:spLocks noGrp="1"/>
          </p:cNvSpPr>
          <p:nvPr>
            <p:ph type="pic" sz="quarter" idx="18" hasCustomPrompt="1"/>
          </p:nvPr>
        </p:nvSpPr>
        <p:spPr>
          <a:xfrm>
            <a:off x="8067551" y="1964392"/>
            <a:ext cx="2317864" cy="2317864"/>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3" name="Text Placeholder 3"/>
          <p:cNvSpPr>
            <a:spLocks noGrp="1"/>
          </p:cNvSpPr>
          <p:nvPr>
            <p:ph type="body" sz="quarter" idx="19" hasCustomPrompt="1"/>
          </p:nvPr>
        </p:nvSpPr>
        <p:spPr>
          <a:xfrm>
            <a:off x="795524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3" name="Date Placeholder 2"/>
          <p:cNvSpPr>
            <a:spLocks noGrp="1"/>
          </p:cNvSpPr>
          <p:nvPr>
            <p:ph type="dt" sz="half" idx="10"/>
          </p:nvPr>
        </p:nvSpPr>
        <p:spPr/>
        <p:txBody>
          <a:bodyPr/>
          <a:lstStyle/>
          <a:p>
            <a:fld id="{936DB2D6-5DF4-4264-A4A1-7D3EAF38D255}" type="datetime1">
              <a:rPr lang="en-US" smtClean="0"/>
              <a:t>4/7/2021</a:t>
            </a:fld>
            <a:endParaRPr lang="en-US" dirty="0"/>
          </a:p>
        </p:txBody>
      </p:sp>
      <p:sp>
        <p:nvSpPr>
          <p:cNvPr id="1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
        <p:nvSpPr>
          <p:cNvPr id="16" name="Rectangle 15"/>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67412661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eam Page 4-Up White Vertical">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6" name="Picture Placeholder 2"/>
          <p:cNvSpPr>
            <a:spLocks noGrp="1"/>
          </p:cNvSpPr>
          <p:nvPr>
            <p:ph type="pic" sz="quarter" idx="13" hasCustomPrompt="1"/>
          </p:nvPr>
        </p:nvSpPr>
        <p:spPr>
          <a:xfrm>
            <a:off x="806332" y="1981899"/>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7" name="Text Placeholder 3"/>
          <p:cNvSpPr>
            <a:spLocks noGrp="1"/>
          </p:cNvSpPr>
          <p:nvPr>
            <p:ph type="body" sz="quarter" idx="15" hasCustomPrompt="1"/>
          </p:nvPr>
        </p:nvSpPr>
        <p:spPr>
          <a:xfrm>
            <a:off x="581719" y="4345146"/>
            <a:ext cx="2542477" cy="1623853"/>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0" name="Picture Placeholder 2"/>
          <p:cNvSpPr>
            <a:spLocks noGrp="1"/>
          </p:cNvSpPr>
          <p:nvPr>
            <p:ph type="pic" sz="quarter" idx="16" hasCustomPrompt="1"/>
          </p:nvPr>
        </p:nvSpPr>
        <p:spPr>
          <a:xfrm>
            <a:off x="3646176"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1" name="Text Placeholder 3"/>
          <p:cNvSpPr>
            <a:spLocks noGrp="1"/>
          </p:cNvSpPr>
          <p:nvPr>
            <p:ph type="body" sz="quarter" idx="17" hasCustomPrompt="1"/>
          </p:nvPr>
        </p:nvSpPr>
        <p:spPr>
          <a:xfrm>
            <a:off x="3421563"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2" name="Picture Placeholder 2"/>
          <p:cNvSpPr>
            <a:spLocks noGrp="1"/>
          </p:cNvSpPr>
          <p:nvPr>
            <p:ph type="pic" sz="quarter" idx="18" hasCustomPrompt="1"/>
          </p:nvPr>
        </p:nvSpPr>
        <p:spPr>
          <a:xfrm>
            <a:off x="6486020"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3" name="Text Placeholder 3"/>
          <p:cNvSpPr>
            <a:spLocks noGrp="1"/>
          </p:cNvSpPr>
          <p:nvPr>
            <p:ph type="body" sz="quarter" idx="19" hasCustomPrompt="1"/>
          </p:nvPr>
        </p:nvSpPr>
        <p:spPr>
          <a:xfrm>
            <a:off x="6261407"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4" name="Picture Placeholder 2"/>
          <p:cNvSpPr>
            <a:spLocks noGrp="1"/>
          </p:cNvSpPr>
          <p:nvPr>
            <p:ph type="pic" sz="quarter" idx="20" hasCustomPrompt="1"/>
          </p:nvPr>
        </p:nvSpPr>
        <p:spPr>
          <a:xfrm>
            <a:off x="9325864"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21" hasCustomPrompt="1"/>
          </p:nvPr>
        </p:nvSpPr>
        <p:spPr>
          <a:xfrm>
            <a:off x="9101251" y="4341161"/>
            <a:ext cx="2542477" cy="1627838"/>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3" name="Date Placeholder 2"/>
          <p:cNvSpPr>
            <a:spLocks noGrp="1"/>
          </p:cNvSpPr>
          <p:nvPr>
            <p:ph type="dt" sz="half" idx="10"/>
          </p:nvPr>
        </p:nvSpPr>
        <p:spPr/>
        <p:txBody>
          <a:bodyPr/>
          <a:lstStyle/>
          <a:p>
            <a:fld id="{4B4EEDC6-36CA-4209-B482-2ED76AA0BF08}" type="datetime1">
              <a:rPr lang="en-US" smtClean="0"/>
              <a:t>4/7/2021</a:t>
            </a:fld>
            <a:endParaRPr lang="en-US" dirty="0"/>
          </a:p>
        </p:txBody>
      </p:sp>
      <p:sp>
        <p:nvSpPr>
          <p:cNvPr id="2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
        <p:nvSpPr>
          <p:cNvPr id="19" name="Rectangle 18"/>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12067166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eam Page 4-Up Gray BG Horizontal">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7" name="Rectangle 16"/>
          <p:cNvSpPr/>
          <p:nvPr userDrawn="1"/>
        </p:nvSpPr>
        <p:spPr>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9" name="Picture Placeholder 2"/>
          <p:cNvSpPr>
            <a:spLocks noGrp="1"/>
          </p:cNvSpPr>
          <p:nvPr>
            <p:ph type="pic" sz="quarter" idx="13" hasCustomPrompt="1"/>
          </p:nvPr>
        </p:nvSpPr>
        <p:spPr>
          <a:xfrm>
            <a:off x="806332" y="167477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4" name="Text Placeholder 3"/>
          <p:cNvSpPr>
            <a:spLocks noGrp="1"/>
          </p:cNvSpPr>
          <p:nvPr>
            <p:ph type="body" sz="quarter" idx="16"/>
          </p:nvPr>
        </p:nvSpPr>
        <p:spPr>
          <a:xfrm>
            <a:off x="2876550" y="1674772"/>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3" name="Picture Placeholder 2"/>
          <p:cNvSpPr>
            <a:spLocks noGrp="1"/>
          </p:cNvSpPr>
          <p:nvPr>
            <p:ph type="pic" sz="quarter" idx="14" hasCustomPrompt="1"/>
          </p:nvPr>
        </p:nvSpPr>
        <p:spPr>
          <a:xfrm>
            <a:off x="806331" y="393936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4" name="Text Placeholder 3"/>
          <p:cNvSpPr>
            <a:spLocks noGrp="1"/>
          </p:cNvSpPr>
          <p:nvPr>
            <p:ph type="body" sz="quarter" idx="15"/>
          </p:nvPr>
        </p:nvSpPr>
        <p:spPr>
          <a:xfrm>
            <a:off x="2876550" y="3939361"/>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5" name="Picture Placeholder 2"/>
          <p:cNvSpPr>
            <a:spLocks noGrp="1"/>
          </p:cNvSpPr>
          <p:nvPr>
            <p:ph type="pic" sz="quarter" idx="17" hasCustomPrompt="1"/>
          </p:nvPr>
        </p:nvSpPr>
        <p:spPr>
          <a:xfrm>
            <a:off x="6199805" y="167477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6" name="Text Placeholder 3"/>
          <p:cNvSpPr>
            <a:spLocks noGrp="1"/>
          </p:cNvSpPr>
          <p:nvPr>
            <p:ph type="body" sz="quarter" idx="18"/>
          </p:nvPr>
        </p:nvSpPr>
        <p:spPr>
          <a:xfrm>
            <a:off x="8270023" y="1674772"/>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7" name="Picture Placeholder 2"/>
          <p:cNvSpPr>
            <a:spLocks noGrp="1"/>
          </p:cNvSpPr>
          <p:nvPr>
            <p:ph type="pic" sz="quarter" idx="19" hasCustomPrompt="1"/>
          </p:nvPr>
        </p:nvSpPr>
        <p:spPr>
          <a:xfrm>
            <a:off x="6199805" y="393936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8" name="Text Placeholder 3"/>
          <p:cNvSpPr>
            <a:spLocks noGrp="1"/>
          </p:cNvSpPr>
          <p:nvPr>
            <p:ph type="body" sz="quarter" idx="20"/>
          </p:nvPr>
        </p:nvSpPr>
        <p:spPr>
          <a:xfrm>
            <a:off x="8270023" y="3939360"/>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3" name="Date Placeholder 2"/>
          <p:cNvSpPr>
            <a:spLocks noGrp="1"/>
          </p:cNvSpPr>
          <p:nvPr>
            <p:ph type="dt" sz="half" idx="10"/>
          </p:nvPr>
        </p:nvSpPr>
        <p:spPr/>
        <p:txBody>
          <a:bodyPr/>
          <a:lstStyle/>
          <a:p>
            <a:fld id="{8DC79626-CE5A-4834-975C-E7305BA2E281}" type="datetime1">
              <a:rPr lang="en-US" smtClean="0"/>
              <a:t>4/7/2021</a:t>
            </a:fld>
            <a:endParaRPr lang="en-US" dirty="0"/>
          </a:p>
        </p:txBody>
      </p:sp>
      <p:sp>
        <p:nvSpPr>
          <p:cNvPr id="2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
        <p:nvSpPr>
          <p:cNvPr id="16" name="Rectangle 15"/>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40833728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eam Page 4 Up White BG Horizontal">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2" name="Picture Placeholder 2"/>
          <p:cNvSpPr>
            <a:spLocks noGrp="1"/>
          </p:cNvSpPr>
          <p:nvPr>
            <p:ph type="pic" sz="quarter" idx="13" hasCustomPrompt="1"/>
          </p:nvPr>
        </p:nvSpPr>
        <p:spPr>
          <a:xfrm>
            <a:off x="806332" y="167477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16"/>
          </p:nvPr>
        </p:nvSpPr>
        <p:spPr>
          <a:xfrm>
            <a:off x="2876550" y="1674772"/>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3" name="Picture Placeholder 2"/>
          <p:cNvSpPr>
            <a:spLocks noGrp="1"/>
          </p:cNvSpPr>
          <p:nvPr>
            <p:ph type="pic" sz="quarter" idx="14" hasCustomPrompt="1"/>
          </p:nvPr>
        </p:nvSpPr>
        <p:spPr>
          <a:xfrm>
            <a:off x="806331" y="393936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4" name="Text Placeholder 3"/>
          <p:cNvSpPr>
            <a:spLocks noGrp="1"/>
          </p:cNvSpPr>
          <p:nvPr>
            <p:ph type="body" sz="quarter" idx="15"/>
          </p:nvPr>
        </p:nvSpPr>
        <p:spPr>
          <a:xfrm>
            <a:off x="2876550" y="3939361"/>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6" name="Picture Placeholder 2"/>
          <p:cNvSpPr>
            <a:spLocks noGrp="1"/>
          </p:cNvSpPr>
          <p:nvPr>
            <p:ph type="pic" sz="quarter" idx="17" hasCustomPrompt="1"/>
          </p:nvPr>
        </p:nvSpPr>
        <p:spPr>
          <a:xfrm>
            <a:off x="6199805" y="167477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7" name="Text Placeholder 3"/>
          <p:cNvSpPr>
            <a:spLocks noGrp="1"/>
          </p:cNvSpPr>
          <p:nvPr>
            <p:ph type="body" sz="quarter" idx="18"/>
          </p:nvPr>
        </p:nvSpPr>
        <p:spPr>
          <a:xfrm>
            <a:off x="8270023" y="1674772"/>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8" name="Picture Placeholder 2"/>
          <p:cNvSpPr>
            <a:spLocks noGrp="1"/>
          </p:cNvSpPr>
          <p:nvPr>
            <p:ph type="pic" sz="quarter" idx="19" hasCustomPrompt="1"/>
          </p:nvPr>
        </p:nvSpPr>
        <p:spPr>
          <a:xfrm>
            <a:off x="6199805" y="393936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9" name="Text Placeholder 3"/>
          <p:cNvSpPr>
            <a:spLocks noGrp="1"/>
          </p:cNvSpPr>
          <p:nvPr>
            <p:ph type="body" sz="quarter" idx="20"/>
          </p:nvPr>
        </p:nvSpPr>
        <p:spPr>
          <a:xfrm>
            <a:off x="8270023" y="393936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4" name="Date Placeholder 3"/>
          <p:cNvSpPr>
            <a:spLocks noGrp="1"/>
          </p:cNvSpPr>
          <p:nvPr>
            <p:ph type="dt" sz="half" idx="10"/>
          </p:nvPr>
        </p:nvSpPr>
        <p:spPr/>
        <p:txBody>
          <a:bodyPr/>
          <a:lstStyle/>
          <a:p>
            <a:fld id="{1815FB38-58F3-410A-8DA4-4B706967601F}" type="datetime1">
              <a:rPr lang="en-US" smtClean="0"/>
              <a:t>4/7/2021</a:t>
            </a:fld>
            <a:endParaRPr lang="en-US" dirty="0"/>
          </a:p>
        </p:txBody>
      </p:sp>
      <p:sp>
        <p:nvSpPr>
          <p:cNvPr id="2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8" name="Rectangle 7"/>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97343578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eam Page Duo Gray Horizontal">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7" name="Rectangle 16"/>
          <p:cNvSpPr/>
          <p:nvPr userDrawn="1"/>
        </p:nvSpPr>
        <p:spPr>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9" name="Picture Placeholder 2"/>
          <p:cNvSpPr>
            <a:spLocks noGrp="1"/>
          </p:cNvSpPr>
          <p:nvPr>
            <p:ph type="pic" sz="quarter" idx="13" hasCustomPrompt="1"/>
          </p:nvPr>
        </p:nvSpPr>
        <p:spPr>
          <a:xfrm>
            <a:off x="806332" y="2571729"/>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4" name="Text Placeholder 3"/>
          <p:cNvSpPr>
            <a:spLocks noGrp="1"/>
          </p:cNvSpPr>
          <p:nvPr>
            <p:ph type="body" sz="quarter" idx="16"/>
          </p:nvPr>
        </p:nvSpPr>
        <p:spPr>
          <a:xfrm>
            <a:off x="2876550" y="257173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5" name="Picture Placeholder 2"/>
          <p:cNvSpPr>
            <a:spLocks noGrp="1"/>
          </p:cNvSpPr>
          <p:nvPr>
            <p:ph type="pic" sz="quarter" idx="17" hasCustomPrompt="1"/>
          </p:nvPr>
        </p:nvSpPr>
        <p:spPr>
          <a:xfrm>
            <a:off x="6199805" y="2571729"/>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6" name="Text Placeholder 3"/>
          <p:cNvSpPr>
            <a:spLocks noGrp="1"/>
          </p:cNvSpPr>
          <p:nvPr>
            <p:ph type="body" sz="quarter" idx="18"/>
          </p:nvPr>
        </p:nvSpPr>
        <p:spPr>
          <a:xfrm>
            <a:off x="8270023" y="257173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3" name="Date Placeholder 2"/>
          <p:cNvSpPr>
            <a:spLocks noGrp="1"/>
          </p:cNvSpPr>
          <p:nvPr>
            <p:ph type="dt" sz="half" idx="10"/>
          </p:nvPr>
        </p:nvSpPr>
        <p:spPr/>
        <p:txBody>
          <a:bodyPr/>
          <a:lstStyle/>
          <a:p>
            <a:fld id="{7F519661-29C3-4FE0-9FC3-375A85A42C46}" type="datetime1">
              <a:rPr lang="en-US" smtClean="0"/>
              <a:t>4/7/2021</a:t>
            </a:fld>
            <a:endParaRPr lang="en-US" dirty="0"/>
          </a:p>
        </p:txBody>
      </p:sp>
      <p:sp>
        <p:nvSpPr>
          <p:cNvPr id="2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
        <p:nvSpPr>
          <p:cNvPr id="16" name="Rectangle 15"/>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88665960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eam Page 2 Up White BG Horizontal">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2" name="Picture Placeholder 2"/>
          <p:cNvSpPr>
            <a:spLocks noGrp="1"/>
          </p:cNvSpPr>
          <p:nvPr>
            <p:ph type="pic" sz="quarter" idx="13" hasCustomPrompt="1"/>
          </p:nvPr>
        </p:nvSpPr>
        <p:spPr>
          <a:xfrm>
            <a:off x="806332" y="2800328"/>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16"/>
          </p:nvPr>
        </p:nvSpPr>
        <p:spPr>
          <a:xfrm>
            <a:off x="2876550" y="2800329"/>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6" name="Picture Placeholder 2"/>
          <p:cNvSpPr>
            <a:spLocks noGrp="1"/>
          </p:cNvSpPr>
          <p:nvPr>
            <p:ph type="pic" sz="quarter" idx="17" hasCustomPrompt="1"/>
          </p:nvPr>
        </p:nvSpPr>
        <p:spPr>
          <a:xfrm>
            <a:off x="6199805" y="2800328"/>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7" name="Text Placeholder 3"/>
          <p:cNvSpPr>
            <a:spLocks noGrp="1"/>
          </p:cNvSpPr>
          <p:nvPr>
            <p:ph type="body" sz="quarter" idx="18"/>
          </p:nvPr>
        </p:nvSpPr>
        <p:spPr>
          <a:xfrm>
            <a:off x="8270023" y="2800329"/>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4" name="Date Placeholder 3"/>
          <p:cNvSpPr>
            <a:spLocks noGrp="1"/>
          </p:cNvSpPr>
          <p:nvPr>
            <p:ph type="dt" sz="half" idx="10"/>
          </p:nvPr>
        </p:nvSpPr>
        <p:spPr/>
        <p:txBody>
          <a:bodyPr/>
          <a:lstStyle/>
          <a:p>
            <a:fld id="{0366E0EA-2D80-452F-9963-33FA7A36BC09}" type="datetime1">
              <a:rPr lang="en-US" smtClean="0"/>
              <a:t>4/7/2021</a:t>
            </a:fld>
            <a:endParaRPr lang="en-US" dirty="0"/>
          </a:p>
        </p:txBody>
      </p:sp>
      <p:sp>
        <p:nvSpPr>
          <p:cNvPr id="2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8" name="Rectangle 7"/>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44920555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Big Image - Red Title">
    <p:bg>
      <p:bgPr>
        <a:solidFill>
          <a:schemeClr val="bg1"/>
        </a:solidFill>
        <a:effectLst/>
      </p:bgPr>
    </p:bg>
    <p:spTree>
      <p:nvGrpSpPr>
        <p:cNvPr id="1" name=""/>
        <p:cNvGrpSpPr/>
        <p:nvPr/>
      </p:nvGrpSpPr>
      <p:grpSpPr>
        <a:xfrm>
          <a:off x="0" y="0"/>
          <a:ext cx="0" cy="0"/>
          <a:chOff x="0" y="0"/>
          <a:chExt cx="0" cy="0"/>
        </a:xfrm>
      </p:grpSpPr>
      <p:sp>
        <p:nvSpPr>
          <p:cNvPr id="4" name="Picture Placeholder 12"/>
          <p:cNvSpPr>
            <a:spLocks noGrp="1"/>
          </p:cNvSpPr>
          <p:nvPr>
            <p:ph type="pic" sz="quarter" idx="10"/>
          </p:nvPr>
        </p:nvSpPr>
        <p:spPr>
          <a:xfrm>
            <a:off x="0" y="2"/>
            <a:ext cx="12192000" cy="6857998"/>
          </a:xfrm>
        </p:spPr>
        <p:txBody>
          <a:bodyPr/>
          <a:lstStyle/>
          <a:p>
            <a:r>
              <a:rPr lang="en-US"/>
              <a:t>Click icon to add picture</a:t>
            </a:r>
          </a:p>
        </p:txBody>
      </p:sp>
      <p:sp>
        <p:nvSpPr>
          <p:cNvPr id="9" name="Title 1"/>
          <p:cNvSpPr>
            <a:spLocks noGrp="1"/>
          </p:cNvSpPr>
          <p:nvPr>
            <p:ph type="title" hasCustomPrompt="1"/>
          </p:nvPr>
        </p:nvSpPr>
        <p:spPr>
          <a:xfrm>
            <a:off x="1" y="5638801"/>
            <a:ext cx="12192000" cy="1219200"/>
          </a:xfrm>
          <a:solidFill>
            <a:srgbClr val="003865">
              <a:alpha val="87843"/>
            </a:srgbClr>
          </a:solidFill>
        </p:spPr>
        <p:txBody>
          <a:bodyPr>
            <a:normAutofit/>
          </a:bodyPr>
          <a:lstStyle>
            <a:lvl1pPr algn="ctr">
              <a:defRPr sz="3600">
                <a:solidFill>
                  <a:schemeClr val="bg1"/>
                </a:solidFill>
              </a:defRPr>
            </a:lvl1pPr>
          </a:lstStyle>
          <a:p>
            <a:r>
              <a:rPr lang="en-US" dirty="0"/>
              <a:t>Click to edit title</a:t>
            </a:r>
          </a:p>
        </p:txBody>
      </p:sp>
      <p:sp>
        <p:nvSpPr>
          <p:cNvPr id="6" name="Date Placeholder 3"/>
          <p:cNvSpPr>
            <a:spLocks noGrp="1"/>
          </p:cNvSpPr>
          <p:nvPr>
            <p:ph type="dt" sz="half" idx="11"/>
          </p:nvPr>
        </p:nvSpPr>
        <p:spPr>
          <a:xfrm>
            <a:off x="838200" y="6356350"/>
            <a:ext cx="1358590" cy="365125"/>
          </a:xfrm>
        </p:spPr>
        <p:txBody>
          <a:bodyPr/>
          <a:lstStyle/>
          <a:p>
            <a:fld id="{4D564EB3-B268-4748-86E7-9F55DF9078D1}" type="datetime1">
              <a:rPr lang="en-US" smtClean="0"/>
              <a:t>4/7/2021</a:t>
            </a:fld>
            <a:endParaRPr lang="en-US" dirty="0"/>
          </a:p>
        </p:txBody>
      </p:sp>
      <p:sp>
        <p:nvSpPr>
          <p:cNvPr id="8"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2"/>
                </a:solidFill>
              </a:rPr>
              <a:t>|</a:t>
            </a:r>
            <a:r>
              <a:rPr lang="en-US"/>
              <a:t> mn.gov/websiteurl</a:t>
            </a:r>
            <a:endParaRPr lang="en-US" dirty="0"/>
          </a:p>
        </p:txBody>
      </p:sp>
      <p:sp>
        <p:nvSpPr>
          <p:cNvPr id="7" name="Slide Number Placeholder 5"/>
          <p:cNvSpPr>
            <a:spLocks noGrp="1"/>
          </p:cNvSpPr>
          <p:nvPr>
            <p:ph type="sldNum" sz="quarter" idx="12"/>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417197979"/>
      </p:ext>
    </p:extLst>
  </p:cSld>
  <p:clrMapOvr>
    <a:masterClrMapping/>
  </p:clrMapOvr>
  <p:hf sldNum="0" hdr="0" ftr="0" dt="0"/>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Big Image - Black Title">
    <p:bg>
      <p:bgPr>
        <a:solidFill>
          <a:schemeClr val="bg1"/>
        </a:solidFill>
        <a:effectLst/>
      </p:bgPr>
    </p:bg>
    <p:spTree>
      <p:nvGrpSpPr>
        <p:cNvPr id="1" name=""/>
        <p:cNvGrpSpPr/>
        <p:nvPr/>
      </p:nvGrpSpPr>
      <p:grpSpPr>
        <a:xfrm>
          <a:off x="0" y="0"/>
          <a:ext cx="0" cy="0"/>
          <a:chOff x="0" y="0"/>
          <a:chExt cx="0" cy="0"/>
        </a:xfrm>
      </p:grpSpPr>
      <p:sp>
        <p:nvSpPr>
          <p:cNvPr id="4" name="Picture Placeholder 12"/>
          <p:cNvSpPr>
            <a:spLocks noGrp="1"/>
          </p:cNvSpPr>
          <p:nvPr>
            <p:ph type="pic" sz="quarter" idx="10"/>
          </p:nvPr>
        </p:nvSpPr>
        <p:spPr>
          <a:xfrm>
            <a:off x="0" y="2"/>
            <a:ext cx="12192000" cy="6857999"/>
          </a:xfrm>
        </p:spPr>
        <p:txBody>
          <a:bodyPr/>
          <a:lstStyle/>
          <a:p>
            <a:r>
              <a:rPr lang="en-US"/>
              <a:t>Click icon to add picture</a:t>
            </a:r>
          </a:p>
        </p:txBody>
      </p:sp>
      <p:sp>
        <p:nvSpPr>
          <p:cNvPr id="9" name="Title 1"/>
          <p:cNvSpPr>
            <a:spLocks noGrp="1"/>
          </p:cNvSpPr>
          <p:nvPr>
            <p:ph type="title" hasCustomPrompt="1"/>
          </p:nvPr>
        </p:nvSpPr>
        <p:spPr>
          <a:xfrm>
            <a:off x="1" y="5638801"/>
            <a:ext cx="12192000" cy="1219200"/>
          </a:xfrm>
          <a:solidFill>
            <a:srgbClr val="0D0D0D">
              <a:alpha val="87843"/>
            </a:srgbClr>
          </a:solidFill>
        </p:spPr>
        <p:txBody>
          <a:bodyPr>
            <a:normAutofit/>
          </a:bodyPr>
          <a:lstStyle>
            <a:lvl1pPr algn="ctr">
              <a:defRPr sz="3600">
                <a:solidFill>
                  <a:schemeClr val="bg1"/>
                </a:solidFill>
              </a:defRPr>
            </a:lvl1pPr>
          </a:lstStyle>
          <a:p>
            <a:r>
              <a:rPr lang="en-US" dirty="0"/>
              <a:t>Click to edit title</a:t>
            </a:r>
          </a:p>
        </p:txBody>
      </p:sp>
      <p:sp>
        <p:nvSpPr>
          <p:cNvPr id="6" name="Date Placeholder 3"/>
          <p:cNvSpPr>
            <a:spLocks noGrp="1"/>
          </p:cNvSpPr>
          <p:nvPr>
            <p:ph type="dt" sz="half" idx="11"/>
          </p:nvPr>
        </p:nvSpPr>
        <p:spPr>
          <a:xfrm>
            <a:off x="838200" y="6356350"/>
            <a:ext cx="1358590" cy="365125"/>
          </a:xfrm>
        </p:spPr>
        <p:txBody>
          <a:bodyPr/>
          <a:lstStyle>
            <a:lvl1pPr>
              <a:defRPr>
                <a:solidFill>
                  <a:schemeClr val="bg1"/>
                </a:solidFill>
              </a:defRPr>
            </a:lvl1pPr>
          </a:lstStyle>
          <a:p>
            <a:fld id="{4D564EB3-B268-4748-86E7-9F55DF9078D1}" type="datetime1">
              <a:rPr lang="en-US" smtClean="0"/>
              <a:pPr/>
              <a:t>4/7/2021</a:t>
            </a:fld>
            <a:endParaRPr lang="en-US" dirty="0"/>
          </a:p>
        </p:txBody>
      </p:sp>
      <p:sp>
        <p:nvSpPr>
          <p:cNvPr id="8"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Here | mn.gov/websiteurl</a:t>
            </a:r>
            <a:endParaRPr lang="en-US" dirty="0"/>
          </a:p>
        </p:txBody>
      </p:sp>
      <p:sp>
        <p:nvSpPr>
          <p:cNvPr id="7" name="Slide Number Placeholder 5"/>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14743552"/>
      </p:ext>
    </p:extLst>
  </p:cSld>
  <p:clrMapOvr>
    <a:masterClrMapping/>
  </p:clrMapOvr>
  <p:hf sldNum="0" hdr="0" ftr="0" dt="0"/>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Big Image - Blue Title">
    <p:bg>
      <p:bgPr>
        <a:solidFill>
          <a:schemeClr val="bg1"/>
        </a:solidFill>
        <a:effectLst/>
      </p:bgPr>
    </p:bg>
    <p:spTree>
      <p:nvGrpSpPr>
        <p:cNvPr id="1" name=""/>
        <p:cNvGrpSpPr/>
        <p:nvPr/>
      </p:nvGrpSpPr>
      <p:grpSpPr>
        <a:xfrm>
          <a:off x="0" y="0"/>
          <a:ext cx="0" cy="0"/>
          <a:chOff x="0" y="0"/>
          <a:chExt cx="0" cy="0"/>
        </a:xfrm>
      </p:grpSpPr>
      <p:sp>
        <p:nvSpPr>
          <p:cNvPr id="4" name="Picture Placeholder 12"/>
          <p:cNvSpPr>
            <a:spLocks noGrp="1"/>
          </p:cNvSpPr>
          <p:nvPr>
            <p:ph type="pic" sz="quarter" idx="10"/>
          </p:nvPr>
        </p:nvSpPr>
        <p:spPr>
          <a:xfrm>
            <a:off x="0" y="2"/>
            <a:ext cx="12192000" cy="6857999"/>
          </a:xfrm>
        </p:spPr>
        <p:txBody>
          <a:bodyPr/>
          <a:lstStyle/>
          <a:p>
            <a:r>
              <a:rPr lang="en-US"/>
              <a:t>Click icon to add picture</a:t>
            </a:r>
          </a:p>
        </p:txBody>
      </p:sp>
      <p:sp>
        <p:nvSpPr>
          <p:cNvPr id="9" name="Title 1"/>
          <p:cNvSpPr>
            <a:spLocks noGrp="1"/>
          </p:cNvSpPr>
          <p:nvPr>
            <p:ph type="title" hasCustomPrompt="1"/>
          </p:nvPr>
        </p:nvSpPr>
        <p:spPr>
          <a:xfrm>
            <a:off x="1" y="5638800"/>
            <a:ext cx="12192000" cy="1219200"/>
          </a:xfrm>
          <a:solidFill>
            <a:srgbClr val="78BE21">
              <a:alpha val="87843"/>
            </a:srgbClr>
          </a:solidFill>
        </p:spPr>
        <p:txBody>
          <a:bodyPr>
            <a:normAutofit/>
          </a:bodyPr>
          <a:lstStyle>
            <a:lvl1pPr algn="ctr">
              <a:defRPr sz="3600">
                <a:solidFill>
                  <a:schemeClr val="tx2"/>
                </a:solidFill>
              </a:defRPr>
            </a:lvl1pPr>
          </a:lstStyle>
          <a:p>
            <a:r>
              <a:rPr lang="en-US" dirty="0"/>
              <a:t>Click to edit title</a:t>
            </a:r>
          </a:p>
        </p:txBody>
      </p:sp>
      <p:sp>
        <p:nvSpPr>
          <p:cNvPr id="8" name="Date Placeholder 3"/>
          <p:cNvSpPr>
            <a:spLocks noGrp="1"/>
          </p:cNvSpPr>
          <p:nvPr>
            <p:ph type="dt" sz="half" idx="11"/>
          </p:nvPr>
        </p:nvSpPr>
        <p:spPr>
          <a:xfrm>
            <a:off x="838200" y="6356350"/>
            <a:ext cx="1358590" cy="365125"/>
          </a:xfrm>
        </p:spPr>
        <p:txBody>
          <a:bodyPr/>
          <a:lstStyle/>
          <a:p>
            <a:fld id="{5CAE31FF-A086-40D5-909F-A9E138181237}" type="datetime1">
              <a:rPr lang="en-US" smtClean="0"/>
              <a:t>4/7/2021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0" name="Slide Number Placeholder 5"/>
          <p:cNvSpPr>
            <a:spLocks noGrp="1"/>
          </p:cNvSpPr>
          <p:nvPr>
            <p:ph type="sldNum" sz="quarter" idx="12"/>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672636864"/>
      </p:ext>
    </p:extLst>
  </p:cSld>
  <p:clrMapOvr>
    <a:masterClrMapping/>
  </p:clrMapOvr>
  <p:hf sldNum="0" hdr="0" ftr="0" dt="0"/>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ode - Gray Background">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userDrawn="1"/>
        </p:nvSpPr>
        <p:spPr>
          <a:xfrm>
            <a:off x="0" y="0"/>
            <a:ext cx="12192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Code Demo (Click to Edit)</a:t>
            </a:r>
          </a:p>
        </p:txBody>
      </p:sp>
      <p:sp>
        <p:nvSpPr>
          <p:cNvPr id="10" name="Table Placeholder 8"/>
          <p:cNvSpPr>
            <a:spLocks noGrp="1"/>
          </p:cNvSpPr>
          <p:nvPr>
            <p:ph type="tbl" sz="quarter" idx="13"/>
          </p:nvPr>
        </p:nvSpPr>
        <p:spPr>
          <a:xfrm>
            <a:off x="2032000" y="2233262"/>
            <a:ext cx="8128000" cy="2966751"/>
          </a:xfrm>
        </p:spPr>
        <p:txBody>
          <a:bodyPr/>
          <a:lstStyle/>
          <a:p>
            <a:r>
              <a:rPr lang="en-US"/>
              <a:t>Click icon to add table</a:t>
            </a:r>
          </a:p>
        </p:txBody>
      </p:sp>
      <p:sp>
        <p:nvSpPr>
          <p:cNvPr id="8" name="Date Placeholder 4"/>
          <p:cNvSpPr>
            <a:spLocks noGrp="1"/>
          </p:cNvSpPr>
          <p:nvPr>
            <p:ph type="dt" sz="half" idx="11"/>
          </p:nvPr>
        </p:nvSpPr>
        <p:spPr>
          <a:xfrm>
            <a:off x="838200" y="6356350"/>
            <a:ext cx="1358590" cy="365125"/>
          </a:xfrm>
        </p:spPr>
        <p:txBody>
          <a:bodyPr/>
          <a:lstStyle/>
          <a:p>
            <a:fld id="{06B78D62-7A3F-4136-9CF2-CB03510DA06A}" type="datetime1">
              <a:rPr lang="en-US" smtClean="0"/>
              <a:t>4/7/2021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2079909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7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userDrawn="1"/>
        </p:nvSpPr>
        <p:spPr>
          <a:xfrm>
            <a:off x="0" y="0"/>
            <a:ext cx="12192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Code Demo (Click to Edit)</a:t>
            </a:r>
          </a:p>
        </p:txBody>
      </p:sp>
      <p:sp>
        <p:nvSpPr>
          <p:cNvPr id="14" name="Table Placeholder 8"/>
          <p:cNvSpPr>
            <a:spLocks noGrp="1"/>
          </p:cNvSpPr>
          <p:nvPr>
            <p:ph type="tbl" sz="quarter" idx="13"/>
          </p:nvPr>
        </p:nvSpPr>
        <p:spPr>
          <a:xfrm>
            <a:off x="2032000" y="2233262"/>
            <a:ext cx="8128000" cy="2966751"/>
          </a:xfrm>
        </p:spPr>
        <p:txBody>
          <a:bodyPr/>
          <a:lstStyle>
            <a:lvl1pPr>
              <a:buClr>
                <a:schemeClr val="accent2"/>
              </a:buClr>
              <a:defRPr>
                <a:solidFill>
                  <a:schemeClr val="bg1"/>
                </a:solidFill>
              </a:defRPr>
            </a:lvl1pPr>
          </a:lstStyle>
          <a:p>
            <a:r>
              <a:rPr lang="en-US"/>
              <a:t>Click icon to add table</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t>4/7/2021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00000844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5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815897" y="287066"/>
            <a:ext cx="3521927" cy="2734914"/>
          </a:xfrm>
        </p:spPr>
        <p:txBody>
          <a:bodyPr/>
          <a:lstStyle>
            <a:lvl1pPr>
              <a:defRPr b="0">
                <a:solidFill>
                  <a:schemeClr val="accent2"/>
                </a:solidFill>
              </a:defRPr>
            </a:lvl1pPr>
          </a:lstStyle>
          <a:p>
            <a:r>
              <a:rPr lang="en-US" dirty="0"/>
              <a:t>Click to edit title</a:t>
            </a:r>
          </a:p>
        </p:txBody>
      </p:sp>
      <p:sp>
        <p:nvSpPr>
          <p:cNvPr id="15" name="Text Placeholder 3"/>
          <p:cNvSpPr>
            <a:spLocks noGrp="1"/>
          </p:cNvSpPr>
          <p:nvPr>
            <p:ph type="body" sz="quarter" idx="13"/>
          </p:nvPr>
        </p:nvSpPr>
        <p:spPr>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4976787" y="1067565"/>
            <a:ext cx="9516215" cy="4850604"/>
          </a:xfrm>
        </p:spPr>
        <p:txBody>
          <a:bodyPr/>
          <a:lstStyle>
            <a:lvl1pPr>
              <a:defRPr/>
            </a:lvl1pPr>
          </a:lstStyle>
          <a:p>
            <a:r>
              <a:rPr lang="en-US" dirty="0"/>
              <a:t>Click icon to insert screenshot</a:t>
            </a:r>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t>4/7/2021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5221381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6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11" name="Text Placeholder 3"/>
          <p:cNvSpPr>
            <a:spLocks noGrp="1"/>
          </p:cNvSpPr>
          <p:nvPr>
            <p:ph type="body" sz="quarter" idx="13"/>
          </p:nvPr>
        </p:nvSpPr>
        <p:spPr>
          <a:xfrm>
            <a:off x="815895" y="1365203"/>
            <a:ext cx="10555696"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7" name="Picture Placeholder 12" descr="Screenshot"/>
          <p:cNvSpPr>
            <a:spLocks noGrp="1"/>
          </p:cNvSpPr>
          <p:nvPr>
            <p:ph type="pic" sz="quarter" idx="10" hasCustomPrompt="1"/>
          </p:nvPr>
        </p:nvSpPr>
        <p:spPr>
          <a:xfrm>
            <a:off x="1373459" y="3771871"/>
            <a:ext cx="9287236" cy="4733889"/>
          </a:xfrm>
        </p:spPr>
        <p:txBody>
          <a:bodyPr/>
          <a:lstStyle>
            <a:lvl1pPr>
              <a:defRPr/>
            </a:lvl1pPr>
          </a:lstStyle>
          <a:p>
            <a:r>
              <a:rPr lang="en-US" dirty="0"/>
              <a:t>Click icon to insert screenshot</a:t>
            </a:r>
          </a:p>
        </p:txBody>
      </p:sp>
      <p:sp>
        <p:nvSpPr>
          <p:cNvPr id="6" name="Date Placeholder 3"/>
          <p:cNvSpPr>
            <a:spLocks noGrp="1"/>
          </p:cNvSpPr>
          <p:nvPr>
            <p:ph type="dt" sz="half" idx="14"/>
          </p:nvPr>
        </p:nvSpPr>
        <p:spPr>
          <a:xfrm>
            <a:off x="838200" y="6356350"/>
            <a:ext cx="1358590" cy="365125"/>
          </a:xfrm>
        </p:spPr>
        <p:txBody>
          <a:bodyPr/>
          <a:lstStyle/>
          <a:p>
            <a:fld id="{822F9B27-DC73-4098-8FAC-5370DAFF133B}" type="datetime1">
              <a:rPr lang="en-US" smtClean="0"/>
              <a:t>4/7/2021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8" name="Slide Number Placeholder 5"/>
          <p:cNvSpPr>
            <a:spLocks noGrp="1"/>
          </p:cNvSpPr>
          <p:nvPr>
            <p:ph type="sldNum" sz="quarter" idx="12"/>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301243613"/>
      </p:ext>
    </p:extLst>
  </p:cSld>
  <p:clrMapOvr>
    <a:masterClrMapping/>
  </p:clrMapOvr>
  <p:hf sldNum="0" hdr="0" ftr="0"/>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Screenshot Light Background Horizontal">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815897" y="287066"/>
            <a:ext cx="3521927" cy="2734914"/>
          </a:xfrm>
        </p:spPr>
        <p:txBody>
          <a:bodyPr/>
          <a:lstStyle>
            <a:lvl1pPr>
              <a:defRPr>
                <a:solidFill>
                  <a:schemeClr val="accent1"/>
                </a:solidFill>
              </a:defRPr>
            </a:lvl1pPr>
          </a:lstStyle>
          <a:p>
            <a:r>
              <a:rPr lang="en-US" dirty="0"/>
              <a:t>Click to edit title</a:t>
            </a:r>
          </a:p>
        </p:txBody>
      </p:sp>
      <p:sp>
        <p:nvSpPr>
          <p:cNvPr id="4" name="Text Placeholder 3"/>
          <p:cNvSpPr>
            <a:spLocks noGrp="1"/>
          </p:cNvSpPr>
          <p:nvPr>
            <p:ph type="body" sz="quarter" idx="11"/>
          </p:nvPr>
        </p:nvSpPr>
        <p:spPr>
          <a:xfrm>
            <a:off x="815975" y="3211513"/>
            <a:ext cx="3521849" cy="2475609"/>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3" name="Picture Placeholder 12" descr="Screenshot"/>
          <p:cNvSpPr>
            <a:spLocks noGrp="1"/>
          </p:cNvSpPr>
          <p:nvPr>
            <p:ph type="pic" sz="quarter" idx="10" hasCustomPrompt="1"/>
          </p:nvPr>
        </p:nvSpPr>
        <p:spPr>
          <a:xfrm>
            <a:off x="4976787" y="1067565"/>
            <a:ext cx="9516215" cy="4850604"/>
          </a:xfrm>
        </p:spPr>
        <p:txBody>
          <a:bodyPr/>
          <a:lstStyle>
            <a:lvl1pPr>
              <a:defRPr/>
            </a:lvl1pPr>
          </a:lstStyle>
          <a:p>
            <a:r>
              <a:rPr lang="en-US" dirty="0"/>
              <a:t>Click icon to insert screenshot</a:t>
            </a:r>
          </a:p>
        </p:txBody>
      </p:sp>
      <p:sp>
        <p:nvSpPr>
          <p:cNvPr id="10" name="Date Placeholder 4"/>
          <p:cNvSpPr>
            <a:spLocks noGrp="1"/>
          </p:cNvSpPr>
          <p:nvPr>
            <p:ph type="dt" sz="half" idx="12"/>
          </p:nvPr>
        </p:nvSpPr>
        <p:spPr>
          <a:xfrm>
            <a:off x="838200" y="6356350"/>
            <a:ext cx="1358590" cy="365125"/>
          </a:xfrm>
        </p:spPr>
        <p:txBody>
          <a:bodyPr/>
          <a:lstStyle/>
          <a:p>
            <a:fld id="{5D76A200-3168-4D33-A718-3974884CE863}" type="datetime1">
              <a:rPr lang="en-US" smtClean="0"/>
              <a:t>4/7/2021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1" name="Slide Number Placeholder 6"/>
          <p:cNvSpPr>
            <a:spLocks noGrp="1"/>
          </p:cNvSpPr>
          <p:nvPr>
            <p:ph type="sldNum" sz="quarter" idx="13"/>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25665235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Screenshot Light Background Vertical">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7" name="Text Placeholder 3"/>
          <p:cNvSpPr>
            <a:spLocks noGrp="1"/>
          </p:cNvSpPr>
          <p:nvPr>
            <p:ph type="body" sz="quarter" idx="11"/>
          </p:nvPr>
        </p:nvSpPr>
        <p:spPr>
          <a:xfrm>
            <a:off x="815895" y="1365203"/>
            <a:ext cx="10555696" cy="156718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3" name="Picture Placeholder 12"/>
          <p:cNvSpPr>
            <a:spLocks noGrp="1"/>
          </p:cNvSpPr>
          <p:nvPr>
            <p:ph type="pic" sz="quarter" idx="10" hasCustomPrompt="1"/>
          </p:nvPr>
        </p:nvSpPr>
        <p:spPr>
          <a:xfrm>
            <a:off x="1373459" y="3771871"/>
            <a:ext cx="9287236" cy="4733889"/>
          </a:xfrm>
        </p:spPr>
        <p:txBody>
          <a:bodyPr/>
          <a:lstStyle>
            <a:lvl1pPr>
              <a:defRPr/>
            </a:lvl1pPr>
          </a:lstStyle>
          <a:p>
            <a:r>
              <a:rPr lang="en-US" dirty="0"/>
              <a:t>Click icon to insert screenshot</a:t>
            </a:r>
          </a:p>
        </p:txBody>
      </p:sp>
      <p:sp>
        <p:nvSpPr>
          <p:cNvPr id="9" name="Date Placeholder 3"/>
          <p:cNvSpPr>
            <a:spLocks noGrp="1"/>
          </p:cNvSpPr>
          <p:nvPr>
            <p:ph type="dt" sz="half" idx="12"/>
          </p:nvPr>
        </p:nvSpPr>
        <p:spPr>
          <a:xfrm>
            <a:off x="838200" y="6356350"/>
            <a:ext cx="1358590" cy="365125"/>
          </a:xfrm>
        </p:spPr>
        <p:txBody>
          <a:bodyPr/>
          <a:lstStyle/>
          <a:p>
            <a:fld id="{0366E0EA-2D80-452F-9963-33FA7A36BC09}" type="datetime1">
              <a:rPr lang="en-US" smtClean="0"/>
              <a:t>4/7/2021</a:t>
            </a:fld>
            <a:endParaRPr lang="en-US" dirty="0"/>
          </a:p>
        </p:txBody>
      </p:sp>
      <p:sp>
        <p:nvSpPr>
          <p:cNvPr id="1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1" name="Slide Number Placeholder 5"/>
          <p:cNvSpPr>
            <a:spLocks noGrp="1"/>
          </p:cNvSpPr>
          <p:nvPr>
            <p:ph type="sldNum" sz="quarter" idx="13"/>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208784924"/>
      </p:ext>
    </p:extLst>
  </p:cSld>
  <p:clrMapOvr>
    <a:masterClrMapping/>
  </p:clrMapOvr>
  <p:hf sldNum="0" hdr="0" ftr="0" dt="0"/>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815897" y="287066"/>
            <a:ext cx="3521927" cy="2734914"/>
          </a:xfrm>
        </p:spPr>
        <p:txBody>
          <a:bodyPr/>
          <a:lstStyle>
            <a:lvl1pPr>
              <a:defRPr b="0">
                <a:solidFill>
                  <a:schemeClr val="accent2"/>
                </a:solidFill>
              </a:defRPr>
            </a:lvl1pPr>
          </a:lstStyle>
          <a:p>
            <a:r>
              <a:rPr lang="en-US" dirty="0"/>
              <a:t>Click to edit title</a:t>
            </a:r>
          </a:p>
        </p:txBody>
      </p:sp>
      <p:sp>
        <p:nvSpPr>
          <p:cNvPr id="16" name="Text Placeholder 3"/>
          <p:cNvSpPr>
            <a:spLocks noGrp="1"/>
          </p:cNvSpPr>
          <p:nvPr>
            <p:ph type="body" sz="quarter" idx="13"/>
          </p:nvPr>
        </p:nvSpPr>
        <p:spPr>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13" descr="Compute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12851" y="434836"/>
            <a:ext cx="6828661" cy="6050713"/>
          </a:xfrm>
          <a:prstGeom prst="rect">
            <a:avLst/>
          </a:prstGeom>
          <a:effectLst>
            <a:outerShdw blurRad="76200" dir="18900000" sy="23000" kx="-1200000" algn="bl" rotWithShape="0">
              <a:prstClr val="black">
                <a:alpha val="20000"/>
              </a:prstClr>
            </a:outerShdw>
          </a:effectLst>
        </p:spPr>
      </p:pic>
      <p:sp>
        <p:nvSpPr>
          <p:cNvPr id="15" name="Picture Placeholder 12"/>
          <p:cNvSpPr>
            <a:spLocks noGrp="1"/>
          </p:cNvSpPr>
          <p:nvPr>
            <p:ph type="pic" sz="quarter" idx="10" hasCustomPrompt="1"/>
          </p:nvPr>
        </p:nvSpPr>
        <p:spPr>
          <a:xfrm>
            <a:off x="4976787" y="691882"/>
            <a:ext cx="6300787" cy="3411537"/>
          </a:xfrm>
        </p:spPr>
        <p:txBody>
          <a:bodyPr/>
          <a:lstStyle>
            <a:lvl1pPr>
              <a:defRPr/>
            </a:lvl1pPr>
          </a:lstStyle>
          <a:p>
            <a:r>
              <a:rPr lang="en-US" dirty="0"/>
              <a:t>Click icon to insert screenshot</a:t>
            </a:r>
          </a:p>
        </p:txBody>
      </p:sp>
      <p:sp>
        <p:nvSpPr>
          <p:cNvPr id="10"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276FB33B-BCEE-4E25-B97B-A564B0E1024B}" type="datetime1">
              <a:rPr lang="en-US" smtClean="0"/>
              <a:t>4/7/2021</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11"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87858895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3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276FB33B-BCEE-4E25-B97B-A564B0E1024B}" type="datetime1">
              <a:rPr lang="en-US" smtClean="0"/>
              <a:t>4/7/2021</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11"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
        <p:nvSpPr>
          <p:cNvPr id="13" name="Title 1"/>
          <p:cNvSpPr>
            <a:spLocks noGrp="1"/>
          </p:cNvSpPr>
          <p:nvPr>
            <p:ph type="title" hasCustomPrompt="1"/>
          </p:nvPr>
        </p:nvSpPr>
        <p:spPr>
          <a:xfrm>
            <a:off x="815897" y="287066"/>
            <a:ext cx="3521927" cy="2734914"/>
          </a:xfrm>
        </p:spPr>
        <p:txBody>
          <a:bodyPr/>
          <a:lstStyle>
            <a:lvl1pPr>
              <a:defRPr b="0">
                <a:solidFill>
                  <a:schemeClr val="accent2"/>
                </a:solidFill>
              </a:defRPr>
            </a:lvl1pPr>
          </a:lstStyle>
          <a:p>
            <a:r>
              <a:rPr lang="en-US" dirty="0"/>
              <a:t>Click to edit title</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5" name="Text Placeholder 3"/>
          <p:cNvSpPr>
            <a:spLocks noGrp="1"/>
          </p:cNvSpPr>
          <p:nvPr>
            <p:ph type="body" sz="quarter" idx="13"/>
          </p:nvPr>
        </p:nvSpPr>
        <p:spPr>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Picture Placeholder 12" descr="Screenshot"/>
          <p:cNvSpPr>
            <a:spLocks noGrp="1"/>
          </p:cNvSpPr>
          <p:nvPr>
            <p:ph type="pic" sz="quarter" idx="10" hasCustomPrompt="1"/>
          </p:nvPr>
        </p:nvSpPr>
        <p:spPr>
          <a:xfrm>
            <a:off x="4976787" y="1067565"/>
            <a:ext cx="9516215" cy="4850604"/>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309965008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14" name="Text Placeholder 3"/>
          <p:cNvSpPr>
            <a:spLocks noGrp="1"/>
          </p:cNvSpPr>
          <p:nvPr>
            <p:ph type="body" sz="quarter" idx="13"/>
          </p:nvPr>
        </p:nvSpPr>
        <p:spPr>
          <a:xfrm>
            <a:off x="815895" y="1365203"/>
            <a:ext cx="10555696"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1373459" y="3771871"/>
            <a:ext cx="9287236" cy="4733889"/>
          </a:xfrm>
        </p:spPr>
        <p:txBody>
          <a:bodyPr/>
          <a:lstStyle>
            <a:lvl1pPr>
              <a:defRPr/>
            </a:lvl1pPr>
          </a:lstStyle>
          <a:p>
            <a:r>
              <a:rPr lang="en-US" dirty="0"/>
              <a:t>Click icon to insert screenshot</a:t>
            </a:r>
          </a:p>
        </p:txBody>
      </p:sp>
      <p:sp>
        <p:nvSpPr>
          <p:cNvPr id="6"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276FB33B-BCEE-4E25-B97B-A564B0E1024B}" type="datetime1">
              <a:rPr lang="en-US" smtClean="0"/>
              <a:t>4/7/2021</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8"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548158793"/>
      </p:ext>
    </p:extLst>
  </p:cSld>
  <p:clrMapOvr>
    <a:masterClrMapping/>
  </p:clrMapOvr>
  <p:hf sldNum="0" hdr="0" ftr="0" dt="0"/>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ounded Rectangular Callout 11"/>
          <p:cNvSpPr/>
          <p:nvPr userDrawn="1"/>
        </p:nvSpPr>
        <p:spPr>
          <a:xfrm>
            <a:off x="866887" y="601818"/>
            <a:ext cx="105156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a:spLocks noGrp="1"/>
          </p:cNvSpPr>
          <p:nvPr>
            <p:ph type="title" hasCustomPrompt="1"/>
          </p:nvPr>
        </p:nvSpPr>
        <p:spPr>
          <a:xfrm>
            <a:off x="1387736" y="1438507"/>
            <a:ext cx="9488245" cy="2219093"/>
          </a:xfrm>
        </p:spPr>
        <p:txBody>
          <a:bodyPr>
            <a:noAutofit/>
          </a:bodyPr>
          <a:lstStyle>
            <a:lvl1pPr algn="ctr">
              <a:tabLst>
                <a:tab pos="3770313" algn="l"/>
              </a:tabLst>
              <a:defRPr sz="5000" baseline="0">
                <a:solidFill>
                  <a:schemeClr val="accent1"/>
                </a:solidFill>
              </a:defRPr>
            </a:lvl1pPr>
          </a:lstStyle>
          <a:p>
            <a:r>
              <a:rPr lang="en-US" dirty="0"/>
              <a:t>“Click to edit quote.”</a:t>
            </a:r>
          </a:p>
        </p:txBody>
      </p:sp>
      <p:sp>
        <p:nvSpPr>
          <p:cNvPr id="8" name="Text Placeholder 6"/>
          <p:cNvSpPr>
            <a:spLocks noGrp="1"/>
          </p:cNvSpPr>
          <p:nvPr>
            <p:ph type="body" sz="quarter" idx="13" hasCustomPrompt="1"/>
          </p:nvPr>
        </p:nvSpPr>
        <p:spPr>
          <a:xfrm>
            <a:off x="1387736" y="4126416"/>
            <a:ext cx="9488245" cy="1015739"/>
          </a:xfrm>
        </p:spPr>
        <p:txBody>
          <a:bodyPr anchor="ctr">
            <a:normAutofit/>
          </a:bodyPr>
          <a:lstStyle>
            <a:lvl1pPr marL="0" indent="0" algn="ctr">
              <a:buNone/>
              <a:defRPr sz="2400" i="1" baseline="0">
                <a:solidFill>
                  <a:schemeClr val="tx2"/>
                </a:solidFill>
              </a:defRPr>
            </a:lvl1pPr>
          </a:lstStyle>
          <a:p>
            <a:pPr lvl="0"/>
            <a:r>
              <a:rPr lang="en-US" dirty="0"/>
              <a:t>- Click to edit name or subtext</a:t>
            </a:r>
          </a:p>
        </p:txBody>
      </p:sp>
      <p:sp>
        <p:nvSpPr>
          <p:cNvPr id="10"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276FB33B-BCEE-4E25-B97B-A564B0E1024B}" type="datetime1">
              <a:rPr lang="en-US" smtClean="0"/>
              <a:t>4/7/2021</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11"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89156978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8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Rounded Rectangular Callout 11"/>
          <p:cNvSpPr/>
          <p:nvPr userDrawn="1"/>
        </p:nvSpPr>
        <p:spPr>
          <a:xfrm>
            <a:off x="866887" y="601818"/>
            <a:ext cx="105156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title" hasCustomPrompt="1"/>
          </p:nvPr>
        </p:nvSpPr>
        <p:spPr>
          <a:xfrm>
            <a:off x="1387736" y="1438507"/>
            <a:ext cx="9488245" cy="2219093"/>
          </a:xfrm>
        </p:spPr>
        <p:txBody>
          <a:bodyPr>
            <a:noAutofit/>
          </a:bodyPr>
          <a:lstStyle>
            <a:lvl1pPr algn="ctr">
              <a:tabLst>
                <a:tab pos="3770313" algn="l"/>
              </a:tabLst>
              <a:defRPr sz="5000" baseline="0">
                <a:solidFill>
                  <a:schemeClr val="accent1"/>
                </a:solidFill>
              </a:defRPr>
            </a:lvl1pPr>
          </a:lstStyle>
          <a:p>
            <a:r>
              <a:rPr lang="en-US" dirty="0"/>
              <a:t>“Click to edit quote.”</a:t>
            </a:r>
          </a:p>
        </p:txBody>
      </p:sp>
      <p:sp>
        <p:nvSpPr>
          <p:cNvPr id="15" name="Text Placeholder 6"/>
          <p:cNvSpPr>
            <a:spLocks noGrp="1"/>
          </p:cNvSpPr>
          <p:nvPr>
            <p:ph type="body" sz="quarter" idx="13" hasCustomPrompt="1"/>
          </p:nvPr>
        </p:nvSpPr>
        <p:spPr>
          <a:xfrm>
            <a:off x="1387736" y="4126416"/>
            <a:ext cx="9488245" cy="1015739"/>
          </a:xfrm>
        </p:spPr>
        <p:txBody>
          <a:bodyPr anchor="ctr">
            <a:normAutofit/>
          </a:bodyPr>
          <a:lstStyle>
            <a:lvl1pPr marL="0" indent="0" algn="ctr">
              <a:buNone/>
              <a:defRPr sz="2400" i="1" baseline="0">
                <a:solidFill>
                  <a:schemeClr val="tx2"/>
                </a:solidFill>
              </a:defRPr>
            </a:lvl1pPr>
          </a:lstStyle>
          <a:p>
            <a:pPr lvl="0"/>
            <a:r>
              <a:rPr lang="en-US" dirty="0"/>
              <a:t>- Click to edit name or subtext</a:t>
            </a:r>
          </a:p>
        </p:txBody>
      </p:sp>
      <p:sp>
        <p:nvSpPr>
          <p:cNvPr id="16"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276FB33B-BCEE-4E25-B97B-A564B0E1024B}" type="datetime1">
              <a:rPr lang="en-US" smtClean="0"/>
              <a:t>4/7/2021</a:t>
            </a:fld>
            <a:endParaRPr lang="en-US" dirty="0"/>
          </a:p>
        </p:txBody>
      </p:sp>
      <p:sp>
        <p:nvSpPr>
          <p:cNvPr id="18"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1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88516070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Full Image Black Circle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12192000" cy="6858000"/>
          </a:xfrm>
        </p:spPr>
        <p:txBody>
          <a:bodyPr/>
          <a:lstStyle/>
          <a:p>
            <a:r>
              <a:rPr lang="en-US"/>
              <a:t>Click icon to add picture</a:t>
            </a:r>
            <a:endParaRPr lang="en-US" dirty="0"/>
          </a:p>
        </p:txBody>
      </p:sp>
      <p:sp>
        <p:nvSpPr>
          <p:cNvPr id="2" name="Title 1"/>
          <p:cNvSpPr>
            <a:spLocks noGrp="1"/>
          </p:cNvSpPr>
          <p:nvPr>
            <p:ph type="title" hasCustomPrompt="1"/>
          </p:nvPr>
        </p:nvSpPr>
        <p:spPr>
          <a:xfrm>
            <a:off x="6146624" y="685800"/>
            <a:ext cx="5486400" cy="5486400"/>
          </a:xfrm>
          <a:prstGeom prst="ellipse">
            <a:avLst/>
          </a:prstGeom>
          <a:solidFill>
            <a:srgbClr val="003865">
              <a:alpha val="87843"/>
            </a:srgbClr>
          </a:solidFill>
        </p:spPr>
        <p:txBody>
          <a:bodyPr>
            <a:noAutofit/>
          </a:bodyPr>
          <a:lstStyle>
            <a:lvl1pPr algn="ctr">
              <a:tabLst>
                <a:tab pos="2341563" algn="l"/>
                <a:tab pos="3770313" algn="l"/>
              </a:tabLst>
              <a:defRPr sz="5500" baseline="0">
                <a:solidFill>
                  <a:schemeClr val="bg1"/>
                </a:solidFill>
              </a:defRPr>
            </a:lvl1pPr>
          </a:lstStyle>
          <a:p>
            <a:r>
              <a:rPr lang="en-US" dirty="0"/>
              <a:t>Click to edit title</a:t>
            </a:r>
          </a:p>
        </p:txBody>
      </p:sp>
      <p:sp>
        <p:nvSpPr>
          <p:cNvPr id="3" name="Date Placeholder 2"/>
          <p:cNvSpPr>
            <a:spLocks noGrp="1"/>
          </p:cNvSpPr>
          <p:nvPr>
            <p:ph type="dt" sz="half" idx="10"/>
          </p:nvPr>
        </p:nvSpPr>
        <p:spPr/>
        <p:txBody>
          <a:bodyPr/>
          <a:lstStyle>
            <a:lvl1pPr>
              <a:defRPr>
                <a:solidFill>
                  <a:schemeClr val="bg1"/>
                </a:solidFill>
              </a:defRPr>
            </a:lvl1pPr>
          </a:lstStyle>
          <a:p>
            <a:fld id="{37C3B6E0-E413-4EA2-9B23-AF69A1623F89}" type="datetime1">
              <a:rPr lang="en-US" smtClean="0"/>
              <a:t>4/7/2021</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180760041"/>
      </p:ext>
    </p:extLst>
  </p:cSld>
  <p:clrMapOvr>
    <a:masterClrMapping/>
  </p:clrMapOvr>
  <p:hf sldNum="0" hdr="0" ftr="0" dt="0"/>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Full Image Multiple Circle Overlay">
    <p:bg>
      <p:bgPr>
        <a:solidFill>
          <a:schemeClr val="bg1"/>
        </a:solidFill>
        <a:effectLst/>
      </p:bgPr>
    </p:bg>
    <p:spTree>
      <p:nvGrpSpPr>
        <p:cNvPr id="1" name=""/>
        <p:cNvGrpSpPr/>
        <p:nvPr/>
      </p:nvGrpSpPr>
      <p:grpSpPr>
        <a:xfrm>
          <a:off x="0" y="0"/>
          <a:ext cx="0" cy="0"/>
          <a:chOff x="0" y="0"/>
          <a:chExt cx="0" cy="0"/>
        </a:xfrm>
      </p:grpSpPr>
      <p:sp>
        <p:nvSpPr>
          <p:cNvPr id="10" name="Picture Placeholder 6"/>
          <p:cNvSpPr>
            <a:spLocks noGrp="1"/>
          </p:cNvSpPr>
          <p:nvPr>
            <p:ph type="pic" sz="quarter" idx="15"/>
          </p:nvPr>
        </p:nvSpPr>
        <p:spPr>
          <a:xfrm>
            <a:off x="0" y="0"/>
            <a:ext cx="12192000" cy="6858000"/>
          </a:xfrm>
        </p:spPr>
        <p:txBody>
          <a:bodyPr/>
          <a:lstStyle/>
          <a:p>
            <a:r>
              <a:rPr lang="en-US"/>
              <a:t>Click icon to add picture</a:t>
            </a:r>
            <a:endParaRPr lang="en-US" dirty="0"/>
          </a:p>
        </p:txBody>
      </p:sp>
      <p:sp>
        <p:nvSpPr>
          <p:cNvPr id="2" name="Title 1"/>
          <p:cNvSpPr>
            <a:spLocks noGrp="1"/>
          </p:cNvSpPr>
          <p:nvPr>
            <p:ph type="title" hasCustomPrompt="1"/>
          </p:nvPr>
        </p:nvSpPr>
        <p:spPr>
          <a:xfrm>
            <a:off x="5720397" y="912530"/>
            <a:ext cx="4661388" cy="4661388"/>
          </a:xfrm>
          <a:prstGeom prst="ellipse">
            <a:avLst/>
          </a:prstGeom>
          <a:solidFill>
            <a:srgbClr val="003865">
              <a:alpha val="87843"/>
            </a:srgbClr>
          </a:solidFill>
        </p:spPr>
        <p:txBody>
          <a:bodyPr>
            <a:noAutofit/>
          </a:bodyPr>
          <a:lstStyle>
            <a:lvl1pPr algn="ctr">
              <a:tabLst>
                <a:tab pos="3770313" algn="l"/>
              </a:tabLst>
              <a:defRPr sz="4500" baseline="0">
                <a:solidFill>
                  <a:schemeClr val="bg1"/>
                </a:solidFill>
              </a:defRPr>
            </a:lvl1pPr>
          </a:lstStyle>
          <a:p>
            <a:r>
              <a:rPr lang="en-US" dirty="0"/>
              <a:t>Click to edit title</a:t>
            </a:r>
          </a:p>
        </p:txBody>
      </p:sp>
      <p:sp>
        <p:nvSpPr>
          <p:cNvPr id="9" name="Text Placeholder 7"/>
          <p:cNvSpPr>
            <a:spLocks noGrp="1"/>
          </p:cNvSpPr>
          <p:nvPr>
            <p:ph type="body" sz="quarter" idx="14" hasCustomPrompt="1"/>
          </p:nvPr>
        </p:nvSpPr>
        <p:spPr>
          <a:xfrm>
            <a:off x="9544816" y="524007"/>
            <a:ext cx="2155300" cy="2155300"/>
          </a:xfrm>
          <a:prstGeom prst="ellipse">
            <a:avLst/>
          </a:prstGeom>
          <a:solidFill>
            <a:srgbClr val="78BE21">
              <a:alpha val="87843"/>
            </a:srgbClr>
          </a:solidFill>
        </p:spPr>
        <p:txBody>
          <a:bodyPr anchor="ctr">
            <a:normAutofit/>
          </a:bodyPr>
          <a:lstStyle>
            <a:lvl1pPr marL="0" indent="0" algn="ctr">
              <a:buNone/>
              <a:defRPr sz="2500" baseline="0">
                <a:solidFill>
                  <a:schemeClr val="tx2"/>
                </a:solidFill>
                <a:latin typeface="+mn-lt"/>
              </a:defRPr>
            </a:lvl1pPr>
          </a:lstStyle>
          <a:p>
            <a:pPr lvl="0"/>
            <a:r>
              <a:rPr lang="en-US" dirty="0"/>
              <a:t>Second Point</a:t>
            </a:r>
          </a:p>
        </p:txBody>
      </p:sp>
      <p:sp>
        <p:nvSpPr>
          <p:cNvPr id="8" name="Text Placeholder 7"/>
          <p:cNvSpPr>
            <a:spLocks noGrp="1"/>
          </p:cNvSpPr>
          <p:nvPr>
            <p:ph type="body" sz="quarter" idx="13" hasCustomPrompt="1"/>
          </p:nvPr>
        </p:nvSpPr>
        <p:spPr>
          <a:xfrm>
            <a:off x="9251002" y="3581845"/>
            <a:ext cx="2637978" cy="2637978"/>
          </a:xfrm>
          <a:prstGeom prst="ellipse">
            <a:avLst/>
          </a:prstGeom>
          <a:solidFill>
            <a:srgbClr val="000000">
              <a:alpha val="87843"/>
            </a:srgbClr>
          </a:solidFill>
        </p:spPr>
        <p:txBody>
          <a:bodyPr anchor="ctr">
            <a:normAutofit/>
          </a:bodyPr>
          <a:lstStyle>
            <a:lvl1pPr marL="0" indent="0" algn="ctr">
              <a:buNone/>
              <a:defRPr sz="2500" baseline="0">
                <a:solidFill>
                  <a:schemeClr val="bg1"/>
                </a:solidFill>
                <a:latin typeface="+mn-lt"/>
              </a:defRPr>
            </a:lvl1pPr>
          </a:lstStyle>
          <a:p>
            <a:pPr lvl="0"/>
            <a:r>
              <a:rPr lang="en-US" dirty="0"/>
              <a:t>Third Point</a:t>
            </a:r>
          </a:p>
        </p:txBody>
      </p:sp>
      <p:sp>
        <p:nvSpPr>
          <p:cNvPr id="3" name="Date Placeholder 2"/>
          <p:cNvSpPr>
            <a:spLocks noGrp="1"/>
          </p:cNvSpPr>
          <p:nvPr>
            <p:ph type="dt" sz="half" idx="10"/>
          </p:nvPr>
        </p:nvSpPr>
        <p:spPr/>
        <p:txBody>
          <a:bodyPr/>
          <a:lstStyle>
            <a:lvl1pPr>
              <a:defRPr>
                <a:solidFill>
                  <a:schemeClr val="bg1"/>
                </a:solidFill>
              </a:defRPr>
            </a:lvl1pPr>
          </a:lstStyle>
          <a:p>
            <a:fld id="{438A7556-21FA-4204-9DD6-1F6FDEC2C796}" type="datetime1">
              <a:rPr lang="en-US" smtClean="0"/>
              <a:t>4/7/2021</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073292222"/>
      </p:ext>
    </p:extLst>
  </p:cSld>
  <p:clrMapOvr>
    <a:masterClrMapping/>
  </p:clrMapOvr>
  <p:hf sldNum="0" hdr="0" ftr="0" dt="0"/>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Quote Black Box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12192000" cy="6858000"/>
          </a:xfrm>
        </p:spPr>
        <p:txBody>
          <a:bodyPr/>
          <a:lstStyle/>
          <a:p>
            <a:r>
              <a:rPr lang="en-US"/>
              <a:t>Click icon to add picture</a:t>
            </a:r>
          </a:p>
        </p:txBody>
      </p:sp>
      <p:sp>
        <p:nvSpPr>
          <p:cNvPr id="2" name="Title 1"/>
          <p:cNvSpPr>
            <a:spLocks noGrp="1"/>
          </p:cNvSpPr>
          <p:nvPr>
            <p:ph type="title" hasCustomPrompt="1"/>
          </p:nvPr>
        </p:nvSpPr>
        <p:spPr>
          <a:xfrm>
            <a:off x="2299475" y="1609867"/>
            <a:ext cx="7593051" cy="3638266"/>
          </a:xfrm>
          <a:solidFill>
            <a:schemeClr val="tx1">
              <a:alpha val="88000"/>
            </a:schemeClr>
          </a:solidFill>
        </p:spPr>
        <p:txBody>
          <a:bodyPr>
            <a:noAutofit/>
          </a:bodyPr>
          <a:lstStyle>
            <a:lvl1pPr algn="ctr">
              <a:spcAft>
                <a:spcPts val="1000"/>
              </a:spcAft>
              <a:tabLst>
                <a:tab pos="3770313" algn="l"/>
              </a:tabLst>
              <a:defRPr sz="7000" baseline="0">
                <a:solidFill>
                  <a:schemeClr val="bg1"/>
                </a:solidFill>
              </a:defRPr>
            </a:lvl1pPr>
          </a:lstStyle>
          <a:p>
            <a:r>
              <a:rPr lang="en-US" dirty="0"/>
              <a:t>Quote or </a:t>
            </a:r>
            <a:br>
              <a:rPr lang="en-US" dirty="0"/>
            </a:br>
            <a:r>
              <a:rPr lang="en-US" dirty="0"/>
              <a:t>Statement</a:t>
            </a:r>
          </a:p>
        </p:txBody>
      </p:sp>
      <p:sp>
        <p:nvSpPr>
          <p:cNvPr id="3" name="Date Placeholder 2"/>
          <p:cNvSpPr>
            <a:spLocks noGrp="1"/>
          </p:cNvSpPr>
          <p:nvPr>
            <p:ph type="dt" sz="half" idx="10"/>
          </p:nvPr>
        </p:nvSpPr>
        <p:spPr/>
        <p:txBody>
          <a:bodyPr/>
          <a:lstStyle>
            <a:lvl1pPr>
              <a:defRPr>
                <a:solidFill>
                  <a:schemeClr val="bg1"/>
                </a:solidFill>
              </a:defRPr>
            </a:lvl1pPr>
          </a:lstStyle>
          <a:p>
            <a:fld id="{0EB49D9C-C4C1-46A9-AED8-599F8B47287F}" type="datetime1">
              <a:rPr lang="en-US" smtClean="0"/>
              <a:t>4/7/2021</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667717617"/>
      </p:ext>
    </p:extLst>
  </p:cSld>
  <p:clrMapOvr>
    <a:masterClrMapping/>
  </p:clrMapOvr>
  <p:hf sldNum="0" hdr="0" ftr="0" dt="0"/>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Quote Solid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838200" y="1389685"/>
            <a:ext cx="10515600" cy="1340989"/>
          </a:xfrm>
        </p:spPr>
        <p:txBody>
          <a:bodyPr>
            <a:noAutofit/>
          </a:bodyPr>
          <a:lstStyle>
            <a:lvl1pPr algn="ctr">
              <a:tabLst>
                <a:tab pos="3770313" algn="l"/>
              </a:tabLst>
              <a:defRPr sz="7000">
                <a:solidFill>
                  <a:schemeClr val="accent2"/>
                </a:solidFill>
              </a:defRPr>
            </a:lvl1pPr>
          </a:lstStyle>
          <a:p>
            <a:r>
              <a:rPr lang="en-US" dirty="0"/>
              <a:t>Quote or Statement</a:t>
            </a:r>
          </a:p>
        </p:txBody>
      </p:sp>
      <p:sp>
        <p:nvSpPr>
          <p:cNvPr id="10" name="Text Placeholder 6"/>
          <p:cNvSpPr>
            <a:spLocks noGrp="1"/>
          </p:cNvSpPr>
          <p:nvPr>
            <p:ph type="body" sz="quarter" idx="13" hasCustomPrompt="1"/>
          </p:nvPr>
        </p:nvSpPr>
        <p:spPr>
          <a:xfrm>
            <a:off x="838200" y="2925699"/>
            <a:ext cx="10515600" cy="2673435"/>
          </a:xfrm>
        </p:spPr>
        <p:txBody>
          <a:bodyPr anchor="ctr"/>
          <a:lstStyle>
            <a:lvl1pPr marL="0" indent="0" algn="ctr">
              <a:lnSpc>
                <a:spcPct val="100000"/>
              </a:lnSpc>
              <a:spcBef>
                <a:spcPts val="0"/>
              </a:spcBef>
              <a:buClr>
                <a:schemeClr val="bg1"/>
              </a:buClr>
              <a:buFont typeface="Arial" panose="020B0604020202020204" pitchFamily="34" charset="0"/>
              <a:buNone/>
              <a:defRPr>
                <a:solidFill>
                  <a:schemeClr val="bg1"/>
                </a:solidFill>
              </a:defRPr>
            </a:lvl1pPr>
          </a:lstStyle>
          <a:p>
            <a:pPr lvl="0"/>
            <a:r>
              <a:rPr lang="en-US" dirty="0"/>
              <a:t>Make a secondary statement here.</a:t>
            </a:r>
          </a:p>
        </p:txBody>
      </p:sp>
      <p:sp>
        <p:nvSpPr>
          <p:cNvPr id="3" name="Date Placeholder 2"/>
          <p:cNvSpPr>
            <a:spLocks noGrp="1"/>
          </p:cNvSpPr>
          <p:nvPr>
            <p:ph type="dt" sz="half" idx="10"/>
          </p:nvPr>
        </p:nvSpPr>
        <p:spPr/>
        <p:txBody>
          <a:bodyPr/>
          <a:lstStyle>
            <a:lvl1pPr>
              <a:defRPr>
                <a:solidFill>
                  <a:schemeClr val="bg1"/>
                </a:solidFill>
              </a:defRPr>
            </a:lvl1pPr>
          </a:lstStyle>
          <a:p>
            <a:fld id="{D094F804-653A-41F1-A565-1098D9DEB37A}" type="datetime1">
              <a:rPr lang="en-US" smtClean="0"/>
              <a:t>4/7/2021</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8763842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Quote Solid Light Background">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389685"/>
            <a:ext cx="12192000" cy="1340989"/>
          </a:xfrm>
          <a:solidFill>
            <a:schemeClr val="tx1"/>
          </a:solidFill>
        </p:spPr>
        <p:txBody>
          <a:bodyPr>
            <a:noAutofit/>
          </a:bodyPr>
          <a:lstStyle>
            <a:lvl1pPr algn="ctr">
              <a:tabLst>
                <a:tab pos="3770313" algn="l"/>
              </a:tabLst>
              <a:defRPr sz="7000">
                <a:solidFill>
                  <a:schemeClr val="accent2"/>
                </a:solidFill>
              </a:defRPr>
            </a:lvl1pPr>
          </a:lstStyle>
          <a:p>
            <a:r>
              <a:rPr lang="en-US" dirty="0"/>
              <a:t>Quote or Statement</a:t>
            </a:r>
          </a:p>
        </p:txBody>
      </p:sp>
      <p:sp>
        <p:nvSpPr>
          <p:cNvPr id="8" name="Text Placeholder 6"/>
          <p:cNvSpPr>
            <a:spLocks noGrp="1"/>
          </p:cNvSpPr>
          <p:nvPr>
            <p:ph type="body" sz="quarter" idx="13" hasCustomPrompt="1"/>
          </p:nvPr>
        </p:nvSpPr>
        <p:spPr>
          <a:xfrm>
            <a:off x="838200" y="2925699"/>
            <a:ext cx="10515600" cy="2673435"/>
          </a:xfrm>
        </p:spPr>
        <p:txBody>
          <a:bodyPr anchor="ctr"/>
          <a:lstStyle>
            <a:lvl1pPr marL="0" indent="0" algn="ctr">
              <a:lnSpc>
                <a:spcPct val="100000"/>
              </a:lnSpc>
              <a:spcBef>
                <a:spcPts val="0"/>
              </a:spcBef>
              <a:buFont typeface="Arial" panose="020B0604020202020204" pitchFamily="34" charset="0"/>
              <a:buNone/>
              <a:defRPr>
                <a:solidFill>
                  <a:schemeClr val="tx1"/>
                </a:solidFill>
              </a:defRPr>
            </a:lvl1pPr>
          </a:lstStyle>
          <a:p>
            <a:pPr lvl="0"/>
            <a:r>
              <a:rPr lang="en-US" dirty="0"/>
              <a:t>Make a secondary statement here.</a:t>
            </a:r>
          </a:p>
        </p:txBody>
      </p:sp>
      <p:sp>
        <p:nvSpPr>
          <p:cNvPr id="3" name="Date Placeholder 2"/>
          <p:cNvSpPr>
            <a:spLocks noGrp="1"/>
          </p:cNvSpPr>
          <p:nvPr>
            <p:ph type="dt" sz="half" idx="10"/>
          </p:nvPr>
        </p:nvSpPr>
        <p:spPr/>
        <p:txBody>
          <a:bodyPr/>
          <a:lstStyle/>
          <a:p>
            <a:fld id="{466A75E6-E45B-4C5D-981E-7C8ED0C72F5D}" type="datetime1">
              <a:rPr lang="en-US" smtClean="0"/>
              <a:t>4/7/2021</a:t>
            </a:fld>
            <a:endParaRPr lang="en-US" dirty="0"/>
          </a:p>
        </p:txBody>
      </p:sp>
      <p:sp>
        <p:nvSpPr>
          <p:cNvPr id="5" name="Footer Placeholder 4"/>
          <p:cNvSpPr>
            <a:spLocks noGrp="1"/>
          </p:cNvSpPr>
          <p:nvPr>
            <p:ph type="ftr" sz="quarter" idx="12"/>
          </p:nvPr>
        </p:nvSpPr>
        <p:spPr/>
        <p:txBody>
          <a:bodyPr/>
          <a:lstStyle>
            <a:lvl1pPr>
              <a:defRPr>
                <a:solidFill>
                  <a:schemeClr val="tx2"/>
                </a:solidFill>
              </a:defRPr>
            </a:lvl1pPr>
          </a:lstStyle>
          <a:p>
            <a:r>
              <a:rPr lang="en-US"/>
              <a:t>Optional Tagline Goes Here | mn.gov/websiteurl</a:t>
            </a:r>
            <a:endParaRPr lang="en-US" dirty="0"/>
          </a:p>
        </p:txBody>
      </p:sp>
      <p:sp>
        <p:nvSpPr>
          <p:cNvPr id="4" name="Slide Number Placeholder 3"/>
          <p:cNvSpPr>
            <a:spLocks noGrp="1"/>
          </p:cNvSpPr>
          <p:nvPr>
            <p:ph type="sldNum" sz="quarter" idx="11"/>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87519096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Quote Full Image Background">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4" hasCustomPrompt="1"/>
          </p:nvPr>
        </p:nvSpPr>
        <p:spPr>
          <a:xfrm>
            <a:off x="0" y="0"/>
            <a:ext cx="12192000" cy="6858000"/>
          </a:xfrm>
        </p:spPr>
        <p:txBody>
          <a:bodyPr/>
          <a:lstStyle>
            <a:lvl1pPr>
              <a:defRPr/>
            </a:lvl1pPr>
          </a:lstStyle>
          <a:p>
            <a:r>
              <a:rPr lang="en-US" dirty="0"/>
              <a:t>Click icon to edit background picture</a:t>
            </a:r>
          </a:p>
        </p:txBody>
      </p:sp>
      <p:sp>
        <p:nvSpPr>
          <p:cNvPr id="12" name="Title 1"/>
          <p:cNvSpPr>
            <a:spLocks noGrp="1"/>
          </p:cNvSpPr>
          <p:nvPr>
            <p:ph type="title" hasCustomPrompt="1"/>
          </p:nvPr>
        </p:nvSpPr>
        <p:spPr>
          <a:xfrm>
            <a:off x="838200" y="1389685"/>
            <a:ext cx="10515600" cy="1340989"/>
          </a:xfrm>
        </p:spPr>
        <p:txBody>
          <a:bodyPr>
            <a:noAutofit/>
          </a:bodyPr>
          <a:lstStyle>
            <a:lvl1pPr algn="ctr">
              <a:tabLst>
                <a:tab pos="3770313" algn="l"/>
              </a:tabLst>
              <a:defRPr sz="7000">
                <a:solidFill>
                  <a:schemeClr val="bg1"/>
                </a:solidFill>
              </a:defRPr>
            </a:lvl1pPr>
          </a:lstStyle>
          <a:p>
            <a:r>
              <a:rPr lang="en-US" dirty="0"/>
              <a:t>Quote or Statement</a:t>
            </a:r>
          </a:p>
        </p:txBody>
      </p:sp>
      <p:sp>
        <p:nvSpPr>
          <p:cNvPr id="13" name="Text Placeholder 6"/>
          <p:cNvSpPr>
            <a:spLocks noGrp="1"/>
          </p:cNvSpPr>
          <p:nvPr>
            <p:ph type="body" sz="quarter" idx="13" hasCustomPrompt="1"/>
          </p:nvPr>
        </p:nvSpPr>
        <p:spPr>
          <a:xfrm>
            <a:off x="838200" y="2925699"/>
            <a:ext cx="10515600" cy="2673435"/>
          </a:xfrm>
        </p:spPr>
        <p:txBody>
          <a:bodyPr anchor="ctr"/>
          <a:lstStyle>
            <a:lvl1pPr marL="0" indent="0" algn="ctr">
              <a:lnSpc>
                <a:spcPct val="100000"/>
              </a:lnSpc>
              <a:spcBef>
                <a:spcPts val="0"/>
              </a:spcBef>
              <a:buNone/>
              <a:defRPr>
                <a:solidFill>
                  <a:schemeClr val="bg1"/>
                </a:solidFill>
              </a:defRPr>
            </a:lvl1pPr>
          </a:lstStyle>
          <a:p>
            <a:pPr lvl="0"/>
            <a:r>
              <a:rPr lang="en-US" dirty="0"/>
              <a:t>Make a secondary statement here.</a:t>
            </a:r>
          </a:p>
        </p:txBody>
      </p:sp>
      <p:sp>
        <p:nvSpPr>
          <p:cNvPr id="3" name="Date Placeholder 2"/>
          <p:cNvSpPr>
            <a:spLocks noGrp="1"/>
          </p:cNvSpPr>
          <p:nvPr>
            <p:ph type="dt" sz="half" idx="10"/>
          </p:nvPr>
        </p:nvSpPr>
        <p:spPr/>
        <p:txBody>
          <a:bodyPr/>
          <a:lstStyle>
            <a:lvl1pPr>
              <a:defRPr>
                <a:solidFill>
                  <a:schemeClr val="bg1"/>
                </a:solidFill>
              </a:defRPr>
            </a:lvl1pPr>
          </a:lstStyle>
          <a:p>
            <a:fld id="{F8B25D9D-5365-41CD-BF43-4FFFCBF4BBDA}" type="datetime1">
              <a:rPr lang="en-US" smtClean="0"/>
              <a:t>4/7/2021</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537603107"/>
      </p:ext>
    </p:extLst>
  </p:cSld>
  <p:clrMapOvr>
    <a:masterClrMapping/>
  </p:clrMapOvr>
  <p:hf sldNum="0" hdr="0" ftr="0" dt="0"/>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Big Number - Image Background">
    <p:bg>
      <p:bgPr>
        <a:solidFill>
          <a:schemeClr val="bg1"/>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0" y="0"/>
            <a:ext cx="12192000" cy="6858000"/>
          </a:xfrm>
        </p:spPr>
        <p:txBody>
          <a:bodyPr/>
          <a:lstStyle/>
          <a:p>
            <a:r>
              <a:rPr lang="en-US"/>
              <a:t>Click icon to add picture</a:t>
            </a:r>
          </a:p>
        </p:txBody>
      </p:sp>
      <p:sp>
        <p:nvSpPr>
          <p:cNvPr id="2" name="Title 1"/>
          <p:cNvSpPr>
            <a:spLocks noGrp="1"/>
          </p:cNvSpPr>
          <p:nvPr>
            <p:ph type="title" hasCustomPrompt="1"/>
          </p:nvPr>
        </p:nvSpPr>
        <p:spPr>
          <a:xfrm>
            <a:off x="5424138" y="624469"/>
            <a:ext cx="5198328" cy="5072440"/>
          </a:xfrm>
          <a:prstGeom prst="ellipse">
            <a:avLst/>
          </a:prstGeom>
          <a:solidFill>
            <a:schemeClr val="bg1"/>
          </a:solidFill>
        </p:spPr>
        <p:txBody>
          <a:bodyPr>
            <a:noAutofit/>
          </a:bodyPr>
          <a:lstStyle>
            <a:lvl1pPr algn="ctr">
              <a:tabLst>
                <a:tab pos="3770313" algn="l"/>
              </a:tabLst>
              <a:defRPr sz="6000" baseline="0">
                <a:solidFill>
                  <a:schemeClr val="accent1"/>
                </a:solidFill>
              </a:defRPr>
            </a:lvl1pPr>
          </a:lstStyle>
          <a:p>
            <a:r>
              <a:rPr lang="en-US" dirty="0"/>
              <a:t>Click to edit title.</a:t>
            </a:r>
          </a:p>
        </p:txBody>
      </p:sp>
      <p:sp>
        <p:nvSpPr>
          <p:cNvPr id="9" name="Text Placeholder 8"/>
          <p:cNvSpPr>
            <a:spLocks noGrp="1"/>
          </p:cNvSpPr>
          <p:nvPr>
            <p:ph type="body" sz="quarter" idx="15" hasCustomPrompt="1"/>
          </p:nvPr>
        </p:nvSpPr>
        <p:spPr>
          <a:xfrm>
            <a:off x="1005465" y="0"/>
            <a:ext cx="3986213" cy="5086350"/>
          </a:xfrm>
        </p:spPr>
        <p:txBody>
          <a:bodyPr>
            <a:noAutofit/>
          </a:bodyPr>
          <a:lstStyle>
            <a:lvl1pPr marL="0" indent="0" algn="ctr">
              <a:spcBef>
                <a:spcPts val="0"/>
              </a:spcBef>
              <a:spcAft>
                <a:spcPts val="0"/>
              </a:spcAft>
              <a:buNone/>
              <a:defRPr sz="40000" i="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2</a:t>
            </a:r>
          </a:p>
        </p:txBody>
      </p:sp>
      <p:sp>
        <p:nvSpPr>
          <p:cNvPr id="3" name="Date Placeholder 2"/>
          <p:cNvSpPr>
            <a:spLocks noGrp="1"/>
          </p:cNvSpPr>
          <p:nvPr>
            <p:ph type="dt" sz="half" idx="10"/>
          </p:nvPr>
        </p:nvSpPr>
        <p:spPr/>
        <p:txBody>
          <a:bodyPr/>
          <a:lstStyle>
            <a:lvl1pPr>
              <a:defRPr>
                <a:solidFill>
                  <a:schemeClr val="bg1"/>
                </a:solidFill>
              </a:defRPr>
            </a:lvl1pPr>
          </a:lstStyle>
          <a:p>
            <a:fld id="{8CC894EF-7DC0-4B7C-83F8-29D989AA60F6}" type="datetime1">
              <a:rPr lang="en-US" smtClean="0"/>
              <a:t>4/7/2021</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361885489"/>
      </p:ext>
    </p:extLst>
  </p:cSld>
  <p:clrMapOvr>
    <a:masterClrMapping/>
  </p:clrMapOvr>
  <p:hf sldNum="0" hdr="0" ftr="0" dt="0"/>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Big Number -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24138" y="624469"/>
            <a:ext cx="5198328" cy="5072440"/>
          </a:xfrm>
          <a:prstGeom prst="ellipse">
            <a:avLst/>
          </a:prstGeom>
          <a:solidFill>
            <a:schemeClr val="bg1"/>
          </a:solidFill>
        </p:spPr>
        <p:txBody>
          <a:bodyPr>
            <a:noAutofit/>
          </a:bodyPr>
          <a:lstStyle>
            <a:lvl1pPr algn="ctr">
              <a:tabLst>
                <a:tab pos="3770313" algn="l"/>
              </a:tabLst>
              <a:defRPr sz="6000" baseline="0">
                <a:solidFill>
                  <a:schemeClr val="accent1"/>
                </a:solidFill>
              </a:defRPr>
            </a:lvl1pPr>
          </a:lstStyle>
          <a:p>
            <a:r>
              <a:rPr lang="en-US" dirty="0"/>
              <a:t>Click to edit title.</a:t>
            </a:r>
          </a:p>
        </p:txBody>
      </p:sp>
      <p:sp>
        <p:nvSpPr>
          <p:cNvPr id="10" name="Text Placeholder 8"/>
          <p:cNvSpPr>
            <a:spLocks noGrp="1"/>
          </p:cNvSpPr>
          <p:nvPr>
            <p:ph type="body" sz="quarter" idx="15" hasCustomPrompt="1"/>
          </p:nvPr>
        </p:nvSpPr>
        <p:spPr>
          <a:xfrm>
            <a:off x="1005465" y="0"/>
            <a:ext cx="3986213" cy="5086350"/>
          </a:xfrm>
        </p:spPr>
        <p:txBody>
          <a:bodyPr>
            <a:noAutofit/>
          </a:bodyPr>
          <a:lstStyle>
            <a:lvl1pPr marL="0" indent="0" algn="ctr">
              <a:spcBef>
                <a:spcPts val="0"/>
              </a:spcBef>
              <a:spcAft>
                <a:spcPts val="0"/>
              </a:spcAft>
              <a:buNone/>
              <a:defRPr sz="40000" i="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2</a:t>
            </a:r>
          </a:p>
        </p:txBody>
      </p:sp>
      <p:sp>
        <p:nvSpPr>
          <p:cNvPr id="3" name="Date Placeholder 2"/>
          <p:cNvSpPr>
            <a:spLocks noGrp="1"/>
          </p:cNvSpPr>
          <p:nvPr>
            <p:ph type="dt" sz="half" idx="10"/>
          </p:nvPr>
        </p:nvSpPr>
        <p:spPr/>
        <p:txBody>
          <a:bodyPr/>
          <a:lstStyle>
            <a:lvl1pPr>
              <a:defRPr>
                <a:solidFill>
                  <a:schemeClr val="bg1"/>
                </a:solidFill>
              </a:defRPr>
            </a:lvl1pPr>
          </a:lstStyle>
          <a:p>
            <a:fld id="{578DBCF0-11C3-4F19-90D9-2EE7F00784FE}" type="datetime1">
              <a:rPr lang="en-US" smtClean="0"/>
              <a:t>4/7/2021</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13808420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Quote Solid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838200" y="2212733"/>
            <a:ext cx="10515600" cy="1472163"/>
          </a:xfrm>
        </p:spPr>
        <p:txBody>
          <a:bodyPr>
            <a:noAutofit/>
          </a:bodyPr>
          <a:lstStyle>
            <a:lvl1pPr algn="ctr">
              <a:tabLst>
                <a:tab pos="3770313" algn="l"/>
              </a:tabLst>
              <a:defRPr sz="7000">
                <a:solidFill>
                  <a:schemeClr val="bg1"/>
                </a:solidFill>
              </a:defRPr>
            </a:lvl1pPr>
          </a:lstStyle>
          <a:p>
            <a:r>
              <a:rPr lang="en-US" dirty="0"/>
              <a:t>Thank you!</a:t>
            </a:r>
          </a:p>
        </p:txBody>
      </p:sp>
      <p:sp>
        <p:nvSpPr>
          <p:cNvPr id="11" name="Text Placeholder 6"/>
          <p:cNvSpPr>
            <a:spLocks noGrp="1"/>
          </p:cNvSpPr>
          <p:nvPr>
            <p:ph type="body" sz="quarter" idx="13" hasCustomPrompt="1"/>
          </p:nvPr>
        </p:nvSpPr>
        <p:spPr>
          <a:xfrm>
            <a:off x="838200" y="3684897"/>
            <a:ext cx="10515600" cy="2517600"/>
          </a:xfrm>
        </p:spPr>
        <p:txBody>
          <a:bodyPr anchor="ctr"/>
          <a:lstStyle>
            <a:lvl1pPr marL="0" indent="0" algn="ctr">
              <a:lnSpc>
                <a:spcPct val="100000"/>
              </a:lnSpc>
              <a:spcBef>
                <a:spcPts val="0"/>
              </a:spcBef>
              <a:buNone/>
              <a:defRPr baseline="0">
                <a:solidFill>
                  <a:schemeClr val="bg1"/>
                </a:solidFill>
              </a:defRPr>
            </a:lvl1pPr>
          </a:lstStyle>
          <a:p>
            <a:pPr lvl="0"/>
            <a:r>
              <a:rPr lang="en-US" dirty="0" err="1"/>
              <a:t>Firstname</a:t>
            </a:r>
            <a:r>
              <a:rPr lang="en-US" dirty="0"/>
              <a:t> </a:t>
            </a:r>
            <a:r>
              <a:rPr lang="en-US" dirty="0" err="1"/>
              <a:t>Lastname</a:t>
            </a:r>
            <a:endParaRPr lang="en-US" dirty="0"/>
          </a:p>
          <a:p>
            <a:pPr lvl="0"/>
            <a:r>
              <a:rPr lang="en-US" dirty="0"/>
              <a:t>firstname.lastname@state.mn.us</a:t>
            </a:r>
          </a:p>
          <a:p>
            <a:pPr lvl="0"/>
            <a:r>
              <a:rPr lang="en-US" dirty="0"/>
              <a:t>555-555-5555</a:t>
            </a:r>
          </a:p>
        </p:txBody>
      </p:sp>
      <p:sp>
        <p:nvSpPr>
          <p:cNvPr id="3" name="Date Placeholder 2"/>
          <p:cNvSpPr>
            <a:spLocks noGrp="1"/>
          </p:cNvSpPr>
          <p:nvPr>
            <p:ph type="dt" sz="half" idx="10"/>
          </p:nvPr>
        </p:nvSpPr>
        <p:spPr/>
        <p:txBody>
          <a:bodyPr/>
          <a:lstStyle>
            <a:lvl1pPr>
              <a:defRPr>
                <a:solidFill>
                  <a:schemeClr val="bg1"/>
                </a:solidFill>
              </a:defRPr>
            </a:lvl1pPr>
          </a:lstStyle>
          <a:p>
            <a:fld id="{D094F804-653A-41F1-A565-1098D9DEB37A}" type="datetime1">
              <a:rPr lang="en-US" smtClean="0"/>
              <a:t>4/7/2021</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
        <p:nvSpPr>
          <p:cNvPr id="8" name="Rectangle 7"/>
          <p:cNvSpPr/>
          <p:nvPr userDrawn="1"/>
        </p:nvSpPr>
        <p:spPr>
          <a:xfrm>
            <a:off x="0" y="0"/>
            <a:ext cx="12192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04947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2_Quote Solid Light Background">
    <p:bg>
      <p:bgPr>
        <a:solidFill>
          <a:srgbClr val="E8E8E8"/>
        </a:soli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651380"/>
            <a:ext cx="12192000" cy="1733266"/>
          </a:xfrm>
          <a:solidFill>
            <a:schemeClr val="tx1"/>
          </a:solidFill>
        </p:spPr>
        <p:txBody>
          <a:bodyPr>
            <a:noAutofit/>
          </a:bodyPr>
          <a:lstStyle>
            <a:lvl1pPr algn="ctr">
              <a:tabLst>
                <a:tab pos="3770313" algn="l"/>
              </a:tabLst>
              <a:defRPr sz="7000">
                <a:solidFill>
                  <a:schemeClr val="bg1"/>
                </a:solidFill>
              </a:defRPr>
            </a:lvl1pPr>
          </a:lstStyle>
          <a:p>
            <a:r>
              <a:rPr lang="en-US" dirty="0"/>
              <a:t>Thank you!</a:t>
            </a:r>
          </a:p>
        </p:txBody>
      </p:sp>
      <p:sp>
        <p:nvSpPr>
          <p:cNvPr id="8" name="Text Placeholder 6"/>
          <p:cNvSpPr>
            <a:spLocks noGrp="1"/>
          </p:cNvSpPr>
          <p:nvPr>
            <p:ph type="body" sz="quarter" idx="13" hasCustomPrompt="1"/>
          </p:nvPr>
        </p:nvSpPr>
        <p:spPr>
          <a:xfrm>
            <a:off x="838200" y="3521123"/>
            <a:ext cx="10515600" cy="2681374"/>
          </a:xfrm>
        </p:spPr>
        <p:txBody>
          <a:bodyPr anchor="ctr"/>
          <a:lstStyle>
            <a:lvl1pPr marL="0" indent="0" algn="ctr">
              <a:lnSpc>
                <a:spcPct val="100000"/>
              </a:lnSpc>
              <a:spcBef>
                <a:spcPts val="0"/>
              </a:spcBef>
              <a:buNone/>
              <a:defRPr baseline="0">
                <a:solidFill>
                  <a:schemeClr val="tx1"/>
                </a:solidFill>
              </a:defRPr>
            </a:lvl1pPr>
          </a:lstStyle>
          <a:p>
            <a:pPr lvl="0"/>
            <a:r>
              <a:rPr lang="en-US" dirty="0" err="1"/>
              <a:t>Firstname</a:t>
            </a:r>
            <a:r>
              <a:rPr lang="en-US" dirty="0"/>
              <a:t> </a:t>
            </a:r>
            <a:r>
              <a:rPr lang="en-US" dirty="0" err="1"/>
              <a:t>Lastname</a:t>
            </a:r>
            <a:endParaRPr lang="en-US" dirty="0"/>
          </a:p>
          <a:p>
            <a:pPr lvl="0"/>
            <a:r>
              <a:rPr lang="en-US" dirty="0"/>
              <a:t>firstname.lastname@state.mn.us</a:t>
            </a:r>
          </a:p>
          <a:p>
            <a:pPr lvl="0"/>
            <a:r>
              <a:rPr lang="en-US" dirty="0"/>
              <a:t>555-555-5555</a:t>
            </a:r>
          </a:p>
        </p:txBody>
      </p:sp>
      <p:sp>
        <p:nvSpPr>
          <p:cNvPr id="3" name="Date Placeholder 2"/>
          <p:cNvSpPr>
            <a:spLocks noGrp="1"/>
          </p:cNvSpPr>
          <p:nvPr>
            <p:ph type="dt" sz="half" idx="10"/>
          </p:nvPr>
        </p:nvSpPr>
        <p:spPr/>
        <p:txBody>
          <a:bodyPr/>
          <a:lstStyle>
            <a:lvl1pPr>
              <a:defRPr>
                <a:solidFill>
                  <a:schemeClr val="tx2"/>
                </a:solidFill>
              </a:defRPr>
            </a:lvl1pPr>
          </a:lstStyle>
          <a:p>
            <a:fld id="{466A75E6-E45B-4C5D-981E-7C8ED0C72F5D}" type="datetime1">
              <a:rPr lang="en-US" smtClean="0"/>
              <a:pPr/>
              <a:t>4/7/2021</a:t>
            </a:fld>
            <a:endParaRPr lang="en-US" dirty="0"/>
          </a:p>
        </p:txBody>
      </p:sp>
      <p:sp>
        <p:nvSpPr>
          <p:cNvPr id="5" name="Footer Placeholder 4"/>
          <p:cNvSpPr>
            <a:spLocks noGrp="1"/>
          </p:cNvSpPr>
          <p:nvPr>
            <p:ph type="ftr" sz="quarter" idx="12"/>
          </p:nvPr>
        </p:nvSpPr>
        <p:spPr/>
        <p:txBody>
          <a:bodyPr/>
          <a:lstStyle>
            <a:lvl1pPr>
              <a:defRPr>
                <a:solidFill>
                  <a:schemeClr val="tx1"/>
                </a:solidFill>
              </a:defRPr>
            </a:lvl1pPr>
          </a:lstStyle>
          <a:p>
            <a:r>
              <a:rPr lang="en-US">
                <a:solidFill>
                  <a:schemeClr val="tx2"/>
                </a:solidFill>
              </a:rPr>
              <a:t>Optional Tagline Goes Here</a:t>
            </a:r>
            <a:r>
              <a:rPr lang="en-US"/>
              <a:t> </a:t>
            </a:r>
            <a:r>
              <a:rPr lang="en-US">
                <a:solidFill>
                  <a:schemeClr val="accent1"/>
                </a:solidFill>
              </a:rPr>
              <a:t>|</a:t>
            </a:r>
            <a:r>
              <a:rPr lang="en-US"/>
              <a:t> </a:t>
            </a:r>
            <a:r>
              <a:rPr lang="en-US">
                <a:solidFill>
                  <a:schemeClr val="tx2"/>
                </a:solidFill>
              </a:rPr>
              <a:t>mn.gov/websiteurl</a:t>
            </a:r>
            <a:endParaRPr lang="en-US" dirty="0">
              <a:solidFill>
                <a:schemeClr val="tx2"/>
              </a:solidFill>
            </a:endParaRPr>
          </a:p>
        </p:txBody>
      </p:sp>
      <p:sp>
        <p:nvSpPr>
          <p:cNvPr id="4" name="Slide Number Placeholder 3"/>
          <p:cNvSpPr>
            <a:spLocks noGrp="1"/>
          </p:cNvSpPr>
          <p:nvPr>
            <p:ph type="sldNum" sz="quarter" idx="11"/>
          </p:nvPr>
        </p:nvSpPr>
        <p:spPr/>
        <p:txBody>
          <a:bodyPr/>
          <a:lstStyle>
            <a:lvl1pPr>
              <a:defRPr>
                <a:solidFill>
                  <a:schemeClr val="tx2"/>
                </a:solidFill>
              </a:defRPr>
            </a:lvl1pPr>
          </a:lstStyle>
          <a:p>
            <a:fld id="{48F63A3B-78C7-47BE-AE5E-E10140E04643}" type="slidenum">
              <a:rPr lang="en-US" smtClean="0"/>
              <a:pPr/>
              <a:t>‹#›</a:t>
            </a:fld>
            <a:endParaRPr lang="en-US" dirty="0"/>
          </a:p>
        </p:txBody>
      </p:sp>
      <p:sp>
        <p:nvSpPr>
          <p:cNvPr id="6" name="Rectangle 5"/>
          <p:cNvSpPr/>
          <p:nvPr userDrawn="1"/>
        </p:nvSpPr>
        <p:spPr>
          <a:xfrm>
            <a:off x="0" y="0"/>
            <a:ext cx="12192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1975611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65.xml"/><Relationship Id="rId18" Type="http://schemas.openxmlformats.org/officeDocument/2006/relationships/slideLayout" Target="../slideLayouts/slideLayout70.xml"/><Relationship Id="rId26" Type="http://schemas.openxmlformats.org/officeDocument/2006/relationships/slideLayout" Target="../slideLayouts/slideLayout78.xml"/><Relationship Id="rId39" Type="http://schemas.openxmlformats.org/officeDocument/2006/relationships/slideLayout" Target="../slideLayouts/slideLayout91.xml"/><Relationship Id="rId21" Type="http://schemas.openxmlformats.org/officeDocument/2006/relationships/slideLayout" Target="../slideLayouts/slideLayout73.xml"/><Relationship Id="rId34" Type="http://schemas.openxmlformats.org/officeDocument/2006/relationships/slideLayout" Target="../slideLayouts/slideLayout86.xml"/><Relationship Id="rId42" Type="http://schemas.openxmlformats.org/officeDocument/2006/relationships/slideLayout" Target="../slideLayouts/slideLayout94.xml"/><Relationship Id="rId47" Type="http://schemas.openxmlformats.org/officeDocument/2006/relationships/slideLayout" Target="../slideLayouts/slideLayout99.xml"/><Relationship Id="rId50" Type="http://schemas.openxmlformats.org/officeDocument/2006/relationships/theme" Target="../theme/theme2.xml"/><Relationship Id="rId7" Type="http://schemas.openxmlformats.org/officeDocument/2006/relationships/slideLayout" Target="../slideLayouts/slideLayout59.xml"/><Relationship Id="rId2" Type="http://schemas.openxmlformats.org/officeDocument/2006/relationships/slideLayout" Target="../slideLayouts/slideLayout54.xml"/><Relationship Id="rId16" Type="http://schemas.openxmlformats.org/officeDocument/2006/relationships/slideLayout" Target="../slideLayouts/slideLayout68.xml"/><Relationship Id="rId29" Type="http://schemas.openxmlformats.org/officeDocument/2006/relationships/slideLayout" Target="../slideLayouts/slideLayout81.xml"/><Relationship Id="rId11" Type="http://schemas.openxmlformats.org/officeDocument/2006/relationships/slideLayout" Target="../slideLayouts/slideLayout63.xml"/><Relationship Id="rId24" Type="http://schemas.openxmlformats.org/officeDocument/2006/relationships/slideLayout" Target="../slideLayouts/slideLayout76.xml"/><Relationship Id="rId32" Type="http://schemas.openxmlformats.org/officeDocument/2006/relationships/slideLayout" Target="../slideLayouts/slideLayout84.xml"/><Relationship Id="rId37" Type="http://schemas.openxmlformats.org/officeDocument/2006/relationships/slideLayout" Target="../slideLayouts/slideLayout89.xml"/><Relationship Id="rId40" Type="http://schemas.openxmlformats.org/officeDocument/2006/relationships/slideLayout" Target="../slideLayouts/slideLayout92.xml"/><Relationship Id="rId45" Type="http://schemas.openxmlformats.org/officeDocument/2006/relationships/slideLayout" Target="../slideLayouts/slideLayout97.xml"/><Relationship Id="rId5" Type="http://schemas.openxmlformats.org/officeDocument/2006/relationships/slideLayout" Target="../slideLayouts/slideLayout57.xml"/><Relationship Id="rId15" Type="http://schemas.openxmlformats.org/officeDocument/2006/relationships/slideLayout" Target="../slideLayouts/slideLayout67.xml"/><Relationship Id="rId23" Type="http://schemas.openxmlformats.org/officeDocument/2006/relationships/slideLayout" Target="../slideLayouts/slideLayout75.xml"/><Relationship Id="rId28" Type="http://schemas.openxmlformats.org/officeDocument/2006/relationships/slideLayout" Target="../slideLayouts/slideLayout80.xml"/><Relationship Id="rId36" Type="http://schemas.openxmlformats.org/officeDocument/2006/relationships/slideLayout" Target="../slideLayouts/slideLayout88.xml"/><Relationship Id="rId49" Type="http://schemas.openxmlformats.org/officeDocument/2006/relationships/slideLayout" Target="../slideLayouts/slideLayout101.xml"/><Relationship Id="rId10" Type="http://schemas.openxmlformats.org/officeDocument/2006/relationships/slideLayout" Target="../slideLayouts/slideLayout62.xml"/><Relationship Id="rId19" Type="http://schemas.openxmlformats.org/officeDocument/2006/relationships/slideLayout" Target="../slideLayouts/slideLayout71.xml"/><Relationship Id="rId31" Type="http://schemas.openxmlformats.org/officeDocument/2006/relationships/slideLayout" Target="../slideLayouts/slideLayout83.xml"/><Relationship Id="rId44" Type="http://schemas.openxmlformats.org/officeDocument/2006/relationships/slideLayout" Target="../slideLayouts/slideLayout96.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slideLayout" Target="../slideLayouts/slideLayout66.xml"/><Relationship Id="rId22" Type="http://schemas.openxmlformats.org/officeDocument/2006/relationships/slideLayout" Target="../slideLayouts/slideLayout74.xml"/><Relationship Id="rId27" Type="http://schemas.openxmlformats.org/officeDocument/2006/relationships/slideLayout" Target="../slideLayouts/slideLayout79.xml"/><Relationship Id="rId30" Type="http://schemas.openxmlformats.org/officeDocument/2006/relationships/slideLayout" Target="../slideLayouts/slideLayout82.xml"/><Relationship Id="rId35" Type="http://schemas.openxmlformats.org/officeDocument/2006/relationships/slideLayout" Target="../slideLayouts/slideLayout87.xml"/><Relationship Id="rId43" Type="http://schemas.openxmlformats.org/officeDocument/2006/relationships/slideLayout" Target="../slideLayouts/slideLayout95.xml"/><Relationship Id="rId48" Type="http://schemas.openxmlformats.org/officeDocument/2006/relationships/slideLayout" Target="../slideLayouts/slideLayout100.xml"/><Relationship Id="rId8" Type="http://schemas.openxmlformats.org/officeDocument/2006/relationships/slideLayout" Target="../slideLayouts/slideLayout60.xml"/><Relationship Id="rId3" Type="http://schemas.openxmlformats.org/officeDocument/2006/relationships/slideLayout" Target="../slideLayouts/slideLayout55.xml"/><Relationship Id="rId12" Type="http://schemas.openxmlformats.org/officeDocument/2006/relationships/slideLayout" Target="../slideLayouts/slideLayout64.xml"/><Relationship Id="rId17" Type="http://schemas.openxmlformats.org/officeDocument/2006/relationships/slideLayout" Target="../slideLayouts/slideLayout69.xml"/><Relationship Id="rId25" Type="http://schemas.openxmlformats.org/officeDocument/2006/relationships/slideLayout" Target="../slideLayouts/slideLayout77.xml"/><Relationship Id="rId33" Type="http://schemas.openxmlformats.org/officeDocument/2006/relationships/slideLayout" Target="../slideLayouts/slideLayout85.xml"/><Relationship Id="rId38" Type="http://schemas.openxmlformats.org/officeDocument/2006/relationships/slideLayout" Target="../slideLayouts/slideLayout90.xml"/><Relationship Id="rId46" Type="http://schemas.openxmlformats.org/officeDocument/2006/relationships/slideLayout" Target="../slideLayouts/slideLayout98.xml"/><Relationship Id="rId20" Type="http://schemas.openxmlformats.org/officeDocument/2006/relationships/slideLayout" Target="../slideLayouts/slideLayout72.xml"/><Relationship Id="rId41" Type="http://schemas.openxmlformats.org/officeDocument/2006/relationships/slideLayout" Target="../slideLayouts/slideLayout93.xml"/><Relationship Id="rId1" Type="http://schemas.openxmlformats.org/officeDocument/2006/relationships/slideLayout" Target="../slideLayouts/slideLayout53.xml"/><Relationship Id="rId6"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068C556E-7101-4471-A958-3911E20944AB}" type="datetime1">
              <a:rPr lang="en-US" smtClean="0"/>
              <a:t>4/7/2021</a:t>
            </a:fld>
            <a:endParaRPr lang="en-US" dirty="0"/>
          </a:p>
        </p:txBody>
      </p:sp>
      <p:sp>
        <p:nvSpPr>
          <p:cNvPr id="12"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4"/>
          </p:nvPr>
        </p:nvSpPr>
        <p:spPr>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77062332"/>
      </p:ext>
    </p:extLst>
  </p:cSld>
  <p:clrMap bg1="lt1" tx1="dk1" bg2="lt2" tx2="dk2" accent1="accent1" accent2="accent2" accent3="accent3" accent4="accent4" accent5="accent5" accent6="accent6" hlink="hlink" folHlink="folHlink"/>
  <p:sldLayoutIdLst>
    <p:sldLayoutId id="2147483788" r:id="rId1"/>
    <p:sldLayoutId id="2147483799" r:id="rId2"/>
    <p:sldLayoutId id="2147483787" r:id="rId3"/>
    <p:sldLayoutId id="2147483795" r:id="rId4"/>
    <p:sldLayoutId id="2147483711" r:id="rId5"/>
    <p:sldLayoutId id="2147483712" r:id="rId6"/>
    <p:sldLayoutId id="2147483790" r:id="rId7"/>
    <p:sldLayoutId id="2147483789" r:id="rId8"/>
    <p:sldLayoutId id="2147483714" r:id="rId9"/>
    <p:sldLayoutId id="2147483738" r:id="rId10"/>
    <p:sldLayoutId id="2147483739" r:id="rId11"/>
    <p:sldLayoutId id="2147483780" r:id="rId12"/>
    <p:sldLayoutId id="2147483773" r:id="rId13"/>
    <p:sldLayoutId id="2147483800" r:id="rId14"/>
    <p:sldLayoutId id="2147483688" r:id="rId15"/>
    <p:sldLayoutId id="2147483801" r:id="rId16"/>
    <p:sldLayoutId id="2147483802" r:id="rId17"/>
    <p:sldLayoutId id="2147483803" r:id="rId18"/>
    <p:sldLayoutId id="2147483744" r:id="rId19"/>
    <p:sldLayoutId id="2147483793" r:id="rId20"/>
    <p:sldLayoutId id="2147483772" r:id="rId21"/>
    <p:sldLayoutId id="2147483767" r:id="rId22"/>
    <p:sldLayoutId id="2147483769" r:id="rId23"/>
    <p:sldLayoutId id="2147483771" r:id="rId24"/>
    <p:sldLayoutId id="2147483770" r:id="rId25"/>
    <p:sldLayoutId id="2147483732" r:id="rId26"/>
    <p:sldLayoutId id="2147483794" r:id="rId27"/>
    <p:sldLayoutId id="2147483733" r:id="rId28"/>
    <p:sldLayoutId id="2147483747" r:id="rId29"/>
    <p:sldLayoutId id="2147483818" r:id="rId30"/>
    <p:sldLayoutId id="2147483805" r:id="rId31"/>
    <p:sldLayoutId id="2147483806" r:id="rId32"/>
    <p:sldLayoutId id="2147483750" r:id="rId33"/>
    <p:sldLayoutId id="2147483765" r:id="rId34"/>
    <p:sldLayoutId id="2147483781" r:id="rId35"/>
    <p:sldLayoutId id="2147483809" r:id="rId36"/>
    <p:sldLayoutId id="2147483808" r:id="rId37"/>
    <p:sldLayoutId id="2147483807" r:id="rId38"/>
    <p:sldLayoutId id="2147483819" r:id="rId39"/>
    <p:sldLayoutId id="2147483754" r:id="rId40"/>
    <p:sldLayoutId id="2147483755" r:id="rId41"/>
    <p:sldLayoutId id="2147483759" r:id="rId42"/>
    <p:sldLayoutId id="2147483753" r:id="rId43"/>
    <p:sldLayoutId id="2147483763" r:id="rId44"/>
    <p:sldLayoutId id="2147483762" r:id="rId45"/>
    <p:sldLayoutId id="2147483758" r:id="rId46"/>
    <p:sldLayoutId id="2147483756" r:id="rId47"/>
    <p:sldLayoutId id="2147483798" r:id="rId48"/>
    <p:sldLayoutId id="2147483797" r:id="rId49"/>
    <p:sldLayoutId id="2147483820" r:id="rId50"/>
    <p:sldLayoutId id="2147483821" r:id="rId51"/>
    <p:sldLayoutId id="2147483822" r:id="rId52"/>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068C556E-7101-4471-A958-3911E20944AB}" type="datetime1">
              <a:rPr lang="en-US" smtClean="0"/>
              <a:t>4/7/2021</a:t>
            </a:fld>
            <a:endParaRPr lang="en-US" dirty="0"/>
          </a:p>
        </p:txBody>
      </p:sp>
      <p:sp>
        <p:nvSpPr>
          <p:cNvPr id="12"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4"/>
          </p:nvPr>
        </p:nvSpPr>
        <p:spPr>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94190918"/>
      </p:ext>
    </p:extLst>
  </p:cSld>
  <p:clrMap bg1="lt1" tx1="dk1" bg2="lt2" tx2="dk2" accent1="accent1" accent2="accent2" accent3="accent3" accent4="accent4" accent5="accent5" accent6="accent6" hlink="hlink" folHlink="folHlink"/>
  <p:sldLayoutIdLst>
    <p:sldLayoutId id="2147483824" r:id="rId1"/>
    <p:sldLayoutId id="2147483825" r:id="rId2"/>
    <p:sldLayoutId id="2147483826" r:id="rId3"/>
    <p:sldLayoutId id="2147483827" r:id="rId4"/>
    <p:sldLayoutId id="2147483828" r:id="rId5"/>
    <p:sldLayoutId id="2147483829" r:id="rId6"/>
    <p:sldLayoutId id="2147483830" r:id="rId7"/>
    <p:sldLayoutId id="2147483831" r:id="rId8"/>
    <p:sldLayoutId id="2147483832" r:id="rId9"/>
    <p:sldLayoutId id="2147483833" r:id="rId10"/>
    <p:sldLayoutId id="2147483834" r:id="rId11"/>
    <p:sldLayoutId id="2147483835" r:id="rId12"/>
    <p:sldLayoutId id="2147483836" r:id="rId13"/>
    <p:sldLayoutId id="2147483837" r:id="rId14"/>
    <p:sldLayoutId id="2147483838" r:id="rId15"/>
    <p:sldLayoutId id="2147483839" r:id="rId16"/>
    <p:sldLayoutId id="2147483840" r:id="rId17"/>
    <p:sldLayoutId id="2147483841" r:id="rId18"/>
    <p:sldLayoutId id="2147483842" r:id="rId19"/>
    <p:sldLayoutId id="2147483843" r:id="rId20"/>
    <p:sldLayoutId id="2147483844" r:id="rId21"/>
    <p:sldLayoutId id="2147483845" r:id="rId22"/>
    <p:sldLayoutId id="2147483846" r:id="rId23"/>
    <p:sldLayoutId id="2147483847" r:id="rId24"/>
    <p:sldLayoutId id="2147483848" r:id="rId25"/>
    <p:sldLayoutId id="2147483849" r:id="rId26"/>
    <p:sldLayoutId id="2147483850" r:id="rId27"/>
    <p:sldLayoutId id="2147483851" r:id="rId28"/>
    <p:sldLayoutId id="2147483852" r:id="rId29"/>
    <p:sldLayoutId id="2147483853" r:id="rId30"/>
    <p:sldLayoutId id="2147483854" r:id="rId31"/>
    <p:sldLayoutId id="2147483855" r:id="rId32"/>
    <p:sldLayoutId id="2147483856" r:id="rId33"/>
    <p:sldLayoutId id="2147483857" r:id="rId34"/>
    <p:sldLayoutId id="2147483858" r:id="rId35"/>
    <p:sldLayoutId id="2147483859" r:id="rId36"/>
    <p:sldLayoutId id="2147483860" r:id="rId37"/>
    <p:sldLayoutId id="2147483861" r:id="rId38"/>
    <p:sldLayoutId id="2147483862" r:id="rId39"/>
    <p:sldLayoutId id="2147483863" r:id="rId40"/>
    <p:sldLayoutId id="2147483864" r:id="rId41"/>
    <p:sldLayoutId id="2147483865" r:id="rId42"/>
    <p:sldLayoutId id="2147483866" r:id="rId43"/>
    <p:sldLayoutId id="2147483867" r:id="rId44"/>
    <p:sldLayoutId id="2147483868" r:id="rId45"/>
    <p:sldLayoutId id="2147483869" r:id="rId46"/>
    <p:sldLayoutId id="2147483870" r:id="rId47"/>
    <p:sldLayoutId id="2147483871" r:id="rId48"/>
    <p:sldLayoutId id="2147483872" r:id="rId49"/>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5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6.png"/><Relationship Id="rId1" Type="http://schemas.openxmlformats.org/officeDocument/2006/relationships/slideLayout" Target="../slideLayouts/slideLayout10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6"/>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 name="Title 1"/>
          <p:cNvSpPr>
            <a:spLocks noGrp="1"/>
          </p:cNvSpPr>
          <p:nvPr>
            <p:ph type="ctrTitle"/>
          </p:nvPr>
        </p:nvSpPr>
        <p:spPr>
          <a:xfrm>
            <a:off x="0" y="4593265"/>
            <a:ext cx="12192000" cy="794522"/>
          </a:xfrm>
        </p:spPr>
        <p:txBody>
          <a:bodyPr/>
          <a:lstStyle/>
          <a:p>
            <a:r>
              <a:rPr lang="en-US" dirty="0" smtClean="0"/>
              <a:t>Goal Setting and Program Evaluation</a:t>
            </a:r>
            <a:endParaRPr lang="en-US" dirty="0"/>
          </a:p>
        </p:txBody>
      </p:sp>
      <p:sp>
        <p:nvSpPr>
          <p:cNvPr id="3" name="Text Placeholder 2"/>
          <p:cNvSpPr>
            <a:spLocks noGrp="1"/>
          </p:cNvSpPr>
          <p:nvPr>
            <p:ph type="body" sz="quarter" idx="14"/>
          </p:nvPr>
        </p:nvSpPr>
        <p:spPr/>
        <p:txBody>
          <a:bodyPr/>
          <a:lstStyle/>
          <a:p>
            <a:endParaRPr lang="en-US" dirty="0"/>
          </a:p>
        </p:txBody>
      </p:sp>
      <p:pic>
        <p:nvPicPr>
          <p:cNvPr id="7" name="Picture 6" descr="SHIP Logo - Statewide health improvement partnership"/>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5157" y="1198335"/>
            <a:ext cx="2781685" cy="2225348"/>
          </a:xfrm>
          <a:prstGeom prst="rect">
            <a:avLst/>
          </a:prstGeom>
        </p:spPr>
      </p:pic>
    </p:spTree>
    <p:extLst>
      <p:ext uri="{BB962C8B-B14F-4D97-AF65-F5344CB8AC3E}">
        <p14:creationId xmlns:p14="http://schemas.microsoft.com/office/powerpoint/2010/main" val="24130396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“What questions </a:t>
            </a:r>
            <a:r>
              <a:rPr lang="en-US" dirty="0" smtClean="0"/>
              <a:t>does leadership </a:t>
            </a:r>
            <a:r>
              <a:rPr lang="en-US" dirty="0"/>
              <a:t>want answered </a:t>
            </a:r>
            <a:r>
              <a:rPr lang="en-US" dirty="0" smtClean="0"/>
              <a:t>about </a:t>
            </a:r>
            <a:r>
              <a:rPr lang="en-US" dirty="0"/>
              <a:t>your wellness </a:t>
            </a:r>
            <a:r>
              <a:rPr lang="en-US" dirty="0" smtClean="0"/>
              <a:t>program efforts</a:t>
            </a:r>
            <a:r>
              <a:rPr lang="en-US" dirty="0"/>
              <a:t>?”</a:t>
            </a:r>
          </a:p>
        </p:txBody>
      </p:sp>
      <p:sp>
        <p:nvSpPr>
          <p:cNvPr id="7" name="Text Placeholder 6"/>
          <p:cNvSpPr>
            <a:spLocks noGrp="1"/>
          </p:cNvSpPr>
          <p:nvPr>
            <p:ph type="body" sz="quarter" idx="13"/>
          </p:nvPr>
        </p:nvSpPr>
        <p:spPr/>
        <p:txBody>
          <a:bodyPr>
            <a:normAutofit lnSpcReduction="10000"/>
          </a:bodyPr>
          <a:lstStyle/>
          <a:p>
            <a:r>
              <a:rPr lang="en-US" dirty="0"/>
              <a:t>(How is the program working? Are employees getting healthier? </a:t>
            </a:r>
          </a:p>
          <a:p>
            <a:r>
              <a:rPr lang="en-US" dirty="0"/>
              <a:t>What are your next steps?) </a:t>
            </a:r>
          </a:p>
        </p:txBody>
      </p:sp>
      <p:sp>
        <p:nvSpPr>
          <p:cNvPr id="4" name="Date Placeholder 3"/>
          <p:cNvSpPr>
            <a:spLocks noGrp="1"/>
          </p:cNvSpPr>
          <p:nvPr>
            <p:ph type="dt" sz="half" idx="11"/>
          </p:nvPr>
        </p:nvSpPr>
        <p:spPr/>
        <p:txBody>
          <a:bodyPr/>
          <a:lstStyle/>
          <a:p>
            <a:fld id="{4868D85E-9AAE-43DE-B77A-6CCC9C16CBEC}" type="datetime1">
              <a:rPr lang="en-US" smtClean="0"/>
              <a:t>4/7/2021</a:t>
            </a:fld>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pPr/>
              <a:t>2</a:t>
            </a:fld>
            <a:endParaRPr lang="en-US" dirty="0"/>
          </a:p>
        </p:txBody>
      </p:sp>
    </p:spTree>
    <p:extLst>
      <p:ext uri="{BB962C8B-B14F-4D97-AF65-F5344CB8AC3E}">
        <p14:creationId xmlns:p14="http://schemas.microsoft.com/office/powerpoint/2010/main" val="30842865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Create Your Evaluation Plan</a:t>
            </a:r>
          </a:p>
        </p:txBody>
      </p:sp>
      <p:grpSp>
        <p:nvGrpSpPr>
          <p:cNvPr id="5" name="Group 4"/>
          <p:cNvGrpSpPr/>
          <p:nvPr/>
        </p:nvGrpSpPr>
        <p:grpSpPr>
          <a:xfrm rot="2287847">
            <a:off x="4750318" y="1574949"/>
            <a:ext cx="1972896" cy="2034312"/>
            <a:chOff x="2735306" y="2455328"/>
            <a:chExt cx="1625616" cy="1524004"/>
          </a:xfrm>
          <a:solidFill>
            <a:srgbClr val="FFC000"/>
          </a:solidFill>
        </p:grpSpPr>
        <p:sp>
          <p:nvSpPr>
            <p:cNvPr id="6" name=" 3"/>
            <p:cNvSpPr/>
            <p:nvPr/>
          </p:nvSpPr>
          <p:spPr>
            <a:xfrm>
              <a:off x="2735306" y="2455328"/>
              <a:ext cx="1625616" cy="1524004"/>
            </a:xfrm>
            <a:prstGeom prst="gear9">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 name=" 4"/>
            <p:cNvSpPr/>
            <p:nvPr/>
          </p:nvSpPr>
          <p:spPr>
            <a:xfrm rot="19312153">
              <a:off x="3046835" y="2813600"/>
              <a:ext cx="987164" cy="78336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algn="ctr" defTabSz="889000">
                <a:lnSpc>
                  <a:spcPct val="90000"/>
                </a:lnSpc>
                <a:spcBef>
                  <a:spcPct val="0"/>
                </a:spcBef>
                <a:spcAft>
                  <a:spcPct val="35000"/>
                </a:spcAft>
              </a:pPr>
              <a:r>
                <a:rPr lang="en-US" b="1" dirty="0">
                  <a:solidFill>
                    <a:prstClr val="white"/>
                  </a:solidFill>
                </a:rPr>
                <a:t>Collect Data</a:t>
              </a:r>
            </a:p>
          </p:txBody>
        </p:sp>
      </p:grpSp>
      <p:grpSp>
        <p:nvGrpSpPr>
          <p:cNvPr id="8" name="Group 7"/>
          <p:cNvGrpSpPr/>
          <p:nvPr/>
        </p:nvGrpSpPr>
        <p:grpSpPr>
          <a:xfrm>
            <a:off x="7589112" y="2833341"/>
            <a:ext cx="2011636" cy="2024485"/>
            <a:chOff x="4669207" y="3471328"/>
            <a:chExt cx="1625616" cy="1524004"/>
          </a:xfrm>
          <a:solidFill>
            <a:schemeClr val="accent6">
              <a:lumMod val="75000"/>
            </a:schemeClr>
          </a:solidFill>
        </p:grpSpPr>
        <p:sp>
          <p:nvSpPr>
            <p:cNvPr id="9" name=" 3"/>
            <p:cNvSpPr/>
            <p:nvPr/>
          </p:nvSpPr>
          <p:spPr>
            <a:xfrm>
              <a:off x="4669207" y="3471328"/>
              <a:ext cx="1625616" cy="1524004"/>
            </a:xfrm>
            <a:prstGeom prst="gear9">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 4"/>
            <p:cNvSpPr/>
            <p:nvPr/>
          </p:nvSpPr>
          <p:spPr>
            <a:xfrm>
              <a:off x="4969072" y="3855918"/>
              <a:ext cx="987164" cy="78336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algn="ctr" defTabSz="889000">
                <a:lnSpc>
                  <a:spcPct val="90000"/>
                </a:lnSpc>
                <a:spcBef>
                  <a:spcPct val="0"/>
                </a:spcBef>
                <a:spcAft>
                  <a:spcPct val="35000"/>
                </a:spcAft>
              </a:pPr>
              <a:r>
                <a:rPr lang="en-US" b="1" dirty="0">
                  <a:solidFill>
                    <a:prstClr val="white"/>
                  </a:solidFill>
                </a:rPr>
                <a:t>Create a Plan</a:t>
              </a:r>
            </a:p>
          </p:txBody>
        </p:sp>
      </p:grpSp>
      <p:sp>
        <p:nvSpPr>
          <p:cNvPr id="11" name=" 3"/>
          <p:cNvSpPr/>
          <p:nvPr/>
        </p:nvSpPr>
        <p:spPr>
          <a:xfrm rot="2772971">
            <a:off x="4793682" y="4266848"/>
            <a:ext cx="2092904" cy="2169888"/>
          </a:xfrm>
          <a:prstGeom prst="gear9">
            <a:avLst/>
          </a:prstGeom>
          <a:solidFill>
            <a:srgbClr val="78BE2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2" name=" 4"/>
          <p:cNvSpPr/>
          <p:nvPr/>
        </p:nvSpPr>
        <p:spPr>
          <a:xfrm>
            <a:off x="5075433" y="4941559"/>
            <a:ext cx="1529401" cy="820466"/>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algn="ctr" defTabSz="889000">
              <a:lnSpc>
                <a:spcPct val="90000"/>
              </a:lnSpc>
              <a:spcBef>
                <a:spcPct val="0"/>
              </a:spcBef>
              <a:spcAft>
                <a:spcPct val="35000"/>
              </a:spcAft>
            </a:pPr>
            <a:r>
              <a:rPr lang="en-US" b="1" dirty="0">
                <a:solidFill>
                  <a:prstClr val="white"/>
                </a:solidFill>
              </a:rPr>
              <a:t>Choose Interventions &amp; Implement</a:t>
            </a:r>
          </a:p>
        </p:txBody>
      </p:sp>
      <p:grpSp>
        <p:nvGrpSpPr>
          <p:cNvPr id="13" name="Group 12"/>
          <p:cNvGrpSpPr/>
          <p:nvPr/>
        </p:nvGrpSpPr>
        <p:grpSpPr>
          <a:xfrm rot="2459840">
            <a:off x="2502607" y="3151354"/>
            <a:ext cx="2035855" cy="1994326"/>
            <a:chOff x="2735306" y="2455328"/>
            <a:chExt cx="1625616" cy="1524004"/>
          </a:xfrm>
          <a:solidFill>
            <a:srgbClr val="000066"/>
          </a:solidFill>
        </p:grpSpPr>
        <p:sp>
          <p:nvSpPr>
            <p:cNvPr id="14" name=" 3"/>
            <p:cNvSpPr/>
            <p:nvPr/>
          </p:nvSpPr>
          <p:spPr>
            <a:xfrm rot="20908995">
              <a:off x="2735306" y="2455328"/>
              <a:ext cx="1625616" cy="1524004"/>
            </a:xfrm>
            <a:prstGeom prst="gear9">
              <a:avLst/>
            </a:prstGeom>
            <a:solidFill>
              <a:srgbClr val="003865"/>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5" name=" 4"/>
            <p:cNvSpPr/>
            <p:nvPr/>
          </p:nvSpPr>
          <p:spPr>
            <a:xfrm rot="19140160">
              <a:off x="2941114" y="2825091"/>
              <a:ext cx="1177157" cy="783368"/>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algn="ctr" defTabSz="889000">
                <a:lnSpc>
                  <a:spcPct val="90000"/>
                </a:lnSpc>
                <a:spcBef>
                  <a:spcPct val="0"/>
                </a:spcBef>
                <a:spcAft>
                  <a:spcPct val="35000"/>
                </a:spcAft>
              </a:pPr>
              <a:r>
                <a:rPr lang="en-US" sz="1700" b="1" dirty="0">
                  <a:solidFill>
                    <a:schemeClr val="bg1"/>
                  </a:solidFill>
                </a:rPr>
                <a:t>Evaluate</a:t>
              </a:r>
            </a:p>
          </p:txBody>
        </p:sp>
      </p:grpSp>
      <p:cxnSp>
        <p:nvCxnSpPr>
          <p:cNvPr id="16" name="Straight Arrow Connector 15"/>
          <p:cNvCxnSpPr/>
          <p:nvPr/>
        </p:nvCxnSpPr>
        <p:spPr>
          <a:xfrm flipV="1">
            <a:off x="4240710" y="2779512"/>
            <a:ext cx="473530" cy="3170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903998" y="2779512"/>
            <a:ext cx="573762" cy="3850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7181424" y="4857826"/>
            <a:ext cx="548983" cy="2095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flipV="1">
            <a:off x="4240710" y="5067367"/>
            <a:ext cx="473530" cy="2844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14143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Evaluate?</a:t>
            </a:r>
          </a:p>
        </p:txBody>
      </p:sp>
      <p:sp>
        <p:nvSpPr>
          <p:cNvPr id="3" name="Content Placeholder 2" descr="User Guide and video tutorials: https://www.cdc.gov/workplacehealthpromotion/initiatives/healthscorecard/usingscorecard.html &#10;" title="Link to CDC Online Scorecard User Guide"/>
          <p:cNvSpPr>
            <a:spLocks noGrp="1"/>
          </p:cNvSpPr>
          <p:nvPr>
            <p:ph idx="1"/>
          </p:nvPr>
        </p:nvSpPr>
        <p:spPr>
          <a:xfrm>
            <a:off x="838200" y="1625181"/>
            <a:ext cx="10515600" cy="4551782"/>
          </a:xfrm>
        </p:spPr>
        <p:txBody>
          <a:bodyPr>
            <a:normAutofit lnSpcReduction="10000"/>
          </a:bodyPr>
          <a:lstStyle/>
          <a:p>
            <a:pPr marL="0" indent="0">
              <a:buNone/>
            </a:pPr>
            <a:r>
              <a:rPr lang="en-US" sz="2800" dirty="0">
                <a:solidFill>
                  <a:srgbClr val="003865"/>
                </a:solidFill>
              </a:rPr>
              <a:t>Evaluation = Evidence</a:t>
            </a:r>
          </a:p>
          <a:p>
            <a:r>
              <a:rPr lang="en-US" sz="2400" dirty="0">
                <a:solidFill>
                  <a:srgbClr val="003865"/>
                </a:solidFill>
              </a:rPr>
              <a:t>Plan for strategies that will be most successful based on employees’ needs and </a:t>
            </a:r>
            <a:r>
              <a:rPr lang="en-US" sz="2400" dirty="0" smtClean="0">
                <a:solidFill>
                  <a:srgbClr val="003865"/>
                </a:solidFill>
              </a:rPr>
              <a:t>interests</a:t>
            </a:r>
          </a:p>
          <a:p>
            <a:r>
              <a:rPr lang="en-US" sz="2400" dirty="0" smtClean="0">
                <a:solidFill>
                  <a:srgbClr val="003865"/>
                </a:solidFill>
              </a:rPr>
              <a:t>Show leadership your progress </a:t>
            </a:r>
            <a:endParaRPr lang="en-US" sz="2400" dirty="0">
              <a:solidFill>
                <a:srgbClr val="003865"/>
              </a:solidFill>
            </a:endParaRPr>
          </a:p>
          <a:p>
            <a:r>
              <a:rPr lang="en-US" sz="2400" dirty="0">
                <a:solidFill>
                  <a:srgbClr val="003865"/>
                </a:solidFill>
              </a:rPr>
              <a:t>Measure program changes and successes </a:t>
            </a:r>
          </a:p>
          <a:p>
            <a:r>
              <a:rPr lang="en-US" sz="2400" dirty="0">
                <a:solidFill>
                  <a:srgbClr val="003865"/>
                </a:solidFill>
              </a:rPr>
              <a:t>Show employees the results of changes</a:t>
            </a:r>
          </a:p>
          <a:p>
            <a:r>
              <a:rPr lang="en-US" sz="2400" dirty="0">
                <a:solidFill>
                  <a:srgbClr val="003865"/>
                </a:solidFill>
              </a:rPr>
              <a:t>Establish program accountability</a:t>
            </a:r>
          </a:p>
          <a:p>
            <a:r>
              <a:rPr lang="en-US" sz="2400" dirty="0">
                <a:solidFill>
                  <a:srgbClr val="003865"/>
                </a:solidFill>
              </a:rPr>
              <a:t>Plan for the next year</a:t>
            </a:r>
          </a:p>
          <a:p>
            <a:endParaRPr lang="en-US" sz="2400" dirty="0">
              <a:solidFill>
                <a:srgbClr val="003865"/>
              </a:solidFill>
            </a:endParaRPr>
          </a:p>
          <a:p>
            <a:endParaRPr lang="en-US" sz="2400" dirty="0">
              <a:solidFill>
                <a:srgbClr val="003865"/>
              </a:solidFill>
            </a:endParaRPr>
          </a:p>
          <a:p>
            <a:endParaRPr lang="en-US" sz="1400" dirty="0">
              <a:solidFill>
                <a:srgbClr val="FF0000"/>
              </a:solidFill>
            </a:endParaRPr>
          </a:p>
          <a:p>
            <a:endParaRPr lang="en-US" sz="1400" dirty="0">
              <a:solidFill>
                <a:srgbClr val="FF0000"/>
              </a:solidFill>
            </a:endParaRPr>
          </a:p>
        </p:txBody>
      </p:sp>
      <p:sp>
        <p:nvSpPr>
          <p:cNvPr id="6" name="Slide Number Placeholder 5"/>
          <p:cNvSpPr>
            <a:spLocks noGrp="1"/>
          </p:cNvSpPr>
          <p:nvPr>
            <p:ph type="sldNum" sz="quarter" idx="12"/>
          </p:nvPr>
        </p:nvSpPr>
        <p:spPr/>
        <p:txBody>
          <a:bodyPr/>
          <a:lstStyle/>
          <a:p>
            <a:fld id="{48F63A3B-78C7-47BE-AE5E-E10140E04643}" type="slidenum">
              <a:rPr lang="en-US" smtClean="0"/>
              <a:pPr/>
              <a:t>4</a:t>
            </a:fld>
            <a:endParaRPr lang="en-US" dirty="0"/>
          </a:p>
        </p:txBody>
      </p:sp>
      <p:grpSp>
        <p:nvGrpSpPr>
          <p:cNvPr id="10" name="Group 9"/>
          <p:cNvGrpSpPr/>
          <p:nvPr/>
        </p:nvGrpSpPr>
        <p:grpSpPr>
          <a:xfrm rot="2459840">
            <a:off x="8301704" y="3759416"/>
            <a:ext cx="2035855" cy="1994326"/>
            <a:chOff x="2735306" y="2455328"/>
            <a:chExt cx="1625616" cy="1524004"/>
          </a:xfrm>
          <a:solidFill>
            <a:srgbClr val="000066"/>
          </a:solidFill>
        </p:grpSpPr>
        <p:sp>
          <p:nvSpPr>
            <p:cNvPr id="11" name=" 3"/>
            <p:cNvSpPr/>
            <p:nvPr/>
          </p:nvSpPr>
          <p:spPr>
            <a:xfrm rot="20908995">
              <a:off x="2735306" y="2455328"/>
              <a:ext cx="1625616" cy="1524004"/>
            </a:xfrm>
            <a:prstGeom prst="gear9">
              <a:avLst/>
            </a:prstGeom>
            <a:solidFill>
              <a:srgbClr val="003865"/>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2" name=" 4"/>
            <p:cNvSpPr/>
            <p:nvPr/>
          </p:nvSpPr>
          <p:spPr>
            <a:xfrm rot="19140160">
              <a:off x="2941114" y="2825091"/>
              <a:ext cx="1177157" cy="783368"/>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algn="ctr" defTabSz="889000">
                <a:lnSpc>
                  <a:spcPct val="90000"/>
                </a:lnSpc>
                <a:spcBef>
                  <a:spcPct val="0"/>
                </a:spcBef>
                <a:spcAft>
                  <a:spcPct val="35000"/>
                </a:spcAft>
              </a:pPr>
              <a:r>
                <a:rPr lang="en-US" sz="1700" b="1" dirty="0">
                  <a:solidFill>
                    <a:schemeClr val="bg1"/>
                  </a:solidFill>
                </a:rPr>
                <a:t>Evaluate</a:t>
              </a:r>
            </a:p>
          </p:txBody>
        </p:sp>
      </p:grpSp>
    </p:spTree>
    <p:extLst>
      <p:ext uri="{BB962C8B-B14F-4D97-AF65-F5344CB8AC3E}">
        <p14:creationId xmlns:p14="http://schemas.microsoft.com/office/powerpoint/2010/main" val="5784304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48F63A3B-78C7-47BE-AE5E-E10140E04643}" type="slidenum">
              <a:rPr lang="en-US" smtClean="0"/>
              <a:pPr/>
              <a:t>5</a:t>
            </a:fld>
            <a:endParaRPr lang="en-US" dirty="0"/>
          </a:p>
        </p:txBody>
      </p:sp>
      <p:sp>
        <p:nvSpPr>
          <p:cNvPr id="2" name="Title 1"/>
          <p:cNvSpPr>
            <a:spLocks noGrp="1"/>
          </p:cNvSpPr>
          <p:nvPr>
            <p:ph type="title"/>
          </p:nvPr>
        </p:nvSpPr>
        <p:spPr/>
        <p:txBody>
          <a:bodyPr/>
          <a:lstStyle/>
          <a:p>
            <a:r>
              <a:rPr lang="en-US" dirty="0"/>
              <a:t>Types of Evaluation	</a:t>
            </a:r>
          </a:p>
        </p:txBody>
      </p:sp>
      <p:sp>
        <p:nvSpPr>
          <p:cNvPr id="5" name="TextBox 4"/>
          <p:cNvSpPr txBox="1"/>
          <p:nvPr/>
        </p:nvSpPr>
        <p:spPr>
          <a:xfrm>
            <a:off x="6917436" y="1737360"/>
            <a:ext cx="4114800" cy="2739211"/>
          </a:xfrm>
          <a:prstGeom prst="rect">
            <a:avLst/>
          </a:prstGeom>
          <a:noFill/>
        </p:spPr>
        <p:txBody>
          <a:bodyPr wrap="square" rtlCol="0">
            <a:spAutoFit/>
          </a:bodyPr>
          <a:lstStyle/>
          <a:p>
            <a:r>
              <a:rPr lang="en-US" sz="2000" dirty="0" smtClean="0"/>
              <a:t>Satisfaction Data</a:t>
            </a:r>
          </a:p>
          <a:p>
            <a:endParaRPr lang="en-US" sz="2600" dirty="0"/>
          </a:p>
          <a:p>
            <a:pPr marL="342900" indent="-342900">
              <a:buFont typeface="Arial" panose="020B0604020202020204" pitchFamily="34" charset="0"/>
              <a:buChar char="•"/>
            </a:pPr>
            <a:r>
              <a:rPr lang="en-US" dirty="0" smtClean="0"/>
              <a:t>Program </a:t>
            </a:r>
            <a:r>
              <a:rPr lang="en-US" dirty="0"/>
              <a:t>Participation Numbers</a:t>
            </a:r>
          </a:p>
          <a:p>
            <a:pPr marL="342900" indent="-342900">
              <a:buFont typeface="Arial" panose="020B0604020202020204" pitchFamily="34" charset="0"/>
              <a:buChar char="•"/>
            </a:pPr>
            <a:endParaRPr lang="en-US" dirty="0" smtClean="0"/>
          </a:p>
          <a:p>
            <a:pPr marL="342900" indent="-342900">
              <a:buFont typeface="Arial" panose="020B0604020202020204" pitchFamily="34" charset="0"/>
              <a:buChar char="•"/>
            </a:pPr>
            <a:r>
              <a:rPr lang="en-US" dirty="0" smtClean="0"/>
              <a:t>Participant </a:t>
            </a:r>
            <a:r>
              <a:rPr lang="en-US" dirty="0"/>
              <a:t>Satisfaction survey</a:t>
            </a:r>
          </a:p>
          <a:p>
            <a:pPr marL="342900" indent="-342900">
              <a:buFont typeface="Arial" panose="020B0604020202020204" pitchFamily="34" charset="0"/>
              <a:buChar char="•"/>
            </a:pPr>
            <a:endParaRPr lang="en-US" dirty="0" smtClean="0"/>
          </a:p>
          <a:p>
            <a:pPr marL="342900" indent="-342900">
              <a:buFont typeface="Arial" panose="020B0604020202020204" pitchFamily="34" charset="0"/>
              <a:buChar char="•"/>
            </a:pPr>
            <a:r>
              <a:rPr lang="en-US" dirty="0" smtClean="0"/>
              <a:t>Success </a:t>
            </a:r>
            <a:r>
              <a:rPr lang="en-US" dirty="0"/>
              <a:t>Stories – Individual change (get permission first)</a:t>
            </a:r>
          </a:p>
          <a:p>
            <a:endParaRPr lang="en-US" dirty="0"/>
          </a:p>
        </p:txBody>
      </p:sp>
      <p:sp>
        <p:nvSpPr>
          <p:cNvPr id="3" name="Content Placeholder 2" descr="User Guide and video tutorials: https://www.cdc.gov/workplacehealthpromotion/initiatives/healthscorecard/usingscorecard.html &#10;" title="Link to CDC Online Scorecard User Guide"/>
          <p:cNvSpPr>
            <a:spLocks noGrp="1"/>
          </p:cNvSpPr>
          <p:nvPr>
            <p:ph idx="1"/>
          </p:nvPr>
        </p:nvSpPr>
        <p:spPr>
          <a:xfrm>
            <a:off x="1435964" y="1737360"/>
            <a:ext cx="4660036" cy="4826000"/>
          </a:xfrm>
        </p:spPr>
        <p:txBody>
          <a:bodyPr>
            <a:normAutofit fontScale="55000" lnSpcReduction="20000"/>
          </a:bodyPr>
          <a:lstStyle/>
          <a:p>
            <a:pPr marL="0" indent="0">
              <a:buNone/>
            </a:pPr>
            <a:r>
              <a:rPr lang="en-US" sz="4200" dirty="0" smtClean="0">
                <a:solidFill>
                  <a:srgbClr val="003865"/>
                </a:solidFill>
              </a:rPr>
              <a:t>The Work Environment </a:t>
            </a:r>
          </a:p>
          <a:p>
            <a:r>
              <a:rPr lang="en-US" sz="3500" dirty="0" smtClean="0">
                <a:solidFill>
                  <a:srgbClr val="003865"/>
                </a:solidFill>
              </a:rPr>
              <a:t>CDC Scorecard</a:t>
            </a:r>
          </a:p>
          <a:p>
            <a:endParaRPr lang="en-US" sz="2200" dirty="0">
              <a:solidFill>
                <a:srgbClr val="003865"/>
              </a:solidFill>
            </a:endParaRPr>
          </a:p>
          <a:p>
            <a:pPr marL="0" indent="0">
              <a:buNone/>
            </a:pPr>
            <a:r>
              <a:rPr lang="en-US" sz="4200" dirty="0" smtClean="0">
                <a:solidFill>
                  <a:srgbClr val="003865"/>
                </a:solidFill>
              </a:rPr>
              <a:t>Employee </a:t>
            </a:r>
            <a:r>
              <a:rPr lang="en-US" sz="4200" dirty="0">
                <a:solidFill>
                  <a:srgbClr val="003865"/>
                </a:solidFill>
              </a:rPr>
              <a:t>Needs and </a:t>
            </a:r>
            <a:r>
              <a:rPr lang="en-US" sz="4200" dirty="0" smtClean="0">
                <a:solidFill>
                  <a:srgbClr val="003865"/>
                </a:solidFill>
              </a:rPr>
              <a:t>Interest</a:t>
            </a:r>
          </a:p>
          <a:p>
            <a:r>
              <a:rPr lang="en-US" sz="3500" dirty="0" smtClean="0">
                <a:solidFill>
                  <a:srgbClr val="003865"/>
                </a:solidFill>
              </a:rPr>
              <a:t>Employee </a:t>
            </a:r>
            <a:r>
              <a:rPr lang="en-US" sz="3500" dirty="0">
                <a:solidFill>
                  <a:srgbClr val="003865"/>
                </a:solidFill>
              </a:rPr>
              <a:t>Interest </a:t>
            </a:r>
            <a:r>
              <a:rPr lang="en-US" sz="3500" dirty="0" smtClean="0">
                <a:solidFill>
                  <a:srgbClr val="003865"/>
                </a:solidFill>
              </a:rPr>
              <a:t>Survey</a:t>
            </a:r>
          </a:p>
          <a:p>
            <a:pPr marL="0" indent="0">
              <a:buNone/>
            </a:pPr>
            <a:endParaRPr lang="en-US" sz="3500" dirty="0" smtClean="0">
              <a:solidFill>
                <a:srgbClr val="003865"/>
              </a:solidFill>
            </a:endParaRPr>
          </a:p>
          <a:p>
            <a:pPr marL="0" indent="0">
              <a:buNone/>
            </a:pPr>
            <a:r>
              <a:rPr lang="en-US" sz="3200" dirty="0" smtClean="0">
                <a:solidFill>
                  <a:srgbClr val="003865"/>
                </a:solidFill>
              </a:rPr>
              <a:t>Behavior Change – </a:t>
            </a:r>
            <a:r>
              <a:rPr lang="en-US" sz="3200" dirty="0">
                <a:solidFill>
                  <a:srgbClr val="003865"/>
                </a:solidFill>
              </a:rPr>
              <a:t>More Difficult</a:t>
            </a:r>
          </a:p>
          <a:p>
            <a:r>
              <a:rPr lang="en-US" sz="3300" dirty="0">
                <a:solidFill>
                  <a:srgbClr val="003865"/>
                </a:solidFill>
              </a:rPr>
              <a:t>Health Assessment</a:t>
            </a:r>
          </a:p>
          <a:p>
            <a:r>
              <a:rPr lang="en-US" sz="3300" dirty="0">
                <a:solidFill>
                  <a:srgbClr val="003865"/>
                </a:solidFill>
              </a:rPr>
              <a:t>Biometric Screening</a:t>
            </a:r>
          </a:p>
          <a:p>
            <a:r>
              <a:rPr lang="en-US" sz="3300" dirty="0">
                <a:solidFill>
                  <a:srgbClr val="003865"/>
                </a:solidFill>
              </a:rPr>
              <a:t>Health Care Claims</a:t>
            </a:r>
          </a:p>
          <a:p>
            <a:pPr marL="0" indent="0">
              <a:buNone/>
            </a:pPr>
            <a:endParaRPr lang="en-US" sz="1400" dirty="0">
              <a:solidFill>
                <a:srgbClr val="FF0000"/>
              </a:solidFill>
            </a:endParaRPr>
          </a:p>
        </p:txBody>
      </p:sp>
      <p:grpSp>
        <p:nvGrpSpPr>
          <p:cNvPr id="10" name="Group 9"/>
          <p:cNvGrpSpPr/>
          <p:nvPr/>
        </p:nvGrpSpPr>
        <p:grpSpPr>
          <a:xfrm rot="2287847">
            <a:off x="9168281" y="4666884"/>
            <a:ext cx="1963752" cy="1922233"/>
            <a:chOff x="2735306" y="2455328"/>
            <a:chExt cx="1625616" cy="1524004"/>
          </a:xfrm>
          <a:solidFill>
            <a:srgbClr val="FFC000"/>
          </a:solidFill>
        </p:grpSpPr>
        <p:sp>
          <p:nvSpPr>
            <p:cNvPr id="11" name=" 3"/>
            <p:cNvSpPr/>
            <p:nvPr/>
          </p:nvSpPr>
          <p:spPr>
            <a:xfrm>
              <a:off x="2735306" y="2455328"/>
              <a:ext cx="1625616" cy="1524004"/>
            </a:xfrm>
            <a:prstGeom prst="gear9">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2" name=" 4"/>
            <p:cNvSpPr/>
            <p:nvPr/>
          </p:nvSpPr>
          <p:spPr>
            <a:xfrm rot="19312153">
              <a:off x="3046835" y="2813600"/>
              <a:ext cx="987164" cy="78336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algn="ctr" defTabSz="889000">
                <a:lnSpc>
                  <a:spcPct val="90000"/>
                </a:lnSpc>
                <a:spcBef>
                  <a:spcPct val="0"/>
                </a:spcBef>
                <a:spcAft>
                  <a:spcPct val="35000"/>
                </a:spcAft>
              </a:pPr>
              <a:r>
                <a:rPr lang="en-US" b="1" dirty="0">
                  <a:solidFill>
                    <a:prstClr val="white"/>
                  </a:solidFill>
                </a:rPr>
                <a:t>Collect Data</a:t>
              </a:r>
            </a:p>
          </p:txBody>
        </p:sp>
      </p:grpSp>
    </p:spTree>
    <p:extLst>
      <p:ext uri="{BB962C8B-B14F-4D97-AF65-F5344CB8AC3E}">
        <p14:creationId xmlns:p14="http://schemas.microsoft.com/office/powerpoint/2010/main" val="20550909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48F63A3B-78C7-47BE-AE5E-E10140E04643}" type="slidenum">
              <a:rPr lang="en-US" smtClean="0"/>
              <a:t>6</a:t>
            </a:fld>
            <a:endParaRPr lang="en-US" dirty="0"/>
          </a:p>
        </p:txBody>
      </p:sp>
      <p:sp>
        <p:nvSpPr>
          <p:cNvPr id="2" name="Title 1"/>
          <p:cNvSpPr>
            <a:spLocks noGrp="1"/>
          </p:cNvSpPr>
          <p:nvPr>
            <p:ph type="title"/>
          </p:nvPr>
        </p:nvSpPr>
        <p:spPr/>
        <p:txBody>
          <a:bodyPr/>
          <a:lstStyle/>
          <a:p>
            <a:r>
              <a:rPr lang="en-US" dirty="0" smtClean="0"/>
              <a:t>CDC Scorecard Results</a:t>
            </a:r>
            <a:endParaRPr lang="en-US" dirty="0"/>
          </a:p>
        </p:txBody>
      </p:sp>
      <p:sp>
        <p:nvSpPr>
          <p:cNvPr id="3" name="Content Placeholder 2"/>
          <p:cNvSpPr>
            <a:spLocks noGrp="1"/>
          </p:cNvSpPr>
          <p:nvPr>
            <p:ph idx="1"/>
          </p:nvPr>
        </p:nvSpPr>
        <p:spPr/>
        <p:txBody>
          <a:bodyPr/>
          <a:lstStyle/>
          <a:p>
            <a:pPr marL="0" indent="0">
              <a:buNone/>
            </a:pPr>
            <a:r>
              <a:rPr lang="en-US" dirty="0" smtClean="0"/>
              <a:t>After your scorecard is complete:</a:t>
            </a:r>
          </a:p>
          <a:p>
            <a:r>
              <a:rPr lang="en-US" dirty="0" smtClean="0"/>
              <a:t>Review results to see where you have made progress</a:t>
            </a:r>
          </a:p>
          <a:p>
            <a:r>
              <a:rPr lang="en-US" dirty="0" smtClean="0"/>
              <a:t>Where have you made the least progress</a:t>
            </a:r>
          </a:p>
          <a:p>
            <a:pPr lvl="1"/>
            <a:r>
              <a:rPr lang="en-US" dirty="0" smtClean="0"/>
              <a:t>Are any of these topics of interest to your leadership or wellness committee</a:t>
            </a:r>
          </a:p>
          <a:p>
            <a:pPr lvl="1"/>
            <a:r>
              <a:rPr lang="en-US" dirty="0" smtClean="0"/>
              <a:t>Are any of these topics easy to work on, and would provide an easy “win” for your program</a:t>
            </a:r>
          </a:p>
          <a:p>
            <a:pPr lvl="1"/>
            <a:r>
              <a:rPr lang="en-US" dirty="0" smtClean="0"/>
              <a:t>As we gather more information, remember these possible topics and see if they match topics of interest from the employee survey </a:t>
            </a:r>
          </a:p>
          <a:p>
            <a:endParaRPr lang="en-US" dirty="0"/>
          </a:p>
        </p:txBody>
      </p:sp>
      <p:grpSp>
        <p:nvGrpSpPr>
          <p:cNvPr id="7" name="Group 6"/>
          <p:cNvGrpSpPr/>
          <p:nvPr/>
        </p:nvGrpSpPr>
        <p:grpSpPr>
          <a:xfrm rot="2287847">
            <a:off x="9486646" y="1458833"/>
            <a:ext cx="1972896" cy="2034312"/>
            <a:chOff x="2735306" y="2455328"/>
            <a:chExt cx="1625616" cy="1524004"/>
          </a:xfrm>
          <a:solidFill>
            <a:srgbClr val="FFC000"/>
          </a:solidFill>
        </p:grpSpPr>
        <p:sp>
          <p:nvSpPr>
            <p:cNvPr id="8" name=" 3"/>
            <p:cNvSpPr/>
            <p:nvPr/>
          </p:nvSpPr>
          <p:spPr>
            <a:xfrm>
              <a:off x="2735306" y="2455328"/>
              <a:ext cx="1625616" cy="1524004"/>
            </a:xfrm>
            <a:prstGeom prst="gear9">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9" name=" 4"/>
            <p:cNvSpPr/>
            <p:nvPr/>
          </p:nvSpPr>
          <p:spPr>
            <a:xfrm rot="19312153">
              <a:off x="3046835" y="2813600"/>
              <a:ext cx="987164" cy="78336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algn="ctr" defTabSz="889000">
                <a:lnSpc>
                  <a:spcPct val="90000"/>
                </a:lnSpc>
                <a:spcBef>
                  <a:spcPct val="0"/>
                </a:spcBef>
                <a:spcAft>
                  <a:spcPct val="35000"/>
                </a:spcAft>
              </a:pPr>
              <a:r>
                <a:rPr lang="en-US" b="1" dirty="0">
                  <a:solidFill>
                    <a:prstClr val="white"/>
                  </a:solidFill>
                </a:rPr>
                <a:t>Collect Data</a:t>
              </a:r>
            </a:p>
          </p:txBody>
        </p:sp>
      </p:grpSp>
    </p:spTree>
    <p:extLst>
      <p:ext uri="{BB962C8B-B14F-4D97-AF65-F5344CB8AC3E}">
        <p14:creationId xmlns:p14="http://schemas.microsoft.com/office/powerpoint/2010/main" val="13474817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48F63A3B-78C7-47BE-AE5E-E10140E04643}" type="slidenum">
              <a:rPr lang="en-US" smtClean="0"/>
              <a:pPr/>
              <a:t>7</a:t>
            </a:fld>
            <a:endParaRPr lang="en-US" dirty="0"/>
          </a:p>
        </p:txBody>
      </p:sp>
      <p:sp>
        <p:nvSpPr>
          <p:cNvPr id="2" name="Title 1"/>
          <p:cNvSpPr>
            <a:spLocks noGrp="1"/>
          </p:cNvSpPr>
          <p:nvPr>
            <p:ph type="title"/>
          </p:nvPr>
        </p:nvSpPr>
        <p:spPr/>
        <p:txBody>
          <a:bodyPr/>
          <a:lstStyle/>
          <a:p>
            <a:r>
              <a:rPr lang="en-US" dirty="0"/>
              <a:t>Employee Interest Survey</a:t>
            </a:r>
          </a:p>
        </p:txBody>
      </p:sp>
      <p:sp>
        <p:nvSpPr>
          <p:cNvPr id="3" name="Content Placeholder 2" descr="User Guide and video tutorials: https://www.cdc.gov/workplacehealthpromotion/initiatives/healthscorecard/usingscorecard.html &#10;" title="Link to CDC Online Scorecard User Guide"/>
          <p:cNvSpPr>
            <a:spLocks noGrp="1"/>
          </p:cNvSpPr>
          <p:nvPr>
            <p:ph idx="1"/>
          </p:nvPr>
        </p:nvSpPr>
        <p:spPr>
          <a:xfrm>
            <a:off x="838200" y="1825625"/>
            <a:ext cx="7940040" cy="4351338"/>
          </a:xfrm>
        </p:spPr>
        <p:txBody>
          <a:bodyPr>
            <a:normAutofit/>
          </a:bodyPr>
          <a:lstStyle/>
          <a:p>
            <a:r>
              <a:rPr lang="en-US" sz="2400" dirty="0">
                <a:solidFill>
                  <a:srgbClr val="003865"/>
                </a:solidFill>
              </a:rPr>
              <a:t>Done annually or bi-annually</a:t>
            </a:r>
          </a:p>
          <a:p>
            <a:r>
              <a:rPr lang="en-US" sz="2400" dirty="0" smtClean="0">
                <a:solidFill>
                  <a:srgbClr val="003865"/>
                </a:solidFill>
              </a:rPr>
              <a:t>Determines </a:t>
            </a:r>
            <a:r>
              <a:rPr lang="en-US" sz="2400" dirty="0">
                <a:solidFill>
                  <a:srgbClr val="003865"/>
                </a:solidFill>
              </a:rPr>
              <a:t>employees’ current health habits</a:t>
            </a:r>
          </a:p>
          <a:p>
            <a:r>
              <a:rPr lang="en-US" sz="2400" dirty="0">
                <a:solidFill>
                  <a:srgbClr val="003865"/>
                </a:solidFill>
              </a:rPr>
              <a:t>Asks for employee interests</a:t>
            </a:r>
          </a:p>
          <a:p>
            <a:r>
              <a:rPr lang="en-US" sz="2400" dirty="0">
                <a:solidFill>
                  <a:srgbClr val="003865"/>
                </a:solidFill>
              </a:rPr>
              <a:t>Determines how employees like to get </a:t>
            </a:r>
            <a:r>
              <a:rPr lang="en-US" sz="2400" dirty="0" smtClean="0">
                <a:solidFill>
                  <a:srgbClr val="003865"/>
                </a:solidFill>
              </a:rPr>
              <a:t>information</a:t>
            </a:r>
          </a:p>
          <a:p>
            <a:r>
              <a:rPr lang="en-US" sz="2400" dirty="0" smtClean="0">
                <a:solidFill>
                  <a:srgbClr val="003865"/>
                </a:solidFill>
              </a:rPr>
              <a:t>Use the Employee Interest Survey provided, and customize as needed</a:t>
            </a:r>
          </a:p>
          <a:p>
            <a:pPr lvl="1"/>
            <a:r>
              <a:rPr lang="en-US" sz="2000" b="1" dirty="0" smtClean="0">
                <a:solidFill>
                  <a:srgbClr val="003865"/>
                </a:solidFill>
              </a:rPr>
              <a:t>Please send the aggregate results of the interest survey to your SHIP Collaborative Leader after they are compiled</a:t>
            </a:r>
          </a:p>
          <a:p>
            <a:pPr lvl="1"/>
            <a:endParaRPr lang="en-US" sz="2000" dirty="0">
              <a:solidFill>
                <a:srgbClr val="003865"/>
              </a:solidFill>
            </a:endParaRPr>
          </a:p>
          <a:p>
            <a:endParaRPr lang="en-US" sz="1400" dirty="0">
              <a:solidFill>
                <a:srgbClr val="FF0000"/>
              </a:solidFill>
            </a:endParaRPr>
          </a:p>
        </p:txBody>
      </p:sp>
      <p:grpSp>
        <p:nvGrpSpPr>
          <p:cNvPr id="7" name="Group 6"/>
          <p:cNvGrpSpPr/>
          <p:nvPr/>
        </p:nvGrpSpPr>
        <p:grpSpPr>
          <a:xfrm rot="2287847">
            <a:off x="8904685" y="4112566"/>
            <a:ext cx="1972896" cy="2034312"/>
            <a:chOff x="2735306" y="2455328"/>
            <a:chExt cx="1625616" cy="1524004"/>
          </a:xfrm>
          <a:solidFill>
            <a:srgbClr val="FFC000"/>
          </a:solidFill>
        </p:grpSpPr>
        <p:sp>
          <p:nvSpPr>
            <p:cNvPr id="8" name=" 3"/>
            <p:cNvSpPr/>
            <p:nvPr/>
          </p:nvSpPr>
          <p:spPr>
            <a:xfrm>
              <a:off x="2735306" y="2455328"/>
              <a:ext cx="1625616" cy="1524004"/>
            </a:xfrm>
            <a:prstGeom prst="gear9">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9" name=" 4"/>
            <p:cNvSpPr/>
            <p:nvPr/>
          </p:nvSpPr>
          <p:spPr>
            <a:xfrm rot="19312153">
              <a:off x="3046835" y="2813600"/>
              <a:ext cx="987164" cy="78336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algn="ctr" defTabSz="889000">
                <a:lnSpc>
                  <a:spcPct val="90000"/>
                </a:lnSpc>
                <a:spcBef>
                  <a:spcPct val="0"/>
                </a:spcBef>
                <a:spcAft>
                  <a:spcPct val="35000"/>
                </a:spcAft>
              </a:pPr>
              <a:r>
                <a:rPr lang="en-US" b="1" dirty="0">
                  <a:solidFill>
                    <a:prstClr val="white"/>
                  </a:solidFill>
                </a:rPr>
                <a:t>Collect Data</a:t>
              </a:r>
            </a:p>
          </p:txBody>
        </p:sp>
      </p:grpSp>
    </p:spTree>
    <p:extLst>
      <p:ext uri="{BB962C8B-B14F-4D97-AF65-F5344CB8AC3E}">
        <p14:creationId xmlns:p14="http://schemas.microsoft.com/office/powerpoint/2010/main" val="12557690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48F63A3B-78C7-47BE-AE5E-E10140E04643}" type="slidenum">
              <a:rPr lang="en-US" smtClean="0"/>
              <a:pPr/>
              <a:t>8</a:t>
            </a:fld>
            <a:endParaRPr lang="en-US" dirty="0"/>
          </a:p>
        </p:txBody>
      </p:sp>
      <p:sp>
        <p:nvSpPr>
          <p:cNvPr id="2" name="Title 1"/>
          <p:cNvSpPr>
            <a:spLocks noGrp="1"/>
          </p:cNvSpPr>
          <p:nvPr>
            <p:ph type="title"/>
          </p:nvPr>
        </p:nvSpPr>
        <p:spPr/>
        <p:txBody>
          <a:bodyPr/>
          <a:lstStyle/>
          <a:p>
            <a:r>
              <a:rPr lang="en-US" dirty="0"/>
              <a:t>Employee Interest </a:t>
            </a:r>
            <a:r>
              <a:rPr lang="en-US" dirty="0" smtClean="0"/>
              <a:t>Survey Required Questions</a:t>
            </a:r>
            <a:endParaRPr lang="en-US" dirty="0"/>
          </a:p>
        </p:txBody>
      </p:sp>
      <p:sp>
        <p:nvSpPr>
          <p:cNvPr id="3" name="Content Placeholder 2" descr="User Guide and video tutorials: https://www.cdc.gov/workplacehealthpromotion/initiatives/healthscorecard/usingscorecard.html &#10;" title="Link to CDC Online Scorecard User Guide"/>
          <p:cNvSpPr>
            <a:spLocks noGrp="1"/>
          </p:cNvSpPr>
          <p:nvPr>
            <p:ph idx="1"/>
          </p:nvPr>
        </p:nvSpPr>
        <p:spPr>
          <a:xfrm>
            <a:off x="838200" y="1583871"/>
            <a:ext cx="10063480" cy="4593092"/>
          </a:xfrm>
        </p:spPr>
        <p:txBody>
          <a:bodyPr>
            <a:normAutofit/>
          </a:bodyPr>
          <a:lstStyle/>
          <a:p>
            <a:pPr marL="0" indent="0">
              <a:buNone/>
            </a:pPr>
            <a:r>
              <a:rPr lang="en-US" sz="2400" dirty="0" smtClean="0">
                <a:solidFill>
                  <a:srgbClr val="003865"/>
                </a:solidFill>
              </a:rPr>
              <a:t>Use the Employee Interest Survey provided, and customize as needed. These questions are required:</a:t>
            </a:r>
          </a:p>
          <a:p>
            <a:endParaRPr lang="en-US" sz="2000" dirty="0">
              <a:solidFill>
                <a:srgbClr val="003865"/>
              </a:solidFill>
            </a:endParaRPr>
          </a:p>
          <a:p>
            <a:endParaRPr lang="en-US" sz="1400" dirty="0">
              <a:solidFill>
                <a:srgbClr val="FF0000"/>
              </a:solidFill>
            </a:endParaRPr>
          </a:p>
        </p:txBody>
      </p:sp>
      <p:grpSp>
        <p:nvGrpSpPr>
          <p:cNvPr id="7" name="Group 6"/>
          <p:cNvGrpSpPr/>
          <p:nvPr/>
        </p:nvGrpSpPr>
        <p:grpSpPr>
          <a:xfrm rot="2287847">
            <a:off x="10386051" y="5021598"/>
            <a:ext cx="1245979" cy="1177214"/>
            <a:chOff x="2735306" y="2455328"/>
            <a:chExt cx="1625616" cy="1524004"/>
          </a:xfrm>
          <a:solidFill>
            <a:srgbClr val="FFC000"/>
          </a:solidFill>
        </p:grpSpPr>
        <p:sp>
          <p:nvSpPr>
            <p:cNvPr id="8" name=" 3"/>
            <p:cNvSpPr/>
            <p:nvPr/>
          </p:nvSpPr>
          <p:spPr>
            <a:xfrm>
              <a:off x="2735306" y="2455328"/>
              <a:ext cx="1625616" cy="1524004"/>
            </a:xfrm>
            <a:prstGeom prst="gear9">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9" name=" 4"/>
            <p:cNvSpPr/>
            <p:nvPr/>
          </p:nvSpPr>
          <p:spPr>
            <a:xfrm rot="19312153">
              <a:off x="3046835" y="2813600"/>
              <a:ext cx="987164" cy="78336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algn="ctr" defTabSz="889000">
                <a:lnSpc>
                  <a:spcPct val="90000"/>
                </a:lnSpc>
                <a:spcBef>
                  <a:spcPct val="0"/>
                </a:spcBef>
                <a:spcAft>
                  <a:spcPct val="35000"/>
                </a:spcAft>
              </a:pPr>
              <a:r>
                <a:rPr lang="en-US" b="1" dirty="0">
                  <a:solidFill>
                    <a:prstClr val="white"/>
                  </a:solidFill>
                </a:rPr>
                <a:t>Collect Data</a:t>
              </a:r>
            </a:p>
          </p:txBody>
        </p:sp>
      </p:grpSp>
      <p:graphicFrame>
        <p:nvGraphicFramePr>
          <p:cNvPr id="12" name="Table 11"/>
          <p:cNvGraphicFramePr>
            <a:graphicFrameLocks noGrp="1"/>
          </p:cNvGraphicFramePr>
          <p:nvPr>
            <p:extLst>
              <p:ext uri="{D42A27DB-BD31-4B8C-83A1-F6EECF244321}">
                <p14:modId xmlns:p14="http://schemas.microsoft.com/office/powerpoint/2010/main" val="3312693906"/>
              </p:ext>
            </p:extLst>
          </p:nvPr>
        </p:nvGraphicFramePr>
        <p:xfrm>
          <a:off x="1534159" y="2530928"/>
          <a:ext cx="8628698" cy="3526847"/>
        </p:xfrm>
        <a:graphic>
          <a:graphicData uri="http://schemas.openxmlformats.org/drawingml/2006/table">
            <a:tbl>
              <a:tblPr firstRow="1" firstCol="1" bandRow="1">
                <a:tableStyleId>{5C22544A-7EE6-4342-B048-85BDC9FD1C3A}</a:tableStyleId>
              </a:tblPr>
              <a:tblGrid>
                <a:gridCol w="4604352">
                  <a:extLst>
                    <a:ext uri="{9D8B030D-6E8A-4147-A177-3AD203B41FA5}">
                      <a16:colId xmlns:a16="http://schemas.microsoft.com/office/drawing/2014/main" val="3428142830"/>
                    </a:ext>
                  </a:extLst>
                </a:gridCol>
                <a:gridCol w="804330">
                  <a:extLst>
                    <a:ext uri="{9D8B030D-6E8A-4147-A177-3AD203B41FA5}">
                      <a16:colId xmlns:a16="http://schemas.microsoft.com/office/drawing/2014/main" val="849814118"/>
                    </a:ext>
                  </a:extLst>
                </a:gridCol>
                <a:gridCol w="805004">
                  <a:extLst>
                    <a:ext uri="{9D8B030D-6E8A-4147-A177-3AD203B41FA5}">
                      <a16:colId xmlns:a16="http://schemas.microsoft.com/office/drawing/2014/main" val="3585339083"/>
                    </a:ext>
                  </a:extLst>
                </a:gridCol>
                <a:gridCol w="805004">
                  <a:extLst>
                    <a:ext uri="{9D8B030D-6E8A-4147-A177-3AD203B41FA5}">
                      <a16:colId xmlns:a16="http://schemas.microsoft.com/office/drawing/2014/main" val="1426200329"/>
                    </a:ext>
                  </a:extLst>
                </a:gridCol>
                <a:gridCol w="805004">
                  <a:extLst>
                    <a:ext uri="{9D8B030D-6E8A-4147-A177-3AD203B41FA5}">
                      <a16:colId xmlns:a16="http://schemas.microsoft.com/office/drawing/2014/main" val="338213145"/>
                    </a:ext>
                  </a:extLst>
                </a:gridCol>
                <a:gridCol w="805004">
                  <a:extLst>
                    <a:ext uri="{9D8B030D-6E8A-4147-A177-3AD203B41FA5}">
                      <a16:colId xmlns:a16="http://schemas.microsoft.com/office/drawing/2014/main" val="1648028660"/>
                    </a:ext>
                  </a:extLst>
                </a:gridCol>
              </a:tblGrid>
              <a:tr h="885374">
                <a:tc>
                  <a:txBody>
                    <a:bodyPr/>
                    <a:lstStyle/>
                    <a:p>
                      <a:pPr marL="0" marR="0">
                        <a:lnSpc>
                          <a:spcPct val="107000"/>
                        </a:lnSpc>
                        <a:spcBef>
                          <a:spcPts val="0"/>
                        </a:spcBef>
                        <a:spcAft>
                          <a:spcPts val="0"/>
                        </a:spcAft>
                      </a:pPr>
                      <a:r>
                        <a:rPr lang="en-US" sz="1800" dirty="0">
                          <a:effectLst/>
                        </a:rPr>
                        <a:t>Please tell us whether you agree or disagree with the following statements</a:t>
                      </a:r>
                      <a:r>
                        <a:rPr lang="en-US" sz="1100" dirty="0">
                          <a:effectLst/>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dirty="0">
                          <a:effectLst/>
                        </a:rPr>
                        <a:t>Strongly agree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dirty="0">
                          <a:effectLst/>
                        </a:rPr>
                        <a:t>Agree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dirty="0">
                          <a:effectLst/>
                        </a:rPr>
                        <a:t>Neither agree or disagree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dirty="0">
                          <a:effectLst/>
                        </a:rPr>
                        <a:t>Disagree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dirty="0">
                          <a:effectLst/>
                        </a:rPr>
                        <a:t>Strongly Disagree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8063602"/>
                  </a:ext>
                </a:extLst>
              </a:tr>
              <a:tr h="585833">
                <a:tc>
                  <a:txBody>
                    <a:bodyPr/>
                    <a:lstStyle/>
                    <a:p>
                      <a:pPr marL="0" marR="0">
                        <a:lnSpc>
                          <a:spcPct val="107000"/>
                        </a:lnSpc>
                        <a:spcBef>
                          <a:spcPts val="0"/>
                        </a:spcBef>
                        <a:spcAft>
                          <a:spcPts val="0"/>
                        </a:spcAft>
                      </a:pPr>
                      <a:r>
                        <a:rPr lang="en-US" sz="1800" dirty="0">
                          <a:effectLst/>
                        </a:rPr>
                        <a:t>I would recommend my organization as a place to work.</a:t>
                      </a:r>
                    </a:p>
                    <a:p>
                      <a:pPr marL="0" marR="0">
                        <a:lnSpc>
                          <a:spcPct val="107000"/>
                        </a:lnSpc>
                        <a:spcBef>
                          <a:spcPts val="0"/>
                        </a:spcBef>
                        <a:spcAft>
                          <a:spcPts val="0"/>
                        </a:spcAft>
                      </a:pPr>
                      <a:r>
                        <a:rPr lang="en-US" sz="1800" dirty="0">
                          <a:effectLst/>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25742785"/>
                  </a:ext>
                </a:extLst>
              </a:tr>
              <a:tr h="585833">
                <a:tc>
                  <a:txBody>
                    <a:bodyPr/>
                    <a:lstStyle/>
                    <a:p>
                      <a:pPr marL="0" marR="0">
                        <a:lnSpc>
                          <a:spcPct val="107000"/>
                        </a:lnSpc>
                        <a:spcBef>
                          <a:spcPts val="0"/>
                        </a:spcBef>
                        <a:spcAft>
                          <a:spcPts val="0"/>
                        </a:spcAft>
                      </a:pPr>
                      <a:r>
                        <a:rPr lang="en-US" sz="1800" dirty="0">
                          <a:effectLst/>
                        </a:rPr>
                        <a:t>My work environment allows me to maintain good health.</a:t>
                      </a:r>
                    </a:p>
                    <a:p>
                      <a:pPr marL="0" marR="0">
                        <a:lnSpc>
                          <a:spcPct val="107000"/>
                        </a:lnSpc>
                        <a:spcBef>
                          <a:spcPts val="0"/>
                        </a:spcBef>
                        <a:spcAft>
                          <a:spcPts val="0"/>
                        </a:spcAft>
                      </a:pPr>
                      <a:r>
                        <a:rPr lang="en-US" sz="1800" dirty="0">
                          <a:effectLst/>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90139979"/>
                  </a:ext>
                </a:extLst>
              </a:tr>
              <a:tr h="585833">
                <a:tc>
                  <a:txBody>
                    <a:bodyPr/>
                    <a:lstStyle/>
                    <a:p>
                      <a:pPr marL="0" marR="0">
                        <a:lnSpc>
                          <a:spcPct val="107000"/>
                        </a:lnSpc>
                        <a:spcBef>
                          <a:spcPts val="0"/>
                        </a:spcBef>
                        <a:spcAft>
                          <a:spcPts val="0"/>
                        </a:spcAft>
                      </a:pPr>
                      <a:r>
                        <a:rPr lang="en-US" sz="1800" dirty="0">
                          <a:effectLst/>
                        </a:rPr>
                        <a:t>I believe my organization cares about my physical and mental health.</a:t>
                      </a:r>
                    </a:p>
                    <a:p>
                      <a:pPr marL="0" marR="0">
                        <a:lnSpc>
                          <a:spcPct val="107000"/>
                        </a:lnSpc>
                        <a:spcBef>
                          <a:spcPts val="0"/>
                        </a:spcBef>
                        <a:spcAft>
                          <a:spcPts val="0"/>
                        </a:spcAft>
                      </a:pPr>
                      <a:r>
                        <a:rPr lang="en-US" sz="1800" dirty="0">
                          <a:effectLst/>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89943486"/>
                  </a:ext>
                </a:extLst>
              </a:tr>
            </a:tbl>
          </a:graphicData>
        </a:graphic>
      </p:graphicFrame>
      <p:sp>
        <p:nvSpPr>
          <p:cNvPr id="13" name="Content Placeholder 2" descr="User Guide and video tutorials: https://www.cdc.gov/workplacehealthpromotion/initiatives/healthscorecard/usingscorecard.html &#10;" title="Link to CDC Online Scorecard User Guide"/>
          <p:cNvSpPr txBox="1">
            <a:spLocks/>
          </p:cNvSpPr>
          <p:nvPr/>
        </p:nvSpPr>
        <p:spPr>
          <a:xfrm>
            <a:off x="1713388" y="6177474"/>
            <a:ext cx="8262937" cy="527200"/>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smtClean="0">
                <a:solidFill>
                  <a:srgbClr val="003865"/>
                </a:solidFill>
              </a:rPr>
              <a:t>Please send the aggregate results of the questions above to your collaborative organizer. This information provides program outcomes data.</a:t>
            </a:r>
          </a:p>
          <a:p>
            <a:pPr lvl="1"/>
            <a:endParaRPr lang="en-US" sz="2000" dirty="0" smtClean="0">
              <a:solidFill>
                <a:srgbClr val="003865"/>
              </a:solidFill>
            </a:endParaRPr>
          </a:p>
          <a:p>
            <a:endParaRPr lang="en-US" sz="1400" dirty="0">
              <a:solidFill>
                <a:srgbClr val="FF0000"/>
              </a:solidFill>
            </a:endParaRPr>
          </a:p>
        </p:txBody>
      </p:sp>
    </p:spTree>
    <p:extLst>
      <p:ext uri="{BB962C8B-B14F-4D97-AF65-F5344CB8AC3E}">
        <p14:creationId xmlns:p14="http://schemas.microsoft.com/office/powerpoint/2010/main" val="24757601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48F63A3B-78C7-47BE-AE5E-E10140E04643}" type="slidenum">
              <a:rPr lang="en-US" smtClean="0"/>
              <a:pPr/>
              <a:t>9</a:t>
            </a:fld>
            <a:endParaRPr lang="en-US" dirty="0"/>
          </a:p>
        </p:txBody>
      </p:sp>
      <p:sp>
        <p:nvSpPr>
          <p:cNvPr id="2" name="Title 1"/>
          <p:cNvSpPr>
            <a:spLocks noGrp="1"/>
          </p:cNvSpPr>
          <p:nvPr>
            <p:ph type="title"/>
          </p:nvPr>
        </p:nvSpPr>
        <p:spPr/>
        <p:txBody>
          <a:bodyPr/>
          <a:lstStyle/>
          <a:p>
            <a:r>
              <a:rPr lang="en-US" dirty="0"/>
              <a:t>Employee Interest </a:t>
            </a:r>
            <a:r>
              <a:rPr lang="en-US" dirty="0" smtClean="0"/>
              <a:t>Survey Details</a:t>
            </a:r>
            <a:endParaRPr lang="en-US" dirty="0"/>
          </a:p>
        </p:txBody>
      </p:sp>
      <p:sp>
        <p:nvSpPr>
          <p:cNvPr id="3" name="Content Placeholder 2" descr="User Guide and video tutorials: https://www.cdc.gov/workplacehealthpromotion/initiatives/healthscorecard/usingscorecard.html &#10;" title="Link to CDC Online Scorecard User Guide"/>
          <p:cNvSpPr>
            <a:spLocks noGrp="1"/>
          </p:cNvSpPr>
          <p:nvPr>
            <p:ph idx="1"/>
          </p:nvPr>
        </p:nvSpPr>
        <p:spPr>
          <a:xfrm>
            <a:off x="1605652" y="6194275"/>
            <a:ext cx="8285480" cy="527200"/>
          </a:xfrm>
        </p:spPr>
        <p:txBody>
          <a:bodyPr>
            <a:normAutofit fontScale="55000" lnSpcReduction="20000"/>
          </a:bodyPr>
          <a:lstStyle/>
          <a:p>
            <a:pPr marL="0" indent="0">
              <a:buNone/>
            </a:pPr>
            <a:r>
              <a:rPr lang="en-US" sz="2000" dirty="0" smtClean="0">
                <a:solidFill>
                  <a:srgbClr val="003865"/>
                </a:solidFill>
              </a:rPr>
              <a:t>Please send the aggregate results of the questions above to your SHIP collaborative leader. This information provides program outcomes data.</a:t>
            </a:r>
          </a:p>
          <a:p>
            <a:pPr lvl="1"/>
            <a:endParaRPr lang="en-US" sz="2000" dirty="0">
              <a:solidFill>
                <a:srgbClr val="003865"/>
              </a:solidFill>
            </a:endParaRPr>
          </a:p>
          <a:p>
            <a:endParaRPr lang="en-US" sz="1400" dirty="0">
              <a:solidFill>
                <a:srgbClr val="FF0000"/>
              </a:solidFill>
            </a:endParaRPr>
          </a:p>
        </p:txBody>
      </p:sp>
      <p:graphicFrame>
        <p:nvGraphicFramePr>
          <p:cNvPr id="10" name="Table 9"/>
          <p:cNvGraphicFramePr>
            <a:graphicFrameLocks noGrp="1"/>
          </p:cNvGraphicFramePr>
          <p:nvPr>
            <p:extLst>
              <p:ext uri="{D42A27DB-BD31-4B8C-83A1-F6EECF244321}">
                <p14:modId xmlns:p14="http://schemas.microsoft.com/office/powerpoint/2010/main" val="201007244"/>
              </p:ext>
            </p:extLst>
          </p:nvPr>
        </p:nvGraphicFramePr>
        <p:xfrm>
          <a:off x="1149426" y="2094283"/>
          <a:ext cx="9526371" cy="3946177"/>
        </p:xfrm>
        <a:graphic>
          <a:graphicData uri="http://schemas.openxmlformats.org/drawingml/2006/table">
            <a:tbl>
              <a:tblPr firstRow="1" firstCol="1" bandRow="1">
                <a:tableStyleId>{5C22544A-7EE6-4342-B048-85BDC9FD1C3A}</a:tableStyleId>
              </a:tblPr>
              <a:tblGrid>
                <a:gridCol w="3314637">
                  <a:extLst>
                    <a:ext uri="{9D8B030D-6E8A-4147-A177-3AD203B41FA5}">
                      <a16:colId xmlns:a16="http://schemas.microsoft.com/office/drawing/2014/main" val="62316546"/>
                    </a:ext>
                  </a:extLst>
                </a:gridCol>
                <a:gridCol w="1029025">
                  <a:extLst>
                    <a:ext uri="{9D8B030D-6E8A-4147-A177-3AD203B41FA5}">
                      <a16:colId xmlns:a16="http://schemas.microsoft.com/office/drawing/2014/main" val="2878024231"/>
                    </a:ext>
                  </a:extLst>
                </a:gridCol>
                <a:gridCol w="1154261">
                  <a:extLst>
                    <a:ext uri="{9D8B030D-6E8A-4147-A177-3AD203B41FA5}">
                      <a16:colId xmlns:a16="http://schemas.microsoft.com/office/drawing/2014/main" val="710647355"/>
                    </a:ext>
                  </a:extLst>
                </a:gridCol>
                <a:gridCol w="1189960">
                  <a:extLst>
                    <a:ext uri="{9D8B030D-6E8A-4147-A177-3AD203B41FA5}">
                      <a16:colId xmlns:a16="http://schemas.microsoft.com/office/drawing/2014/main" val="3002571845"/>
                    </a:ext>
                  </a:extLst>
                </a:gridCol>
                <a:gridCol w="1059064">
                  <a:extLst>
                    <a:ext uri="{9D8B030D-6E8A-4147-A177-3AD203B41FA5}">
                      <a16:colId xmlns:a16="http://schemas.microsoft.com/office/drawing/2014/main" val="704606176"/>
                    </a:ext>
                  </a:extLst>
                </a:gridCol>
                <a:gridCol w="936144">
                  <a:extLst>
                    <a:ext uri="{9D8B030D-6E8A-4147-A177-3AD203B41FA5}">
                      <a16:colId xmlns:a16="http://schemas.microsoft.com/office/drawing/2014/main" val="2808854357"/>
                    </a:ext>
                  </a:extLst>
                </a:gridCol>
                <a:gridCol w="843280">
                  <a:extLst>
                    <a:ext uri="{9D8B030D-6E8A-4147-A177-3AD203B41FA5}">
                      <a16:colId xmlns:a16="http://schemas.microsoft.com/office/drawing/2014/main" val="3340793745"/>
                    </a:ext>
                  </a:extLst>
                </a:gridCol>
              </a:tblGrid>
              <a:tr h="1336962">
                <a:tc>
                  <a:txBody>
                    <a:bodyPr/>
                    <a:lstStyle/>
                    <a:p>
                      <a:pPr marL="0" marR="0">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kern="1200" dirty="0" smtClean="0">
                          <a:solidFill>
                            <a:schemeClr val="lt1"/>
                          </a:solidFill>
                          <a:effectLst/>
                          <a:latin typeface="+mn-lt"/>
                          <a:ea typeface="+mn-ea"/>
                          <a:cs typeface="+mn-cs"/>
                        </a:rPr>
                        <a:t>In the past 12 months, what effect has the health promotion program had on your….   (Check one box for each item at left)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Very negative effect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Negative effect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No effect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Positive effect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Very positive effect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Don’t know</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97500821"/>
                  </a:ext>
                </a:extLst>
              </a:tr>
              <a:tr h="408580">
                <a:tc>
                  <a:txBody>
                    <a:bodyPr/>
                    <a:lstStyle/>
                    <a:p>
                      <a:pPr marL="0" marR="0">
                        <a:lnSpc>
                          <a:spcPct val="107000"/>
                        </a:lnSpc>
                        <a:spcBef>
                          <a:spcPts val="0"/>
                        </a:spcBef>
                        <a:spcAft>
                          <a:spcPts val="0"/>
                        </a:spcAft>
                      </a:pPr>
                      <a:r>
                        <a:rPr lang="en-US" sz="1600" b="1" dirty="0" smtClean="0">
                          <a:effectLst/>
                          <a:latin typeface="Calibri" panose="020F0502020204030204" pitchFamily="34" charset="0"/>
                          <a:ea typeface="Calibri" panose="020F0502020204030204" pitchFamily="34" charset="0"/>
                          <a:cs typeface="Times New Roman" panose="02020603050405020304" pitchFamily="18" charset="0"/>
                        </a:rPr>
                        <a:t>Morale</a:t>
                      </a:r>
                    </a:p>
                    <a:p>
                      <a:pPr marL="0" marR="0">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marL="0" marR="0">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marL="0" marR="0">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marL="0" marR="0">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extLst>
                  <a:ext uri="{0D108BD9-81ED-4DB2-BD59-A6C34878D82A}">
                    <a16:rowId xmlns:a16="http://schemas.microsoft.com/office/drawing/2014/main" val="2441235921"/>
                  </a:ext>
                </a:extLst>
              </a:tr>
              <a:tr h="408580">
                <a:tc>
                  <a:txBody>
                    <a:bodyPr/>
                    <a:lstStyle/>
                    <a:p>
                      <a:pPr marL="0" marR="0">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Productivity</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marL="0" marR="0">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extLst>
                  <a:ext uri="{0D108BD9-81ED-4DB2-BD59-A6C34878D82A}">
                    <a16:rowId xmlns:a16="http://schemas.microsoft.com/office/drawing/2014/main" val="1856598301"/>
                  </a:ext>
                </a:extLst>
              </a:tr>
              <a:tr h="408580">
                <a:tc>
                  <a:txBody>
                    <a:bodyPr/>
                    <a:lstStyle/>
                    <a:p>
                      <a:pPr marL="0" marR="0">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Satisfaction with your job</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marL="0" marR="0">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extLst>
                  <a:ext uri="{0D108BD9-81ED-4DB2-BD59-A6C34878D82A}">
                    <a16:rowId xmlns:a16="http://schemas.microsoft.com/office/drawing/2014/main" val="3225749021"/>
                  </a:ext>
                </a:extLst>
              </a:tr>
              <a:tr h="408580">
                <a:tc>
                  <a:txBody>
                    <a:bodyPr/>
                    <a:lstStyle/>
                    <a:p>
                      <a:pPr marL="0" marR="0">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Physical health</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marL="0" marR="0">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marL="0" marR="0">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extLst>
                  <a:ext uri="{0D108BD9-81ED-4DB2-BD59-A6C34878D82A}">
                    <a16:rowId xmlns:a16="http://schemas.microsoft.com/office/drawing/2014/main" val="276557873"/>
                  </a:ext>
                </a:extLst>
              </a:tr>
              <a:tr h="408580">
                <a:tc>
                  <a:txBody>
                    <a:bodyPr/>
                    <a:lstStyle/>
                    <a:p>
                      <a:pPr marL="0" marR="0">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Mental health</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marL="0" marR="0">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marL="0" marR="0">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marL="0" marR="0">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extLst>
                  <a:ext uri="{0D108BD9-81ED-4DB2-BD59-A6C34878D82A}">
                    <a16:rowId xmlns:a16="http://schemas.microsoft.com/office/drawing/2014/main" val="1481909166"/>
                  </a:ext>
                </a:extLst>
              </a:tr>
            </a:tbl>
          </a:graphicData>
        </a:graphic>
      </p:graphicFrame>
      <p:sp>
        <p:nvSpPr>
          <p:cNvPr id="11" name="Rectangle 10"/>
          <p:cNvSpPr/>
          <p:nvPr/>
        </p:nvSpPr>
        <p:spPr>
          <a:xfrm>
            <a:off x="1149426" y="1640877"/>
            <a:ext cx="9526371" cy="461665"/>
          </a:xfrm>
          <a:prstGeom prst="rect">
            <a:avLst/>
          </a:prstGeom>
        </p:spPr>
        <p:txBody>
          <a:bodyPr wrap="square">
            <a:spAutoFit/>
          </a:bodyPr>
          <a:lstStyle/>
          <a:p>
            <a:r>
              <a:rPr lang="en-US" sz="2400" dirty="0" smtClean="0">
                <a:solidFill>
                  <a:srgbClr val="003865"/>
                </a:solidFill>
              </a:rPr>
              <a:t>Required questions:</a:t>
            </a:r>
            <a:endParaRPr lang="en-US" sz="2400" dirty="0">
              <a:solidFill>
                <a:srgbClr val="003865"/>
              </a:solidFill>
            </a:endParaRPr>
          </a:p>
        </p:txBody>
      </p:sp>
    </p:spTree>
    <p:extLst>
      <p:ext uri="{BB962C8B-B14F-4D97-AF65-F5344CB8AC3E}">
        <p14:creationId xmlns:p14="http://schemas.microsoft.com/office/powerpoint/2010/main" val="30774387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a:t/>
            </a:r>
            <a:br>
              <a:rPr lang="en-US" sz="4400" dirty="0"/>
            </a:br>
            <a:r>
              <a:rPr lang="en-US" sz="4000" dirty="0"/>
              <a:t>Behavior </a:t>
            </a:r>
            <a:r>
              <a:rPr lang="en-US" sz="4000" dirty="0" smtClean="0"/>
              <a:t>Change – Optional and More </a:t>
            </a:r>
            <a:r>
              <a:rPr lang="en-US" sz="4000" dirty="0"/>
              <a:t>Difficult</a:t>
            </a:r>
            <a:br>
              <a:rPr lang="en-US" sz="4000" dirty="0"/>
            </a:br>
            <a:endParaRPr lang="en-US" sz="4000" dirty="0"/>
          </a:p>
        </p:txBody>
      </p:sp>
      <p:sp>
        <p:nvSpPr>
          <p:cNvPr id="3" name="Content Placeholder 2" descr="User Guide and video tutorials: https://www.cdc.gov/workplacehealthpromotion/initiatives/healthscorecard/usingscorecard.html &#10;" title="Link to CDC Online Scorecard User Guide"/>
          <p:cNvSpPr>
            <a:spLocks noGrp="1"/>
          </p:cNvSpPr>
          <p:nvPr>
            <p:ph idx="1"/>
          </p:nvPr>
        </p:nvSpPr>
        <p:spPr/>
        <p:txBody>
          <a:bodyPr>
            <a:normAutofit/>
          </a:bodyPr>
          <a:lstStyle/>
          <a:p>
            <a:r>
              <a:rPr lang="en-US" sz="2400" b="1" dirty="0">
                <a:solidFill>
                  <a:srgbClr val="003865"/>
                </a:solidFill>
              </a:rPr>
              <a:t>Health Assessment </a:t>
            </a:r>
            <a:r>
              <a:rPr lang="en-US" sz="2400" dirty="0">
                <a:solidFill>
                  <a:srgbClr val="003865"/>
                </a:solidFill>
              </a:rPr>
              <a:t>– optional method to determine if employees are making health behavior changes. Done annually or bi-annually</a:t>
            </a:r>
            <a:r>
              <a:rPr lang="en-US" sz="2400" dirty="0" smtClean="0">
                <a:solidFill>
                  <a:srgbClr val="003865"/>
                </a:solidFill>
              </a:rPr>
              <a:t>. Measures behavior change of employees</a:t>
            </a:r>
            <a:endParaRPr lang="en-US" sz="2400" dirty="0">
              <a:solidFill>
                <a:srgbClr val="003865"/>
              </a:solidFill>
            </a:endParaRPr>
          </a:p>
          <a:p>
            <a:r>
              <a:rPr lang="en-US" sz="2400" b="1" dirty="0">
                <a:solidFill>
                  <a:srgbClr val="003865"/>
                </a:solidFill>
              </a:rPr>
              <a:t>Biometric Screening </a:t>
            </a:r>
            <a:r>
              <a:rPr lang="en-US" sz="2400" dirty="0">
                <a:solidFill>
                  <a:srgbClr val="003865"/>
                </a:solidFill>
              </a:rPr>
              <a:t>– Opportunity to learn health numbers – blood pressure, cholesterol, height and weight, etc. Done by a vendor to protect health data. Costs </a:t>
            </a:r>
            <a:r>
              <a:rPr lang="en-US" sz="2400" dirty="0" smtClean="0">
                <a:solidFill>
                  <a:srgbClr val="003865"/>
                </a:solidFill>
              </a:rPr>
              <a:t>vary </a:t>
            </a:r>
            <a:r>
              <a:rPr lang="en-US" sz="2400" dirty="0">
                <a:solidFill>
                  <a:srgbClr val="003865"/>
                </a:solidFill>
              </a:rPr>
              <a:t>by </a:t>
            </a:r>
            <a:r>
              <a:rPr lang="en-US" sz="2400" dirty="0" smtClean="0">
                <a:solidFill>
                  <a:srgbClr val="003865"/>
                </a:solidFill>
              </a:rPr>
              <a:t>vendor</a:t>
            </a:r>
            <a:endParaRPr lang="en-US" sz="2400" dirty="0">
              <a:solidFill>
                <a:srgbClr val="003865"/>
              </a:solidFill>
            </a:endParaRPr>
          </a:p>
          <a:p>
            <a:r>
              <a:rPr lang="en-US" sz="2400" b="1" dirty="0">
                <a:solidFill>
                  <a:srgbClr val="003865"/>
                </a:solidFill>
              </a:rPr>
              <a:t>Health Care Claims </a:t>
            </a:r>
            <a:r>
              <a:rPr lang="en-US" sz="2400" dirty="0">
                <a:solidFill>
                  <a:srgbClr val="003865"/>
                </a:solidFill>
              </a:rPr>
              <a:t>– Ask your HR professional for annual reports. If self-insured, you can ask for more detailed reports in certain </a:t>
            </a:r>
            <a:r>
              <a:rPr lang="en-US" sz="2400" dirty="0" smtClean="0">
                <a:solidFill>
                  <a:srgbClr val="003865"/>
                </a:solidFill>
              </a:rPr>
              <a:t>areas</a:t>
            </a:r>
            <a:endParaRPr lang="en-US" sz="2400" dirty="0">
              <a:solidFill>
                <a:srgbClr val="003865"/>
              </a:solidFill>
            </a:endParaRPr>
          </a:p>
          <a:p>
            <a:endParaRPr lang="en-US" sz="1400" dirty="0">
              <a:solidFill>
                <a:srgbClr val="FF0000"/>
              </a:solidFill>
            </a:endParaRPr>
          </a:p>
        </p:txBody>
      </p:sp>
      <p:sp>
        <p:nvSpPr>
          <p:cNvPr id="6" name="Slide Number Placeholder 5"/>
          <p:cNvSpPr>
            <a:spLocks noGrp="1"/>
          </p:cNvSpPr>
          <p:nvPr>
            <p:ph type="sldNum" sz="quarter" idx="12"/>
          </p:nvPr>
        </p:nvSpPr>
        <p:spPr/>
        <p:txBody>
          <a:bodyPr/>
          <a:lstStyle/>
          <a:p>
            <a:fld id="{48F63A3B-78C7-47BE-AE5E-E10140E04643}" type="slidenum">
              <a:rPr lang="en-US" smtClean="0"/>
              <a:pPr/>
              <a:t>10</a:t>
            </a:fld>
            <a:endParaRPr lang="en-US" dirty="0"/>
          </a:p>
        </p:txBody>
      </p:sp>
    </p:spTree>
    <p:extLst>
      <p:ext uri="{BB962C8B-B14F-4D97-AF65-F5344CB8AC3E}">
        <p14:creationId xmlns:p14="http://schemas.microsoft.com/office/powerpoint/2010/main" val="6633651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6"/>
          </p:nvPr>
        </p:nvSpPr>
        <p:spPr/>
        <p:txBody>
          <a:bodyPr/>
          <a:lstStyle/>
          <a:p>
            <a:fld id="{48F63A3B-78C7-47BE-AE5E-E10140E04643}" type="slidenum">
              <a:rPr lang="en-US" smtClean="0"/>
              <a:pPr/>
              <a:t>11</a:t>
            </a:fld>
            <a:endParaRPr lang="en-US" dirty="0"/>
          </a:p>
        </p:txBody>
      </p:sp>
      <p:sp>
        <p:nvSpPr>
          <p:cNvPr id="2" name="Title 1"/>
          <p:cNvSpPr>
            <a:spLocks noGrp="1"/>
          </p:cNvSpPr>
          <p:nvPr>
            <p:ph type="ctrTitle"/>
          </p:nvPr>
        </p:nvSpPr>
        <p:spPr/>
        <p:txBody>
          <a:bodyPr/>
          <a:lstStyle/>
          <a:p>
            <a:r>
              <a:rPr lang="en-US" dirty="0" smtClean="0"/>
              <a:t>Create A Plan</a:t>
            </a:r>
            <a:endParaRPr lang="en-US" dirty="0"/>
          </a:p>
        </p:txBody>
      </p:sp>
      <p:sp>
        <p:nvSpPr>
          <p:cNvPr id="7" name="Text Placeholder 6"/>
          <p:cNvSpPr>
            <a:spLocks noGrp="1"/>
          </p:cNvSpPr>
          <p:nvPr>
            <p:ph type="body" sz="quarter" idx="14"/>
          </p:nvPr>
        </p:nvSpPr>
        <p:spPr>
          <a:xfrm>
            <a:off x="3238726" y="5678292"/>
            <a:ext cx="5513387" cy="529960"/>
          </a:xfrm>
        </p:spPr>
        <p:txBody>
          <a:bodyPr/>
          <a:lstStyle/>
          <a:p>
            <a:r>
              <a:rPr lang="en-US" dirty="0" smtClean="0"/>
              <a:t>Choose Interventions and Implement</a:t>
            </a:r>
            <a:endParaRPr lang="en-US" dirty="0"/>
          </a:p>
        </p:txBody>
      </p:sp>
      <p:grpSp>
        <p:nvGrpSpPr>
          <p:cNvPr id="8" name="Group 7"/>
          <p:cNvGrpSpPr/>
          <p:nvPr/>
        </p:nvGrpSpPr>
        <p:grpSpPr>
          <a:xfrm>
            <a:off x="4725596" y="1237423"/>
            <a:ext cx="2740806" cy="2630721"/>
            <a:chOff x="4669207" y="3471328"/>
            <a:chExt cx="1625616" cy="1524004"/>
          </a:xfrm>
          <a:solidFill>
            <a:schemeClr val="accent6">
              <a:lumMod val="75000"/>
            </a:schemeClr>
          </a:solidFill>
        </p:grpSpPr>
        <p:sp>
          <p:nvSpPr>
            <p:cNvPr id="9" name=" 3"/>
            <p:cNvSpPr/>
            <p:nvPr/>
          </p:nvSpPr>
          <p:spPr>
            <a:xfrm>
              <a:off x="4669207" y="3471328"/>
              <a:ext cx="1625616" cy="1524004"/>
            </a:xfrm>
            <a:prstGeom prst="gear9">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 4"/>
            <p:cNvSpPr/>
            <p:nvPr/>
          </p:nvSpPr>
          <p:spPr>
            <a:xfrm>
              <a:off x="4969072" y="3855918"/>
              <a:ext cx="987164" cy="78336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algn="ctr" defTabSz="889000">
                <a:lnSpc>
                  <a:spcPct val="90000"/>
                </a:lnSpc>
                <a:spcBef>
                  <a:spcPct val="0"/>
                </a:spcBef>
                <a:spcAft>
                  <a:spcPct val="35000"/>
                </a:spcAft>
              </a:pPr>
              <a:r>
                <a:rPr lang="en-US" b="1" dirty="0">
                  <a:solidFill>
                    <a:prstClr val="white"/>
                  </a:solidFill>
                </a:rPr>
                <a:t>Create a Plan</a:t>
              </a:r>
            </a:p>
          </p:txBody>
        </p:sp>
      </p:grpSp>
      <p:sp>
        <p:nvSpPr>
          <p:cNvPr id="11" name=" 4"/>
          <p:cNvSpPr/>
          <p:nvPr/>
        </p:nvSpPr>
        <p:spPr>
          <a:xfrm>
            <a:off x="3558796" y="4788175"/>
            <a:ext cx="5074407" cy="820466"/>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algn="ctr" defTabSz="889000">
              <a:lnSpc>
                <a:spcPct val="90000"/>
              </a:lnSpc>
              <a:spcBef>
                <a:spcPct val="0"/>
              </a:spcBef>
              <a:spcAft>
                <a:spcPct val="35000"/>
              </a:spcAft>
            </a:pPr>
            <a:endParaRPr lang="en-US" b="1" dirty="0">
              <a:solidFill>
                <a:prstClr val="white"/>
              </a:solidFill>
            </a:endParaRPr>
          </a:p>
        </p:txBody>
      </p:sp>
      <p:cxnSp>
        <p:nvCxnSpPr>
          <p:cNvPr id="17" name="Straight Arrow Connector 16"/>
          <p:cNvCxnSpPr/>
          <p:nvPr/>
        </p:nvCxnSpPr>
        <p:spPr>
          <a:xfrm flipH="1">
            <a:off x="7181424" y="4857826"/>
            <a:ext cx="548983" cy="2095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flipV="1">
            <a:off x="4240710" y="5067367"/>
            <a:ext cx="473530" cy="2844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92461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Create Your Evaluation Plan</a:t>
            </a:r>
          </a:p>
        </p:txBody>
      </p:sp>
      <p:grpSp>
        <p:nvGrpSpPr>
          <p:cNvPr id="5" name="Group 4"/>
          <p:cNvGrpSpPr/>
          <p:nvPr/>
        </p:nvGrpSpPr>
        <p:grpSpPr>
          <a:xfrm rot="2287847">
            <a:off x="4750318" y="1574949"/>
            <a:ext cx="1972896" cy="2034312"/>
            <a:chOff x="2735306" y="2455328"/>
            <a:chExt cx="1625616" cy="1524004"/>
          </a:xfrm>
          <a:solidFill>
            <a:srgbClr val="FFC000"/>
          </a:solidFill>
        </p:grpSpPr>
        <p:sp>
          <p:nvSpPr>
            <p:cNvPr id="6" name=" 3"/>
            <p:cNvSpPr/>
            <p:nvPr/>
          </p:nvSpPr>
          <p:spPr>
            <a:xfrm>
              <a:off x="2735306" y="2455328"/>
              <a:ext cx="1625616" cy="1524004"/>
            </a:xfrm>
            <a:prstGeom prst="gear9">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 name=" 4"/>
            <p:cNvSpPr/>
            <p:nvPr/>
          </p:nvSpPr>
          <p:spPr>
            <a:xfrm rot="19312153">
              <a:off x="3046835" y="2813600"/>
              <a:ext cx="987164" cy="78336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algn="ctr" defTabSz="889000">
                <a:lnSpc>
                  <a:spcPct val="90000"/>
                </a:lnSpc>
                <a:spcBef>
                  <a:spcPct val="0"/>
                </a:spcBef>
                <a:spcAft>
                  <a:spcPct val="35000"/>
                </a:spcAft>
              </a:pPr>
              <a:r>
                <a:rPr lang="en-US" b="1" dirty="0">
                  <a:solidFill>
                    <a:prstClr val="white"/>
                  </a:solidFill>
                </a:rPr>
                <a:t>Collect Data</a:t>
              </a:r>
            </a:p>
          </p:txBody>
        </p:sp>
      </p:grpSp>
      <p:grpSp>
        <p:nvGrpSpPr>
          <p:cNvPr id="8" name="Group 7"/>
          <p:cNvGrpSpPr/>
          <p:nvPr/>
        </p:nvGrpSpPr>
        <p:grpSpPr>
          <a:xfrm>
            <a:off x="7477760" y="2846304"/>
            <a:ext cx="2011636" cy="2024485"/>
            <a:chOff x="4669207" y="3471328"/>
            <a:chExt cx="1625616" cy="1524004"/>
          </a:xfrm>
          <a:solidFill>
            <a:schemeClr val="accent6">
              <a:lumMod val="75000"/>
            </a:schemeClr>
          </a:solidFill>
        </p:grpSpPr>
        <p:sp>
          <p:nvSpPr>
            <p:cNvPr id="9" name=" 3"/>
            <p:cNvSpPr/>
            <p:nvPr/>
          </p:nvSpPr>
          <p:spPr>
            <a:xfrm>
              <a:off x="4669207" y="3471328"/>
              <a:ext cx="1625616" cy="1524004"/>
            </a:xfrm>
            <a:prstGeom prst="gear9">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 4"/>
            <p:cNvSpPr/>
            <p:nvPr/>
          </p:nvSpPr>
          <p:spPr>
            <a:xfrm>
              <a:off x="4969072" y="3855918"/>
              <a:ext cx="987164" cy="78336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algn="ctr" defTabSz="889000">
                <a:lnSpc>
                  <a:spcPct val="90000"/>
                </a:lnSpc>
                <a:spcBef>
                  <a:spcPct val="0"/>
                </a:spcBef>
                <a:spcAft>
                  <a:spcPct val="35000"/>
                </a:spcAft>
              </a:pPr>
              <a:r>
                <a:rPr lang="en-US" b="1" dirty="0">
                  <a:solidFill>
                    <a:prstClr val="white"/>
                  </a:solidFill>
                </a:rPr>
                <a:t>Create a Plan</a:t>
              </a:r>
            </a:p>
          </p:txBody>
        </p:sp>
      </p:grpSp>
      <p:sp>
        <p:nvSpPr>
          <p:cNvPr id="11" name=" 3"/>
          <p:cNvSpPr/>
          <p:nvPr/>
        </p:nvSpPr>
        <p:spPr>
          <a:xfrm rot="2772971">
            <a:off x="4793682" y="4266848"/>
            <a:ext cx="2092904" cy="2169888"/>
          </a:xfrm>
          <a:prstGeom prst="gear9">
            <a:avLst/>
          </a:prstGeom>
          <a:solidFill>
            <a:srgbClr val="78BE2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2" name=" 4"/>
          <p:cNvSpPr/>
          <p:nvPr/>
        </p:nvSpPr>
        <p:spPr>
          <a:xfrm>
            <a:off x="5075433" y="4941559"/>
            <a:ext cx="1529401" cy="820466"/>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algn="ctr" defTabSz="889000">
              <a:lnSpc>
                <a:spcPct val="90000"/>
              </a:lnSpc>
              <a:spcBef>
                <a:spcPct val="0"/>
              </a:spcBef>
              <a:spcAft>
                <a:spcPct val="35000"/>
              </a:spcAft>
            </a:pPr>
            <a:r>
              <a:rPr lang="en-US" b="1" dirty="0">
                <a:solidFill>
                  <a:prstClr val="white"/>
                </a:solidFill>
              </a:rPr>
              <a:t>Choose Interventions &amp; Implement</a:t>
            </a:r>
          </a:p>
        </p:txBody>
      </p:sp>
      <p:grpSp>
        <p:nvGrpSpPr>
          <p:cNvPr id="13" name="Group 12"/>
          <p:cNvGrpSpPr/>
          <p:nvPr/>
        </p:nvGrpSpPr>
        <p:grpSpPr>
          <a:xfrm rot="2459840">
            <a:off x="2502607" y="3151354"/>
            <a:ext cx="2035855" cy="1994326"/>
            <a:chOff x="2735306" y="2455328"/>
            <a:chExt cx="1625616" cy="1524004"/>
          </a:xfrm>
          <a:solidFill>
            <a:srgbClr val="000066"/>
          </a:solidFill>
        </p:grpSpPr>
        <p:sp>
          <p:nvSpPr>
            <p:cNvPr id="14" name=" 3"/>
            <p:cNvSpPr/>
            <p:nvPr/>
          </p:nvSpPr>
          <p:spPr>
            <a:xfrm rot="20908995">
              <a:off x="2735306" y="2455328"/>
              <a:ext cx="1625616" cy="1524004"/>
            </a:xfrm>
            <a:prstGeom prst="gear9">
              <a:avLst/>
            </a:prstGeom>
            <a:solidFill>
              <a:srgbClr val="003865"/>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5" name=" 4"/>
            <p:cNvSpPr/>
            <p:nvPr/>
          </p:nvSpPr>
          <p:spPr>
            <a:xfrm rot="19140160">
              <a:off x="2941114" y="2825091"/>
              <a:ext cx="1177157" cy="783368"/>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algn="ctr" defTabSz="889000">
                <a:lnSpc>
                  <a:spcPct val="90000"/>
                </a:lnSpc>
                <a:spcBef>
                  <a:spcPct val="0"/>
                </a:spcBef>
                <a:spcAft>
                  <a:spcPct val="35000"/>
                </a:spcAft>
              </a:pPr>
              <a:r>
                <a:rPr lang="en-US" sz="1700" b="1" dirty="0">
                  <a:solidFill>
                    <a:schemeClr val="bg1"/>
                  </a:solidFill>
                </a:rPr>
                <a:t>Evaluate</a:t>
              </a:r>
            </a:p>
          </p:txBody>
        </p:sp>
      </p:grpSp>
      <p:cxnSp>
        <p:nvCxnSpPr>
          <p:cNvPr id="16" name="Straight Arrow Connector 15"/>
          <p:cNvCxnSpPr/>
          <p:nvPr/>
        </p:nvCxnSpPr>
        <p:spPr>
          <a:xfrm flipV="1">
            <a:off x="4240710" y="2779512"/>
            <a:ext cx="473530" cy="3170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903998" y="2779512"/>
            <a:ext cx="573762" cy="3850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7181424" y="4857826"/>
            <a:ext cx="548983" cy="2095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flipV="1">
            <a:off x="4240710" y="5067367"/>
            <a:ext cx="473530" cy="2844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41977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SMART</a:t>
            </a:r>
            <a:endParaRPr lang="en-US" dirty="0"/>
          </a:p>
        </p:txBody>
      </p:sp>
      <p:sp>
        <p:nvSpPr>
          <p:cNvPr id="2" name="Content Placeholder 1"/>
          <p:cNvSpPr>
            <a:spLocks noGrp="1"/>
          </p:cNvSpPr>
          <p:nvPr>
            <p:ph idx="1"/>
          </p:nvPr>
        </p:nvSpPr>
        <p:spPr>
          <a:xfrm>
            <a:off x="1625600" y="1825625"/>
            <a:ext cx="9728200" cy="4351338"/>
          </a:xfrm>
        </p:spPr>
        <p:txBody>
          <a:bodyPr>
            <a:normAutofit/>
          </a:bodyPr>
          <a:lstStyle/>
          <a:p>
            <a:r>
              <a:rPr lang="en-US" sz="3600" b="1" dirty="0"/>
              <a:t>S</a:t>
            </a:r>
            <a:r>
              <a:rPr lang="en-US" sz="3600" dirty="0"/>
              <a:t>pecific</a:t>
            </a:r>
          </a:p>
          <a:p>
            <a:r>
              <a:rPr lang="en-US" sz="3600" b="1" dirty="0"/>
              <a:t>M</a:t>
            </a:r>
            <a:r>
              <a:rPr lang="en-US" sz="3600" dirty="0"/>
              <a:t>easurable</a:t>
            </a:r>
          </a:p>
          <a:p>
            <a:r>
              <a:rPr lang="en-US" sz="3600" b="1" dirty="0"/>
              <a:t>A</a:t>
            </a:r>
            <a:r>
              <a:rPr lang="en-US" sz="3600" dirty="0"/>
              <a:t>chievable</a:t>
            </a:r>
          </a:p>
          <a:p>
            <a:r>
              <a:rPr lang="en-US" sz="3600" b="1" dirty="0"/>
              <a:t>R</a:t>
            </a:r>
            <a:r>
              <a:rPr lang="en-US" sz="3600" dirty="0"/>
              <a:t>elevant</a:t>
            </a:r>
          </a:p>
          <a:p>
            <a:r>
              <a:rPr lang="en-US" sz="3600" b="1" dirty="0"/>
              <a:t>T</a:t>
            </a:r>
            <a:r>
              <a:rPr lang="en-US" sz="3600" dirty="0"/>
              <a:t>ime-bound</a:t>
            </a:r>
          </a:p>
        </p:txBody>
      </p:sp>
      <p:pic>
        <p:nvPicPr>
          <p:cNvPr id="20482" name="Picture 2" descr="Image result for go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599" y="2024743"/>
            <a:ext cx="4767943" cy="35759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7419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Specific</a:t>
            </a:r>
            <a:endParaRPr lang="en-US" dirty="0"/>
          </a:p>
        </p:txBody>
      </p:sp>
      <p:sp>
        <p:nvSpPr>
          <p:cNvPr id="2" name="Content Placeholder 1"/>
          <p:cNvSpPr>
            <a:spLocks noGrp="1"/>
          </p:cNvSpPr>
          <p:nvPr>
            <p:ph idx="1"/>
          </p:nvPr>
        </p:nvSpPr>
        <p:spPr/>
        <p:txBody>
          <a:bodyPr/>
          <a:lstStyle/>
          <a:p>
            <a:pPr marL="0" indent="0">
              <a:buNone/>
            </a:pPr>
            <a:endParaRPr lang="en-US" dirty="0" smtClean="0"/>
          </a:p>
          <a:p>
            <a:pPr marL="0" indent="0">
              <a:buNone/>
            </a:pPr>
            <a:r>
              <a:rPr lang="en-US" dirty="0" smtClean="0"/>
              <a:t>Example</a:t>
            </a:r>
            <a:r>
              <a:rPr lang="en-US" dirty="0"/>
              <a:t>: Wellness team will create a healthy snack station to place in employee breakroom by November 30, 2014. </a:t>
            </a:r>
          </a:p>
          <a:p>
            <a:endParaRPr lang="en-US" dirty="0"/>
          </a:p>
        </p:txBody>
      </p:sp>
      <p:pic>
        <p:nvPicPr>
          <p:cNvPr id="19458" name="Picture 2" descr="Image result for healthy snac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9411" y="3631112"/>
            <a:ext cx="3507146" cy="22518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4234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Measurable</a:t>
            </a:r>
            <a:endParaRPr lang="en-US" dirty="0"/>
          </a:p>
        </p:txBody>
      </p:sp>
      <p:sp>
        <p:nvSpPr>
          <p:cNvPr id="2" name="Content Placeholder 1"/>
          <p:cNvSpPr>
            <a:spLocks noGrp="1"/>
          </p:cNvSpPr>
          <p:nvPr>
            <p:ph idx="1"/>
          </p:nvPr>
        </p:nvSpPr>
        <p:spPr/>
        <p:txBody>
          <a:bodyPr/>
          <a:lstStyle/>
          <a:p>
            <a:pPr marL="0" indent="0">
              <a:buNone/>
            </a:pPr>
            <a:endParaRPr lang="en-US" dirty="0" smtClean="0"/>
          </a:p>
          <a:p>
            <a:pPr marL="0" indent="0">
              <a:buNone/>
            </a:pPr>
            <a:r>
              <a:rPr lang="en-US" dirty="0" smtClean="0"/>
              <a:t>Example</a:t>
            </a:r>
            <a:r>
              <a:rPr lang="en-US" dirty="0"/>
              <a:t>: The offerings in the healthy snack station will be 100 percent healthy choices. </a:t>
            </a:r>
          </a:p>
          <a:p>
            <a:endParaRPr lang="en-US" dirty="0"/>
          </a:p>
        </p:txBody>
      </p:sp>
      <p:pic>
        <p:nvPicPr>
          <p:cNvPr id="19458" name="Picture 2" descr="Image result for measure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551699"/>
            <a:ext cx="3048000" cy="20343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2337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Achievable</a:t>
            </a:r>
            <a:endParaRPr lang="en-US" dirty="0"/>
          </a:p>
        </p:txBody>
      </p:sp>
      <p:sp>
        <p:nvSpPr>
          <p:cNvPr id="2" name="Content Placeholder 1"/>
          <p:cNvSpPr>
            <a:spLocks noGrp="1"/>
          </p:cNvSpPr>
          <p:nvPr>
            <p:ph idx="1"/>
          </p:nvPr>
        </p:nvSpPr>
        <p:spPr/>
        <p:txBody>
          <a:bodyPr/>
          <a:lstStyle/>
          <a:p>
            <a:pPr marL="0" indent="0">
              <a:buNone/>
            </a:pPr>
            <a:endParaRPr lang="en-US" dirty="0" smtClean="0"/>
          </a:p>
          <a:p>
            <a:pPr marL="0" indent="0">
              <a:buNone/>
            </a:pPr>
            <a:r>
              <a:rPr lang="en-US" dirty="0" smtClean="0"/>
              <a:t>Example</a:t>
            </a:r>
            <a:r>
              <a:rPr lang="en-US" dirty="0"/>
              <a:t>: We will obtain company funding for the initial purchase of foods for the healthy snack station. </a:t>
            </a:r>
          </a:p>
          <a:p>
            <a:pPr marL="0" indent="0">
              <a:buNone/>
            </a:pPr>
            <a:endParaRPr lang="en-US" dirty="0"/>
          </a:p>
        </p:txBody>
      </p:sp>
      <p:pic>
        <p:nvPicPr>
          <p:cNvPr id="21506" name="Picture 2" descr="Image result for fund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6230" y="3505200"/>
            <a:ext cx="15621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2034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Relevant</a:t>
            </a:r>
            <a:endParaRPr lang="en-US" dirty="0"/>
          </a:p>
        </p:txBody>
      </p:sp>
      <p:sp>
        <p:nvSpPr>
          <p:cNvPr id="2" name="Content Placeholder 1"/>
          <p:cNvSpPr>
            <a:spLocks noGrp="1"/>
          </p:cNvSpPr>
          <p:nvPr>
            <p:ph idx="1"/>
          </p:nvPr>
        </p:nvSpPr>
        <p:spPr/>
        <p:txBody>
          <a:bodyPr/>
          <a:lstStyle/>
          <a:p>
            <a:pPr marL="0" indent="0">
              <a:buNone/>
            </a:pPr>
            <a:endParaRPr lang="en-US" dirty="0" smtClean="0"/>
          </a:p>
          <a:p>
            <a:pPr marL="0" indent="0">
              <a:buNone/>
            </a:pPr>
            <a:r>
              <a:rPr lang="en-US" dirty="0" smtClean="0"/>
              <a:t>Example: By implementing a </a:t>
            </a:r>
            <a:r>
              <a:rPr lang="en-US" dirty="0"/>
              <a:t>healthy snack </a:t>
            </a:r>
            <a:r>
              <a:rPr lang="en-US" dirty="0" smtClean="0"/>
              <a:t>station, we will increase </a:t>
            </a:r>
            <a:r>
              <a:rPr lang="en-US" dirty="0"/>
              <a:t>healthy food choices at the workplace. </a:t>
            </a:r>
          </a:p>
          <a:p>
            <a:endParaRPr lang="en-US" dirty="0"/>
          </a:p>
        </p:txBody>
      </p:sp>
      <p:pic>
        <p:nvPicPr>
          <p:cNvPr id="22530" name="Picture 2" descr="Image result for healthy food choi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5580" y="3442548"/>
            <a:ext cx="1905000" cy="24553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9880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Time-bound</a:t>
            </a:r>
            <a:endParaRPr lang="en-US" dirty="0"/>
          </a:p>
        </p:txBody>
      </p:sp>
      <p:sp>
        <p:nvSpPr>
          <p:cNvPr id="2" name="Content Placeholder 1"/>
          <p:cNvSpPr>
            <a:spLocks noGrp="1"/>
          </p:cNvSpPr>
          <p:nvPr>
            <p:ph idx="1"/>
          </p:nvPr>
        </p:nvSpPr>
        <p:spPr/>
        <p:txBody>
          <a:bodyPr/>
          <a:lstStyle/>
          <a:p>
            <a:pPr marL="0" indent="0">
              <a:buNone/>
            </a:pPr>
            <a:endParaRPr lang="en-US" dirty="0" smtClean="0"/>
          </a:p>
          <a:p>
            <a:pPr marL="0" indent="0">
              <a:buNone/>
            </a:pPr>
            <a:r>
              <a:rPr lang="en-US" dirty="0" smtClean="0"/>
              <a:t>Example</a:t>
            </a:r>
            <a:r>
              <a:rPr lang="en-US" dirty="0"/>
              <a:t>: Goal states the snack station will be completed by </a:t>
            </a:r>
            <a:r>
              <a:rPr lang="en-US" dirty="0" smtClean="0"/>
              <a:t>July 10, 2018.</a:t>
            </a:r>
            <a:endParaRPr lang="en-US" dirty="0"/>
          </a:p>
          <a:p>
            <a:endParaRPr lang="en-US" dirty="0"/>
          </a:p>
        </p:txBody>
      </p:sp>
      <p:pic>
        <p:nvPicPr>
          <p:cNvPr id="23554" name="Picture 2" descr="Image result for da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4760" y="3302000"/>
            <a:ext cx="2286000"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984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Your Data to Set Your Goal</a:t>
            </a:r>
            <a:endParaRPr lang="en-US" dirty="0"/>
          </a:p>
        </p:txBody>
      </p:sp>
      <p:sp>
        <p:nvSpPr>
          <p:cNvPr id="3" name="Content Placeholder 2"/>
          <p:cNvSpPr>
            <a:spLocks noGrp="1"/>
          </p:cNvSpPr>
          <p:nvPr>
            <p:ph idx="1"/>
          </p:nvPr>
        </p:nvSpPr>
        <p:spPr/>
        <p:txBody>
          <a:bodyPr/>
          <a:lstStyle/>
          <a:p>
            <a:r>
              <a:rPr lang="en-US" dirty="0" smtClean="0"/>
              <a:t>CDC Scorecard</a:t>
            </a:r>
          </a:p>
          <a:p>
            <a:r>
              <a:rPr lang="en-US" dirty="0" smtClean="0"/>
              <a:t>Employee Interest Survey</a:t>
            </a:r>
          </a:p>
          <a:p>
            <a:r>
              <a:rPr lang="en-US" dirty="0" smtClean="0"/>
              <a:t>Additional optional data</a:t>
            </a:r>
          </a:p>
          <a:p>
            <a:r>
              <a:rPr lang="en-US" dirty="0" smtClean="0"/>
              <a:t>Priorities of leadership and committees.</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19</a:t>
            </a:fld>
            <a:endParaRPr lang="en-US" dirty="0"/>
          </a:p>
        </p:txBody>
      </p:sp>
    </p:spTree>
    <p:extLst>
      <p:ext uri="{BB962C8B-B14F-4D97-AF65-F5344CB8AC3E}">
        <p14:creationId xmlns:p14="http://schemas.microsoft.com/office/powerpoint/2010/main" val="23534447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Create a PSE Goal</a:t>
            </a:r>
          </a:p>
        </p:txBody>
      </p:sp>
      <p:pic>
        <p:nvPicPr>
          <p:cNvPr id="3" name="Picture Placeholder 2" descr="Group of IT professionals meeting"/>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t="10663" b="28481"/>
          <a:stretch/>
        </p:blipFill>
        <p:spPr>
          <a:xfrm flipH="1">
            <a:off x="0" y="1219198"/>
            <a:ext cx="12192000" cy="5638802"/>
          </a:xfrm>
        </p:spPr>
      </p:pic>
      <p:sp>
        <p:nvSpPr>
          <p:cNvPr id="2" name="Content Placeholder 1"/>
          <p:cNvSpPr>
            <a:spLocks noGrp="1"/>
          </p:cNvSpPr>
          <p:nvPr>
            <p:ph idx="1"/>
          </p:nvPr>
        </p:nvSpPr>
        <p:spPr>
          <a:xfrm>
            <a:off x="-1" y="2609241"/>
            <a:ext cx="8931729" cy="3187401"/>
          </a:xfrm>
        </p:spPr>
        <p:txBody>
          <a:bodyPr>
            <a:normAutofit/>
          </a:bodyPr>
          <a:lstStyle/>
          <a:p>
            <a:pPr marL="457200" indent="0">
              <a:buNone/>
            </a:pPr>
            <a:r>
              <a:rPr lang="en-US" sz="2400" dirty="0"/>
              <a:t>Once you decide on a strategy set a goal:</a:t>
            </a:r>
          </a:p>
          <a:p>
            <a:r>
              <a:rPr lang="en-US" sz="2400" dirty="0"/>
              <a:t>By September 30, we will determine the steps and key players to create a policy for flexible work time to ensure that employees can walk on their breaks, combine breaks and lunch, or come in early or stay later to fit activity in their day. </a:t>
            </a:r>
          </a:p>
          <a:p>
            <a:endParaRPr lang="en-US" dirty="0"/>
          </a:p>
        </p:txBody>
      </p:sp>
    </p:spTree>
    <p:extLst>
      <p:ext uri="{BB962C8B-B14F-4D97-AF65-F5344CB8AC3E}">
        <p14:creationId xmlns:p14="http://schemas.microsoft.com/office/powerpoint/2010/main" val="30681231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Goals</a:t>
            </a:r>
            <a:endParaRPr lang="en-US" dirty="0"/>
          </a:p>
        </p:txBody>
      </p:sp>
      <p:sp>
        <p:nvSpPr>
          <p:cNvPr id="5" name="Content Placeholder 4"/>
          <p:cNvSpPr>
            <a:spLocks noGrp="1"/>
          </p:cNvSpPr>
          <p:nvPr>
            <p:ph idx="1"/>
          </p:nvPr>
        </p:nvSpPr>
        <p:spPr/>
        <p:txBody>
          <a:bodyPr/>
          <a:lstStyle/>
          <a:p>
            <a:r>
              <a:rPr lang="en-US" dirty="0" smtClean="0"/>
              <a:t>By January 2, 2018 we will have a tobacco free workplace policy in effect</a:t>
            </a:r>
          </a:p>
          <a:p>
            <a:pPr lvl="1"/>
            <a:r>
              <a:rPr lang="en-US" dirty="0" smtClean="0"/>
              <a:t>100% of our workplace will be tobacco free, including e-cigs</a:t>
            </a:r>
          </a:p>
          <a:p>
            <a:pPr lvl="1"/>
            <a:r>
              <a:rPr lang="en-US" dirty="0" smtClean="0"/>
              <a:t>We will start the process in July 2017</a:t>
            </a:r>
          </a:p>
          <a:p>
            <a:pPr lvl="1"/>
            <a:r>
              <a:rPr lang="en-US" dirty="0" smtClean="0"/>
              <a:t>We will provide cessation classes and promote cessation services to our employees in August 2017</a:t>
            </a:r>
          </a:p>
          <a:p>
            <a:pPr lvl="1"/>
            <a:r>
              <a:rPr lang="en-US" dirty="0" smtClean="0"/>
              <a:t>Signs will be ready by September 2017</a:t>
            </a:r>
          </a:p>
          <a:p>
            <a:pPr lvl="1"/>
            <a:r>
              <a:rPr lang="en-US" dirty="0" smtClean="0"/>
              <a:t>We will draft the policy and deliver to management by October 31, 2017</a:t>
            </a:r>
          </a:p>
          <a:p>
            <a:pPr lvl="1"/>
            <a:r>
              <a:rPr lang="en-US" dirty="0" smtClean="0"/>
              <a:t>We will hold a kick off celebration on January 2, 2018</a:t>
            </a:r>
          </a:p>
          <a:p>
            <a:pPr lvl="1"/>
            <a:endParaRPr lang="en-US" dirty="0" smtClean="0"/>
          </a:p>
          <a:p>
            <a:endParaRPr lang="en-US" dirty="0" smtClean="0"/>
          </a:p>
          <a:p>
            <a:pPr lvl="1"/>
            <a:endParaRPr lang="en-US" dirty="0"/>
          </a:p>
        </p:txBody>
      </p:sp>
    </p:spTree>
    <p:extLst>
      <p:ext uri="{BB962C8B-B14F-4D97-AF65-F5344CB8AC3E}">
        <p14:creationId xmlns:p14="http://schemas.microsoft.com/office/powerpoint/2010/main" val="1914141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Creating a ‘Culture of Health’ through…</a:t>
            </a:r>
            <a:endParaRPr lang="en-US" dirty="0"/>
          </a:p>
        </p:txBody>
      </p:sp>
      <p:sp>
        <p:nvSpPr>
          <p:cNvPr id="2" name="Content Placeholder 1"/>
          <p:cNvSpPr>
            <a:spLocks noGrp="1"/>
          </p:cNvSpPr>
          <p:nvPr>
            <p:ph sz="half" idx="1"/>
          </p:nvPr>
        </p:nvSpPr>
        <p:spPr>
          <a:xfrm>
            <a:off x="838200" y="2139043"/>
            <a:ext cx="5181600" cy="4037920"/>
          </a:xfrm>
        </p:spPr>
        <p:txBody>
          <a:bodyPr>
            <a:normAutofit/>
          </a:bodyPr>
          <a:lstStyle/>
          <a:p>
            <a:r>
              <a:rPr lang="en-US" dirty="0" smtClean="0"/>
              <a:t>Environment (Places) </a:t>
            </a:r>
            <a:endParaRPr lang="en-US" sz="800" dirty="0"/>
          </a:p>
          <a:p>
            <a:r>
              <a:rPr lang="en-US" dirty="0" smtClean="0"/>
              <a:t>Polices</a:t>
            </a:r>
            <a:endParaRPr lang="en-US" sz="800" dirty="0"/>
          </a:p>
          <a:p>
            <a:r>
              <a:rPr lang="en-US" dirty="0" smtClean="0"/>
              <a:t>Systems (Practices)</a:t>
            </a:r>
            <a:endParaRPr lang="en-US" sz="800" dirty="0"/>
          </a:p>
          <a:p>
            <a:r>
              <a:rPr lang="en-US" dirty="0" smtClean="0"/>
              <a:t>Social support and </a:t>
            </a:r>
            <a:r>
              <a:rPr lang="en-US" dirty="0"/>
              <a:t>promotion </a:t>
            </a:r>
          </a:p>
          <a:p>
            <a:endParaRPr lang="en-US" dirty="0"/>
          </a:p>
        </p:txBody>
      </p:sp>
      <p:grpSp>
        <p:nvGrpSpPr>
          <p:cNvPr id="10" name="Group 9"/>
          <p:cNvGrpSpPr/>
          <p:nvPr/>
        </p:nvGrpSpPr>
        <p:grpSpPr>
          <a:xfrm>
            <a:off x="6172200" y="1982060"/>
            <a:ext cx="4631088" cy="3749268"/>
            <a:chOff x="3844601" y="2371134"/>
            <a:chExt cx="4471396" cy="3616020"/>
          </a:xfrm>
        </p:grpSpPr>
        <p:sp>
          <p:nvSpPr>
            <p:cNvPr id="11" name="Rounded Rectangle 10"/>
            <p:cNvSpPr/>
            <p:nvPr/>
          </p:nvSpPr>
          <p:spPr>
            <a:xfrm>
              <a:off x="3854813" y="2371134"/>
              <a:ext cx="4461184" cy="3616020"/>
            </a:xfrm>
            <a:prstGeom prst="roundRect">
              <a:avLst/>
            </a:prstGeom>
            <a:solidFill>
              <a:schemeClr val="accent1">
                <a:lumMod val="40000"/>
                <a:lumOff val="60000"/>
              </a:schemeClr>
            </a:solidFill>
            <a:ln w="10000" cap="flat" cmpd="sng" algn="ctr">
              <a:solidFill>
                <a:srgbClr val="FEA022">
                  <a:lumMod val="50000"/>
                </a:srgbClr>
              </a:solidFill>
              <a:prstDash val="solid"/>
            </a:ln>
            <a:effectLst>
              <a:outerShdw blurRad="38100" dist="30000" dir="5400000" rotWithShape="0">
                <a:srgbClr val="000000">
                  <a:alpha val="45000"/>
                </a:srgbClr>
              </a:outerShdw>
            </a:effectLst>
          </p:spPr>
          <p:txBody>
            <a:bodyPr rtlCol="0" anchor="ctr"/>
            <a:lstStyle/>
            <a:p>
              <a:pPr algn="ctr">
                <a:defRPr/>
              </a:pPr>
              <a:r>
                <a:rPr lang="en-US" b="1" kern="0" dirty="0">
                  <a:solidFill>
                    <a:srgbClr val="CAF278">
                      <a:lumMod val="10000"/>
                    </a:srgbClr>
                  </a:solidFill>
                  <a:latin typeface="Tw Cen MT"/>
                </a:rPr>
                <a:t>Fundamental elements</a:t>
              </a:r>
            </a:p>
            <a:p>
              <a:pPr algn="ctr">
                <a:defRPr/>
              </a:pPr>
              <a:endParaRPr lang="en-US" sz="2200" kern="0" dirty="0">
                <a:solidFill>
                  <a:sysClr val="window" lastClr="FFFFFF"/>
                </a:solidFill>
                <a:latin typeface="Tw Cen MT"/>
              </a:endParaRPr>
            </a:p>
            <a:p>
              <a:pPr algn="ctr">
                <a:defRPr/>
              </a:pPr>
              <a:endParaRPr lang="en-US" kern="0" dirty="0">
                <a:solidFill>
                  <a:sysClr val="window" lastClr="FFFFFF"/>
                </a:solidFill>
                <a:latin typeface="Tw Cen MT"/>
              </a:endParaRPr>
            </a:p>
            <a:p>
              <a:pPr algn="ctr">
                <a:defRPr/>
              </a:pPr>
              <a:endParaRPr lang="en-US" kern="0" dirty="0">
                <a:solidFill>
                  <a:sysClr val="window" lastClr="FFFFFF"/>
                </a:solidFill>
                <a:latin typeface="Tw Cen MT"/>
              </a:endParaRPr>
            </a:p>
            <a:p>
              <a:pPr algn="ctr">
                <a:defRPr/>
              </a:pPr>
              <a:endParaRPr lang="en-US" kern="0" dirty="0">
                <a:solidFill>
                  <a:sysClr val="window" lastClr="FFFFFF"/>
                </a:solidFill>
                <a:latin typeface="Tw Cen MT"/>
              </a:endParaRPr>
            </a:p>
            <a:p>
              <a:pPr algn="ctr">
                <a:defRPr/>
              </a:pPr>
              <a:endParaRPr lang="en-US" kern="0" dirty="0">
                <a:solidFill>
                  <a:sysClr val="window" lastClr="FFFFFF"/>
                </a:solidFill>
                <a:latin typeface="Tw Cen MT"/>
              </a:endParaRPr>
            </a:p>
            <a:p>
              <a:pPr algn="ctr">
                <a:defRPr/>
              </a:pPr>
              <a:endParaRPr lang="en-US" kern="0" dirty="0">
                <a:solidFill>
                  <a:sysClr val="window" lastClr="FFFFFF"/>
                </a:solidFill>
                <a:latin typeface="Tw Cen MT"/>
              </a:endParaRPr>
            </a:p>
            <a:p>
              <a:pPr algn="ctr">
                <a:defRPr/>
              </a:pPr>
              <a:endParaRPr lang="en-US" kern="0" dirty="0">
                <a:solidFill>
                  <a:sysClr val="window" lastClr="FFFFFF"/>
                </a:solidFill>
                <a:latin typeface="Tw Cen MT"/>
              </a:endParaRPr>
            </a:p>
            <a:p>
              <a:pPr algn="ctr">
                <a:defRPr/>
              </a:pPr>
              <a:endParaRPr lang="en-US" kern="0" dirty="0">
                <a:solidFill>
                  <a:sysClr val="window" lastClr="FFFFFF"/>
                </a:solidFill>
                <a:latin typeface="Tw Cen MT"/>
              </a:endParaRPr>
            </a:p>
            <a:p>
              <a:pPr algn="ctr">
                <a:defRPr/>
              </a:pPr>
              <a:endParaRPr lang="en-US" kern="0" dirty="0">
                <a:solidFill>
                  <a:sysClr val="window" lastClr="FFFFFF"/>
                </a:solidFill>
                <a:latin typeface="Tw Cen MT"/>
              </a:endParaRPr>
            </a:p>
            <a:p>
              <a:pPr algn="ctr">
                <a:defRPr/>
              </a:pPr>
              <a:endParaRPr lang="en-US" sz="2000" kern="0" dirty="0">
                <a:solidFill>
                  <a:sysClr val="window" lastClr="FFFFFF"/>
                </a:solidFill>
                <a:latin typeface="Tw Cen MT"/>
              </a:endParaRPr>
            </a:p>
            <a:p>
              <a:pPr algn="ctr">
                <a:defRPr/>
              </a:pPr>
              <a:r>
                <a:rPr lang="en-US" kern="0" dirty="0">
                  <a:solidFill>
                    <a:srgbClr val="CAF278">
                      <a:lumMod val="10000"/>
                    </a:srgbClr>
                  </a:solidFill>
                  <a:latin typeface="Tw Cen MT"/>
                </a:rPr>
                <a:t>Communications</a:t>
              </a:r>
            </a:p>
          </p:txBody>
        </p:sp>
        <p:graphicFrame>
          <p:nvGraphicFramePr>
            <p:cNvPr id="12" name="Content Placeholder 1"/>
            <p:cNvGraphicFramePr>
              <a:graphicFrameLocks/>
            </p:cNvGraphicFramePr>
            <p:nvPr>
              <p:extLst/>
            </p:nvPr>
          </p:nvGraphicFramePr>
          <p:xfrm>
            <a:off x="4313668" y="2835263"/>
            <a:ext cx="3525973" cy="26946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Rounded Rectangle 12"/>
            <p:cNvSpPr/>
            <p:nvPr/>
          </p:nvSpPr>
          <p:spPr>
            <a:xfrm>
              <a:off x="4613597" y="3679056"/>
              <a:ext cx="2943616" cy="1154049"/>
            </a:xfrm>
            <a:prstGeom prst="roundRect">
              <a:avLst/>
            </a:prstGeom>
            <a:solidFill>
              <a:srgbClr val="C9D9AB"/>
            </a:solidFill>
            <a:ln w="19050" cap="flat" cmpd="sng" algn="ctr">
              <a:solidFill>
                <a:srgbClr val="94C600">
                  <a:shade val="50000"/>
                </a:srgbClr>
              </a:solidFill>
              <a:prstDash val="solid"/>
            </a:ln>
            <a:effectLst/>
          </p:spPr>
          <p:txBody>
            <a:bodyPr rtlCol="0" anchor="ctr"/>
            <a:lstStyle/>
            <a:p>
              <a:pPr algn="ctr">
                <a:lnSpc>
                  <a:spcPts val="1600"/>
                </a:lnSpc>
                <a:defRPr/>
              </a:pPr>
              <a:r>
                <a:rPr lang="en-US" sz="1600" kern="0" dirty="0">
                  <a:solidFill>
                    <a:srgbClr val="080808"/>
                  </a:solidFill>
                  <a:latin typeface="Tw Cen MT"/>
                </a:rPr>
                <a:t>Healthy eating</a:t>
              </a:r>
            </a:p>
            <a:p>
              <a:pPr algn="ctr">
                <a:lnSpc>
                  <a:spcPts val="1600"/>
                </a:lnSpc>
                <a:defRPr/>
              </a:pPr>
              <a:r>
                <a:rPr lang="en-US" sz="1600" kern="0" dirty="0">
                  <a:solidFill>
                    <a:srgbClr val="080808"/>
                  </a:solidFill>
                  <a:latin typeface="Tw Cen MT"/>
                </a:rPr>
                <a:t>Physical activity</a:t>
              </a:r>
            </a:p>
            <a:p>
              <a:pPr algn="ctr">
                <a:lnSpc>
                  <a:spcPts val="1600"/>
                </a:lnSpc>
                <a:defRPr/>
              </a:pPr>
              <a:r>
                <a:rPr lang="en-US" sz="1600" kern="0" dirty="0">
                  <a:solidFill>
                    <a:srgbClr val="080808"/>
                  </a:solidFill>
                  <a:latin typeface="Tw Cen MT"/>
                </a:rPr>
                <a:t>Tobacco use &amp; exposure</a:t>
              </a:r>
            </a:p>
            <a:p>
              <a:pPr algn="ctr">
                <a:lnSpc>
                  <a:spcPts val="1600"/>
                </a:lnSpc>
                <a:defRPr/>
              </a:pPr>
              <a:r>
                <a:rPr lang="en-US" sz="1600" kern="0" dirty="0">
                  <a:solidFill>
                    <a:srgbClr val="080808"/>
                  </a:solidFill>
                  <a:latin typeface="Tw Cen MT"/>
                </a:rPr>
                <a:t>Breastfeeding support</a:t>
              </a:r>
            </a:p>
            <a:p>
              <a:pPr algn="ctr">
                <a:lnSpc>
                  <a:spcPts val="1600"/>
                </a:lnSpc>
                <a:defRPr/>
              </a:pPr>
              <a:r>
                <a:rPr lang="en-US" sz="1600" kern="0" dirty="0">
                  <a:solidFill>
                    <a:srgbClr val="080808"/>
                  </a:solidFill>
                  <a:latin typeface="Tw Cen MT"/>
                </a:rPr>
                <a:t>Mental Health/Stress</a:t>
              </a:r>
            </a:p>
          </p:txBody>
        </p:sp>
        <p:sp>
          <p:nvSpPr>
            <p:cNvPr id="14" name="TextBox 13"/>
            <p:cNvSpPr txBox="1"/>
            <p:nvPr/>
          </p:nvSpPr>
          <p:spPr>
            <a:xfrm>
              <a:off x="7908927" y="2804945"/>
              <a:ext cx="401781" cy="2757038"/>
            </a:xfrm>
            <a:prstGeom prst="rect">
              <a:avLst/>
            </a:prstGeom>
          </p:spPr>
          <p:txBody>
            <a:bodyPr vert="vert" wrap="square" rtlCol="0">
              <a:noAutofit/>
              <a:scene3d>
                <a:camera prst="orthographicFront">
                  <a:rot lat="0" lon="0" rev="0"/>
                </a:camera>
                <a:lightRig rig="threePt" dir="t"/>
              </a:scene3d>
            </a:bodyPr>
            <a:lstStyle/>
            <a:p>
              <a:pPr algn="ctr">
                <a:defRPr/>
              </a:pPr>
              <a:r>
                <a:rPr lang="en-US" kern="0" dirty="0">
                  <a:solidFill>
                    <a:srgbClr val="CAF278">
                      <a:lumMod val="10000"/>
                    </a:srgbClr>
                  </a:solidFill>
                  <a:latin typeface="Tw Cen MT"/>
                </a:rPr>
                <a:t>Measurement / Evaluation</a:t>
              </a:r>
            </a:p>
          </p:txBody>
        </p:sp>
        <p:sp>
          <p:nvSpPr>
            <p:cNvPr id="15" name="TextBox 14"/>
            <p:cNvSpPr txBox="1"/>
            <p:nvPr/>
          </p:nvSpPr>
          <p:spPr>
            <a:xfrm>
              <a:off x="3844601" y="2925308"/>
              <a:ext cx="401781" cy="2507672"/>
            </a:xfrm>
            <a:prstGeom prst="rect">
              <a:avLst/>
            </a:prstGeom>
          </p:spPr>
          <p:txBody>
            <a:bodyPr vert="vert270" wrap="square" rtlCol="0">
              <a:noAutofit/>
              <a:scene3d>
                <a:camera prst="orthographicFront">
                  <a:rot lat="0" lon="0" rev="0"/>
                </a:camera>
                <a:lightRig rig="threePt" dir="t"/>
              </a:scene3d>
            </a:bodyPr>
            <a:lstStyle/>
            <a:p>
              <a:pPr algn="ctr">
                <a:defRPr/>
              </a:pPr>
              <a:r>
                <a:rPr lang="en-US" kern="0" dirty="0">
                  <a:solidFill>
                    <a:srgbClr val="CAF278">
                      <a:lumMod val="10000"/>
                    </a:srgbClr>
                  </a:solidFill>
                  <a:latin typeface="Tw Cen MT"/>
                </a:rPr>
                <a:t>Leadership support</a:t>
              </a:r>
            </a:p>
          </p:txBody>
        </p:sp>
      </p:grpSp>
    </p:spTree>
    <p:extLst>
      <p:ext uri="{BB962C8B-B14F-4D97-AF65-F5344CB8AC3E}">
        <p14:creationId xmlns:p14="http://schemas.microsoft.com/office/powerpoint/2010/main" val="418706062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Next Steps</a:t>
            </a:r>
          </a:p>
        </p:txBody>
      </p:sp>
      <p:sp>
        <p:nvSpPr>
          <p:cNvPr id="3" name="Content Placeholder 2"/>
          <p:cNvSpPr>
            <a:spLocks noGrp="1"/>
          </p:cNvSpPr>
          <p:nvPr>
            <p:ph idx="1"/>
          </p:nvPr>
        </p:nvSpPr>
        <p:spPr>
          <a:xfrm>
            <a:off x="838200" y="1825625"/>
            <a:ext cx="10515600" cy="3178175"/>
          </a:xfrm>
        </p:spPr>
        <p:txBody>
          <a:bodyPr>
            <a:normAutofit/>
          </a:bodyPr>
          <a:lstStyle/>
          <a:p>
            <a:pPr marL="0" indent="0">
              <a:buNone/>
            </a:pPr>
            <a:r>
              <a:rPr lang="en-US" sz="2000" dirty="0"/>
              <a:t>&lt;Employers to complete </a:t>
            </a:r>
            <a:r>
              <a:rPr lang="en-US" sz="2000" smtClean="0"/>
              <a:t>CDC Scorecard </a:t>
            </a:r>
            <a:r>
              <a:rPr lang="en-US" sz="2000" dirty="0"/>
              <a:t>by (deadline)</a:t>
            </a:r>
          </a:p>
          <a:p>
            <a:pPr marL="0" indent="0">
              <a:buNone/>
            </a:pPr>
            <a:r>
              <a:rPr lang="en-US" sz="2000" dirty="0"/>
              <a:t>Other “homework”  such as goalsetting document </a:t>
            </a:r>
          </a:p>
          <a:p>
            <a:pPr marL="0" indent="0">
              <a:buNone/>
            </a:pPr>
            <a:r>
              <a:rPr lang="en-US" sz="2000" dirty="0"/>
              <a:t>Note next meeting date/time/location&gt;</a:t>
            </a:r>
          </a:p>
        </p:txBody>
      </p:sp>
      <p:pic>
        <p:nvPicPr>
          <p:cNvPr id="5" name="Shape 103" descr="SHIP-Statewide Health Improvement Partnership" title="Graphic SHIP Logo"/>
          <p:cNvPicPr preferRelativeResize="0"/>
          <p:nvPr/>
        </p:nvPicPr>
        <p:blipFill rotWithShape="1">
          <a:blip r:embed="rId3">
            <a:alphaModFix/>
          </a:blip>
          <a:srcRect/>
          <a:stretch/>
        </p:blipFill>
        <p:spPr>
          <a:xfrm>
            <a:off x="10074729" y="5438168"/>
            <a:ext cx="1279071" cy="1023257"/>
          </a:xfrm>
          <a:prstGeom prst="rect">
            <a:avLst/>
          </a:prstGeom>
          <a:solidFill>
            <a:srgbClr val="00B0F0"/>
          </a:solidFill>
          <a:ln>
            <a:noFill/>
          </a:ln>
        </p:spPr>
      </p:pic>
    </p:spTree>
    <p:extLst>
      <p:ext uri="{BB962C8B-B14F-4D97-AF65-F5344CB8AC3E}">
        <p14:creationId xmlns:p14="http://schemas.microsoft.com/office/powerpoint/2010/main" val="14788172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srgbClr val="FFFFFF"/>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srgbClr val="FFFFFF"/>
              </a:solidFill>
              <a:effectLst/>
              <a:uLnTx/>
              <a:uFillTx/>
              <a:latin typeface="Calibri"/>
              <a:ea typeface="+mn-ea"/>
              <a:cs typeface="+mn-cs"/>
            </a:endParaRPr>
          </a:p>
        </p:txBody>
      </p:sp>
      <p:sp>
        <p:nvSpPr>
          <p:cNvPr id="7" name="Title 6"/>
          <p:cNvSpPr>
            <a:spLocks noGrp="1"/>
          </p:cNvSpPr>
          <p:nvPr>
            <p:ph type="title"/>
          </p:nvPr>
        </p:nvSpPr>
        <p:spPr>
          <a:xfrm>
            <a:off x="838200" y="2212733"/>
            <a:ext cx="10515600" cy="1472163"/>
          </a:xfrm>
        </p:spPr>
        <p:txBody>
          <a:bodyPr/>
          <a:lstStyle/>
          <a:p>
            <a:r>
              <a:rPr lang="en-US" dirty="0"/>
              <a:t>Thank you!</a:t>
            </a:r>
          </a:p>
        </p:txBody>
      </p:sp>
      <p:pic>
        <p:nvPicPr>
          <p:cNvPr id="10" name="Picture 9" descr="Minnesota Department of Health"/>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1677" y="6289536"/>
            <a:ext cx="2388843" cy="342885"/>
          </a:xfrm>
          <a:prstGeom prst="rect">
            <a:avLst/>
          </a:prstGeom>
        </p:spPr>
      </p:pic>
      <p:sp>
        <p:nvSpPr>
          <p:cNvPr id="4" name="Date Placeholder 3"/>
          <p:cNvSpPr>
            <a:spLocks noGrp="1"/>
          </p:cNvSpPr>
          <p:nvPr>
            <p:ph type="dt" sz="half" idx="10"/>
          </p:nvPr>
        </p:nvSpPr>
        <p:spPr>
          <a:xfrm>
            <a:off x="10203581" y="5837372"/>
            <a:ext cx="135859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94F804-653A-41F1-A565-1098D9DEB37A}" type="datetime1">
              <a:rPr kumimoji="0" lang="en-US" sz="1200" b="0" i="0" u="none" strike="noStrike" kern="1200" cap="none" spc="0" normalizeH="0" baseline="0" noProof="0" smtClean="0">
                <a:ln>
                  <a:noFill/>
                </a:ln>
                <a:solidFill>
                  <a:srgbClr val="FFFFFF"/>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4/7/2021</a:t>
            </a:fld>
            <a:endParaRPr kumimoji="0" lang="en-US" sz="1200" b="0" i="0" u="none" strike="noStrike" kern="1200" cap="none" spc="0" normalizeH="0" baseline="0" noProof="0" dirty="0">
              <a:ln>
                <a:noFill/>
              </a:ln>
              <a:solidFill>
                <a:srgbClr val="FFFFFF"/>
              </a:solidFill>
              <a:effectLst/>
              <a:uLnTx/>
              <a:uFillTx/>
              <a:latin typeface="Calibri"/>
              <a:ea typeface="+mn-ea"/>
              <a:cs typeface="+mn-cs"/>
            </a:endParaRPr>
          </a:p>
        </p:txBody>
      </p:sp>
      <p:sp>
        <p:nvSpPr>
          <p:cNvPr id="8" name="Text Placeholder 7"/>
          <p:cNvSpPr>
            <a:spLocks noGrp="1"/>
          </p:cNvSpPr>
          <p:nvPr>
            <p:ph type="body" sz="quarter" idx="13"/>
          </p:nvPr>
        </p:nvSpPr>
        <p:spPr>
          <a:xfrm>
            <a:off x="838200" y="3684897"/>
            <a:ext cx="10515600" cy="2517600"/>
          </a:xfrm>
        </p:spPr>
        <p:txBody>
          <a:bodyPr/>
          <a:lstStyle/>
          <a:p>
            <a:r>
              <a:rPr lang="en-US" sz="2700" b="1" dirty="0" err="1"/>
              <a:t>Firstname</a:t>
            </a:r>
            <a:r>
              <a:rPr lang="en-US" sz="2700" b="1" dirty="0"/>
              <a:t> </a:t>
            </a:r>
            <a:r>
              <a:rPr lang="en-US" sz="2700" b="1" dirty="0" err="1"/>
              <a:t>Lastname</a:t>
            </a:r>
            <a:endParaRPr lang="en-US" sz="2700" b="1" dirty="0"/>
          </a:p>
          <a:p>
            <a:r>
              <a:rPr lang="en-US" sz="2200" i="1" dirty="0"/>
              <a:t>firstname.lastname@state.mn.us</a:t>
            </a:r>
          </a:p>
          <a:p>
            <a:r>
              <a:rPr lang="en-US" sz="2200" dirty="0"/>
              <a:t>555-555-5555</a:t>
            </a:r>
          </a:p>
        </p:txBody>
      </p:sp>
      <p:pic>
        <p:nvPicPr>
          <p:cNvPr id="9" name="Picture 8" descr="Statewide Health Improvement Partnership"/>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1677" y="146521"/>
            <a:ext cx="1791502" cy="1433202"/>
          </a:xfrm>
          <a:prstGeom prst="rect">
            <a:avLst/>
          </a:prstGeom>
        </p:spPr>
      </p:pic>
    </p:spTree>
    <p:extLst>
      <p:ext uri="{BB962C8B-B14F-4D97-AF65-F5344CB8AC3E}">
        <p14:creationId xmlns:p14="http://schemas.microsoft.com/office/powerpoint/2010/main" val="4065647134"/>
      </p:ext>
    </p:extLst>
  </p:cSld>
  <p:clrMapOvr>
    <a:masterClrMapping/>
  </p:clrMapOvr>
</p:sld>
</file>

<file path=ppt/theme/theme1.xml><?xml version="1.0" encoding="utf-8"?>
<a:theme xmlns:a="http://schemas.openxmlformats.org/drawingml/2006/main" name="MN.IT">
  <a:themeElements>
    <a:clrScheme name="Minnesota Brand Colors">
      <a:dk1>
        <a:srgbClr val="003865"/>
      </a:dk1>
      <a:lt1>
        <a:srgbClr val="FFFFFF"/>
      </a:lt1>
      <a:dk2>
        <a:srgbClr val="000000"/>
      </a:dk2>
      <a:lt2>
        <a:srgbClr val="DDDDDA"/>
      </a:lt2>
      <a:accent1>
        <a:srgbClr val="003865"/>
      </a:accent1>
      <a:accent2>
        <a:srgbClr val="78BE21"/>
      </a:accent2>
      <a:accent3>
        <a:srgbClr val="008EAA"/>
      </a:accent3>
      <a:accent4>
        <a:srgbClr val="8D3F2B"/>
      </a:accent4>
      <a:accent5>
        <a:srgbClr val="0D5257"/>
      </a:accent5>
      <a:accent6>
        <a:srgbClr val="5D295F"/>
      </a:accent6>
      <a:hlink>
        <a:srgbClr val="0563C1"/>
      </a:hlink>
      <a:folHlink>
        <a:srgbClr val="5D295F"/>
      </a:folHlink>
    </a:clrScheme>
    <a:fontScheme name="MN Secondary Fonts">
      <a:majorFont>
        <a:latin typeface="Calibri"/>
        <a:ea typeface=""/>
        <a:cs typeface=""/>
      </a:majorFont>
      <a:minorFont>
        <a:latin typeface="Calibri"/>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n-mdh-powerpoint" id="{C1740F6C-0269-4876-BF1B-5565F37040AE}" vid="{01DD30D7-813C-4279-9F0F-A02820E360B2}"/>
    </a:ext>
  </a:extLst>
</a:theme>
</file>

<file path=ppt/theme/theme2.xml><?xml version="1.0" encoding="utf-8"?>
<a:theme xmlns:a="http://schemas.openxmlformats.org/drawingml/2006/main" name="1_MN.IT">
  <a:themeElements>
    <a:clrScheme name="Minnesota Brand Colors">
      <a:dk1>
        <a:srgbClr val="003865"/>
      </a:dk1>
      <a:lt1>
        <a:srgbClr val="FFFFFF"/>
      </a:lt1>
      <a:dk2>
        <a:srgbClr val="000000"/>
      </a:dk2>
      <a:lt2>
        <a:srgbClr val="DDDDDA"/>
      </a:lt2>
      <a:accent1>
        <a:srgbClr val="003865"/>
      </a:accent1>
      <a:accent2>
        <a:srgbClr val="78BE21"/>
      </a:accent2>
      <a:accent3>
        <a:srgbClr val="008EAA"/>
      </a:accent3>
      <a:accent4>
        <a:srgbClr val="8D3F2B"/>
      </a:accent4>
      <a:accent5>
        <a:srgbClr val="0D5257"/>
      </a:accent5>
      <a:accent6>
        <a:srgbClr val="5D295F"/>
      </a:accent6>
      <a:hlink>
        <a:srgbClr val="0563C1"/>
      </a:hlink>
      <a:folHlink>
        <a:srgbClr val="5D295F"/>
      </a:folHlink>
    </a:clrScheme>
    <a:fontScheme name="MN Secondary Fonts">
      <a:majorFont>
        <a:latin typeface="Calibri"/>
        <a:ea typeface=""/>
        <a:cs typeface=""/>
      </a:majorFont>
      <a:minorFont>
        <a:latin typeface="Calibri"/>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IP PowerPoint" id="{600890DB-7230-48A8-828A-15D6679452CD}" vid="{B09ACB53-DAFB-4FBB-8571-B42C9051875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_dlc_DocId xmlns="a340cd5a-8d85-4c94-8b3b-dcb04460a05d">3EUZQJVPJPKD-1734757124-28</_dlc_DocId>
    <_dlc_DocIdUrl xmlns="a340cd5a-8d85-4c94-8b3b-dcb04460a05d">
      <Url>https://inside.mn.gov/sites/MDH/permanent/comm_proj/_layouts/15/DocIdRedir.aspx?ID=3EUZQJVPJPKD-1734757124-28</Url>
      <Description>3EUZQJVPJPKD-1734757124-28</Description>
    </_dlc_DocIdUrl>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6B0F0AF960DE3C4A92E1BEB231BBDACE" ma:contentTypeVersion="0" ma:contentTypeDescription="Create a new document." ma:contentTypeScope="" ma:versionID="82899579051dc9e5f49494bf955404b0">
  <xsd:schema xmlns:xsd="http://www.w3.org/2001/XMLSchema" xmlns:xs="http://www.w3.org/2001/XMLSchema" xmlns:p="http://schemas.microsoft.com/office/2006/metadata/properties" xmlns:ns2="a340cd5a-8d85-4c94-8b3b-dcb04460a05d" targetNamespace="http://schemas.microsoft.com/office/2006/metadata/properties" ma:root="true" ma:fieldsID="db02e23880311bbb15d0b1434d17a118" ns2:_="">
    <xsd:import namespace="a340cd5a-8d85-4c94-8b3b-dcb04460a05d"/>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340cd5a-8d85-4c94-8b3b-dcb04460a05d"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697F3D0-D31E-40E5-80D0-AD0B09EC31F4}">
  <ds:schemaRefs>
    <ds:schemaRef ds:uri="http://schemas.microsoft.com/sharepoint/events"/>
  </ds:schemaRefs>
</ds:datastoreItem>
</file>

<file path=customXml/itemProps2.xml><?xml version="1.0" encoding="utf-8"?>
<ds:datastoreItem xmlns:ds="http://schemas.openxmlformats.org/officeDocument/2006/customXml" ds:itemID="{226A1386-9537-4EA6-B9A3-FB7D154FAC23}">
  <ds:schemaRefs>
    <ds:schemaRef ds:uri="http://schemas.microsoft.com/office/2006/metadata/properties"/>
    <ds:schemaRef ds:uri="http://purl.org/dc/terms/"/>
    <ds:schemaRef ds:uri="http://schemas.openxmlformats.org/package/2006/metadata/core-properties"/>
    <ds:schemaRef ds:uri="http://purl.org/dc/dcmitype/"/>
    <ds:schemaRef ds:uri="a340cd5a-8d85-4c94-8b3b-dcb04460a05d"/>
    <ds:schemaRef ds:uri="http://schemas.microsoft.com/office/2006/documentManagement/types"/>
    <ds:schemaRef ds:uri="http://purl.org/dc/elements/1.1/"/>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02617A5B-38EC-4037-96F9-B81D9FB1B3A7}">
  <ds:schemaRefs>
    <ds:schemaRef ds:uri="http://schemas.microsoft.com/sharepoint/v3/contenttype/forms"/>
  </ds:schemaRefs>
</ds:datastoreItem>
</file>

<file path=customXml/itemProps4.xml><?xml version="1.0" encoding="utf-8"?>
<ds:datastoreItem xmlns:ds="http://schemas.openxmlformats.org/officeDocument/2006/customXml" ds:itemID="{A62FC8F2-806C-4782-9382-CDEEF98BFAF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340cd5a-8d85-4c94-8b3b-dcb04460a05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mn-mdh-powerpoint</Template>
  <TotalTime>762</TotalTime>
  <Words>2594</Words>
  <Application>Microsoft Office PowerPoint</Application>
  <PresentationFormat>Widescreen</PresentationFormat>
  <Paragraphs>341</Paragraphs>
  <Slides>24</Slides>
  <Notes>20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24</vt:i4>
      </vt:variant>
    </vt:vector>
  </HeadingPairs>
  <TitlesOfParts>
    <vt:vector size="33" baseType="lpstr">
      <vt:lpstr>MS PGothic</vt:lpstr>
      <vt:lpstr>Arial</vt:lpstr>
      <vt:lpstr>Calibri</vt:lpstr>
      <vt:lpstr>NeueHaasGroteskText Std</vt:lpstr>
      <vt:lpstr>Times New Roman</vt:lpstr>
      <vt:lpstr>Tw Cen MT</vt:lpstr>
      <vt:lpstr>Wingdings</vt:lpstr>
      <vt:lpstr>MN.IT</vt:lpstr>
      <vt:lpstr>1_MN.IT</vt:lpstr>
      <vt:lpstr>Goal Setting and Program Evaluation</vt:lpstr>
      <vt:lpstr>“What questions does leadership want answered about your wellness program efforts?”</vt:lpstr>
      <vt:lpstr>Create Your Evaluation Plan</vt:lpstr>
      <vt:lpstr>Why Evaluate?</vt:lpstr>
      <vt:lpstr>Types of Evaluation </vt:lpstr>
      <vt:lpstr>CDC Scorecard Results</vt:lpstr>
      <vt:lpstr>Employee Interest Survey</vt:lpstr>
      <vt:lpstr>Employee Interest Survey Required Questions</vt:lpstr>
      <vt:lpstr>Employee Interest Survey Details</vt:lpstr>
      <vt:lpstr> Behavior Change – Optional and More Difficult </vt:lpstr>
      <vt:lpstr>Create A Plan</vt:lpstr>
      <vt:lpstr>Create Your Evaluation Plan</vt:lpstr>
      <vt:lpstr>SMART</vt:lpstr>
      <vt:lpstr>Specific</vt:lpstr>
      <vt:lpstr>Measurable</vt:lpstr>
      <vt:lpstr>Achievable</vt:lpstr>
      <vt:lpstr>Relevant</vt:lpstr>
      <vt:lpstr>Time-bound</vt:lpstr>
      <vt:lpstr>Use Your Data to Set Your Goal</vt:lpstr>
      <vt:lpstr>Create a PSE Goal</vt:lpstr>
      <vt:lpstr>Sample Goals</vt:lpstr>
      <vt:lpstr>Creating a ‘Culture of Health’ through…</vt:lpstr>
      <vt:lpstr>Next Steps</vt:lpstr>
      <vt:lpstr>Thank you!</vt:lpstr>
    </vt:vector>
  </TitlesOfParts>
  <Company>State of Minnesota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 with Reverse Logo</dc:title>
  <dc:subject>PowerPoint Template</dc:subject>
  <dc:creator>Holly Glaubitz</dc:creator>
  <cp:keywords>PowerPoint, Template</cp:keywords>
  <dc:description>Version 1.1, Released 8-2016</dc:description>
  <cp:lastModifiedBy>Nicole LaChapelle</cp:lastModifiedBy>
  <cp:revision>47</cp:revision>
  <cp:lastPrinted>2017-07-05T17:15:07Z</cp:lastPrinted>
  <dcterms:created xsi:type="dcterms:W3CDTF">2017-03-14T16:16:08Z</dcterms:created>
  <dcterms:modified xsi:type="dcterms:W3CDTF">2021-04-07T13:34:58Z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0x0101006B0F0AF960DE3C4A92E1BEB231BBDACE</vt:lpwstr>
  </property>
  <property fmtid="{D5CDD505-2E9C-101B-9397-08002B2CF9AE}" pid="3" name="_dlc_DocIdItemGuid">
    <vt:lpwstr>51612d0f-3fe8-4978-a8d9-f384c5e0293e</vt:lpwstr>
  </property>
</Properties>
</file>