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10" r:id="rId5"/>
    <p:sldMasterId id="2147483824" r:id="rId6"/>
  </p:sldMasterIdLst>
  <p:notesMasterIdLst>
    <p:notesMasterId r:id="rId33"/>
  </p:notesMasterIdLst>
  <p:handoutMasterIdLst>
    <p:handoutMasterId r:id="rId34"/>
  </p:handoutMasterIdLst>
  <p:sldIdLst>
    <p:sldId id="507" r:id="rId7"/>
    <p:sldId id="482" r:id="rId8"/>
    <p:sldId id="483" r:id="rId9"/>
    <p:sldId id="502" r:id="rId10"/>
    <p:sldId id="484" r:id="rId11"/>
    <p:sldId id="486" r:id="rId12"/>
    <p:sldId id="503" r:id="rId13"/>
    <p:sldId id="487" r:id="rId14"/>
    <p:sldId id="489" r:id="rId15"/>
    <p:sldId id="504" r:id="rId16"/>
    <p:sldId id="491" r:id="rId17"/>
    <p:sldId id="505" r:id="rId18"/>
    <p:sldId id="493" r:id="rId19"/>
    <p:sldId id="494" r:id="rId20"/>
    <p:sldId id="506" r:id="rId21"/>
    <p:sldId id="509" r:id="rId22"/>
    <p:sldId id="510" r:id="rId23"/>
    <p:sldId id="511" r:id="rId24"/>
    <p:sldId id="512" r:id="rId25"/>
    <p:sldId id="513" r:id="rId26"/>
    <p:sldId id="514" r:id="rId27"/>
    <p:sldId id="515" r:id="rId28"/>
    <p:sldId id="516" r:id="rId29"/>
    <p:sldId id="497" r:id="rId30"/>
    <p:sldId id="500" r:id="rId31"/>
    <p:sldId id="508"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icole LaChapelle" initials="NL" lastIdx="6" clrIdx="0">
    <p:extLst>
      <p:ext uri="{19B8F6BF-5375-455C-9EA6-DF929625EA0E}">
        <p15:presenceInfo xmlns:p15="http://schemas.microsoft.com/office/powerpoint/2012/main" userId="S-1-5-21-1482476501-1592454029-725345543-1644" providerId="AD"/>
      </p:ext>
    </p:extLst>
  </p:cmAuthor>
  <p:cmAuthor id="2" name="Karen Nitzkorski" initials="KN" lastIdx="13" clrIdx="1">
    <p:extLst>
      <p:ext uri="{19B8F6BF-5375-455C-9EA6-DF929625EA0E}">
        <p15:presenceInfo xmlns:p15="http://schemas.microsoft.com/office/powerpoint/2012/main" userId="5acfc7d13edf018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3865"/>
    <a:srgbClr val="78BE21"/>
    <a:srgbClr val="0D0D0D"/>
    <a:srgbClr val="E8E8E8"/>
    <a:srgbClr val="B20738"/>
    <a:srgbClr val="00A3E2"/>
    <a:srgbClr val="2C2C2C"/>
    <a:srgbClr val="F5F5F5"/>
    <a:srgbClr val="38383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59316" autoAdjust="0"/>
  </p:normalViewPr>
  <p:slideViewPr>
    <p:cSldViewPr snapToGrid="0">
      <p:cViewPr varScale="1">
        <p:scale>
          <a:sx n="68" d="100"/>
          <a:sy n="68" d="100"/>
        </p:scale>
        <p:origin x="2232" y="66"/>
      </p:cViewPr>
      <p:guideLst/>
    </p:cSldViewPr>
  </p:slideViewPr>
  <p:outlineViewPr>
    <p:cViewPr>
      <p:scale>
        <a:sx n="33" d="100"/>
        <a:sy n="33" d="100"/>
      </p:scale>
      <p:origin x="0" y="-2028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90" d="100"/>
          <a:sy n="90" d="100"/>
        </p:scale>
        <p:origin x="2604"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tableStyles" Target="tableStyles.xml"/><Relationship Id="rId21" Type="http://schemas.openxmlformats.org/officeDocument/2006/relationships/slide" Target="slides/slide15.xml"/><Relationship Id="rId34" Type="http://schemas.openxmlformats.org/officeDocument/2006/relationships/handoutMaster" Target="handoutMasters/handout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commentAuthors" Target="commentAuthors.xml"/><Relationship Id="rId8" Type="http://schemas.openxmlformats.org/officeDocument/2006/relationships/slide" Target="slides/slide2.xml"/><Relationship Id="rId3" Type="http://schemas.openxmlformats.org/officeDocument/2006/relationships/customXml" Target="../customXml/item3.xml"/></Relationships>
</file>

<file path=ppt/diagrams/_rels/data2.xml.rels><?xml version="1.0" encoding="UTF-8" standalone="yes"?>
<Relationships xmlns="http://schemas.openxmlformats.org/package/2006/relationships"><Relationship Id="rId1" Type="http://schemas.openxmlformats.org/officeDocument/2006/relationships/hyperlink" Target="https://nccd.cdc.gov/DPH_WHSC/HealthScorecard/Home.aspx" TargetMode="External"/></Relationships>
</file>

<file path=ppt/diagrams/_rels/drawing2.xml.rels><?xml version="1.0" encoding="UTF-8" standalone="yes"?>
<Relationships xmlns="http://schemas.openxmlformats.org/package/2006/relationships"><Relationship Id="rId1" Type="http://schemas.openxmlformats.org/officeDocument/2006/relationships/hyperlink" Target="https://nccd.cdc.gov/DPH_WHSC/HealthScorecard/Home.aspx"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FAE0638-E49D-46D9-BA14-B9AAE88C2BB7}" type="doc">
      <dgm:prSet loTypeId="urn:microsoft.com/office/officeart/2005/8/layout/radial5" loCatId="relationship" qsTypeId="urn:microsoft.com/office/officeart/2005/8/quickstyle/simple1" qsCatId="simple" csTypeId="urn:microsoft.com/office/officeart/2005/8/colors/accent1_2" csCatId="accent1" phldr="1"/>
      <dgm:spPr/>
      <dgm:t>
        <a:bodyPr/>
        <a:lstStyle/>
        <a:p>
          <a:endParaRPr lang="en-US"/>
        </a:p>
      </dgm:t>
    </dgm:pt>
    <dgm:pt modelId="{2A6B865B-D01C-4801-B025-2F1B0F5CA8F5}">
      <dgm:prSet phldrT="[Text]" custT="1"/>
      <dgm:spPr>
        <a:solidFill>
          <a:schemeClr val="accent1">
            <a:lumMod val="50000"/>
          </a:schemeClr>
        </a:solidFill>
      </dgm:spPr>
      <dgm:t>
        <a:bodyPr/>
        <a:lstStyle/>
        <a:p>
          <a:r>
            <a:rPr lang="en-US" sz="2400" b="1" dirty="0"/>
            <a:t>Strong </a:t>
          </a:r>
          <a:r>
            <a:rPr lang="en-US" sz="1800" b="1" dirty="0"/>
            <a:t>Foundation for Culture of Health</a:t>
          </a:r>
        </a:p>
      </dgm:t>
    </dgm:pt>
    <dgm:pt modelId="{E6A8F446-1CDD-422B-B1AD-CA2F59D7A499}" type="parTrans" cxnId="{B4EE35DE-B096-48C9-834A-CD17FD1C308F}">
      <dgm:prSet/>
      <dgm:spPr/>
      <dgm:t>
        <a:bodyPr/>
        <a:lstStyle/>
        <a:p>
          <a:endParaRPr lang="en-US"/>
        </a:p>
      </dgm:t>
    </dgm:pt>
    <dgm:pt modelId="{67330BBC-24B3-408D-BA5F-53B09B28DB6E}" type="sibTrans" cxnId="{B4EE35DE-B096-48C9-834A-CD17FD1C308F}">
      <dgm:prSet/>
      <dgm:spPr/>
      <dgm:t>
        <a:bodyPr/>
        <a:lstStyle/>
        <a:p>
          <a:endParaRPr lang="en-US"/>
        </a:p>
      </dgm:t>
    </dgm:pt>
    <dgm:pt modelId="{2C023C03-A9E1-4789-AFDB-ECD43DFAF8FE}">
      <dgm:prSet phldrT="[Text]" custT="1"/>
      <dgm:spPr>
        <a:solidFill>
          <a:srgbClr val="C00000"/>
        </a:solidFill>
      </dgm:spPr>
      <dgm:t>
        <a:bodyPr/>
        <a:lstStyle/>
        <a:p>
          <a:r>
            <a:rPr lang="en-US" sz="1200" dirty="0"/>
            <a:t>Leadership Support</a:t>
          </a:r>
        </a:p>
      </dgm:t>
    </dgm:pt>
    <dgm:pt modelId="{C746671F-2310-422E-A059-85CA8C4ED0BA}" type="parTrans" cxnId="{C5D68718-DE5C-4368-AE1C-F671EA93C0B0}">
      <dgm:prSet/>
      <dgm:spPr/>
      <dgm:t>
        <a:bodyPr/>
        <a:lstStyle/>
        <a:p>
          <a:endParaRPr lang="en-US" dirty="0"/>
        </a:p>
      </dgm:t>
    </dgm:pt>
    <dgm:pt modelId="{163DF6F1-152A-4F2D-B1DB-586F1A154FE2}" type="sibTrans" cxnId="{C5D68718-DE5C-4368-AE1C-F671EA93C0B0}">
      <dgm:prSet/>
      <dgm:spPr/>
      <dgm:t>
        <a:bodyPr/>
        <a:lstStyle/>
        <a:p>
          <a:endParaRPr lang="en-US"/>
        </a:p>
      </dgm:t>
    </dgm:pt>
    <dgm:pt modelId="{CAA400BD-CFE5-4904-A309-436F66749A7F}">
      <dgm:prSet phldrT="[Text]" custT="1"/>
      <dgm:spPr>
        <a:solidFill>
          <a:schemeClr val="accent2">
            <a:lumMod val="75000"/>
          </a:schemeClr>
        </a:solidFill>
      </dgm:spPr>
      <dgm:t>
        <a:bodyPr/>
        <a:lstStyle/>
        <a:p>
          <a:endParaRPr lang="en-US" sz="2000" dirty="0"/>
        </a:p>
        <a:p>
          <a:r>
            <a:rPr lang="en-US" sz="1200" dirty="0"/>
            <a:t>Communication Plan</a:t>
          </a:r>
        </a:p>
        <a:p>
          <a:endParaRPr lang="en-US" sz="2400" dirty="0"/>
        </a:p>
      </dgm:t>
    </dgm:pt>
    <dgm:pt modelId="{D855523B-0FA4-4C5F-90FD-ECB7C92DF0D2}" type="parTrans" cxnId="{A05FC480-770F-4B6B-B5B4-C1803CF4D019}">
      <dgm:prSet/>
      <dgm:spPr/>
      <dgm:t>
        <a:bodyPr/>
        <a:lstStyle/>
        <a:p>
          <a:endParaRPr lang="en-US" dirty="0"/>
        </a:p>
      </dgm:t>
    </dgm:pt>
    <dgm:pt modelId="{A90F6794-97D6-4DAF-B148-C4BF29FD6516}" type="sibTrans" cxnId="{A05FC480-770F-4B6B-B5B4-C1803CF4D019}">
      <dgm:prSet/>
      <dgm:spPr/>
      <dgm:t>
        <a:bodyPr/>
        <a:lstStyle/>
        <a:p>
          <a:endParaRPr lang="en-US"/>
        </a:p>
      </dgm:t>
    </dgm:pt>
    <dgm:pt modelId="{660A7FCC-A61C-4FAC-BECA-2C74482EAFEA}">
      <dgm:prSet phldrT="[Text]" custT="1"/>
      <dgm:spPr>
        <a:solidFill>
          <a:srgbClr val="7030A0"/>
        </a:solidFill>
      </dgm:spPr>
      <dgm:t>
        <a:bodyPr/>
        <a:lstStyle/>
        <a:p>
          <a:r>
            <a:rPr lang="en-US" sz="1200" dirty="0"/>
            <a:t>Wellness Team</a:t>
          </a:r>
        </a:p>
      </dgm:t>
    </dgm:pt>
    <dgm:pt modelId="{7074CF3E-9457-4510-AA7E-0DCF4FE46193}" type="parTrans" cxnId="{E130C97E-B5B2-45F9-ADFA-6DC95C43A147}">
      <dgm:prSet/>
      <dgm:spPr/>
      <dgm:t>
        <a:bodyPr/>
        <a:lstStyle/>
        <a:p>
          <a:endParaRPr lang="en-US" dirty="0"/>
        </a:p>
      </dgm:t>
    </dgm:pt>
    <dgm:pt modelId="{BD194ED1-576A-456A-808C-829295017D10}" type="sibTrans" cxnId="{E130C97E-B5B2-45F9-ADFA-6DC95C43A147}">
      <dgm:prSet/>
      <dgm:spPr/>
      <dgm:t>
        <a:bodyPr/>
        <a:lstStyle/>
        <a:p>
          <a:endParaRPr lang="en-US"/>
        </a:p>
      </dgm:t>
    </dgm:pt>
    <dgm:pt modelId="{57F9F384-2AB1-4D0A-87A2-63F72C97D2A9}">
      <dgm:prSet phldrT="[Text]" custT="1"/>
      <dgm:spPr>
        <a:solidFill>
          <a:schemeClr val="accent4">
            <a:lumMod val="75000"/>
          </a:schemeClr>
        </a:solidFill>
      </dgm:spPr>
      <dgm:t>
        <a:bodyPr/>
        <a:lstStyle/>
        <a:p>
          <a:r>
            <a:rPr lang="en-US" sz="1200" dirty="0"/>
            <a:t>Measurable Goals</a:t>
          </a:r>
        </a:p>
      </dgm:t>
    </dgm:pt>
    <dgm:pt modelId="{4C38433A-E078-476F-ACD2-73142BA5BE37}" type="parTrans" cxnId="{96BD7932-F620-4782-8113-40B1D919DBE5}">
      <dgm:prSet/>
      <dgm:spPr/>
      <dgm:t>
        <a:bodyPr/>
        <a:lstStyle/>
        <a:p>
          <a:endParaRPr lang="en-US" dirty="0"/>
        </a:p>
      </dgm:t>
    </dgm:pt>
    <dgm:pt modelId="{3366417D-6E29-49C3-8063-7A1324901CE5}" type="sibTrans" cxnId="{96BD7932-F620-4782-8113-40B1D919DBE5}">
      <dgm:prSet/>
      <dgm:spPr/>
      <dgm:t>
        <a:bodyPr/>
        <a:lstStyle/>
        <a:p>
          <a:endParaRPr lang="en-US"/>
        </a:p>
      </dgm:t>
    </dgm:pt>
    <dgm:pt modelId="{14E9BEDD-E3B2-4D96-BC93-36C05DD19E4D}">
      <dgm:prSet custT="1"/>
      <dgm:spPr>
        <a:solidFill>
          <a:schemeClr val="accent5"/>
        </a:solidFill>
      </dgm:spPr>
      <dgm:t>
        <a:bodyPr/>
        <a:lstStyle/>
        <a:p>
          <a:r>
            <a:rPr lang="en-US" sz="1200" dirty="0"/>
            <a:t>Vision Statement</a:t>
          </a:r>
        </a:p>
      </dgm:t>
    </dgm:pt>
    <dgm:pt modelId="{B4D3F7B3-7887-477F-97FA-4EF16E1463D1}" type="parTrans" cxnId="{FDB667EB-4A31-4425-AFC5-EAD43B131806}">
      <dgm:prSet/>
      <dgm:spPr/>
      <dgm:t>
        <a:bodyPr/>
        <a:lstStyle/>
        <a:p>
          <a:endParaRPr lang="en-US" dirty="0"/>
        </a:p>
      </dgm:t>
    </dgm:pt>
    <dgm:pt modelId="{A50BA681-D312-4D2A-8BAC-92D4C31EAD63}" type="sibTrans" cxnId="{FDB667EB-4A31-4425-AFC5-EAD43B131806}">
      <dgm:prSet/>
      <dgm:spPr/>
      <dgm:t>
        <a:bodyPr/>
        <a:lstStyle/>
        <a:p>
          <a:endParaRPr lang="en-US"/>
        </a:p>
      </dgm:t>
    </dgm:pt>
    <dgm:pt modelId="{28E37ED8-3266-4103-8EA4-EC0FF55C8E96}">
      <dgm:prSet custT="1"/>
      <dgm:spPr>
        <a:solidFill>
          <a:schemeClr val="accent6"/>
        </a:solidFill>
      </dgm:spPr>
      <dgm:t>
        <a:bodyPr/>
        <a:lstStyle/>
        <a:p>
          <a:r>
            <a:rPr lang="en-US" sz="1200" dirty="0"/>
            <a:t>Brand</a:t>
          </a:r>
        </a:p>
      </dgm:t>
    </dgm:pt>
    <dgm:pt modelId="{C1B2A850-FAEF-4AC8-AF49-A541774CD8F6}" type="parTrans" cxnId="{AD74459A-0056-4D67-A939-F454004DF60B}">
      <dgm:prSet/>
      <dgm:spPr/>
      <dgm:t>
        <a:bodyPr/>
        <a:lstStyle/>
        <a:p>
          <a:endParaRPr lang="en-US" dirty="0"/>
        </a:p>
      </dgm:t>
    </dgm:pt>
    <dgm:pt modelId="{1DE88076-D046-4CD9-A90F-6033108E2359}" type="sibTrans" cxnId="{AD74459A-0056-4D67-A939-F454004DF60B}">
      <dgm:prSet/>
      <dgm:spPr/>
      <dgm:t>
        <a:bodyPr/>
        <a:lstStyle/>
        <a:p>
          <a:endParaRPr lang="en-US"/>
        </a:p>
      </dgm:t>
    </dgm:pt>
    <dgm:pt modelId="{CAD1E847-B364-4083-9BFD-579D30857643}" type="pres">
      <dgm:prSet presAssocID="{5FAE0638-E49D-46D9-BA14-B9AAE88C2BB7}" presName="Name0" presStyleCnt="0">
        <dgm:presLayoutVars>
          <dgm:chMax val="1"/>
          <dgm:dir/>
          <dgm:animLvl val="ctr"/>
          <dgm:resizeHandles val="exact"/>
        </dgm:presLayoutVars>
      </dgm:prSet>
      <dgm:spPr/>
      <dgm:t>
        <a:bodyPr/>
        <a:lstStyle/>
        <a:p>
          <a:endParaRPr lang="en-US"/>
        </a:p>
      </dgm:t>
    </dgm:pt>
    <dgm:pt modelId="{1AA85182-468B-44EA-B788-C0ACAA8E6926}" type="pres">
      <dgm:prSet presAssocID="{2A6B865B-D01C-4801-B025-2F1B0F5CA8F5}" presName="centerShape" presStyleLbl="node0" presStyleIdx="0" presStyleCnt="1" custScaleX="158757" custScaleY="144023"/>
      <dgm:spPr/>
      <dgm:t>
        <a:bodyPr/>
        <a:lstStyle/>
        <a:p>
          <a:endParaRPr lang="en-US"/>
        </a:p>
      </dgm:t>
    </dgm:pt>
    <dgm:pt modelId="{66FFE920-B275-4225-B813-F96FD6EEFBFD}" type="pres">
      <dgm:prSet presAssocID="{C746671F-2310-422E-A059-85CA8C4ED0BA}" presName="parTrans" presStyleLbl="sibTrans2D1" presStyleIdx="0" presStyleCnt="6"/>
      <dgm:spPr/>
      <dgm:t>
        <a:bodyPr/>
        <a:lstStyle/>
        <a:p>
          <a:endParaRPr lang="en-US"/>
        </a:p>
      </dgm:t>
    </dgm:pt>
    <dgm:pt modelId="{2F5DD774-A75D-4494-8E8F-3E3A00192988}" type="pres">
      <dgm:prSet presAssocID="{C746671F-2310-422E-A059-85CA8C4ED0BA}" presName="connectorText" presStyleLbl="sibTrans2D1" presStyleIdx="0" presStyleCnt="6"/>
      <dgm:spPr/>
      <dgm:t>
        <a:bodyPr/>
        <a:lstStyle/>
        <a:p>
          <a:endParaRPr lang="en-US"/>
        </a:p>
      </dgm:t>
    </dgm:pt>
    <dgm:pt modelId="{F5EB9E8A-1F87-47BA-8427-FD95F9761770}" type="pres">
      <dgm:prSet presAssocID="{2C023C03-A9E1-4789-AFDB-ECD43DFAF8FE}" presName="node" presStyleLbl="node1" presStyleIdx="0" presStyleCnt="6" custScaleX="102873" custScaleY="102779">
        <dgm:presLayoutVars>
          <dgm:bulletEnabled val="1"/>
        </dgm:presLayoutVars>
      </dgm:prSet>
      <dgm:spPr/>
      <dgm:t>
        <a:bodyPr/>
        <a:lstStyle/>
        <a:p>
          <a:endParaRPr lang="en-US"/>
        </a:p>
      </dgm:t>
    </dgm:pt>
    <dgm:pt modelId="{4D7AB7DD-2847-4F0D-B812-CAFB91705923}" type="pres">
      <dgm:prSet presAssocID="{B4D3F7B3-7887-477F-97FA-4EF16E1463D1}" presName="parTrans" presStyleLbl="sibTrans2D1" presStyleIdx="1" presStyleCnt="6"/>
      <dgm:spPr/>
      <dgm:t>
        <a:bodyPr/>
        <a:lstStyle/>
        <a:p>
          <a:endParaRPr lang="en-US"/>
        </a:p>
      </dgm:t>
    </dgm:pt>
    <dgm:pt modelId="{0642DEC9-0ABD-4BDD-95DA-E464651D0911}" type="pres">
      <dgm:prSet presAssocID="{B4D3F7B3-7887-477F-97FA-4EF16E1463D1}" presName="connectorText" presStyleLbl="sibTrans2D1" presStyleIdx="1" presStyleCnt="6"/>
      <dgm:spPr/>
      <dgm:t>
        <a:bodyPr/>
        <a:lstStyle/>
        <a:p>
          <a:endParaRPr lang="en-US"/>
        </a:p>
      </dgm:t>
    </dgm:pt>
    <dgm:pt modelId="{EEEEC475-3663-48A3-A0D8-5A98E2827600}" type="pres">
      <dgm:prSet presAssocID="{14E9BEDD-E3B2-4D96-BC93-36C05DD19E4D}" presName="node" presStyleLbl="node1" presStyleIdx="1" presStyleCnt="6" custScaleX="108128" custScaleY="108583">
        <dgm:presLayoutVars>
          <dgm:bulletEnabled val="1"/>
        </dgm:presLayoutVars>
      </dgm:prSet>
      <dgm:spPr/>
      <dgm:t>
        <a:bodyPr/>
        <a:lstStyle/>
        <a:p>
          <a:endParaRPr lang="en-US"/>
        </a:p>
      </dgm:t>
    </dgm:pt>
    <dgm:pt modelId="{9B2A502B-0CAD-4024-8FD6-FC73ABC02046}" type="pres">
      <dgm:prSet presAssocID="{C1B2A850-FAEF-4AC8-AF49-A541774CD8F6}" presName="parTrans" presStyleLbl="sibTrans2D1" presStyleIdx="2" presStyleCnt="6"/>
      <dgm:spPr/>
      <dgm:t>
        <a:bodyPr/>
        <a:lstStyle/>
        <a:p>
          <a:endParaRPr lang="en-US"/>
        </a:p>
      </dgm:t>
    </dgm:pt>
    <dgm:pt modelId="{1180BFE6-77F8-4A7A-AAD2-6D0F23A19CB6}" type="pres">
      <dgm:prSet presAssocID="{C1B2A850-FAEF-4AC8-AF49-A541774CD8F6}" presName="connectorText" presStyleLbl="sibTrans2D1" presStyleIdx="2" presStyleCnt="6"/>
      <dgm:spPr/>
      <dgm:t>
        <a:bodyPr/>
        <a:lstStyle/>
        <a:p>
          <a:endParaRPr lang="en-US"/>
        </a:p>
      </dgm:t>
    </dgm:pt>
    <dgm:pt modelId="{832947C0-5F9E-4432-AA3A-C5D8A41122AD}" type="pres">
      <dgm:prSet presAssocID="{28E37ED8-3266-4103-8EA4-EC0FF55C8E96}" presName="node" presStyleLbl="node1" presStyleIdx="2" presStyleCnt="6" custScaleX="108540" custScaleY="102495">
        <dgm:presLayoutVars>
          <dgm:bulletEnabled val="1"/>
        </dgm:presLayoutVars>
      </dgm:prSet>
      <dgm:spPr/>
      <dgm:t>
        <a:bodyPr/>
        <a:lstStyle/>
        <a:p>
          <a:endParaRPr lang="en-US"/>
        </a:p>
      </dgm:t>
    </dgm:pt>
    <dgm:pt modelId="{E229099F-EE12-485A-906F-FA0EE030A6A2}" type="pres">
      <dgm:prSet presAssocID="{D855523B-0FA4-4C5F-90FD-ECB7C92DF0D2}" presName="parTrans" presStyleLbl="sibTrans2D1" presStyleIdx="3" presStyleCnt="6"/>
      <dgm:spPr/>
      <dgm:t>
        <a:bodyPr/>
        <a:lstStyle/>
        <a:p>
          <a:endParaRPr lang="en-US"/>
        </a:p>
      </dgm:t>
    </dgm:pt>
    <dgm:pt modelId="{E455D826-CF4B-4C43-A826-EC4CE7FE7E90}" type="pres">
      <dgm:prSet presAssocID="{D855523B-0FA4-4C5F-90FD-ECB7C92DF0D2}" presName="connectorText" presStyleLbl="sibTrans2D1" presStyleIdx="3" presStyleCnt="6"/>
      <dgm:spPr/>
      <dgm:t>
        <a:bodyPr/>
        <a:lstStyle/>
        <a:p>
          <a:endParaRPr lang="en-US"/>
        </a:p>
      </dgm:t>
    </dgm:pt>
    <dgm:pt modelId="{5EEAF80C-66A7-4B33-B278-892BB2E16D43}" type="pres">
      <dgm:prSet presAssocID="{CAA400BD-CFE5-4904-A309-436F66749A7F}" presName="node" presStyleLbl="node1" presStyleIdx="3" presStyleCnt="6" custScaleX="116068" custScaleY="101848" custRadScaleRad="108210" custRadScaleInc="1811">
        <dgm:presLayoutVars>
          <dgm:bulletEnabled val="1"/>
        </dgm:presLayoutVars>
      </dgm:prSet>
      <dgm:spPr/>
      <dgm:t>
        <a:bodyPr/>
        <a:lstStyle/>
        <a:p>
          <a:endParaRPr lang="en-US"/>
        </a:p>
      </dgm:t>
    </dgm:pt>
    <dgm:pt modelId="{5A4130F8-1063-4158-8468-2CDF465A4D98}" type="pres">
      <dgm:prSet presAssocID="{7074CF3E-9457-4510-AA7E-0DCF4FE46193}" presName="parTrans" presStyleLbl="sibTrans2D1" presStyleIdx="4" presStyleCnt="6"/>
      <dgm:spPr/>
      <dgm:t>
        <a:bodyPr/>
        <a:lstStyle/>
        <a:p>
          <a:endParaRPr lang="en-US"/>
        </a:p>
      </dgm:t>
    </dgm:pt>
    <dgm:pt modelId="{C3A0950A-019B-4508-B56D-2BF3D3F40272}" type="pres">
      <dgm:prSet presAssocID="{7074CF3E-9457-4510-AA7E-0DCF4FE46193}" presName="connectorText" presStyleLbl="sibTrans2D1" presStyleIdx="4" presStyleCnt="6"/>
      <dgm:spPr/>
      <dgm:t>
        <a:bodyPr/>
        <a:lstStyle/>
        <a:p>
          <a:endParaRPr lang="en-US"/>
        </a:p>
      </dgm:t>
    </dgm:pt>
    <dgm:pt modelId="{4542B936-9E4B-406E-8883-D235FD44808C}" type="pres">
      <dgm:prSet presAssocID="{660A7FCC-A61C-4FAC-BECA-2C74482EAFEA}" presName="node" presStyleLbl="node1" presStyleIdx="4" presStyleCnt="6" custScaleX="97126" custScaleY="95459" custRadScaleRad="105596" custRadScaleInc="9281">
        <dgm:presLayoutVars>
          <dgm:bulletEnabled val="1"/>
        </dgm:presLayoutVars>
      </dgm:prSet>
      <dgm:spPr/>
      <dgm:t>
        <a:bodyPr/>
        <a:lstStyle/>
        <a:p>
          <a:endParaRPr lang="en-US"/>
        </a:p>
      </dgm:t>
    </dgm:pt>
    <dgm:pt modelId="{AB795F94-382B-40AF-B9EB-436904B304A0}" type="pres">
      <dgm:prSet presAssocID="{4C38433A-E078-476F-ACD2-73142BA5BE37}" presName="parTrans" presStyleLbl="sibTrans2D1" presStyleIdx="5" presStyleCnt="6"/>
      <dgm:spPr/>
      <dgm:t>
        <a:bodyPr/>
        <a:lstStyle/>
        <a:p>
          <a:endParaRPr lang="en-US"/>
        </a:p>
      </dgm:t>
    </dgm:pt>
    <dgm:pt modelId="{242C4A32-CACE-44FA-83AF-0C0C4F184B29}" type="pres">
      <dgm:prSet presAssocID="{4C38433A-E078-476F-ACD2-73142BA5BE37}" presName="connectorText" presStyleLbl="sibTrans2D1" presStyleIdx="5" presStyleCnt="6"/>
      <dgm:spPr/>
      <dgm:t>
        <a:bodyPr/>
        <a:lstStyle/>
        <a:p>
          <a:endParaRPr lang="en-US"/>
        </a:p>
      </dgm:t>
    </dgm:pt>
    <dgm:pt modelId="{11EB17DD-5AD7-47E3-B053-7C7337438675}" type="pres">
      <dgm:prSet presAssocID="{57F9F384-2AB1-4D0A-87A2-63F72C97D2A9}" presName="node" presStyleLbl="node1" presStyleIdx="5" presStyleCnt="6" custRadScaleRad="105146" custRadScaleInc="-6825">
        <dgm:presLayoutVars>
          <dgm:bulletEnabled val="1"/>
        </dgm:presLayoutVars>
      </dgm:prSet>
      <dgm:spPr/>
      <dgm:t>
        <a:bodyPr/>
        <a:lstStyle/>
        <a:p>
          <a:endParaRPr lang="en-US"/>
        </a:p>
      </dgm:t>
    </dgm:pt>
  </dgm:ptLst>
  <dgm:cxnLst>
    <dgm:cxn modelId="{FDB667EB-4A31-4425-AFC5-EAD43B131806}" srcId="{2A6B865B-D01C-4801-B025-2F1B0F5CA8F5}" destId="{14E9BEDD-E3B2-4D96-BC93-36C05DD19E4D}" srcOrd="1" destOrd="0" parTransId="{B4D3F7B3-7887-477F-97FA-4EF16E1463D1}" sibTransId="{A50BA681-D312-4D2A-8BAC-92D4C31EAD63}"/>
    <dgm:cxn modelId="{C5D68718-DE5C-4368-AE1C-F671EA93C0B0}" srcId="{2A6B865B-D01C-4801-B025-2F1B0F5CA8F5}" destId="{2C023C03-A9E1-4789-AFDB-ECD43DFAF8FE}" srcOrd="0" destOrd="0" parTransId="{C746671F-2310-422E-A059-85CA8C4ED0BA}" sibTransId="{163DF6F1-152A-4F2D-B1DB-586F1A154FE2}"/>
    <dgm:cxn modelId="{CE1C7960-A1A9-4C7E-A2B7-C88C8AD59552}" type="presOf" srcId="{660A7FCC-A61C-4FAC-BECA-2C74482EAFEA}" destId="{4542B936-9E4B-406E-8883-D235FD44808C}" srcOrd="0" destOrd="0" presId="urn:microsoft.com/office/officeart/2005/8/layout/radial5"/>
    <dgm:cxn modelId="{E6E8B88E-2769-4A0E-8B5F-16A51813A6F0}" type="presOf" srcId="{5FAE0638-E49D-46D9-BA14-B9AAE88C2BB7}" destId="{CAD1E847-B364-4083-9BFD-579D30857643}" srcOrd="0" destOrd="0" presId="urn:microsoft.com/office/officeart/2005/8/layout/radial5"/>
    <dgm:cxn modelId="{CBAF319E-E119-43F0-943A-65CCB418F16E}" type="presOf" srcId="{CAA400BD-CFE5-4904-A309-436F66749A7F}" destId="{5EEAF80C-66A7-4B33-B278-892BB2E16D43}" srcOrd="0" destOrd="0" presId="urn:microsoft.com/office/officeart/2005/8/layout/radial5"/>
    <dgm:cxn modelId="{7847CE19-CA3C-4E0C-B46C-49B730EB6285}" type="presOf" srcId="{4C38433A-E078-476F-ACD2-73142BA5BE37}" destId="{242C4A32-CACE-44FA-83AF-0C0C4F184B29}" srcOrd="1" destOrd="0" presId="urn:microsoft.com/office/officeart/2005/8/layout/radial5"/>
    <dgm:cxn modelId="{AD74459A-0056-4D67-A939-F454004DF60B}" srcId="{2A6B865B-D01C-4801-B025-2F1B0F5CA8F5}" destId="{28E37ED8-3266-4103-8EA4-EC0FF55C8E96}" srcOrd="2" destOrd="0" parTransId="{C1B2A850-FAEF-4AC8-AF49-A541774CD8F6}" sibTransId="{1DE88076-D046-4CD9-A90F-6033108E2359}"/>
    <dgm:cxn modelId="{B7283A41-7702-400B-B0D0-A59F8DCE03CE}" type="presOf" srcId="{7074CF3E-9457-4510-AA7E-0DCF4FE46193}" destId="{C3A0950A-019B-4508-B56D-2BF3D3F40272}" srcOrd="1" destOrd="0" presId="urn:microsoft.com/office/officeart/2005/8/layout/radial5"/>
    <dgm:cxn modelId="{A05FC480-770F-4B6B-B5B4-C1803CF4D019}" srcId="{2A6B865B-D01C-4801-B025-2F1B0F5CA8F5}" destId="{CAA400BD-CFE5-4904-A309-436F66749A7F}" srcOrd="3" destOrd="0" parTransId="{D855523B-0FA4-4C5F-90FD-ECB7C92DF0D2}" sibTransId="{A90F6794-97D6-4DAF-B148-C4BF29FD6516}"/>
    <dgm:cxn modelId="{E5594EE3-1B66-47A2-8F1E-BD0C17309257}" type="presOf" srcId="{D855523B-0FA4-4C5F-90FD-ECB7C92DF0D2}" destId="{E229099F-EE12-485A-906F-FA0EE030A6A2}" srcOrd="0" destOrd="0" presId="urn:microsoft.com/office/officeart/2005/8/layout/radial5"/>
    <dgm:cxn modelId="{707F768A-4E46-4F61-90B6-C849B301C06D}" type="presOf" srcId="{C746671F-2310-422E-A059-85CA8C4ED0BA}" destId="{66FFE920-B275-4225-B813-F96FD6EEFBFD}" srcOrd="0" destOrd="0" presId="urn:microsoft.com/office/officeart/2005/8/layout/radial5"/>
    <dgm:cxn modelId="{07F96921-445E-4FF8-B38B-D1DE5B28578C}" type="presOf" srcId="{B4D3F7B3-7887-477F-97FA-4EF16E1463D1}" destId="{0642DEC9-0ABD-4BDD-95DA-E464651D0911}" srcOrd="1" destOrd="0" presId="urn:microsoft.com/office/officeart/2005/8/layout/radial5"/>
    <dgm:cxn modelId="{87EBCE18-6E71-44DF-BA5A-3FD9B5F02AE7}" type="presOf" srcId="{C1B2A850-FAEF-4AC8-AF49-A541774CD8F6}" destId="{9B2A502B-0CAD-4024-8FD6-FC73ABC02046}" srcOrd="0" destOrd="0" presId="urn:microsoft.com/office/officeart/2005/8/layout/radial5"/>
    <dgm:cxn modelId="{B4EE35DE-B096-48C9-834A-CD17FD1C308F}" srcId="{5FAE0638-E49D-46D9-BA14-B9AAE88C2BB7}" destId="{2A6B865B-D01C-4801-B025-2F1B0F5CA8F5}" srcOrd="0" destOrd="0" parTransId="{E6A8F446-1CDD-422B-B1AD-CA2F59D7A499}" sibTransId="{67330BBC-24B3-408D-BA5F-53B09B28DB6E}"/>
    <dgm:cxn modelId="{E130C97E-B5B2-45F9-ADFA-6DC95C43A147}" srcId="{2A6B865B-D01C-4801-B025-2F1B0F5CA8F5}" destId="{660A7FCC-A61C-4FAC-BECA-2C74482EAFEA}" srcOrd="4" destOrd="0" parTransId="{7074CF3E-9457-4510-AA7E-0DCF4FE46193}" sibTransId="{BD194ED1-576A-456A-808C-829295017D10}"/>
    <dgm:cxn modelId="{D1431667-4E39-4BE2-B9C1-FF81C023EC9D}" type="presOf" srcId="{D855523B-0FA4-4C5F-90FD-ECB7C92DF0D2}" destId="{E455D826-CF4B-4C43-A826-EC4CE7FE7E90}" srcOrd="1" destOrd="0" presId="urn:microsoft.com/office/officeart/2005/8/layout/radial5"/>
    <dgm:cxn modelId="{14766EF7-0905-4E19-82FF-ACDE4D232F14}" type="presOf" srcId="{2C023C03-A9E1-4789-AFDB-ECD43DFAF8FE}" destId="{F5EB9E8A-1F87-47BA-8427-FD95F9761770}" srcOrd="0" destOrd="0" presId="urn:microsoft.com/office/officeart/2005/8/layout/radial5"/>
    <dgm:cxn modelId="{795A489D-D5B5-4816-87B9-CE3C790CB2EE}" type="presOf" srcId="{7074CF3E-9457-4510-AA7E-0DCF4FE46193}" destId="{5A4130F8-1063-4158-8468-2CDF465A4D98}" srcOrd="0" destOrd="0" presId="urn:microsoft.com/office/officeart/2005/8/layout/radial5"/>
    <dgm:cxn modelId="{96BD7932-F620-4782-8113-40B1D919DBE5}" srcId="{2A6B865B-D01C-4801-B025-2F1B0F5CA8F5}" destId="{57F9F384-2AB1-4D0A-87A2-63F72C97D2A9}" srcOrd="5" destOrd="0" parTransId="{4C38433A-E078-476F-ACD2-73142BA5BE37}" sibTransId="{3366417D-6E29-49C3-8063-7A1324901CE5}"/>
    <dgm:cxn modelId="{37E6EDA5-378C-462C-969C-6612BB863A64}" type="presOf" srcId="{57F9F384-2AB1-4D0A-87A2-63F72C97D2A9}" destId="{11EB17DD-5AD7-47E3-B053-7C7337438675}" srcOrd="0" destOrd="0" presId="urn:microsoft.com/office/officeart/2005/8/layout/radial5"/>
    <dgm:cxn modelId="{5F611868-6F67-4DE7-8C12-805918BE59CF}" type="presOf" srcId="{4C38433A-E078-476F-ACD2-73142BA5BE37}" destId="{AB795F94-382B-40AF-B9EB-436904B304A0}" srcOrd="0" destOrd="0" presId="urn:microsoft.com/office/officeart/2005/8/layout/radial5"/>
    <dgm:cxn modelId="{92BB613E-B40A-4E25-B050-D13FC7492D7B}" type="presOf" srcId="{C746671F-2310-422E-A059-85CA8C4ED0BA}" destId="{2F5DD774-A75D-4494-8E8F-3E3A00192988}" srcOrd="1" destOrd="0" presId="urn:microsoft.com/office/officeart/2005/8/layout/radial5"/>
    <dgm:cxn modelId="{E6D3C7F8-5315-4C79-BDEE-3C5AE43C09F6}" type="presOf" srcId="{C1B2A850-FAEF-4AC8-AF49-A541774CD8F6}" destId="{1180BFE6-77F8-4A7A-AAD2-6D0F23A19CB6}" srcOrd="1" destOrd="0" presId="urn:microsoft.com/office/officeart/2005/8/layout/radial5"/>
    <dgm:cxn modelId="{CC4CDD0D-62BC-471A-BAAB-9623E9011C12}" type="presOf" srcId="{2A6B865B-D01C-4801-B025-2F1B0F5CA8F5}" destId="{1AA85182-468B-44EA-B788-C0ACAA8E6926}" srcOrd="0" destOrd="0" presId="urn:microsoft.com/office/officeart/2005/8/layout/radial5"/>
    <dgm:cxn modelId="{523CC435-402D-456A-9654-2914100A1AD3}" type="presOf" srcId="{28E37ED8-3266-4103-8EA4-EC0FF55C8E96}" destId="{832947C0-5F9E-4432-AA3A-C5D8A41122AD}" srcOrd="0" destOrd="0" presId="urn:microsoft.com/office/officeart/2005/8/layout/radial5"/>
    <dgm:cxn modelId="{4D394777-1057-46DC-8E13-059B6FC77F15}" type="presOf" srcId="{B4D3F7B3-7887-477F-97FA-4EF16E1463D1}" destId="{4D7AB7DD-2847-4F0D-B812-CAFB91705923}" srcOrd="0" destOrd="0" presId="urn:microsoft.com/office/officeart/2005/8/layout/radial5"/>
    <dgm:cxn modelId="{A6423E91-14AF-45A3-9323-E303ABEAA634}" type="presOf" srcId="{14E9BEDD-E3B2-4D96-BC93-36C05DD19E4D}" destId="{EEEEC475-3663-48A3-A0D8-5A98E2827600}" srcOrd="0" destOrd="0" presId="urn:microsoft.com/office/officeart/2005/8/layout/radial5"/>
    <dgm:cxn modelId="{856B92C8-6871-49F9-A57F-BA88985E8B10}" type="presParOf" srcId="{CAD1E847-B364-4083-9BFD-579D30857643}" destId="{1AA85182-468B-44EA-B788-C0ACAA8E6926}" srcOrd="0" destOrd="0" presId="urn:microsoft.com/office/officeart/2005/8/layout/radial5"/>
    <dgm:cxn modelId="{A55B7E42-C64D-425E-AC09-11CF47CD3B59}" type="presParOf" srcId="{CAD1E847-B364-4083-9BFD-579D30857643}" destId="{66FFE920-B275-4225-B813-F96FD6EEFBFD}" srcOrd="1" destOrd="0" presId="urn:microsoft.com/office/officeart/2005/8/layout/radial5"/>
    <dgm:cxn modelId="{3EE729C2-B20F-429E-A7E5-AEDA2163B968}" type="presParOf" srcId="{66FFE920-B275-4225-B813-F96FD6EEFBFD}" destId="{2F5DD774-A75D-4494-8E8F-3E3A00192988}" srcOrd="0" destOrd="0" presId="urn:microsoft.com/office/officeart/2005/8/layout/radial5"/>
    <dgm:cxn modelId="{629E221C-8BE6-40A2-AC07-6DE70A970CC0}" type="presParOf" srcId="{CAD1E847-B364-4083-9BFD-579D30857643}" destId="{F5EB9E8A-1F87-47BA-8427-FD95F9761770}" srcOrd="2" destOrd="0" presId="urn:microsoft.com/office/officeart/2005/8/layout/radial5"/>
    <dgm:cxn modelId="{3F2A5C17-30FD-4C7B-A40A-3762F18E6D4F}" type="presParOf" srcId="{CAD1E847-B364-4083-9BFD-579D30857643}" destId="{4D7AB7DD-2847-4F0D-B812-CAFB91705923}" srcOrd="3" destOrd="0" presId="urn:microsoft.com/office/officeart/2005/8/layout/radial5"/>
    <dgm:cxn modelId="{ED439224-0A84-4793-AB54-C4A8BB1207F4}" type="presParOf" srcId="{4D7AB7DD-2847-4F0D-B812-CAFB91705923}" destId="{0642DEC9-0ABD-4BDD-95DA-E464651D0911}" srcOrd="0" destOrd="0" presId="urn:microsoft.com/office/officeart/2005/8/layout/radial5"/>
    <dgm:cxn modelId="{182AD6B4-7722-4E9C-8610-E3A621E0CEC9}" type="presParOf" srcId="{CAD1E847-B364-4083-9BFD-579D30857643}" destId="{EEEEC475-3663-48A3-A0D8-5A98E2827600}" srcOrd="4" destOrd="0" presId="urn:microsoft.com/office/officeart/2005/8/layout/radial5"/>
    <dgm:cxn modelId="{5EB77DB8-C9FF-4854-9A17-BD1FCD817B88}" type="presParOf" srcId="{CAD1E847-B364-4083-9BFD-579D30857643}" destId="{9B2A502B-0CAD-4024-8FD6-FC73ABC02046}" srcOrd="5" destOrd="0" presId="urn:microsoft.com/office/officeart/2005/8/layout/radial5"/>
    <dgm:cxn modelId="{45E6B0CE-1543-4B6F-BC92-D05479AAFE52}" type="presParOf" srcId="{9B2A502B-0CAD-4024-8FD6-FC73ABC02046}" destId="{1180BFE6-77F8-4A7A-AAD2-6D0F23A19CB6}" srcOrd="0" destOrd="0" presId="urn:microsoft.com/office/officeart/2005/8/layout/radial5"/>
    <dgm:cxn modelId="{A53DA166-36E0-4C17-BE34-D47D77BD4B2C}" type="presParOf" srcId="{CAD1E847-B364-4083-9BFD-579D30857643}" destId="{832947C0-5F9E-4432-AA3A-C5D8A41122AD}" srcOrd="6" destOrd="0" presId="urn:microsoft.com/office/officeart/2005/8/layout/radial5"/>
    <dgm:cxn modelId="{DA272DCF-EEE8-4810-AF44-2B9E9BA663B5}" type="presParOf" srcId="{CAD1E847-B364-4083-9BFD-579D30857643}" destId="{E229099F-EE12-485A-906F-FA0EE030A6A2}" srcOrd="7" destOrd="0" presId="urn:microsoft.com/office/officeart/2005/8/layout/radial5"/>
    <dgm:cxn modelId="{3541ED5D-7F83-4763-A37F-F022C57C3BBC}" type="presParOf" srcId="{E229099F-EE12-485A-906F-FA0EE030A6A2}" destId="{E455D826-CF4B-4C43-A826-EC4CE7FE7E90}" srcOrd="0" destOrd="0" presId="urn:microsoft.com/office/officeart/2005/8/layout/radial5"/>
    <dgm:cxn modelId="{2546A69F-B0EB-4EAF-ACB0-A4CF1D8F9C35}" type="presParOf" srcId="{CAD1E847-B364-4083-9BFD-579D30857643}" destId="{5EEAF80C-66A7-4B33-B278-892BB2E16D43}" srcOrd="8" destOrd="0" presId="urn:microsoft.com/office/officeart/2005/8/layout/radial5"/>
    <dgm:cxn modelId="{8EF73E95-2E52-40C0-BA18-013A4ABE6111}" type="presParOf" srcId="{CAD1E847-B364-4083-9BFD-579D30857643}" destId="{5A4130F8-1063-4158-8468-2CDF465A4D98}" srcOrd="9" destOrd="0" presId="urn:microsoft.com/office/officeart/2005/8/layout/radial5"/>
    <dgm:cxn modelId="{1D86036D-4EDC-4084-A402-53C26214D07D}" type="presParOf" srcId="{5A4130F8-1063-4158-8468-2CDF465A4D98}" destId="{C3A0950A-019B-4508-B56D-2BF3D3F40272}" srcOrd="0" destOrd="0" presId="urn:microsoft.com/office/officeart/2005/8/layout/radial5"/>
    <dgm:cxn modelId="{12D5D8A5-BFFE-420A-8610-18EF95E4B92E}" type="presParOf" srcId="{CAD1E847-B364-4083-9BFD-579D30857643}" destId="{4542B936-9E4B-406E-8883-D235FD44808C}" srcOrd="10" destOrd="0" presId="urn:microsoft.com/office/officeart/2005/8/layout/radial5"/>
    <dgm:cxn modelId="{8D4F5F13-C71C-46FF-B253-A93AD201F17A}" type="presParOf" srcId="{CAD1E847-B364-4083-9BFD-579D30857643}" destId="{AB795F94-382B-40AF-B9EB-436904B304A0}" srcOrd="11" destOrd="0" presId="urn:microsoft.com/office/officeart/2005/8/layout/radial5"/>
    <dgm:cxn modelId="{F67B6F3D-1B16-4F5F-A108-1E0E92980425}" type="presParOf" srcId="{AB795F94-382B-40AF-B9EB-436904B304A0}" destId="{242C4A32-CACE-44FA-83AF-0C0C4F184B29}" srcOrd="0" destOrd="0" presId="urn:microsoft.com/office/officeart/2005/8/layout/radial5"/>
    <dgm:cxn modelId="{2A4D4591-66B2-41FA-8492-36D4DA3A92E6}" type="presParOf" srcId="{CAD1E847-B364-4083-9BFD-579D30857643}" destId="{11EB17DD-5AD7-47E3-B053-7C7337438675}" srcOrd="12" destOrd="0" presId="urn:microsoft.com/office/officeart/2005/8/layout/radial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EC46451-4F94-488D-A664-9E3539A8C676}"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7BF2F28D-992A-4923-91F6-4D3847B60282}">
      <dgm:prSet phldrT="[Text]" custT="1"/>
      <dgm:spPr/>
      <dgm:t>
        <a:bodyPr/>
        <a:lstStyle/>
        <a:p>
          <a:r>
            <a:rPr lang="en-US" sz="1800" dirty="0"/>
            <a:t>Log on to </a:t>
          </a:r>
          <a:r>
            <a:rPr lang="en-US" sz="1800" dirty="0" smtClean="0"/>
            <a:t>here</a:t>
          </a:r>
          <a:r>
            <a:rPr lang="en-US" sz="1800" dirty="0"/>
            <a:t>: </a:t>
          </a:r>
          <a:r>
            <a:rPr lang="en-US" sz="1800" dirty="0">
              <a:solidFill>
                <a:schemeClr val="bg1"/>
              </a:solidFill>
              <a:hlinkClick xmlns:r="http://schemas.openxmlformats.org/officeDocument/2006/relationships" r:id="rId1"/>
            </a:rPr>
            <a:t>https://nccd.cdc.gov/DPH_WHSC/HealthScorecard/Home.aspx</a:t>
          </a:r>
          <a:endParaRPr lang="en-US" sz="1800" dirty="0">
            <a:solidFill>
              <a:schemeClr val="bg1"/>
            </a:solidFill>
          </a:endParaRPr>
        </a:p>
      </dgm:t>
    </dgm:pt>
    <dgm:pt modelId="{EC507602-F7B4-4544-A655-9B227824220B}" type="parTrans" cxnId="{D02A7130-37B1-426F-845E-BFCAE70A20EA}">
      <dgm:prSet/>
      <dgm:spPr/>
      <dgm:t>
        <a:bodyPr/>
        <a:lstStyle/>
        <a:p>
          <a:endParaRPr lang="en-US"/>
        </a:p>
      </dgm:t>
    </dgm:pt>
    <dgm:pt modelId="{67234F7C-807A-434A-BB15-E28BC61C31FB}" type="sibTrans" cxnId="{D02A7130-37B1-426F-845E-BFCAE70A20EA}">
      <dgm:prSet/>
      <dgm:spPr/>
      <dgm:t>
        <a:bodyPr/>
        <a:lstStyle/>
        <a:p>
          <a:endParaRPr lang="en-US"/>
        </a:p>
      </dgm:t>
    </dgm:pt>
    <dgm:pt modelId="{DA0DC83C-FEA4-4D08-A035-8A85A50A1598}">
      <dgm:prSet phldrT="[Text]" custT="1"/>
      <dgm:spPr/>
      <dgm:t>
        <a:bodyPr/>
        <a:lstStyle/>
        <a:p>
          <a:r>
            <a:rPr lang="en-US" sz="1400" dirty="0"/>
            <a:t>Select the “New User” button</a:t>
          </a:r>
        </a:p>
      </dgm:t>
    </dgm:pt>
    <dgm:pt modelId="{0C0B8423-9428-467B-971D-7B48F14DD96D}" type="parTrans" cxnId="{C3E56F08-E144-4164-AF06-4D09205FD9D7}">
      <dgm:prSet/>
      <dgm:spPr/>
      <dgm:t>
        <a:bodyPr/>
        <a:lstStyle/>
        <a:p>
          <a:endParaRPr lang="en-US"/>
        </a:p>
      </dgm:t>
    </dgm:pt>
    <dgm:pt modelId="{95B4DE49-A571-448B-AA83-F9486E151560}" type="sibTrans" cxnId="{C3E56F08-E144-4164-AF06-4D09205FD9D7}">
      <dgm:prSet/>
      <dgm:spPr/>
      <dgm:t>
        <a:bodyPr/>
        <a:lstStyle/>
        <a:p>
          <a:endParaRPr lang="en-US"/>
        </a:p>
      </dgm:t>
    </dgm:pt>
    <dgm:pt modelId="{117AF96B-3941-4A7F-88DD-14C6A20154B7}">
      <dgm:prSet phldrT="[Text]" custT="1"/>
      <dgm:spPr/>
      <dgm:t>
        <a:bodyPr/>
        <a:lstStyle/>
        <a:p>
          <a:r>
            <a:rPr lang="en-US" sz="1800" dirty="0" smtClean="0"/>
            <a:t>New User: Answer </a:t>
          </a:r>
          <a:r>
            <a:rPr lang="en-US" sz="1800" dirty="0"/>
            <a:t>“Yes” to register a new employer</a:t>
          </a:r>
        </a:p>
        <a:p>
          <a:r>
            <a:rPr lang="en-US" sz="1800" b="1" i="1" dirty="0"/>
            <a:t>When listing your employer name add SHIP at the end. For example, “ABC Company SHIP”</a:t>
          </a:r>
        </a:p>
      </dgm:t>
    </dgm:pt>
    <dgm:pt modelId="{E68927FD-1534-49C4-978B-C4D9284ED9EE}" type="parTrans" cxnId="{E663662C-DD0B-4427-AFA1-9B5834D72B0B}">
      <dgm:prSet/>
      <dgm:spPr/>
      <dgm:t>
        <a:bodyPr/>
        <a:lstStyle/>
        <a:p>
          <a:endParaRPr lang="en-US"/>
        </a:p>
      </dgm:t>
    </dgm:pt>
    <dgm:pt modelId="{54E74657-0C6A-4B8E-8B59-2DCC5B7E8707}" type="sibTrans" cxnId="{E663662C-DD0B-4427-AFA1-9B5834D72B0B}">
      <dgm:prSet/>
      <dgm:spPr/>
      <dgm:t>
        <a:bodyPr/>
        <a:lstStyle/>
        <a:p>
          <a:endParaRPr lang="en-US"/>
        </a:p>
      </dgm:t>
    </dgm:pt>
    <dgm:pt modelId="{97757BEA-4398-4C4C-A4D4-C80D23421126}">
      <dgm:prSet phldrT="[Text]" custT="1"/>
      <dgm:spPr/>
      <dgm:t>
        <a:bodyPr/>
        <a:lstStyle/>
        <a:p>
          <a:r>
            <a:rPr lang="en-US" sz="1400" dirty="0"/>
            <a:t>Complete the employer profile </a:t>
          </a:r>
        </a:p>
      </dgm:t>
      <dgm:extLst>
        <a:ext uri="{E40237B7-FDA0-4F09-8148-C483321AD2D9}">
          <dgm14:cNvPr xmlns:dgm14="http://schemas.microsoft.com/office/drawing/2010/diagram" id="0" name="" descr="Step by step directions for creating a Scorecard Account." title="Directions for Creating a Scorecard Account"/>
        </a:ext>
      </dgm:extLst>
    </dgm:pt>
    <dgm:pt modelId="{1183AA0D-F1A7-486D-BBDE-EB5BB795A73A}" type="parTrans" cxnId="{8A912D08-C9AD-4114-ADF4-87B7C94EEFEC}">
      <dgm:prSet/>
      <dgm:spPr/>
      <dgm:t>
        <a:bodyPr/>
        <a:lstStyle/>
        <a:p>
          <a:endParaRPr lang="en-US"/>
        </a:p>
      </dgm:t>
    </dgm:pt>
    <dgm:pt modelId="{93DFDCDD-ACF3-4420-8C50-C02EDB3253EB}" type="sibTrans" cxnId="{8A912D08-C9AD-4114-ADF4-87B7C94EEFEC}">
      <dgm:prSet/>
      <dgm:spPr/>
      <dgm:t>
        <a:bodyPr/>
        <a:lstStyle/>
        <a:p>
          <a:endParaRPr lang="en-US"/>
        </a:p>
      </dgm:t>
    </dgm:pt>
    <dgm:pt modelId="{DBE56943-73BF-4A40-A4CC-4A361213B4DE}">
      <dgm:prSet phldrT="[Text]" custT="1"/>
      <dgm:spPr/>
      <dgm:t>
        <a:bodyPr/>
        <a:lstStyle/>
        <a:p>
          <a:r>
            <a:rPr lang="en-US" sz="1800" dirty="0"/>
            <a:t>Add your worksite</a:t>
          </a:r>
        </a:p>
      </dgm:t>
    </dgm:pt>
    <dgm:pt modelId="{20B99C38-F24C-4BDC-AA5F-16C5557F5510}" type="parTrans" cxnId="{EBC20B72-49DD-4337-8200-92553C5DA3F5}">
      <dgm:prSet/>
      <dgm:spPr/>
      <dgm:t>
        <a:bodyPr/>
        <a:lstStyle/>
        <a:p>
          <a:endParaRPr lang="en-US"/>
        </a:p>
      </dgm:t>
    </dgm:pt>
    <dgm:pt modelId="{1CE6DFD1-4BBC-4C7D-8404-FE9CAD3672F3}" type="sibTrans" cxnId="{EBC20B72-49DD-4337-8200-92553C5DA3F5}">
      <dgm:prSet/>
      <dgm:spPr/>
      <dgm:t>
        <a:bodyPr/>
        <a:lstStyle/>
        <a:p>
          <a:endParaRPr lang="en-US"/>
        </a:p>
      </dgm:t>
    </dgm:pt>
    <dgm:pt modelId="{404E8766-FBAE-4476-9055-6842E52C98FA}">
      <dgm:prSet phldrT="[Text]" custT="1"/>
      <dgm:spPr/>
      <dgm:t>
        <a:bodyPr/>
        <a:lstStyle/>
        <a:p>
          <a:r>
            <a:rPr lang="en-US" sz="1400" dirty="0">
              <a:solidFill>
                <a:srgbClr val="003865"/>
              </a:solidFill>
            </a:rPr>
            <a:t>Select the “Register a New Worksite” button to add </a:t>
          </a:r>
          <a:r>
            <a:rPr lang="en-US" sz="1400" dirty="0"/>
            <a:t>your worksite to your account </a:t>
          </a:r>
          <a:r>
            <a:rPr lang="en-US" sz="1400" dirty="0">
              <a:solidFill>
                <a:srgbClr val="003865"/>
              </a:solidFill>
            </a:rPr>
            <a:t>from the employer dashboard </a:t>
          </a:r>
          <a:r>
            <a:rPr lang="en-US" sz="1400" dirty="0"/>
            <a:t>(You must do this step before you are able to fill out the scorecard)</a:t>
          </a:r>
          <a:r>
            <a:rPr lang="en-US" sz="2200" dirty="0"/>
            <a:t>						</a:t>
          </a:r>
        </a:p>
      </dgm:t>
      <dgm:extLst>
        <a:ext uri="{E40237B7-FDA0-4F09-8148-C483321AD2D9}">
          <dgm14:cNvPr xmlns:dgm14="http://schemas.microsoft.com/office/drawing/2010/diagram" id="0" name="" descr="Step by step directions for creating a scorecard account."/>
        </a:ext>
      </dgm:extLst>
    </dgm:pt>
    <dgm:pt modelId="{E8D7EB22-FD00-4B29-B799-EA52A75CF59A}" type="parTrans" cxnId="{6B5E1914-9843-47BE-870D-FB72147B00B9}">
      <dgm:prSet/>
      <dgm:spPr/>
      <dgm:t>
        <a:bodyPr/>
        <a:lstStyle/>
        <a:p>
          <a:endParaRPr lang="en-US"/>
        </a:p>
      </dgm:t>
    </dgm:pt>
    <dgm:pt modelId="{1C1AB6BE-F421-4844-95C5-D95FBBCEFFD9}" type="sibTrans" cxnId="{6B5E1914-9843-47BE-870D-FB72147B00B9}">
      <dgm:prSet/>
      <dgm:spPr/>
      <dgm:t>
        <a:bodyPr/>
        <a:lstStyle/>
        <a:p>
          <a:endParaRPr lang="en-US"/>
        </a:p>
      </dgm:t>
    </dgm:pt>
    <dgm:pt modelId="{F2276671-2135-44EC-9037-E787E7BF5FD1}">
      <dgm:prSet phldrT="[Text]" custT="1"/>
      <dgm:spPr/>
      <dgm:t>
        <a:bodyPr/>
        <a:lstStyle/>
        <a:p>
          <a:r>
            <a:rPr lang="en-US" sz="1400" dirty="0"/>
            <a:t>Select the “Get Started” button</a:t>
          </a:r>
        </a:p>
      </dgm:t>
    </dgm:pt>
    <dgm:pt modelId="{926BD0A8-80DC-4156-9BBE-DCC936906EE6}" type="parTrans" cxnId="{0268107F-458B-4AE0-A19F-C49213D25F2E}">
      <dgm:prSet/>
      <dgm:spPr/>
      <dgm:t>
        <a:bodyPr/>
        <a:lstStyle/>
        <a:p>
          <a:endParaRPr lang="en-US"/>
        </a:p>
      </dgm:t>
    </dgm:pt>
    <dgm:pt modelId="{F3D5C8B5-A0A3-48E2-B031-86A3F7850107}" type="sibTrans" cxnId="{0268107F-458B-4AE0-A19F-C49213D25F2E}">
      <dgm:prSet/>
      <dgm:spPr/>
      <dgm:t>
        <a:bodyPr/>
        <a:lstStyle/>
        <a:p>
          <a:endParaRPr lang="en-US"/>
        </a:p>
      </dgm:t>
    </dgm:pt>
    <dgm:pt modelId="{22DE87D4-26A8-4904-9AD7-07AD7571A4B3}">
      <dgm:prSet phldrT="[Text]" custT="1"/>
      <dgm:spPr/>
      <dgm:t>
        <a:bodyPr/>
        <a:lstStyle/>
        <a:p>
          <a:r>
            <a:rPr lang="en-US" sz="1400" dirty="0"/>
            <a:t>Select “No I do not have an employer ID” button and press “continue”</a:t>
          </a:r>
        </a:p>
      </dgm:t>
    </dgm:pt>
    <dgm:pt modelId="{6B2EE62C-2A16-408B-BFDF-56BCD2F49E8C}" type="parTrans" cxnId="{A879BDA1-CBDE-47D1-B35E-8C827A0E226E}">
      <dgm:prSet/>
      <dgm:spPr/>
      <dgm:t>
        <a:bodyPr/>
        <a:lstStyle/>
        <a:p>
          <a:endParaRPr lang="en-US"/>
        </a:p>
      </dgm:t>
    </dgm:pt>
    <dgm:pt modelId="{D0570789-99DC-4CDD-BDAE-9FD26905518A}" type="sibTrans" cxnId="{A879BDA1-CBDE-47D1-B35E-8C827A0E226E}">
      <dgm:prSet/>
      <dgm:spPr/>
      <dgm:t>
        <a:bodyPr/>
        <a:lstStyle/>
        <a:p>
          <a:endParaRPr lang="en-US"/>
        </a:p>
      </dgm:t>
    </dgm:pt>
    <dgm:pt modelId="{36F48E42-75E3-4129-A0F5-51CDDDF09D0B}">
      <dgm:prSet phldrT="[Text]"/>
      <dgm:spPr/>
      <dgm:t>
        <a:bodyPr/>
        <a:lstStyle/>
        <a:p>
          <a:endParaRPr lang="en-US" sz="1100" dirty="0"/>
        </a:p>
      </dgm:t>
    </dgm:pt>
    <dgm:pt modelId="{6B61BE37-1755-4F0B-BA8E-7EA533BFEA1C}" type="parTrans" cxnId="{D15C604C-9658-4564-8DCC-1E99E317EEC0}">
      <dgm:prSet/>
      <dgm:spPr/>
      <dgm:t>
        <a:bodyPr/>
        <a:lstStyle/>
        <a:p>
          <a:endParaRPr lang="en-US"/>
        </a:p>
      </dgm:t>
    </dgm:pt>
    <dgm:pt modelId="{0887AA4E-EFC0-4A69-BC15-614DCF7D065A}" type="sibTrans" cxnId="{D15C604C-9658-4564-8DCC-1E99E317EEC0}">
      <dgm:prSet/>
      <dgm:spPr/>
      <dgm:t>
        <a:bodyPr/>
        <a:lstStyle/>
        <a:p>
          <a:endParaRPr lang="en-US"/>
        </a:p>
      </dgm:t>
    </dgm:pt>
    <dgm:pt modelId="{D69B7BC6-461E-4219-B1CE-CC24E8A5A213}">
      <dgm:prSet phldrT="[Text]" custT="1"/>
      <dgm:spPr/>
      <dgm:t>
        <a:bodyPr/>
        <a:lstStyle/>
        <a:p>
          <a:r>
            <a:rPr lang="en-US" sz="1400" dirty="0"/>
            <a:t>Add your local public health representative as an account administrator</a:t>
          </a:r>
        </a:p>
      </dgm:t>
    </dgm:pt>
    <dgm:pt modelId="{E009C962-0398-45EF-9D9B-F64DB8A4A15A}" type="parTrans" cxnId="{7397A056-E74D-4F35-B2CD-2171012F23DF}">
      <dgm:prSet/>
      <dgm:spPr/>
      <dgm:t>
        <a:bodyPr/>
        <a:lstStyle/>
        <a:p>
          <a:endParaRPr lang="en-US"/>
        </a:p>
      </dgm:t>
    </dgm:pt>
    <dgm:pt modelId="{C214B4FE-6E95-4886-AC99-C246566CA1CE}" type="sibTrans" cxnId="{7397A056-E74D-4F35-B2CD-2171012F23DF}">
      <dgm:prSet/>
      <dgm:spPr/>
      <dgm:t>
        <a:bodyPr/>
        <a:lstStyle/>
        <a:p>
          <a:endParaRPr lang="en-US"/>
        </a:p>
      </dgm:t>
    </dgm:pt>
    <dgm:pt modelId="{07F5EF8D-E31A-4791-941C-A681B2BCB659}">
      <dgm:prSet phldrT="[Text]" custT="1"/>
      <dgm:spPr/>
      <dgm:t>
        <a:bodyPr/>
        <a:lstStyle/>
        <a:p>
          <a:r>
            <a:rPr lang="en-US" sz="1400" dirty="0"/>
            <a:t>Add an employer </a:t>
          </a:r>
          <a:r>
            <a:rPr lang="en-US" sz="1400" dirty="0">
              <a:solidFill>
                <a:srgbClr val="003865"/>
              </a:solidFill>
            </a:rPr>
            <a:t>administrator(s) </a:t>
          </a:r>
          <a:r>
            <a:rPr lang="en-US" sz="1400" dirty="0"/>
            <a:t>from your workplace</a:t>
          </a:r>
        </a:p>
      </dgm:t>
    </dgm:pt>
    <dgm:pt modelId="{E8AADF16-D2A2-4737-A148-8696DFC45FCA}" type="parTrans" cxnId="{D921875C-4497-4CCD-842C-20271726B430}">
      <dgm:prSet/>
      <dgm:spPr/>
      <dgm:t>
        <a:bodyPr/>
        <a:lstStyle/>
        <a:p>
          <a:endParaRPr lang="en-US"/>
        </a:p>
      </dgm:t>
    </dgm:pt>
    <dgm:pt modelId="{6FF09092-0F78-463D-ABD8-EF82939C4C6C}" type="sibTrans" cxnId="{D921875C-4497-4CCD-842C-20271726B430}">
      <dgm:prSet/>
      <dgm:spPr/>
      <dgm:t>
        <a:bodyPr/>
        <a:lstStyle/>
        <a:p>
          <a:endParaRPr lang="en-US"/>
        </a:p>
      </dgm:t>
    </dgm:pt>
    <dgm:pt modelId="{AD627FC3-2B6D-4349-9DEC-D0F161BE7BA2}">
      <dgm:prSet phldrT="[Text]" custT="1"/>
      <dgm:spPr/>
      <dgm:t>
        <a:bodyPr/>
        <a:lstStyle/>
        <a:p>
          <a:r>
            <a:rPr lang="en-US" sz="1400" dirty="0"/>
            <a:t>After you register select the “Register Employer” button. A pop up window will confirm the account has been set up. The account log in will be displayed on this window and an auto generated e-mail will be sent to the account administrators </a:t>
          </a:r>
          <a:r>
            <a:rPr lang="en-US" sz="1400" dirty="0">
              <a:solidFill>
                <a:srgbClr val="003865"/>
              </a:solidFill>
            </a:rPr>
            <a:t>with your log in credentials</a:t>
          </a:r>
          <a:r>
            <a:rPr lang="en-US" sz="1400" dirty="0"/>
            <a:t>.</a:t>
          </a:r>
        </a:p>
      </dgm:t>
    </dgm:pt>
    <dgm:pt modelId="{A800F788-3CB4-458C-98B1-C18CA2889FB5}" type="parTrans" cxnId="{F5691FCC-4208-4F7E-990A-1DC8CCBD5B56}">
      <dgm:prSet/>
      <dgm:spPr/>
      <dgm:t>
        <a:bodyPr/>
        <a:lstStyle/>
        <a:p>
          <a:endParaRPr lang="en-US"/>
        </a:p>
      </dgm:t>
    </dgm:pt>
    <dgm:pt modelId="{62A6C85E-5CEB-4D1A-B79D-BA7BF9AAC080}" type="sibTrans" cxnId="{F5691FCC-4208-4F7E-990A-1DC8CCBD5B56}">
      <dgm:prSet/>
      <dgm:spPr/>
      <dgm:t>
        <a:bodyPr/>
        <a:lstStyle/>
        <a:p>
          <a:endParaRPr lang="en-US"/>
        </a:p>
      </dgm:t>
    </dgm:pt>
    <dgm:pt modelId="{EF2412CA-3788-445C-814A-DDCE0CEB0B1F}">
      <dgm:prSet phldrT="[Text]" custT="1"/>
      <dgm:spPr/>
      <dgm:t>
        <a:bodyPr/>
        <a:lstStyle/>
        <a:p>
          <a:endParaRPr lang="en-US" sz="1400" strike="sngStrike" dirty="0">
            <a:solidFill>
              <a:srgbClr val="003865"/>
            </a:solidFill>
          </a:endParaRPr>
        </a:p>
      </dgm:t>
      <dgm:extLst>
        <a:ext uri="{E40237B7-FDA0-4F09-8148-C483321AD2D9}">
          <dgm14:cNvPr xmlns:dgm14="http://schemas.microsoft.com/office/drawing/2010/diagram" id="0" name="" descr="Step by step directions on how to create your ScoreCard Account." title="Steps for Creating Your Scorecard Account"/>
        </a:ext>
      </dgm:extLst>
    </dgm:pt>
    <dgm:pt modelId="{C40C4FE7-C5C1-4F26-8483-4B8AD9A136DE}" type="parTrans" cxnId="{132A45AD-68A1-4C1F-AF29-B4DD308698FE}">
      <dgm:prSet/>
      <dgm:spPr/>
      <dgm:t>
        <a:bodyPr/>
        <a:lstStyle/>
        <a:p>
          <a:endParaRPr lang="en-US"/>
        </a:p>
      </dgm:t>
    </dgm:pt>
    <dgm:pt modelId="{EAB2E412-4AC8-4A9F-A1C4-C277128AE75F}" type="sibTrans" cxnId="{132A45AD-68A1-4C1F-AF29-B4DD308698FE}">
      <dgm:prSet/>
      <dgm:spPr/>
      <dgm:t>
        <a:bodyPr/>
        <a:lstStyle/>
        <a:p>
          <a:endParaRPr lang="en-US"/>
        </a:p>
      </dgm:t>
    </dgm:pt>
    <dgm:pt modelId="{7CB303DA-62FE-40EE-B948-906E701F9039}" type="pres">
      <dgm:prSet presAssocID="{EEC46451-4F94-488D-A664-9E3539A8C676}" presName="Name0" presStyleCnt="0">
        <dgm:presLayoutVars>
          <dgm:dir/>
          <dgm:animLvl val="lvl"/>
          <dgm:resizeHandles val="exact"/>
        </dgm:presLayoutVars>
      </dgm:prSet>
      <dgm:spPr/>
      <dgm:t>
        <a:bodyPr/>
        <a:lstStyle/>
        <a:p>
          <a:endParaRPr lang="en-US"/>
        </a:p>
      </dgm:t>
    </dgm:pt>
    <dgm:pt modelId="{EEF2693B-7FCC-4FD3-9CE7-6BB73F86C384}" type="pres">
      <dgm:prSet presAssocID="{7BF2F28D-992A-4923-91F6-4D3847B60282}" presName="linNode" presStyleCnt="0"/>
      <dgm:spPr/>
    </dgm:pt>
    <dgm:pt modelId="{03CBE9F8-BD58-4306-BA62-96FCE620139D}" type="pres">
      <dgm:prSet presAssocID="{7BF2F28D-992A-4923-91F6-4D3847B60282}" presName="parentText" presStyleLbl="node1" presStyleIdx="0" presStyleCnt="3" custScaleX="106774">
        <dgm:presLayoutVars>
          <dgm:chMax val="1"/>
          <dgm:bulletEnabled val="1"/>
        </dgm:presLayoutVars>
      </dgm:prSet>
      <dgm:spPr/>
      <dgm:t>
        <a:bodyPr/>
        <a:lstStyle/>
        <a:p>
          <a:endParaRPr lang="en-US"/>
        </a:p>
      </dgm:t>
    </dgm:pt>
    <dgm:pt modelId="{C4B387E4-5254-43C6-98E0-AA4AC6326494}" type="pres">
      <dgm:prSet presAssocID="{7BF2F28D-992A-4923-91F6-4D3847B60282}" presName="descendantText" presStyleLbl="alignAccFollowNode1" presStyleIdx="0" presStyleCnt="3">
        <dgm:presLayoutVars>
          <dgm:bulletEnabled val="1"/>
        </dgm:presLayoutVars>
      </dgm:prSet>
      <dgm:spPr/>
      <dgm:t>
        <a:bodyPr/>
        <a:lstStyle/>
        <a:p>
          <a:endParaRPr lang="en-US"/>
        </a:p>
      </dgm:t>
    </dgm:pt>
    <dgm:pt modelId="{ABB09ED1-2B37-4F7F-B900-E9E753BB903A}" type="pres">
      <dgm:prSet presAssocID="{67234F7C-807A-434A-BB15-E28BC61C31FB}" presName="sp" presStyleCnt="0"/>
      <dgm:spPr/>
    </dgm:pt>
    <dgm:pt modelId="{DEC0C6F4-3A23-41CC-B084-104895EA5DE1}" type="pres">
      <dgm:prSet presAssocID="{117AF96B-3941-4A7F-88DD-14C6A20154B7}" presName="linNode" presStyleCnt="0"/>
      <dgm:spPr/>
    </dgm:pt>
    <dgm:pt modelId="{13E4D81D-B60A-4FCC-A13F-585E91DBBCDA}" type="pres">
      <dgm:prSet presAssocID="{117AF96B-3941-4A7F-88DD-14C6A20154B7}" presName="parentText" presStyleLbl="node1" presStyleIdx="1" presStyleCnt="3" custScaleX="105461" custScaleY="118484">
        <dgm:presLayoutVars>
          <dgm:chMax val="1"/>
          <dgm:bulletEnabled val="1"/>
        </dgm:presLayoutVars>
      </dgm:prSet>
      <dgm:spPr/>
      <dgm:t>
        <a:bodyPr/>
        <a:lstStyle/>
        <a:p>
          <a:endParaRPr lang="en-US"/>
        </a:p>
      </dgm:t>
    </dgm:pt>
    <dgm:pt modelId="{E5766C74-05C5-4B2D-A065-AF29F2837CA6}" type="pres">
      <dgm:prSet presAssocID="{117AF96B-3941-4A7F-88DD-14C6A20154B7}" presName="descendantText" presStyleLbl="alignAccFollowNode1" presStyleIdx="1" presStyleCnt="3" custScaleY="140861">
        <dgm:presLayoutVars>
          <dgm:bulletEnabled val="1"/>
        </dgm:presLayoutVars>
      </dgm:prSet>
      <dgm:spPr/>
      <dgm:t>
        <a:bodyPr/>
        <a:lstStyle/>
        <a:p>
          <a:endParaRPr lang="en-US"/>
        </a:p>
      </dgm:t>
    </dgm:pt>
    <dgm:pt modelId="{61C79D81-09F0-41AC-878F-B4EC6ED307CE}" type="pres">
      <dgm:prSet presAssocID="{54E74657-0C6A-4B8E-8B59-2DCC5B7E8707}" presName="sp" presStyleCnt="0"/>
      <dgm:spPr/>
    </dgm:pt>
    <dgm:pt modelId="{16B850AD-7B9E-4E06-8475-208A1B34C5DE}" type="pres">
      <dgm:prSet presAssocID="{DBE56943-73BF-4A40-A4CC-4A361213B4DE}" presName="linNode" presStyleCnt="0"/>
      <dgm:spPr/>
    </dgm:pt>
    <dgm:pt modelId="{E71B65C0-6EB0-4DF7-BE67-69CC21254568}" type="pres">
      <dgm:prSet presAssocID="{DBE56943-73BF-4A40-A4CC-4A361213B4DE}" presName="parentText" presStyleLbl="node1" presStyleIdx="2" presStyleCnt="3" custScaleX="105488">
        <dgm:presLayoutVars>
          <dgm:chMax val="1"/>
          <dgm:bulletEnabled val="1"/>
        </dgm:presLayoutVars>
      </dgm:prSet>
      <dgm:spPr/>
      <dgm:t>
        <a:bodyPr/>
        <a:lstStyle/>
        <a:p>
          <a:endParaRPr lang="en-US"/>
        </a:p>
      </dgm:t>
    </dgm:pt>
    <dgm:pt modelId="{CE765576-9537-452F-BD21-8B9B6E2C22FA}" type="pres">
      <dgm:prSet presAssocID="{DBE56943-73BF-4A40-A4CC-4A361213B4DE}" presName="descendantText" presStyleLbl="alignAccFollowNode1" presStyleIdx="2" presStyleCnt="3">
        <dgm:presLayoutVars>
          <dgm:bulletEnabled val="1"/>
        </dgm:presLayoutVars>
      </dgm:prSet>
      <dgm:spPr/>
      <dgm:t>
        <a:bodyPr/>
        <a:lstStyle/>
        <a:p>
          <a:endParaRPr lang="en-US"/>
        </a:p>
      </dgm:t>
    </dgm:pt>
  </dgm:ptLst>
  <dgm:cxnLst>
    <dgm:cxn modelId="{0605AD9F-8C9A-4763-A8F5-0E5418C70985}" type="presOf" srcId="{EF2412CA-3788-445C-814A-DDCE0CEB0B1F}" destId="{C4B387E4-5254-43C6-98E0-AA4AC6326494}" srcOrd="0" destOrd="0" presId="urn:microsoft.com/office/officeart/2005/8/layout/vList5"/>
    <dgm:cxn modelId="{537F8D5E-3848-4CCB-889F-FC0F7D003136}" type="presOf" srcId="{404E8766-FBAE-4476-9055-6842E52C98FA}" destId="{CE765576-9537-452F-BD21-8B9B6E2C22FA}" srcOrd="0" destOrd="0" presId="urn:microsoft.com/office/officeart/2005/8/layout/vList5"/>
    <dgm:cxn modelId="{8F706D8D-C806-42C9-A6BF-C2891C273CF8}" type="presOf" srcId="{97757BEA-4398-4C4C-A4D4-C80D23421126}" destId="{E5766C74-05C5-4B2D-A065-AF29F2837CA6}" srcOrd="0" destOrd="0" presId="urn:microsoft.com/office/officeart/2005/8/layout/vList5"/>
    <dgm:cxn modelId="{C3E56F08-E144-4164-AF06-4D09205FD9D7}" srcId="{7BF2F28D-992A-4923-91F6-4D3847B60282}" destId="{DA0DC83C-FEA4-4D08-A035-8A85A50A1598}" srcOrd="1" destOrd="0" parTransId="{0C0B8423-9428-467B-971D-7B48F14DD96D}" sibTransId="{95B4DE49-A571-448B-AA83-F9486E151560}"/>
    <dgm:cxn modelId="{D71470E9-E653-4177-8178-A8AB4D8EC804}" type="presOf" srcId="{D69B7BC6-461E-4219-B1CE-CC24E8A5A213}" destId="{E5766C74-05C5-4B2D-A065-AF29F2837CA6}" srcOrd="0" destOrd="2" presId="urn:microsoft.com/office/officeart/2005/8/layout/vList5"/>
    <dgm:cxn modelId="{D02A7130-37B1-426F-845E-BFCAE70A20EA}" srcId="{EEC46451-4F94-488D-A664-9E3539A8C676}" destId="{7BF2F28D-992A-4923-91F6-4D3847B60282}" srcOrd="0" destOrd="0" parTransId="{EC507602-F7B4-4544-A655-9B227824220B}" sibTransId="{67234F7C-807A-434A-BB15-E28BC61C31FB}"/>
    <dgm:cxn modelId="{6B5E1914-9843-47BE-870D-FB72147B00B9}" srcId="{DBE56943-73BF-4A40-A4CC-4A361213B4DE}" destId="{404E8766-FBAE-4476-9055-6842E52C98FA}" srcOrd="0" destOrd="0" parTransId="{E8D7EB22-FD00-4B29-B799-EA52A75CF59A}" sibTransId="{1C1AB6BE-F421-4844-95C5-D95FBBCEFFD9}"/>
    <dgm:cxn modelId="{132A45AD-68A1-4C1F-AF29-B4DD308698FE}" srcId="{7BF2F28D-992A-4923-91F6-4D3847B60282}" destId="{EF2412CA-3788-445C-814A-DDCE0CEB0B1F}" srcOrd="0" destOrd="0" parTransId="{C40C4FE7-C5C1-4F26-8483-4B8AD9A136DE}" sibTransId="{EAB2E412-4AC8-4A9F-A1C4-C277128AE75F}"/>
    <dgm:cxn modelId="{7397A056-E74D-4F35-B2CD-2171012F23DF}" srcId="{117AF96B-3941-4A7F-88DD-14C6A20154B7}" destId="{D69B7BC6-461E-4219-B1CE-CC24E8A5A213}" srcOrd="2" destOrd="0" parTransId="{E009C962-0398-45EF-9D9B-F64DB8A4A15A}" sibTransId="{C214B4FE-6E95-4886-AC99-C246566CA1CE}"/>
    <dgm:cxn modelId="{7BD68B76-45CC-4BA2-BB61-3264197351AE}" type="presOf" srcId="{22DE87D4-26A8-4904-9AD7-07AD7571A4B3}" destId="{C4B387E4-5254-43C6-98E0-AA4AC6326494}" srcOrd="0" destOrd="3" presId="urn:microsoft.com/office/officeart/2005/8/layout/vList5"/>
    <dgm:cxn modelId="{9D4AFB0F-8C93-4E91-986B-076CA763FDB6}" type="presOf" srcId="{F2276671-2135-44EC-9037-E787E7BF5FD1}" destId="{C4B387E4-5254-43C6-98E0-AA4AC6326494}" srcOrd="0" destOrd="2" presId="urn:microsoft.com/office/officeart/2005/8/layout/vList5"/>
    <dgm:cxn modelId="{465896B6-2094-4229-958C-22DD93A9D125}" type="presOf" srcId="{117AF96B-3941-4A7F-88DD-14C6A20154B7}" destId="{13E4D81D-B60A-4FCC-A13F-585E91DBBCDA}" srcOrd="0" destOrd="0" presId="urn:microsoft.com/office/officeart/2005/8/layout/vList5"/>
    <dgm:cxn modelId="{EBC20B72-49DD-4337-8200-92553C5DA3F5}" srcId="{EEC46451-4F94-488D-A664-9E3539A8C676}" destId="{DBE56943-73BF-4A40-A4CC-4A361213B4DE}" srcOrd="2" destOrd="0" parTransId="{20B99C38-F24C-4BDC-AA5F-16C5557F5510}" sibTransId="{1CE6DFD1-4BBC-4C7D-8404-FE9CAD3672F3}"/>
    <dgm:cxn modelId="{F5691FCC-4208-4F7E-990A-1DC8CCBD5B56}" srcId="{117AF96B-3941-4A7F-88DD-14C6A20154B7}" destId="{AD627FC3-2B6D-4349-9DEC-D0F161BE7BA2}" srcOrd="3" destOrd="0" parTransId="{A800F788-3CB4-458C-98B1-C18CA2889FB5}" sibTransId="{62A6C85E-5CEB-4D1A-B79D-BA7BF9AAC080}"/>
    <dgm:cxn modelId="{0268107F-458B-4AE0-A19F-C49213D25F2E}" srcId="{7BF2F28D-992A-4923-91F6-4D3847B60282}" destId="{F2276671-2135-44EC-9037-E787E7BF5FD1}" srcOrd="2" destOrd="0" parTransId="{926BD0A8-80DC-4156-9BBE-DCC936906EE6}" sibTransId="{F3D5C8B5-A0A3-48E2-B031-86A3F7850107}"/>
    <dgm:cxn modelId="{D921875C-4497-4CCD-842C-20271726B430}" srcId="{117AF96B-3941-4A7F-88DD-14C6A20154B7}" destId="{07F5EF8D-E31A-4791-941C-A681B2BCB659}" srcOrd="1" destOrd="0" parTransId="{E8AADF16-D2A2-4737-A148-8696DFC45FCA}" sibTransId="{6FF09092-0F78-463D-ABD8-EF82939C4C6C}"/>
    <dgm:cxn modelId="{E6997D2A-EDA0-4295-BB0E-212E03C63231}" type="presOf" srcId="{DBE56943-73BF-4A40-A4CC-4A361213B4DE}" destId="{E71B65C0-6EB0-4DF7-BE67-69CC21254568}" srcOrd="0" destOrd="0" presId="urn:microsoft.com/office/officeart/2005/8/layout/vList5"/>
    <dgm:cxn modelId="{46C3C1C1-F1DE-40A7-BDDB-54E19389FDF5}" type="presOf" srcId="{DA0DC83C-FEA4-4D08-A035-8A85A50A1598}" destId="{C4B387E4-5254-43C6-98E0-AA4AC6326494}" srcOrd="0" destOrd="1" presId="urn:microsoft.com/office/officeart/2005/8/layout/vList5"/>
    <dgm:cxn modelId="{E663662C-DD0B-4427-AFA1-9B5834D72B0B}" srcId="{EEC46451-4F94-488D-A664-9E3539A8C676}" destId="{117AF96B-3941-4A7F-88DD-14C6A20154B7}" srcOrd="1" destOrd="0" parTransId="{E68927FD-1534-49C4-978B-C4D9284ED9EE}" sibTransId="{54E74657-0C6A-4B8E-8B59-2DCC5B7E8707}"/>
    <dgm:cxn modelId="{AAD26772-0918-4E92-B53E-F6E5B78C19A0}" type="presOf" srcId="{AD627FC3-2B6D-4349-9DEC-D0F161BE7BA2}" destId="{E5766C74-05C5-4B2D-A065-AF29F2837CA6}" srcOrd="0" destOrd="3" presId="urn:microsoft.com/office/officeart/2005/8/layout/vList5"/>
    <dgm:cxn modelId="{71FC01E9-3C5A-466D-BE47-DAEB56EA4383}" type="presOf" srcId="{EEC46451-4F94-488D-A664-9E3539A8C676}" destId="{7CB303DA-62FE-40EE-B948-906E701F9039}" srcOrd="0" destOrd="0" presId="urn:microsoft.com/office/officeart/2005/8/layout/vList5"/>
    <dgm:cxn modelId="{B5C88C6A-4A05-44E4-B977-49BC3130127A}" type="presOf" srcId="{07F5EF8D-E31A-4791-941C-A681B2BCB659}" destId="{E5766C74-05C5-4B2D-A065-AF29F2837CA6}" srcOrd="0" destOrd="1" presId="urn:microsoft.com/office/officeart/2005/8/layout/vList5"/>
    <dgm:cxn modelId="{AE449B88-5A46-440E-A0F5-15E6A7569F51}" type="presOf" srcId="{36F48E42-75E3-4129-A0F5-51CDDDF09D0B}" destId="{E5766C74-05C5-4B2D-A065-AF29F2837CA6}" srcOrd="0" destOrd="4" presId="urn:microsoft.com/office/officeart/2005/8/layout/vList5"/>
    <dgm:cxn modelId="{8A912D08-C9AD-4114-ADF4-87B7C94EEFEC}" srcId="{117AF96B-3941-4A7F-88DD-14C6A20154B7}" destId="{97757BEA-4398-4C4C-A4D4-C80D23421126}" srcOrd="0" destOrd="0" parTransId="{1183AA0D-F1A7-486D-BBDE-EB5BB795A73A}" sibTransId="{93DFDCDD-ACF3-4420-8C50-C02EDB3253EB}"/>
    <dgm:cxn modelId="{FA7B2096-C619-4085-8392-658B1BB838AA}" type="presOf" srcId="{7BF2F28D-992A-4923-91F6-4D3847B60282}" destId="{03CBE9F8-BD58-4306-BA62-96FCE620139D}" srcOrd="0" destOrd="0" presId="urn:microsoft.com/office/officeart/2005/8/layout/vList5"/>
    <dgm:cxn modelId="{A879BDA1-CBDE-47D1-B35E-8C827A0E226E}" srcId="{7BF2F28D-992A-4923-91F6-4D3847B60282}" destId="{22DE87D4-26A8-4904-9AD7-07AD7571A4B3}" srcOrd="3" destOrd="0" parTransId="{6B2EE62C-2A16-408B-BFDF-56BCD2F49E8C}" sibTransId="{D0570789-99DC-4CDD-BDAE-9FD26905518A}"/>
    <dgm:cxn modelId="{D15C604C-9658-4564-8DCC-1E99E317EEC0}" srcId="{AD627FC3-2B6D-4349-9DEC-D0F161BE7BA2}" destId="{36F48E42-75E3-4129-A0F5-51CDDDF09D0B}" srcOrd="0" destOrd="0" parTransId="{6B61BE37-1755-4F0B-BA8E-7EA533BFEA1C}" sibTransId="{0887AA4E-EFC0-4A69-BC15-614DCF7D065A}"/>
    <dgm:cxn modelId="{BB293A7A-CAAD-4384-AC98-B135DDDE9204}" type="presParOf" srcId="{7CB303DA-62FE-40EE-B948-906E701F9039}" destId="{EEF2693B-7FCC-4FD3-9CE7-6BB73F86C384}" srcOrd="0" destOrd="0" presId="urn:microsoft.com/office/officeart/2005/8/layout/vList5"/>
    <dgm:cxn modelId="{D23E5CF1-1FBC-422D-A5C8-5D24458A1C3A}" type="presParOf" srcId="{EEF2693B-7FCC-4FD3-9CE7-6BB73F86C384}" destId="{03CBE9F8-BD58-4306-BA62-96FCE620139D}" srcOrd="0" destOrd="0" presId="urn:microsoft.com/office/officeart/2005/8/layout/vList5"/>
    <dgm:cxn modelId="{06304B62-5CBB-4FD1-8A84-1BC5F4616DB8}" type="presParOf" srcId="{EEF2693B-7FCC-4FD3-9CE7-6BB73F86C384}" destId="{C4B387E4-5254-43C6-98E0-AA4AC6326494}" srcOrd="1" destOrd="0" presId="urn:microsoft.com/office/officeart/2005/8/layout/vList5"/>
    <dgm:cxn modelId="{5A47B4F3-8AD1-461B-9FB2-02C43B65878E}" type="presParOf" srcId="{7CB303DA-62FE-40EE-B948-906E701F9039}" destId="{ABB09ED1-2B37-4F7F-B900-E9E753BB903A}" srcOrd="1" destOrd="0" presId="urn:microsoft.com/office/officeart/2005/8/layout/vList5"/>
    <dgm:cxn modelId="{481C842D-29E6-457F-B133-9152E68F5B37}" type="presParOf" srcId="{7CB303DA-62FE-40EE-B948-906E701F9039}" destId="{DEC0C6F4-3A23-41CC-B084-104895EA5DE1}" srcOrd="2" destOrd="0" presId="urn:microsoft.com/office/officeart/2005/8/layout/vList5"/>
    <dgm:cxn modelId="{4A25C044-CFFA-4E88-B6D5-8BD6A3162CB8}" type="presParOf" srcId="{DEC0C6F4-3A23-41CC-B084-104895EA5DE1}" destId="{13E4D81D-B60A-4FCC-A13F-585E91DBBCDA}" srcOrd="0" destOrd="0" presId="urn:microsoft.com/office/officeart/2005/8/layout/vList5"/>
    <dgm:cxn modelId="{13068DF6-292E-4C4B-BB8E-A5BE75C1E438}" type="presParOf" srcId="{DEC0C6F4-3A23-41CC-B084-104895EA5DE1}" destId="{E5766C74-05C5-4B2D-A065-AF29F2837CA6}" srcOrd="1" destOrd="0" presId="urn:microsoft.com/office/officeart/2005/8/layout/vList5"/>
    <dgm:cxn modelId="{7BD42E88-2933-488F-9C2C-9C2ABDD3A1C5}" type="presParOf" srcId="{7CB303DA-62FE-40EE-B948-906E701F9039}" destId="{61C79D81-09F0-41AC-878F-B4EC6ED307CE}" srcOrd="3" destOrd="0" presId="urn:microsoft.com/office/officeart/2005/8/layout/vList5"/>
    <dgm:cxn modelId="{5197B2FC-ABFE-47D0-819A-5A2B4F85B75E}" type="presParOf" srcId="{7CB303DA-62FE-40EE-B948-906E701F9039}" destId="{16B850AD-7B9E-4E06-8475-208A1B34C5DE}" srcOrd="4" destOrd="0" presId="urn:microsoft.com/office/officeart/2005/8/layout/vList5"/>
    <dgm:cxn modelId="{70C19838-1730-4681-9FA3-178B37E8C76A}" type="presParOf" srcId="{16B850AD-7B9E-4E06-8475-208A1B34C5DE}" destId="{E71B65C0-6EB0-4DF7-BE67-69CC21254568}" srcOrd="0" destOrd="0" presId="urn:microsoft.com/office/officeart/2005/8/layout/vList5"/>
    <dgm:cxn modelId="{A52AE10D-9A7C-4235-9BB6-AFB07C13ED2B}" type="presParOf" srcId="{16B850AD-7B9E-4E06-8475-208A1B34C5DE}" destId="{CE765576-9537-452F-BD21-8B9B6E2C22FA}"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57DE683-8720-4077-80F2-F1BFFE87FB17}"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EB8EC868-8822-4A3F-8FAB-8C8D1ABFDBC6}">
      <dgm:prSet phldrT="[Text]"/>
      <dgm:spPr/>
      <dgm:t>
        <a:bodyPr/>
        <a:lstStyle/>
        <a:p>
          <a:r>
            <a:rPr lang="en-US" dirty="0"/>
            <a:t>Employer account</a:t>
          </a:r>
        </a:p>
      </dgm:t>
    </dgm:pt>
    <dgm:pt modelId="{CF5BF9B6-2763-4C2A-8EBA-5B0D2FE5A797}" type="parTrans" cxnId="{D5992A04-A87D-4513-8F7A-A29911F166A2}">
      <dgm:prSet/>
      <dgm:spPr/>
      <dgm:t>
        <a:bodyPr/>
        <a:lstStyle/>
        <a:p>
          <a:endParaRPr lang="en-US"/>
        </a:p>
      </dgm:t>
    </dgm:pt>
    <dgm:pt modelId="{CD145433-0785-482F-B9C8-F43AFB7E1C94}" type="sibTrans" cxnId="{D5992A04-A87D-4513-8F7A-A29911F166A2}">
      <dgm:prSet/>
      <dgm:spPr/>
      <dgm:t>
        <a:bodyPr/>
        <a:lstStyle/>
        <a:p>
          <a:endParaRPr lang="en-US"/>
        </a:p>
      </dgm:t>
    </dgm:pt>
    <dgm:pt modelId="{9BA875B8-8CE9-4891-BA3D-16035CDF552A}">
      <dgm:prSet phldrT="[Text]"/>
      <dgm:spPr/>
      <dgm:t>
        <a:bodyPr/>
        <a:lstStyle/>
        <a:p>
          <a:r>
            <a:rPr lang="en-US" dirty="0"/>
            <a:t>Worksite A</a:t>
          </a:r>
        </a:p>
      </dgm:t>
    </dgm:pt>
    <dgm:pt modelId="{1B4DBB26-7332-4DF3-88EE-566FC8EB5D6D}" type="parTrans" cxnId="{8389CAB4-2724-4709-A025-F9455819E47D}">
      <dgm:prSet/>
      <dgm:spPr/>
      <dgm:t>
        <a:bodyPr/>
        <a:lstStyle/>
        <a:p>
          <a:endParaRPr lang="en-US"/>
        </a:p>
      </dgm:t>
    </dgm:pt>
    <dgm:pt modelId="{7D81D86F-83FC-46DC-BD08-07FA6EE2D62C}" type="sibTrans" cxnId="{8389CAB4-2724-4709-A025-F9455819E47D}">
      <dgm:prSet/>
      <dgm:spPr/>
      <dgm:t>
        <a:bodyPr/>
        <a:lstStyle/>
        <a:p>
          <a:endParaRPr lang="en-US"/>
        </a:p>
      </dgm:t>
    </dgm:pt>
    <dgm:pt modelId="{EAE71D2E-DAB1-41EE-A67F-90EA2A0D9E49}">
      <dgm:prSet phldrT="[Text]"/>
      <dgm:spPr/>
      <dgm:t>
        <a:bodyPr/>
        <a:lstStyle/>
        <a:p>
          <a:r>
            <a:rPr lang="en-US" dirty="0"/>
            <a:t>Worksite B</a:t>
          </a:r>
        </a:p>
      </dgm:t>
    </dgm:pt>
    <dgm:pt modelId="{437BE461-CB2F-43AD-80EF-B230FDE9CA65}" type="parTrans" cxnId="{F09C54FD-9C2E-4A50-9041-A1AF52580397}">
      <dgm:prSet/>
      <dgm:spPr/>
      <dgm:t>
        <a:bodyPr/>
        <a:lstStyle/>
        <a:p>
          <a:endParaRPr lang="en-US"/>
        </a:p>
      </dgm:t>
    </dgm:pt>
    <dgm:pt modelId="{3F89BB62-F174-419E-B193-C5ED42778AD4}" type="sibTrans" cxnId="{F09C54FD-9C2E-4A50-9041-A1AF52580397}">
      <dgm:prSet/>
      <dgm:spPr/>
      <dgm:t>
        <a:bodyPr/>
        <a:lstStyle/>
        <a:p>
          <a:endParaRPr lang="en-US"/>
        </a:p>
      </dgm:t>
    </dgm:pt>
    <dgm:pt modelId="{51625A7F-1E1F-449F-A835-8BF10C3D00A1}">
      <dgm:prSet phldrT="[Text]"/>
      <dgm:spPr/>
      <dgm:t>
        <a:bodyPr/>
        <a:lstStyle/>
        <a:p>
          <a:r>
            <a:rPr lang="en-US" dirty="0"/>
            <a:t>Worksite C</a:t>
          </a:r>
        </a:p>
      </dgm:t>
    </dgm:pt>
    <dgm:pt modelId="{9723987B-725D-4CC6-B425-297FBC9EA878}" type="parTrans" cxnId="{2797B65A-EE2A-4B78-8D84-313535B3B025}">
      <dgm:prSet/>
      <dgm:spPr/>
      <dgm:t>
        <a:bodyPr/>
        <a:lstStyle/>
        <a:p>
          <a:endParaRPr lang="en-US"/>
        </a:p>
      </dgm:t>
    </dgm:pt>
    <dgm:pt modelId="{932E1971-1C2D-4777-858D-4DEE7A466436}" type="sibTrans" cxnId="{2797B65A-EE2A-4B78-8D84-313535B3B025}">
      <dgm:prSet/>
      <dgm:spPr/>
      <dgm:t>
        <a:bodyPr/>
        <a:lstStyle/>
        <a:p>
          <a:endParaRPr lang="en-US"/>
        </a:p>
      </dgm:t>
    </dgm:pt>
    <dgm:pt modelId="{15EFCDF7-3661-47E1-B070-0352C301B489}" type="pres">
      <dgm:prSet presAssocID="{A57DE683-8720-4077-80F2-F1BFFE87FB17}" presName="hierChild1" presStyleCnt="0">
        <dgm:presLayoutVars>
          <dgm:orgChart val="1"/>
          <dgm:chPref val="1"/>
          <dgm:dir/>
          <dgm:animOne val="branch"/>
          <dgm:animLvl val="lvl"/>
          <dgm:resizeHandles/>
        </dgm:presLayoutVars>
      </dgm:prSet>
      <dgm:spPr/>
      <dgm:t>
        <a:bodyPr/>
        <a:lstStyle/>
        <a:p>
          <a:endParaRPr lang="en-US"/>
        </a:p>
      </dgm:t>
    </dgm:pt>
    <dgm:pt modelId="{08D53219-D411-4AB7-8A9B-2B8CD251C917}" type="pres">
      <dgm:prSet presAssocID="{EB8EC868-8822-4A3F-8FAB-8C8D1ABFDBC6}" presName="hierRoot1" presStyleCnt="0">
        <dgm:presLayoutVars>
          <dgm:hierBranch val="init"/>
        </dgm:presLayoutVars>
      </dgm:prSet>
      <dgm:spPr/>
    </dgm:pt>
    <dgm:pt modelId="{CE0F7D94-3B00-4534-86D8-9E6061BB29BA}" type="pres">
      <dgm:prSet presAssocID="{EB8EC868-8822-4A3F-8FAB-8C8D1ABFDBC6}" presName="rootComposite1" presStyleCnt="0"/>
      <dgm:spPr/>
    </dgm:pt>
    <dgm:pt modelId="{9C2DC218-2781-456A-B4BD-887B7F5458C4}" type="pres">
      <dgm:prSet presAssocID="{EB8EC868-8822-4A3F-8FAB-8C8D1ABFDBC6}" presName="rootText1" presStyleLbl="node0" presStyleIdx="0" presStyleCnt="1">
        <dgm:presLayoutVars>
          <dgm:chPref val="3"/>
        </dgm:presLayoutVars>
      </dgm:prSet>
      <dgm:spPr/>
      <dgm:t>
        <a:bodyPr/>
        <a:lstStyle/>
        <a:p>
          <a:endParaRPr lang="en-US"/>
        </a:p>
      </dgm:t>
    </dgm:pt>
    <dgm:pt modelId="{87F257EB-2159-431B-A12B-6BE142080A00}" type="pres">
      <dgm:prSet presAssocID="{EB8EC868-8822-4A3F-8FAB-8C8D1ABFDBC6}" presName="rootConnector1" presStyleLbl="node1" presStyleIdx="0" presStyleCnt="0"/>
      <dgm:spPr/>
      <dgm:t>
        <a:bodyPr/>
        <a:lstStyle/>
        <a:p>
          <a:endParaRPr lang="en-US"/>
        </a:p>
      </dgm:t>
    </dgm:pt>
    <dgm:pt modelId="{CA938E2F-266A-495A-8B20-F0E24F0EDE22}" type="pres">
      <dgm:prSet presAssocID="{EB8EC868-8822-4A3F-8FAB-8C8D1ABFDBC6}" presName="hierChild2" presStyleCnt="0"/>
      <dgm:spPr/>
    </dgm:pt>
    <dgm:pt modelId="{66F0F16E-0A47-4AA9-9A07-D5DE611A5D85}" type="pres">
      <dgm:prSet presAssocID="{1B4DBB26-7332-4DF3-88EE-566FC8EB5D6D}" presName="Name37" presStyleLbl="parChTrans1D2" presStyleIdx="0" presStyleCnt="3"/>
      <dgm:spPr/>
      <dgm:t>
        <a:bodyPr/>
        <a:lstStyle/>
        <a:p>
          <a:endParaRPr lang="en-US"/>
        </a:p>
      </dgm:t>
    </dgm:pt>
    <dgm:pt modelId="{15CBA562-05A5-4BDE-A409-21A161A3C418}" type="pres">
      <dgm:prSet presAssocID="{9BA875B8-8CE9-4891-BA3D-16035CDF552A}" presName="hierRoot2" presStyleCnt="0">
        <dgm:presLayoutVars>
          <dgm:hierBranch val="init"/>
        </dgm:presLayoutVars>
      </dgm:prSet>
      <dgm:spPr/>
    </dgm:pt>
    <dgm:pt modelId="{9CD91AFC-17B8-4F38-9E43-43CD3EE1D5E3}" type="pres">
      <dgm:prSet presAssocID="{9BA875B8-8CE9-4891-BA3D-16035CDF552A}" presName="rootComposite" presStyleCnt="0"/>
      <dgm:spPr/>
    </dgm:pt>
    <dgm:pt modelId="{93C4B54D-4E8E-4E3B-9EDA-7583D1998068}" type="pres">
      <dgm:prSet presAssocID="{9BA875B8-8CE9-4891-BA3D-16035CDF552A}" presName="rootText" presStyleLbl="node2" presStyleIdx="0" presStyleCnt="3">
        <dgm:presLayoutVars>
          <dgm:chPref val="3"/>
        </dgm:presLayoutVars>
      </dgm:prSet>
      <dgm:spPr/>
      <dgm:t>
        <a:bodyPr/>
        <a:lstStyle/>
        <a:p>
          <a:endParaRPr lang="en-US"/>
        </a:p>
      </dgm:t>
    </dgm:pt>
    <dgm:pt modelId="{BB88F786-922B-44B1-AF19-AB047531E396}" type="pres">
      <dgm:prSet presAssocID="{9BA875B8-8CE9-4891-BA3D-16035CDF552A}" presName="rootConnector" presStyleLbl="node2" presStyleIdx="0" presStyleCnt="3"/>
      <dgm:spPr/>
      <dgm:t>
        <a:bodyPr/>
        <a:lstStyle/>
        <a:p>
          <a:endParaRPr lang="en-US"/>
        </a:p>
      </dgm:t>
    </dgm:pt>
    <dgm:pt modelId="{DEC4DE94-AD49-474F-A48F-D21F169CAF85}" type="pres">
      <dgm:prSet presAssocID="{9BA875B8-8CE9-4891-BA3D-16035CDF552A}" presName="hierChild4" presStyleCnt="0"/>
      <dgm:spPr/>
    </dgm:pt>
    <dgm:pt modelId="{53F18D1F-C4A6-49FA-AA04-A1141238F691}" type="pres">
      <dgm:prSet presAssocID="{9BA875B8-8CE9-4891-BA3D-16035CDF552A}" presName="hierChild5" presStyleCnt="0"/>
      <dgm:spPr/>
    </dgm:pt>
    <dgm:pt modelId="{0EB2C4AB-B617-4838-A034-B83E0D314410}" type="pres">
      <dgm:prSet presAssocID="{437BE461-CB2F-43AD-80EF-B230FDE9CA65}" presName="Name37" presStyleLbl="parChTrans1D2" presStyleIdx="1" presStyleCnt="3"/>
      <dgm:spPr/>
      <dgm:t>
        <a:bodyPr/>
        <a:lstStyle/>
        <a:p>
          <a:endParaRPr lang="en-US"/>
        </a:p>
      </dgm:t>
    </dgm:pt>
    <dgm:pt modelId="{79992FE6-6499-4EB8-B1A3-36F292A0664E}" type="pres">
      <dgm:prSet presAssocID="{EAE71D2E-DAB1-41EE-A67F-90EA2A0D9E49}" presName="hierRoot2" presStyleCnt="0">
        <dgm:presLayoutVars>
          <dgm:hierBranch val="init"/>
        </dgm:presLayoutVars>
      </dgm:prSet>
      <dgm:spPr/>
    </dgm:pt>
    <dgm:pt modelId="{C82739D2-A013-425E-A0DD-4A84E56BFCF4}" type="pres">
      <dgm:prSet presAssocID="{EAE71D2E-DAB1-41EE-A67F-90EA2A0D9E49}" presName="rootComposite" presStyleCnt="0"/>
      <dgm:spPr/>
    </dgm:pt>
    <dgm:pt modelId="{987F8F6C-9E7B-41E6-AE92-41E3E7B90153}" type="pres">
      <dgm:prSet presAssocID="{EAE71D2E-DAB1-41EE-A67F-90EA2A0D9E49}" presName="rootText" presStyleLbl="node2" presStyleIdx="1" presStyleCnt="3">
        <dgm:presLayoutVars>
          <dgm:chPref val="3"/>
        </dgm:presLayoutVars>
      </dgm:prSet>
      <dgm:spPr/>
      <dgm:t>
        <a:bodyPr/>
        <a:lstStyle/>
        <a:p>
          <a:endParaRPr lang="en-US"/>
        </a:p>
      </dgm:t>
    </dgm:pt>
    <dgm:pt modelId="{B7B643B3-F998-4CC5-B05B-3F940B245AFC}" type="pres">
      <dgm:prSet presAssocID="{EAE71D2E-DAB1-41EE-A67F-90EA2A0D9E49}" presName="rootConnector" presStyleLbl="node2" presStyleIdx="1" presStyleCnt="3"/>
      <dgm:spPr/>
      <dgm:t>
        <a:bodyPr/>
        <a:lstStyle/>
        <a:p>
          <a:endParaRPr lang="en-US"/>
        </a:p>
      </dgm:t>
    </dgm:pt>
    <dgm:pt modelId="{F2D74C0A-076E-4073-A9EB-4970FEA7F54F}" type="pres">
      <dgm:prSet presAssocID="{EAE71D2E-DAB1-41EE-A67F-90EA2A0D9E49}" presName="hierChild4" presStyleCnt="0"/>
      <dgm:spPr/>
    </dgm:pt>
    <dgm:pt modelId="{9FC82DD8-9D6C-400D-9DB6-E5325BE2842F}" type="pres">
      <dgm:prSet presAssocID="{EAE71D2E-DAB1-41EE-A67F-90EA2A0D9E49}" presName="hierChild5" presStyleCnt="0"/>
      <dgm:spPr/>
    </dgm:pt>
    <dgm:pt modelId="{82791D6A-FF0E-4459-92E1-F4019D430FB5}" type="pres">
      <dgm:prSet presAssocID="{9723987B-725D-4CC6-B425-297FBC9EA878}" presName="Name37" presStyleLbl="parChTrans1D2" presStyleIdx="2" presStyleCnt="3"/>
      <dgm:spPr/>
      <dgm:t>
        <a:bodyPr/>
        <a:lstStyle/>
        <a:p>
          <a:endParaRPr lang="en-US"/>
        </a:p>
      </dgm:t>
    </dgm:pt>
    <dgm:pt modelId="{11E1340D-2F26-4CA4-AC33-ADC071A43B0D}" type="pres">
      <dgm:prSet presAssocID="{51625A7F-1E1F-449F-A835-8BF10C3D00A1}" presName="hierRoot2" presStyleCnt="0">
        <dgm:presLayoutVars>
          <dgm:hierBranch val="init"/>
        </dgm:presLayoutVars>
      </dgm:prSet>
      <dgm:spPr/>
    </dgm:pt>
    <dgm:pt modelId="{2B74BA66-60DD-4B5F-870E-98509808F712}" type="pres">
      <dgm:prSet presAssocID="{51625A7F-1E1F-449F-A835-8BF10C3D00A1}" presName="rootComposite" presStyleCnt="0"/>
      <dgm:spPr/>
    </dgm:pt>
    <dgm:pt modelId="{B5925FEC-2698-4F64-91DF-A22A00D05FB2}" type="pres">
      <dgm:prSet presAssocID="{51625A7F-1E1F-449F-A835-8BF10C3D00A1}" presName="rootText" presStyleLbl="node2" presStyleIdx="2" presStyleCnt="3">
        <dgm:presLayoutVars>
          <dgm:chPref val="3"/>
        </dgm:presLayoutVars>
      </dgm:prSet>
      <dgm:spPr/>
      <dgm:t>
        <a:bodyPr/>
        <a:lstStyle/>
        <a:p>
          <a:endParaRPr lang="en-US"/>
        </a:p>
      </dgm:t>
    </dgm:pt>
    <dgm:pt modelId="{E8F006BD-A922-4F23-94E7-7DF062C0AA16}" type="pres">
      <dgm:prSet presAssocID="{51625A7F-1E1F-449F-A835-8BF10C3D00A1}" presName="rootConnector" presStyleLbl="node2" presStyleIdx="2" presStyleCnt="3"/>
      <dgm:spPr/>
      <dgm:t>
        <a:bodyPr/>
        <a:lstStyle/>
        <a:p>
          <a:endParaRPr lang="en-US"/>
        </a:p>
      </dgm:t>
    </dgm:pt>
    <dgm:pt modelId="{9F734295-F0AD-4F9E-B19F-EE55717A0E6C}" type="pres">
      <dgm:prSet presAssocID="{51625A7F-1E1F-449F-A835-8BF10C3D00A1}" presName="hierChild4" presStyleCnt="0"/>
      <dgm:spPr/>
    </dgm:pt>
    <dgm:pt modelId="{CD3F2783-C9B0-4AAC-A22A-CCFB92B95A80}" type="pres">
      <dgm:prSet presAssocID="{51625A7F-1E1F-449F-A835-8BF10C3D00A1}" presName="hierChild5" presStyleCnt="0"/>
      <dgm:spPr/>
    </dgm:pt>
    <dgm:pt modelId="{ECB01F94-0BD8-4060-BDAA-E3F7B665B0AB}" type="pres">
      <dgm:prSet presAssocID="{EB8EC868-8822-4A3F-8FAB-8C8D1ABFDBC6}" presName="hierChild3" presStyleCnt="0"/>
      <dgm:spPr/>
    </dgm:pt>
  </dgm:ptLst>
  <dgm:cxnLst>
    <dgm:cxn modelId="{F09C54FD-9C2E-4A50-9041-A1AF52580397}" srcId="{EB8EC868-8822-4A3F-8FAB-8C8D1ABFDBC6}" destId="{EAE71D2E-DAB1-41EE-A67F-90EA2A0D9E49}" srcOrd="1" destOrd="0" parTransId="{437BE461-CB2F-43AD-80EF-B230FDE9CA65}" sibTransId="{3F89BB62-F174-419E-B193-C5ED42778AD4}"/>
    <dgm:cxn modelId="{931F9ED6-AFD3-44C8-A10C-3DBB37D47B9C}" type="presOf" srcId="{437BE461-CB2F-43AD-80EF-B230FDE9CA65}" destId="{0EB2C4AB-B617-4838-A034-B83E0D314410}" srcOrd="0" destOrd="0" presId="urn:microsoft.com/office/officeart/2005/8/layout/orgChart1"/>
    <dgm:cxn modelId="{518B778F-E7C7-45BB-ADFF-CDD3072007B2}" type="presOf" srcId="{51625A7F-1E1F-449F-A835-8BF10C3D00A1}" destId="{B5925FEC-2698-4F64-91DF-A22A00D05FB2}" srcOrd="0" destOrd="0" presId="urn:microsoft.com/office/officeart/2005/8/layout/orgChart1"/>
    <dgm:cxn modelId="{DEEF5D62-7FF9-4BF0-B938-2B82D3424566}" type="presOf" srcId="{EAE71D2E-DAB1-41EE-A67F-90EA2A0D9E49}" destId="{B7B643B3-F998-4CC5-B05B-3F940B245AFC}" srcOrd="1" destOrd="0" presId="urn:microsoft.com/office/officeart/2005/8/layout/orgChart1"/>
    <dgm:cxn modelId="{FEC67A24-E9EB-4128-90AC-F5CC84B66B81}" type="presOf" srcId="{1B4DBB26-7332-4DF3-88EE-566FC8EB5D6D}" destId="{66F0F16E-0A47-4AA9-9A07-D5DE611A5D85}" srcOrd="0" destOrd="0" presId="urn:microsoft.com/office/officeart/2005/8/layout/orgChart1"/>
    <dgm:cxn modelId="{E8BD86BC-D1C0-4809-ADF2-FC58C9386535}" type="presOf" srcId="{EAE71D2E-DAB1-41EE-A67F-90EA2A0D9E49}" destId="{987F8F6C-9E7B-41E6-AE92-41E3E7B90153}" srcOrd="0" destOrd="0" presId="urn:microsoft.com/office/officeart/2005/8/layout/orgChart1"/>
    <dgm:cxn modelId="{451895C3-1C2E-48B8-9920-278447D3FE44}" type="presOf" srcId="{9723987B-725D-4CC6-B425-297FBC9EA878}" destId="{82791D6A-FF0E-4459-92E1-F4019D430FB5}" srcOrd="0" destOrd="0" presId="urn:microsoft.com/office/officeart/2005/8/layout/orgChart1"/>
    <dgm:cxn modelId="{24A3D3E9-01F3-4B7A-9EC2-CE44FA3DAF8D}" type="presOf" srcId="{9BA875B8-8CE9-4891-BA3D-16035CDF552A}" destId="{BB88F786-922B-44B1-AF19-AB047531E396}" srcOrd="1" destOrd="0" presId="urn:microsoft.com/office/officeart/2005/8/layout/orgChart1"/>
    <dgm:cxn modelId="{27408513-BC24-46D2-ADDE-44A4209390A8}" type="presOf" srcId="{EB8EC868-8822-4A3F-8FAB-8C8D1ABFDBC6}" destId="{9C2DC218-2781-456A-B4BD-887B7F5458C4}" srcOrd="0" destOrd="0" presId="urn:microsoft.com/office/officeart/2005/8/layout/orgChart1"/>
    <dgm:cxn modelId="{4A1662C5-81BE-414E-B1F1-844EF7EBD49F}" type="presOf" srcId="{51625A7F-1E1F-449F-A835-8BF10C3D00A1}" destId="{E8F006BD-A922-4F23-94E7-7DF062C0AA16}" srcOrd="1" destOrd="0" presId="urn:microsoft.com/office/officeart/2005/8/layout/orgChart1"/>
    <dgm:cxn modelId="{48F7BD7F-B9B4-4103-AA7A-78F65DD50CD0}" type="presOf" srcId="{A57DE683-8720-4077-80F2-F1BFFE87FB17}" destId="{15EFCDF7-3661-47E1-B070-0352C301B489}" srcOrd="0" destOrd="0" presId="urn:microsoft.com/office/officeart/2005/8/layout/orgChart1"/>
    <dgm:cxn modelId="{8389CAB4-2724-4709-A025-F9455819E47D}" srcId="{EB8EC868-8822-4A3F-8FAB-8C8D1ABFDBC6}" destId="{9BA875B8-8CE9-4891-BA3D-16035CDF552A}" srcOrd="0" destOrd="0" parTransId="{1B4DBB26-7332-4DF3-88EE-566FC8EB5D6D}" sibTransId="{7D81D86F-83FC-46DC-BD08-07FA6EE2D62C}"/>
    <dgm:cxn modelId="{2797B65A-EE2A-4B78-8D84-313535B3B025}" srcId="{EB8EC868-8822-4A3F-8FAB-8C8D1ABFDBC6}" destId="{51625A7F-1E1F-449F-A835-8BF10C3D00A1}" srcOrd="2" destOrd="0" parTransId="{9723987B-725D-4CC6-B425-297FBC9EA878}" sibTransId="{932E1971-1C2D-4777-858D-4DEE7A466436}"/>
    <dgm:cxn modelId="{890FF851-2A17-4E37-A70D-661A2973528B}" type="presOf" srcId="{9BA875B8-8CE9-4891-BA3D-16035CDF552A}" destId="{93C4B54D-4E8E-4E3B-9EDA-7583D1998068}" srcOrd="0" destOrd="0" presId="urn:microsoft.com/office/officeart/2005/8/layout/orgChart1"/>
    <dgm:cxn modelId="{D18EBE52-66B1-40CA-926E-2258C7374781}" type="presOf" srcId="{EB8EC868-8822-4A3F-8FAB-8C8D1ABFDBC6}" destId="{87F257EB-2159-431B-A12B-6BE142080A00}" srcOrd="1" destOrd="0" presId="urn:microsoft.com/office/officeart/2005/8/layout/orgChart1"/>
    <dgm:cxn modelId="{D5992A04-A87D-4513-8F7A-A29911F166A2}" srcId="{A57DE683-8720-4077-80F2-F1BFFE87FB17}" destId="{EB8EC868-8822-4A3F-8FAB-8C8D1ABFDBC6}" srcOrd="0" destOrd="0" parTransId="{CF5BF9B6-2763-4C2A-8EBA-5B0D2FE5A797}" sibTransId="{CD145433-0785-482F-B9C8-F43AFB7E1C94}"/>
    <dgm:cxn modelId="{E9ABA8E9-EDB4-4CF0-B1FC-BCC3BE008BA7}" type="presParOf" srcId="{15EFCDF7-3661-47E1-B070-0352C301B489}" destId="{08D53219-D411-4AB7-8A9B-2B8CD251C917}" srcOrd="0" destOrd="0" presId="urn:microsoft.com/office/officeart/2005/8/layout/orgChart1"/>
    <dgm:cxn modelId="{07771A64-20F4-496A-BA4A-5049E5D16F6A}" type="presParOf" srcId="{08D53219-D411-4AB7-8A9B-2B8CD251C917}" destId="{CE0F7D94-3B00-4534-86D8-9E6061BB29BA}" srcOrd="0" destOrd="0" presId="urn:microsoft.com/office/officeart/2005/8/layout/orgChart1"/>
    <dgm:cxn modelId="{BA24C914-1041-4796-B0DE-7DEA34D618FA}" type="presParOf" srcId="{CE0F7D94-3B00-4534-86D8-9E6061BB29BA}" destId="{9C2DC218-2781-456A-B4BD-887B7F5458C4}" srcOrd="0" destOrd="0" presId="urn:microsoft.com/office/officeart/2005/8/layout/orgChart1"/>
    <dgm:cxn modelId="{595894B1-A604-4D6E-A893-F75CF5D307E7}" type="presParOf" srcId="{CE0F7D94-3B00-4534-86D8-9E6061BB29BA}" destId="{87F257EB-2159-431B-A12B-6BE142080A00}" srcOrd="1" destOrd="0" presId="urn:microsoft.com/office/officeart/2005/8/layout/orgChart1"/>
    <dgm:cxn modelId="{85B1F9D3-9E92-4357-8521-27C9F1F289F2}" type="presParOf" srcId="{08D53219-D411-4AB7-8A9B-2B8CD251C917}" destId="{CA938E2F-266A-495A-8B20-F0E24F0EDE22}" srcOrd="1" destOrd="0" presId="urn:microsoft.com/office/officeart/2005/8/layout/orgChart1"/>
    <dgm:cxn modelId="{27D9832D-A41D-4F02-92FD-D5737631D8FD}" type="presParOf" srcId="{CA938E2F-266A-495A-8B20-F0E24F0EDE22}" destId="{66F0F16E-0A47-4AA9-9A07-D5DE611A5D85}" srcOrd="0" destOrd="0" presId="urn:microsoft.com/office/officeart/2005/8/layout/orgChart1"/>
    <dgm:cxn modelId="{BF178161-9444-4B86-904E-9BB845E3157C}" type="presParOf" srcId="{CA938E2F-266A-495A-8B20-F0E24F0EDE22}" destId="{15CBA562-05A5-4BDE-A409-21A161A3C418}" srcOrd="1" destOrd="0" presId="urn:microsoft.com/office/officeart/2005/8/layout/orgChart1"/>
    <dgm:cxn modelId="{CC99FE40-B2F3-4EBC-9BDE-C086ECA939FB}" type="presParOf" srcId="{15CBA562-05A5-4BDE-A409-21A161A3C418}" destId="{9CD91AFC-17B8-4F38-9E43-43CD3EE1D5E3}" srcOrd="0" destOrd="0" presId="urn:microsoft.com/office/officeart/2005/8/layout/orgChart1"/>
    <dgm:cxn modelId="{3A23AECF-DA5E-4B0C-A8EF-F7D5BF708F6C}" type="presParOf" srcId="{9CD91AFC-17B8-4F38-9E43-43CD3EE1D5E3}" destId="{93C4B54D-4E8E-4E3B-9EDA-7583D1998068}" srcOrd="0" destOrd="0" presId="urn:microsoft.com/office/officeart/2005/8/layout/orgChart1"/>
    <dgm:cxn modelId="{2A6EC607-1204-4C09-AEFB-4156D9EFF2B6}" type="presParOf" srcId="{9CD91AFC-17B8-4F38-9E43-43CD3EE1D5E3}" destId="{BB88F786-922B-44B1-AF19-AB047531E396}" srcOrd="1" destOrd="0" presId="urn:microsoft.com/office/officeart/2005/8/layout/orgChart1"/>
    <dgm:cxn modelId="{B09584AF-2459-479D-A7AE-DF8ACE56EC08}" type="presParOf" srcId="{15CBA562-05A5-4BDE-A409-21A161A3C418}" destId="{DEC4DE94-AD49-474F-A48F-D21F169CAF85}" srcOrd="1" destOrd="0" presId="urn:microsoft.com/office/officeart/2005/8/layout/orgChart1"/>
    <dgm:cxn modelId="{A2291873-2EF8-4348-BB80-3D028D032F8E}" type="presParOf" srcId="{15CBA562-05A5-4BDE-A409-21A161A3C418}" destId="{53F18D1F-C4A6-49FA-AA04-A1141238F691}" srcOrd="2" destOrd="0" presId="urn:microsoft.com/office/officeart/2005/8/layout/orgChart1"/>
    <dgm:cxn modelId="{6E827000-3DB7-4FDE-983D-5DA0BE98883A}" type="presParOf" srcId="{CA938E2F-266A-495A-8B20-F0E24F0EDE22}" destId="{0EB2C4AB-B617-4838-A034-B83E0D314410}" srcOrd="2" destOrd="0" presId="urn:microsoft.com/office/officeart/2005/8/layout/orgChart1"/>
    <dgm:cxn modelId="{45ED1F67-1D31-4A9D-8302-4E607EE5E719}" type="presParOf" srcId="{CA938E2F-266A-495A-8B20-F0E24F0EDE22}" destId="{79992FE6-6499-4EB8-B1A3-36F292A0664E}" srcOrd="3" destOrd="0" presId="urn:microsoft.com/office/officeart/2005/8/layout/orgChart1"/>
    <dgm:cxn modelId="{0839757C-846B-44D4-BA8C-5CEA4A8190F5}" type="presParOf" srcId="{79992FE6-6499-4EB8-B1A3-36F292A0664E}" destId="{C82739D2-A013-425E-A0DD-4A84E56BFCF4}" srcOrd="0" destOrd="0" presId="urn:microsoft.com/office/officeart/2005/8/layout/orgChart1"/>
    <dgm:cxn modelId="{056BFCD9-1915-4344-BEBF-B752727280D9}" type="presParOf" srcId="{C82739D2-A013-425E-A0DD-4A84E56BFCF4}" destId="{987F8F6C-9E7B-41E6-AE92-41E3E7B90153}" srcOrd="0" destOrd="0" presId="urn:microsoft.com/office/officeart/2005/8/layout/orgChart1"/>
    <dgm:cxn modelId="{9C566127-E344-4433-A1FC-B4D531EF8B37}" type="presParOf" srcId="{C82739D2-A013-425E-A0DD-4A84E56BFCF4}" destId="{B7B643B3-F998-4CC5-B05B-3F940B245AFC}" srcOrd="1" destOrd="0" presId="urn:microsoft.com/office/officeart/2005/8/layout/orgChart1"/>
    <dgm:cxn modelId="{1F79D37A-1CDF-4A18-BC92-744121EF0F3D}" type="presParOf" srcId="{79992FE6-6499-4EB8-B1A3-36F292A0664E}" destId="{F2D74C0A-076E-4073-A9EB-4970FEA7F54F}" srcOrd="1" destOrd="0" presId="urn:microsoft.com/office/officeart/2005/8/layout/orgChart1"/>
    <dgm:cxn modelId="{20A5D242-9CFC-4831-8214-C334EAC02EE1}" type="presParOf" srcId="{79992FE6-6499-4EB8-B1A3-36F292A0664E}" destId="{9FC82DD8-9D6C-400D-9DB6-E5325BE2842F}" srcOrd="2" destOrd="0" presId="urn:microsoft.com/office/officeart/2005/8/layout/orgChart1"/>
    <dgm:cxn modelId="{2DD54CBB-6A98-4FE2-B939-17D752B5976B}" type="presParOf" srcId="{CA938E2F-266A-495A-8B20-F0E24F0EDE22}" destId="{82791D6A-FF0E-4459-92E1-F4019D430FB5}" srcOrd="4" destOrd="0" presId="urn:microsoft.com/office/officeart/2005/8/layout/orgChart1"/>
    <dgm:cxn modelId="{4478A9F3-997D-489E-80DA-EDE62BE6A2B7}" type="presParOf" srcId="{CA938E2F-266A-495A-8B20-F0E24F0EDE22}" destId="{11E1340D-2F26-4CA4-AC33-ADC071A43B0D}" srcOrd="5" destOrd="0" presId="urn:microsoft.com/office/officeart/2005/8/layout/orgChart1"/>
    <dgm:cxn modelId="{61E0E95E-FAC2-4B55-9233-58B92F6690F1}" type="presParOf" srcId="{11E1340D-2F26-4CA4-AC33-ADC071A43B0D}" destId="{2B74BA66-60DD-4B5F-870E-98509808F712}" srcOrd="0" destOrd="0" presId="urn:microsoft.com/office/officeart/2005/8/layout/orgChart1"/>
    <dgm:cxn modelId="{EBC6E94B-28BE-4D95-B811-A1FED7D466BB}" type="presParOf" srcId="{2B74BA66-60DD-4B5F-870E-98509808F712}" destId="{B5925FEC-2698-4F64-91DF-A22A00D05FB2}" srcOrd="0" destOrd="0" presId="urn:microsoft.com/office/officeart/2005/8/layout/orgChart1"/>
    <dgm:cxn modelId="{E1B5AD53-AE78-4413-AA86-79FDA23A9532}" type="presParOf" srcId="{2B74BA66-60DD-4B5F-870E-98509808F712}" destId="{E8F006BD-A922-4F23-94E7-7DF062C0AA16}" srcOrd="1" destOrd="0" presId="urn:microsoft.com/office/officeart/2005/8/layout/orgChart1"/>
    <dgm:cxn modelId="{539C7673-7BDF-4D10-BE11-DEBD0A0EFA78}" type="presParOf" srcId="{11E1340D-2F26-4CA4-AC33-ADC071A43B0D}" destId="{9F734295-F0AD-4F9E-B19F-EE55717A0E6C}" srcOrd="1" destOrd="0" presId="urn:microsoft.com/office/officeart/2005/8/layout/orgChart1"/>
    <dgm:cxn modelId="{5D323A9F-DD2C-4EC4-9F84-55591A068CC4}" type="presParOf" srcId="{11E1340D-2F26-4CA4-AC33-ADC071A43B0D}" destId="{CD3F2783-C9B0-4AAC-A22A-CCFB92B95A80}" srcOrd="2" destOrd="0" presId="urn:microsoft.com/office/officeart/2005/8/layout/orgChart1"/>
    <dgm:cxn modelId="{6BD71633-38F6-4FA4-8C79-77712FD1D06C}" type="presParOf" srcId="{08D53219-D411-4AB7-8A9B-2B8CD251C917}" destId="{ECB01F94-0BD8-4060-BDAA-E3F7B665B0AB}"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E5577CA-C363-4690-A2C8-4142FAE09AA4}"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1090E3DA-3EA2-4AE9-A785-B3FEDE90059B}">
      <dgm:prSet phldrT="[Text]" custT="1"/>
      <dgm:spPr/>
      <dgm:t>
        <a:bodyPr/>
        <a:lstStyle/>
        <a:p>
          <a:r>
            <a:rPr lang="en-US" sz="1600" dirty="0"/>
            <a:t> Employer</a:t>
          </a:r>
        </a:p>
        <a:p>
          <a:r>
            <a:rPr lang="en-US" sz="1600" dirty="0"/>
            <a:t>Account</a:t>
          </a:r>
        </a:p>
      </dgm:t>
    </dgm:pt>
    <dgm:pt modelId="{4E3DCEAD-93AD-406A-B53E-6307810289F1}" type="parTrans" cxnId="{F261081D-6E23-4323-9541-1B4964B68F4C}">
      <dgm:prSet/>
      <dgm:spPr/>
      <dgm:t>
        <a:bodyPr/>
        <a:lstStyle/>
        <a:p>
          <a:endParaRPr lang="en-US"/>
        </a:p>
      </dgm:t>
    </dgm:pt>
    <dgm:pt modelId="{8BBAFC4F-EB7E-4C20-98DC-0EE1916B181A}" type="sibTrans" cxnId="{F261081D-6E23-4323-9541-1B4964B68F4C}">
      <dgm:prSet/>
      <dgm:spPr/>
      <dgm:t>
        <a:bodyPr/>
        <a:lstStyle/>
        <a:p>
          <a:endParaRPr lang="en-US"/>
        </a:p>
      </dgm:t>
    </dgm:pt>
    <dgm:pt modelId="{EC72922A-FB19-44E7-92B7-19E9A004CE04}">
      <dgm:prSet phldrT="[Text]" custT="1"/>
      <dgm:spPr/>
      <dgm:t>
        <a:bodyPr/>
        <a:lstStyle/>
        <a:p>
          <a:r>
            <a:rPr lang="en-US" sz="1600" dirty="0"/>
            <a:t>Main Worksite</a:t>
          </a:r>
        </a:p>
      </dgm:t>
    </dgm:pt>
    <dgm:pt modelId="{A9F39BFE-3A2D-4AD3-8EA9-0DA63EB4FD44}" type="parTrans" cxnId="{B80A1798-54D7-4CD7-B40B-AAE14AC4B86E}">
      <dgm:prSet/>
      <dgm:spPr/>
      <dgm:t>
        <a:bodyPr/>
        <a:lstStyle/>
        <a:p>
          <a:endParaRPr lang="en-US"/>
        </a:p>
      </dgm:t>
    </dgm:pt>
    <dgm:pt modelId="{5F9F2FEE-3DAC-4B7A-A264-6F2FDB4C9DF5}" type="sibTrans" cxnId="{B80A1798-54D7-4CD7-B40B-AAE14AC4B86E}">
      <dgm:prSet/>
      <dgm:spPr/>
      <dgm:t>
        <a:bodyPr/>
        <a:lstStyle/>
        <a:p>
          <a:endParaRPr lang="en-US"/>
        </a:p>
      </dgm:t>
    </dgm:pt>
    <dgm:pt modelId="{08F03B65-1D3B-4C76-B5BF-88D3662F4516}" type="pres">
      <dgm:prSet presAssocID="{BE5577CA-C363-4690-A2C8-4142FAE09AA4}" presName="hierChild1" presStyleCnt="0">
        <dgm:presLayoutVars>
          <dgm:orgChart val="1"/>
          <dgm:chPref val="1"/>
          <dgm:dir/>
          <dgm:animOne val="branch"/>
          <dgm:animLvl val="lvl"/>
          <dgm:resizeHandles/>
        </dgm:presLayoutVars>
      </dgm:prSet>
      <dgm:spPr/>
      <dgm:t>
        <a:bodyPr/>
        <a:lstStyle/>
        <a:p>
          <a:endParaRPr lang="en-US"/>
        </a:p>
      </dgm:t>
    </dgm:pt>
    <dgm:pt modelId="{46C53951-26CA-42FC-8496-CE04760D22A9}" type="pres">
      <dgm:prSet presAssocID="{1090E3DA-3EA2-4AE9-A785-B3FEDE90059B}" presName="hierRoot1" presStyleCnt="0">
        <dgm:presLayoutVars>
          <dgm:hierBranch val="init"/>
        </dgm:presLayoutVars>
      </dgm:prSet>
      <dgm:spPr/>
    </dgm:pt>
    <dgm:pt modelId="{6D5EC32B-19C4-43DD-95E4-34CB689E23EE}" type="pres">
      <dgm:prSet presAssocID="{1090E3DA-3EA2-4AE9-A785-B3FEDE90059B}" presName="rootComposite1" presStyleCnt="0"/>
      <dgm:spPr/>
    </dgm:pt>
    <dgm:pt modelId="{98CACDDB-CEE3-4E5C-8E8A-C8C54ECE2C8E}" type="pres">
      <dgm:prSet presAssocID="{1090E3DA-3EA2-4AE9-A785-B3FEDE90059B}" presName="rootText1" presStyleLbl="node0" presStyleIdx="0" presStyleCnt="1" custScaleX="24837" custScaleY="22964">
        <dgm:presLayoutVars>
          <dgm:chPref val="3"/>
        </dgm:presLayoutVars>
      </dgm:prSet>
      <dgm:spPr/>
      <dgm:t>
        <a:bodyPr/>
        <a:lstStyle/>
        <a:p>
          <a:endParaRPr lang="en-US"/>
        </a:p>
      </dgm:t>
    </dgm:pt>
    <dgm:pt modelId="{8ABA7F37-B6D4-4010-BEFD-3041E1CE9572}" type="pres">
      <dgm:prSet presAssocID="{1090E3DA-3EA2-4AE9-A785-B3FEDE90059B}" presName="rootConnector1" presStyleLbl="node1" presStyleIdx="0" presStyleCnt="0"/>
      <dgm:spPr/>
      <dgm:t>
        <a:bodyPr/>
        <a:lstStyle/>
        <a:p>
          <a:endParaRPr lang="en-US"/>
        </a:p>
      </dgm:t>
    </dgm:pt>
    <dgm:pt modelId="{CE6E5754-9BA4-4831-B2E3-1CD8C0E17650}" type="pres">
      <dgm:prSet presAssocID="{1090E3DA-3EA2-4AE9-A785-B3FEDE90059B}" presName="hierChild2" presStyleCnt="0"/>
      <dgm:spPr/>
    </dgm:pt>
    <dgm:pt modelId="{84E1DD50-137D-42AD-AE2A-ECCB5836AE66}" type="pres">
      <dgm:prSet presAssocID="{A9F39BFE-3A2D-4AD3-8EA9-0DA63EB4FD44}" presName="Name37" presStyleLbl="parChTrans1D2" presStyleIdx="0" presStyleCnt="1"/>
      <dgm:spPr/>
      <dgm:t>
        <a:bodyPr/>
        <a:lstStyle/>
        <a:p>
          <a:endParaRPr lang="en-US"/>
        </a:p>
      </dgm:t>
    </dgm:pt>
    <dgm:pt modelId="{2FC93BB7-5785-4055-B3F9-3FD444971882}" type="pres">
      <dgm:prSet presAssocID="{EC72922A-FB19-44E7-92B7-19E9A004CE04}" presName="hierRoot2" presStyleCnt="0">
        <dgm:presLayoutVars>
          <dgm:hierBranch val="init"/>
        </dgm:presLayoutVars>
      </dgm:prSet>
      <dgm:spPr/>
    </dgm:pt>
    <dgm:pt modelId="{1FDA1DA6-6E9F-403C-9F4D-047EFBE42FCC}" type="pres">
      <dgm:prSet presAssocID="{EC72922A-FB19-44E7-92B7-19E9A004CE04}" presName="rootComposite" presStyleCnt="0"/>
      <dgm:spPr/>
    </dgm:pt>
    <dgm:pt modelId="{F4D2154B-EBE2-4D49-8BD7-CC84296E8414}" type="pres">
      <dgm:prSet presAssocID="{EC72922A-FB19-44E7-92B7-19E9A004CE04}" presName="rootText" presStyleLbl="node2" presStyleIdx="0" presStyleCnt="1" custScaleX="21492" custScaleY="22655">
        <dgm:presLayoutVars>
          <dgm:chPref val="3"/>
        </dgm:presLayoutVars>
      </dgm:prSet>
      <dgm:spPr/>
      <dgm:t>
        <a:bodyPr/>
        <a:lstStyle/>
        <a:p>
          <a:endParaRPr lang="en-US"/>
        </a:p>
      </dgm:t>
    </dgm:pt>
    <dgm:pt modelId="{AF56F104-6C6D-4E7A-9206-D358D3B1FB99}" type="pres">
      <dgm:prSet presAssocID="{EC72922A-FB19-44E7-92B7-19E9A004CE04}" presName="rootConnector" presStyleLbl="node2" presStyleIdx="0" presStyleCnt="1"/>
      <dgm:spPr/>
      <dgm:t>
        <a:bodyPr/>
        <a:lstStyle/>
        <a:p>
          <a:endParaRPr lang="en-US"/>
        </a:p>
      </dgm:t>
    </dgm:pt>
    <dgm:pt modelId="{5B7FE119-6C0C-4C19-9031-630C635B573C}" type="pres">
      <dgm:prSet presAssocID="{EC72922A-FB19-44E7-92B7-19E9A004CE04}" presName="hierChild4" presStyleCnt="0"/>
      <dgm:spPr/>
    </dgm:pt>
    <dgm:pt modelId="{C3F0DC71-9CAB-4351-94A2-A8CDBBDFE2BC}" type="pres">
      <dgm:prSet presAssocID="{EC72922A-FB19-44E7-92B7-19E9A004CE04}" presName="hierChild5" presStyleCnt="0"/>
      <dgm:spPr/>
    </dgm:pt>
    <dgm:pt modelId="{B8BC8C9F-B7EE-4953-83D4-2C6FD8AD0D17}" type="pres">
      <dgm:prSet presAssocID="{1090E3DA-3EA2-4AE9-A785-B3FEDE90059B}" presName="hierChild3" presStyleCnt="0"/>
      <dgm:spPr/>
    </dgm:pt>
  </dgm:ptLst>
  <dgm:cxnLst>
    <dgm:cxn modelId="{D654FE8B-09F4-4D63-AFA8-8F44B8CFDE28}" type="presOf" srcId="{EC72922A-FB19-44E7-92B7-19E9A004CE04}" destId="{F4D2154B-EBE2-4D49-8BD7-CC84296E8414}" srcOrd="0" destOrd="0" presId="urn:microsoft.com/office/officeart/2005/8/layout/orgChart1"/>
    <dgm:cxn modelId="{B80A1798-54D7-4CD7-B40B-AAE14AC4B86E}" srcId="{1090E3DA-3EA2-4AE9-A785-B3FEDE90059B}" destId="{EC72922A-FB19-44E7-92B7-19E9A004CE04}" srcOrd="0" destOrd="0" parTransId="{A9F39BFE-3A2D-4AD3-8EA9-0DA63EB4FD44}" sibTransId="{5F9F2FEE-3DAC-4B7A-A264-6F2FDB4C9DF5}"/>
    <dgm:cxn modelId="{A921542F-6332-4496-B3C7-C62D1E8EFDA0}" type="presOf" srcId="{BE5577CA-C363-4690-A2C8-4142FAE09AA4}" destId="{08F03B65-1D3B-4C76-B5BF-88D3662F4516}" srcOrd="0" destOrd="0" presId="urn:microsoft.com/office/officeart/2005/8/layout/orgChart1"/>
    <dgm:cxn modelId="{CB05F48C-9322-4939-961D-C2BFE8794229}" type="presOf" srcId="{A9F39BFE-3A2D-4AD3-8EA9-0DA63EB4FD44}" destId="{84E1DD50-137D-42AD-AE2A-ECCB5836AE66}" srcOrd="0" destOrd="0" presId="urn:microsoft.com/office/officeart/2005/8/layout/orgChart1"/>
    <dgm:cxn modelId="{CEB1F4DC-BD3D-41F4-8B5C-519AC429C58E}" type="presOf" srcId="{1090E3DA-3EA2-4AE9-A785-B3FEDE90059B}" destId="{98CACDDB-CEE3-4E5C-8E8A-C8C54ECE2C8E}" srcOrd="0" destOrd="0" presId="urn:microsoft.com/office/officeart/2005/8/layout/orgChart1"/>
    <dgm:cxn modelId="{F261081D-6E23-4323-9541-1B4964B68F4C}" srcId="{BE5577CA-C363-4690-A2C8-4142FAE09AA4}" destId="{1090E3DA-3EA2-4AE9-A785-B3FEDE90059B}" srcOrd="0" destOrd="0" parTransId="{4E3DCEAD-93AD-406A-B53E-6307810289F1}" sibTransId="{8BBAFC4F-EB7E-4C20-98DC-0EE1916B181A}"/>
    <dgm:cxn modelId="{B9864FDA-9A0D-43B5-83E8-E57140789685}" type="presOf" srcId="{1090E3DA-3EA2-4AE9-A785-B3FEDE90059B}" destId="{8ABA7F37-B6D4-4010-BEFD-3041E1CE9572}" srcOrd="1" destOrd="0" presId="urn:microsoft.com/office/officeart/2005/8/layout/orgChart1"/>
    <dgm:cxn modelId="{EEB84042-89E0-41AE-ADA1-A76C70A3AACF}" type="presOf" srcId="{EC72922A-FB19-44E7-92B7-19E9A004CE04}" destId="{AF56F104-6C6D-4E7A-9206-D358D3B1FB99}" srcOrd="1" destOrd="0" presId="urn:microsoft.com/office/officeart/2005/8/layout/orgChart1"/>
    <dgm:cxn modelId="{3EF2EA5B-1749-4039-B3EF-029C0CF65BE6}" type="presParOf" srcId="{08F03B65-1D3B-4C76-B5BF-88D3662F4516}" destId="{46C53951-26CA-42FC-8496-CE04760D22A9}" srcOrd="0" destOrd="0" presId="urn:microsoft.com/office/officeart/2005/8/layout/orgChart1"/>
    <dgm:cxn modelId="{DA7D882E-1B44-48F7-A886-66BA39C452C4}" type="presParOf" srcId="{46C53951-26CA-42FC-8496-CE04760D22A9}" destId="{6D5EC32B-19C4-43DD-95E4-34CB689E23EE}" srcOrd="0" destOrd="0" presId="urn:microsoft.com/office/officeart/2005/8/layout/orgChart1"/>
    <dgm:cxn modelId="{12A8F5A9-3415-45CF-8BE6-BF4480B7EE43}" type="presParOf" srcId="{6D5EC32B-19C4-43DD-95E4-34CB689E23EE}" destId="{98CACDDB-CEE3-4E5C-8E8A-C8C54ECE2C8E}" srcOrd="0" destOrd="0" presId="urn:microsoft.com/office/officeart/2005/8/layout/orgChart1"/>
    <dgm:cxn modelId="{4FE73E4C-F78D-41D6-A4D3-33B325A71855}" type="presParOf" srcId="{6D5EC32B-19C4-43DD-95E4-34CB689E23EE}" destId="{8ABA7F37-B6D4-4010-BEFD-3041E1CE9572}" srcOrd="1" destOrd="0" presId="urn:microsoft.com/office/officeart/2005/8/layout/orgChart1"/>
    <dgm:cxn modelId="{8C372302-2846-4C6A-B472-B4C6329E02FF}" type="presParOf" srcId="{46C53951-26CA-42FC-8496-CE04760D22A9}" destId="{CE6E5754-9BA4-4831-B2E3-1CD8C0E17650}" srcOrd="1" destOrd="0" presId="urn:microsoft.com/office/officeart/2005/8/layout/orgChart1"/>
    <dgm:cxn modelId="{40A235C9-68F2-4ACC-AADF-E36F10671E4A}" type="presParOf" srcId="{CE6E5754-9BA4-4831-B2E3-1CD8C0E17650}" destId="{84E1DD50-137D-42AD-AE2A-ECCB5836AE66}" srcOrd="0" destOrd="0" presId="urn:microsoft.com/office/officeart/2005/8/layout/orgChart1"/>
    <dgm:cxn modelId="{93C355D5-C03C-4C18-8999-8E4DE1A23672}" type="presParOf" srcId="{CE6E5754-9BA4-4831-B2E3-1CD8C0E17650}" destId="{2FC93BB7-5785-4055-B3F9-3FD444971882}" srcOrd="1" destOrd="0" presId="urn:microsoft.com/office/officeart/2005/8/layout/orgChart1"/>
    <dgm:cxn modelId="{7E16C399-BEC9-4691-AACD-0CC472862626}" type="presParOf" srcId="{2FC93BB7-5785-4055-B3F9-3FD444971882}" destId="{1FDA1DA6-6E9F-403C-9F4D-047EFBE42FCC}" srcOrd="0" destOrd="0" presId="urn:microsoft.com/office/officeart/2005/8/layout/orgChart1"/>
    <dgm:cxn modelId="{982979A7-211F-44C2-8BD9-2E0A81E67871}" type="presParOf" srcId="{1FDA1DA6-6E9F-403C-9F4D-047EFBE42FCC}" destId="{F4D2154B-EBE2-4D49-8BD7-CC84296E8414}" srcOrd="0" destOrd="0" presId="urn:microsoft.com/office/officeart/2005/8/layout/orgChart1"/>
    <dgm:cxn modelId="{3AD339E6-FDEF-4DC9-969B-B7C73E5F8AC5}" type="presParOf" srcId="{1FDA1DA6-6E9F-403C-9F4D-047EFBE42FCC}" destId="{AF56F104-6C6D-4E7A-9206-D358D3B1FB99}" srcOrd="1" destOrd="0" presId="urn:microsoft.com/office/officeart/2005/8/layout/orgChart1"/>
    <dgm:cxn modelId="{C5281066-23AB-458A-9244-5739EB1C1C25}" type="presParOf" srcId="{2FC93BB7-5785-4055-B3F9-3FD444971882}" destId="{5B7FE119-6C0C-4C19-9031-630C635B573C}" srcOrd="1" destOrd="0" presId="urn:microsoft.com/office/officeart/2005/8/layout/orgChart1"/>
    <dgm:cxn modelId="{27556040-6A1C-423B-85B6-1C530514113B}" type="presParOf" srcId="{2FC93BB7-5785-4055-B3F9-3FD444971882}" destId="{C3F0DC71-9CAB-4351-94A2-A8CDBBDFE2BC}" srcOrd="2" destOrd="0" presId="urn:microsoft.com/office/officeart/2005/8/layout/orgChart1"/>
    <dgm:cxn modelId="{83D73041-C01C-47B4-8F35-89B245BDFB5B}" type="presParOf" srcId="{46C53951-26CA-42FC-8496-CE04760D22A9}" destId="{B8BC8C9F-B7EE-4953-83D4-2C6FD8AD0D17}" srcOrd="2" destOrd="0" presId="urn:microsoft.com/office/officeart/2005/8/layout/orgChar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A85182-468B-44EA-B788-C0ACAA8E6926}">
      <dsp:nvSpPr>
        <dsp:cNvPr id="0" name=""/>
        <dsp:cNvSpPr/>
      </dsp:nvSpPr>
      <dsp:spPr>
        <a:xfrm>
          <a:off x="4459643" y="1816139"/>
          <a:ext cx="1666555" cy="1511885"/>
        </a:xfrm>
        <a:prstGeom prst="ellipse">
          <a:avLst/>
        </a:prstGeom>
        <a:solidFill>
          <a:schemeClr val="accent1">
            <a:lumMod val="5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1" kern="1200" dirty="0"/>
            <a:t>Strong </a:t>
          </a:r>
          <a:r>
            <a:rPr lang="en-US" sz="1800" b="1" kern="1200" dirty="0"/>
            <a:t>Foundation for Culture of Health</a:t>
          </a:r>
        </a:p>
      </dsp:txBody>
      <dsp:txXfrm>
        <a:off x="4703704" y="2037549"/>
        <a:ext cx="1178433" cy="1069065"/>
      </dsp:txXfrm>
    </dsp:sp>
    <dsp:sp modelId="{66FFE920-B275-4225-B813-F96FD6EEFBFD}">
      <dsp:nvSpPr>
        <dsp:cNvPr id="0" name=""/>
        <dsp:cNvSpPr/>
      </dsp:nvSpPr>
      <dsp:spPr>
        <a:xfrm rot="16200000">
          <a:off x="5170947" y="1363231"/>
          <a:ext cx="243947" cy="45934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en-US" sz="1900" kern="1200" dirty="0"/>
        </a:p>
      </dsp:txBody>
      <dsp:txXfrm>
        <a:off x="5207539" y="1491692"/>
        <a:ext cx="170763" cy="275608"/>
      </dsp:txXfrm>
    </dsp:sp>
    <dsp:sp modelId="{F5EB9E8A-1F87-47BA-8427-FD95F9761770}">
      <dsp:nvSpPr>
        <dsp:cNvPr id="0" name=""/>
        <dsp:cNvSpPr/>
      </dsp:nvSpPr>
      <dsp:spPr>
        <a:xfrm>
          <a:off x="4617976" y="7204"/>
          <a:ext cx="1349890" cy="1348656"/>
        </a:xfrm>
        <a:prstGeom prst="ellipse">
          <a:avLst/>
        </a:prstGeom>
        <a:solidFill>
          <a:srgbClr val="C00000"/>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a:t>Leadership Support</a:t>
          </a:r>
        </a:p>
      </dsp:txBody>
      <dsp:txXfrm>
        <a:off x="4815663" y="204710"/>
        <a:ext cx="954516" cy="953644"/>
      </dsp:txXfrm>
    </dsp:sp>
    <dsp:sp modelId="{4D7AB7DD-2847-4F0D-B812-CAFB91705923}">
      <dsp:nvSpPr>
        <dsp:cNvPr id="0" name=""/>
        <dsp:cNvSpPr/>
      </dsp:nvSpPr>
      <dsp:spPr>
        <a:xfrm rot="19800000">
          <a:off x="6053057" y="1847143"/>
          <a:ext cx="195380" cy="45934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en-US" sz="1900" kern="1200" dirty="0"/>
        </a:p>
      </dsp:txBody>
      <dsp:txXfrm>
        <a:off x="6056983" y="1953666"/>
        <a:ext cx="136766" cy="275608"/>
      </dsp:txXfrm>
    </dsp:sp>
    <dsp:sp modelId="{EEEEC475-3663-48A3-A0D8-5A98E2827600}">
      <dsp:nvSpPr>
        <dsp:cNvPr id="0" name=""/>
        <dsp:cNvSpPr/>
      </dsp:nvSpPr>
      <dsp:spPr>
        <a:xfrm>
          <a:off x="6220762" y="914399"/>
          <a:ext cx="1418845" cy="1424816"/>
        </a:xfrm>
        <a:prstGeom prst="ellipse">
          <a:avLst/>
        </a:prstGeom>
        <a:solidFill>
          <a:schemeClr val="accent5"/>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a:t>Vision Statement</a:t>
          </a:r>
        </a:p>
      </dsp:txBody>
      <dsp:txXfrm>
        <a:off x="6428547" y="1123058"/>
        <a:ext cx="1003275" cy="1007498"/>
      </dsp:txXfrm>
    </dsp:sp>
    <dsp:sp modelId="{9B2A502B-0CAD-4024-8FD6-FC73ABC02046}">
      <dsp:nvSpPr>
        <dsp:cNvPr id="0" name=""/>
        <dsp:cNvSpPr/>
      </dsp:nvSpPr>
      <dsp:spPr>
        <a:xfrm rot="1800000">
          <a:off x="6054392" y="2839763"/>
          <a:ext cx="199943" cy="45934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en-US" sz="1900" kern="1200" dirty="0"/>
        </a:p>
      </dsp:txBody>
      <dsp:txXfrm>
        <a:off x="6058410" y="2916636"/>
        <a:ext cx="139960" cy="275608"/>
      </dsp:txXfrm>
    </dsp:sp>
    <dsp:sp modelId="{832947C0-5F9E-4432-AA3A-C5D8A41122AD}">
      <dsp:nvSpPr>
        <dsp:cNvPr id="0" name=""/>
        <dsp:cNvSpPr/>
      </dsp:nvSpPr>
      <dsp:spPr>
        <a:xfrm>
          <a:off x="6218059" y="2844892"/>
          <a:ext cx="1424251" cy="1344930"/>
        </a:xfrm>
        <a:prstGeom prst="ellipse">
          <a:avLst/>
        </a:prstGeom>
        <a:solidFill>
          <a:schemeClr val="accent6"/>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a:t>Brand</a:t>
          </a:r>
        </a:p>
      </dsp:txBody>
      <dsp:txXfrm>
        <a:off x="6426636" y="3041852"/>
        <a:ext cx="1007097" cy="951010"/>
      </dsp:txXfrm>
    </dsp:sp>
    <dsp:sp modelId="{E229099F-EE12-485A-906F-FA0EE030A6A2}">
      <dsp:nvSpPr>
        <dsp:cNvPr id="0" name=""/>
        <dsp:cNvSpPr/>
      </dsp:nvSpPr>
      <dsp:spPr>
        <a:xfrm rot="5435139">
          <a:off x="5157322" y="3328040"/>
          <a:ext cx="251048" cy="45934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en-US" sz="1900" kern="1200" dirty="0"/>
        </a:p>
      </dsp:txBody>
      <dsp:txXfrm rot="10800000">
        <a:off x="5195364" y="3382254"/>
        <a:ext cx="175734" cy="275608"/>
      </dsp:txXfrm>
    </dsp:sp>
    <dsp:sp modelId="{5EEAF80C-66A7-4B33-B278-892BB2E16D43}">
      <dsp:nvSpPr>
        <dsp:cNvPr id="0" name=""/>
        <dsp:cNvSpPr/>
      </dsp:nvSpPr>
      <dsp:spPr>
        <a:xfrm>
          <a:off x="4512006" y="3801616"/>
          <a:ext cx="1523033" cy="1336440"/>
        </a:xfrm>
        <a:prstGeom prst="ellipse">
          <a:avLst/>
        </a:prstGeom>
        <a:solidFill>
          <a:schemeClr val="accent2">
            <a:lumMod val="75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en-US" sz="2000" kern="1200" dirty="0"/>
        </a:p>
        <a:p>
          <a:pPr lvl="0" algn="ctr" defTabSz="889000">
            <a:lnSpc>
              <a:spcPct val="90000"/>
            </a:lnSpc>
            <a:spcBef>
              <a:spcPct val="0"/>
            </a:spcBef>
            <a:spcAft>
              <a:spcPct val="35000"/>
            </a:spcAft>
          </a:pPr>
          <a:r>
            <a:rPr lang="en-US" sz="1200" kern="1200" dirty="0"/>
            <a:t>Communication Plan</a:t>
          </a:r>
        </a:p>
        <a:p>
          <a:pPr lvl="0" algn="ctr" defTabSz="889000">
            <a:lnSpc>
              <a:spcPct val="90000"/>
            </a:lnSpc>
            <a:spcBef>
              <a:spcPct val="0"/>
            </a:spcBef>
            <a:spcAft>
              <a:spcPct val="35000"/>
            </a:spcAft>
          </a:pPr>
          <a:endParaRPr lang="en-US" sz="2400" kern="1200" dirty="0"/>
        </a:p>
      </dsp:txBody>
      <dsp:txXfrm>
        <a:off x="4735049" y="3997333"/>
        <a:ext cx="1076947" cy="945006"/>
      </dsp:txXfrm>
    </dsp:sp>
    <dsp:sp modelId="{5A4130F8-1063-4158-8468-2CDF465A4D98}">
      <dsp:nvSpPr>
        <dsp:cNvPr id="0" name=""/>
        <dsp:cNvSpPr/>
      </dsp:nvSpPr>
      <dsp:spPr>
        <a:xfrm rot="9167058">
          <a:off x="4187631" y="2836383"/>
          <a:ext cx="289536" cy="45934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en-US" sz="1900" kern="1200" dirty="0"/>
        </a:p>
      </dsp:txBody>
      <dsp:txXfrm rot="10800000">
        <a:off x="4269684" y="2908389"/>
        <a:ext cx="202675" cy="275608"/>
      </dsp:txXfrm>
    </dsp:sp>
    <dsp:sp modelId="{4542B936-9E4B-406E-8883-D235FD44808C}">
      <dsp:nvSpPr>
        <dsp:cNvPr id="0" name=""/>
        <dsp:cNvSpPr/>
      </dsp:nvSpPr>
      <dsp:spPr>
        <a:xfrm>
          <a:off x="2880350" y="2858792"/>
          <a:ext cx="1274478" cy="1252604"/>
        </a:xfrm>
        <a:prstGeom prst="ellipse">
          <a:avLst/>
        </a:prstGeom>
        <a:solidFill>
          <a:srgbClr val="7030A0"/>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a:t>Wellness Team</a:t>
          </a:r>
        </a:p>
      </dsp:txBody>
      <dsp:txXfrm>
        <a:off x="3066993" y="3042232"/>
        <a:ext cx="901192" cy="885724"/>
      </dsp:txXfrm>
    </dsp:sp>
    <dsp:sp modelId="{AB795F94-382B-40AF-B9EB-436904B304A0}">
      <dsp:nvSpPr>
        <dsp:cNvPr id="0" name=""/>
        <dsp:cNvSpPr/>
      </dsp:nvSpPr>
      <dsp:spPr>
        <a:xfrm rot="12477150">
          <a:off x="4214824" y="1843089"/>
          <a:ext cx="274264" cy="45934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en-US" sz="1900" kern="1200" dirty="0"/>
        </a:p>
      </dsp:txBody>
      <dsp:txXfrm rot="10800000">
        <a:off x="4292304" y="1954242"/>
        <a:ext cx="191985" cy="275608"/>
      </dsp:txXfrm>
    </dsp:sp>
    <dsp:sp modelId="{11EB17DD-5AD7-47E3-B053-7C7337438675}">
      <dsp:nvSpPr>
        <dsp:cNvPr id="0" name=""/>
        <dsp:cNvSpPr/>
      </dsp:nvSpPr>
      <dsp:spPr>
        <a:xfrm>
          <a:off x="2880897" y="984209"/>
          <a:ext cx="1312190" cy="1312190"/>
        </a:xfrm>
        <a:prstGeom prst="ellipse">
          <a:avLst/>
        </a:prstGeom>
        <a:solidFill>
          <a:schemeClr val="accent4">
            <a:lumMod val="75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a:t>Measurable Goals</a:t>
          </a:r>
        </a:p>
      </dsp:txBody>
      <dsp:txXfrm>
        <a:off x="3073063" y="1176375"/>
        <a:ext cx="927858" cy="92785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B387E4-5254-43C6-98E0-AA4AC6326494}">
      <dsp:nvSpPr>
        <dsp:cNvPr id="0" name=""/>
        <dsp:cNvSpPr/>
      </dsp:nvSpPr>
      <dsp:spPr>
        <a:xfrm rot="5400000">
          <a:off x="6460419" y="-2469195"/>
          <a:ext cx="1165180" cy="6398476"/>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endParaRPr lang="en-US" sz="1400" strike="sngStrike" kern="1200" dirty="0">
            <a:solidFill>
              <a:srgbClr val="003865"/>
            </a:solidFill>
          </a:endParaRPr>
        </a:p>
        <a:p>
          <a:pPr marL="114300" lvl="1" indent="-114300" algn="l" defTabSz="622300">
            <a:lnSpc>
              <a:spcPct val="90000"/>
            </a:lnSpc>
            <a:spcBef>
              <a:spcPct val="0"/>
            </a:spcBef>
            <a:spcAft>
              <a:spcPct val="15000"/>
            </a:spcAft>
            <a:buChar char="••"/>
          </a:pPr>
          <a:r>
            <a:rPr lang="en-US" sz="1400" kern="1200" dirty="0"/>
            <a:t>Select the “New User” button</a:t>
          </a:r>
        </a:p>
        <a:p>
          <a:pPr marL="114300" lvl="1" indent="-114300" algn="l" defTabSz="622300">
            <a:lnSpc>
              <a:spcPct val="90000"/>
            </a:lnSpc>
            <a:spcBef>
              <a:spcPct val="0"/>
            </a:spcBef>
            <a:spcAft>
              <a:spcPct val="15000"/>
            </a:spcAft>
            <a:buChar char="••"/>
          </a:pPr>
          <a:r>
            <a:rPr lang="en-US" sz="1400" kern="1200" dirty="0"/>
            <a:t>Select the “Get Started” button</a:t>
          </a:r>
        </a:p>
        <a:p>
          <a:pPr marL="114300" lvl="1" indent="-114300" algn="l" defTabSz="622300">
            <a:lnSpc>
              <a:spcPct val="90000"/>
            </a:lnSpc>
            <a:spcBef>
              <a:spcPct val="0"/>
            </a:spcBef>
            <a:spcAft>
              <a:spcPct val="15000"/>
            </a:spcAft>
            <a:buChar char="••"/>
          </a:pPr>
          <a:r>
            <a:rPr lang="en-US" sz="1400" kern="1200" dirty="0"/>
            <a:t>Select “No I do not have an employer ID” button and press “continue”</a:t>
          </a:r>
        </a:p>
      </dsp:txBody>
      <dsp:txXfrm rot="-5400000">
        <a:off x="3843772" y="204331"/>
        <a:ext cx="6341597" cy="1051422"/>
      </dsp:txXfrm>
    </dsp:sp>
    <dsp:sp modelId="{03CBE9F8-BD58-4306-BA62-96FCE620139D}">
      <dsp:nvSpPr>
        <dsp:cNvPr id="0" name=""/>
        <dsp:cNvSpPr/>
      </dsp:nvSpPr>
      <dsp:spPr>
        <a:xfrm>
          <a:off x="821" y="1805"/>
          <a:ext cx="3842949" cy="1456475"/>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en-US" sz="1800" kern="1200" dirty="0"/>
            <a:t>Log on to </a:t>
          </a:r>
          <a:r>
            <a:rPr lang="en-US" sz="1800" kern="1200" dirty="0" smtClean="0"/>
            <a:t>here</a:t>
          </a:r>
          <a:r>
            <a:rPr lang="en-US" sz="1800" kern="1200" dirty="0"/>
            <a:t>: </a:t>
          </a:r>
          <a:r>
            <a:rPr lang="en-US" sz="1800" kern="1200" dirty="0">
              <a:solidFill>
                <a:schemeClr val="bg1"/>
              </a:solidFill>
              <a:hlinkClick xmlns:r="http://schemas.openxmlformats.org/officeDocument/2006/relationships" r:id="rId1"/>
            </a:rPr>
            <a:t>https://nccd.cdc.gov/DPH_WHSC/HealthScorecard/Home.aspx</a:t>
          </a:r>
          <a:endParaRPr lang="en-US" sz="1800" kern="1200" dirty="0">
            <a:solidFill>
              <a:schemeClr val="bg1"/>
            </a:solidFill>
          </a:endParaRPr>
        </a:p>
      </dsp:txBody>
      <dsp:txXfrm>
        <a:off x="71920" y="72904"/>
        <a:ext cx="3700751" cy="1314277"/>
      </dsp:txXfrm>
    </dsp:sp>
    <dsp:sp modelId="{E5766C74-05C5-4B2D-A065-AF29F2837CA6}">
      <dsp:nvSpPr>
        <dsp:cNvPr id="0" name=""/>
        <dsp:cNvSpPr/>
      </dsp:nvSpPr>
      <dsp:spPr>
        <a:xfrm rot="5400000">
          <a:off x="6210119" y="-821300"/>
          <a:ext cx="1641284" cy="6430501"/>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en-US" sz="1400" kern="1200" dirty="0"/>
            <a:t>Complete the employer profile </a:t>
          </a:r>
        </a:p>
        <a:p>
          <a:pPr marL="114300" lvl="1" indent="-114300" algn="l" defTabSz="622300">
            <a:lnSpc>
              <a:spcPct val="90000"/>
            </a:lnSpc>
            <a:spcBef>
              <a:spcPct val="0"/>
            </a:spcBef>
            <a:spcAft>
              <a:spcPct val="15000"/>
            </a:spcAft>
            <a:buChar char="••"/>
          </a:pPr>
          <a:r>
            <a:rPr lang="en-US" sz="1400" kern="1200" dirty="0"/>
            <a:t>Add an employer </a:t>
          </a:r>
          <a:r>
            <a:rPr lang="en-US" sz="1400" kern="1200" dirty="0">
              <a:solidFill>
                <a:srgbClr val="003865"/>
              </a:solidFill>
            </a:rPr>
            <a:t>administrator(s) </a:t>
          </a:r>
          <a:r>
            <a:rPr lang="en-US" sz="1400" kern="1200" dirty="0"/>
            <a:t>from your workplace</a:t>
          </a:r>
        </a:p>
        <a:p>
          <a:pPr marL="114300" lvl="1" indent="-114300" algn="l" defTabSz="622300">
            <a:lnSpc>
              <a:spcPct val="90000"/>
            </a:lnSpc>
            <a:spcBef>
              <a:spcPct val="0"/>
            </a:spcBef>
            <a:spcAft>
              <a:spcPct val="15000"/>
            </a:spcAft>
            <a:buChar char="••"/>
          </a:pPr>
          <a:r>
            <a:rPr lang="en-US" sz="1400" kern="1200" dirty="0"/>
            <a:t>Add your local public health representative as an account administrator</a:t>
          </a:r>
        </a:p>
        <a:p>
          <a:pPr marL="114300" lvl="1" indent="-114300" algn="l" defTabSz="622300">
            <a:lnSpc>
              <a:spcPct val="90000"/>
            </a:lnSpc>
            <a:spcBef>
              <a:spcPct val="0"/>
            </a:spcBef>
            <a:spcAft>
              <a:spcPct val="15000"/>
            </a:spcAft>
            <a:buChar char="••"/>
          </a:pPr>
          <a:r>
            <a:rPr lang="en-US" sz="1400" kern="1200" dirty="0"/>
            <a:t>After you register select the “Register Employer” button. A pop up window will confirm the account has been set up. The account log in will be displayed on this window and an auto generated e-mail will be sent to the account administrators </a:t>
          </a:r>
          <a:r>
            <a:rPr lang="en-US" sz="1400" kern="1200" dirty="0">
              <a:solidFill>
                <a:srgbClr val="003865"/>
              </a:solidFill>
            </a:rPr>
            <a:t>with your log in credentials</a:t>
          </a:r>
          <a:r>
            <a:rPr lang="en-US" sz="1400" kern="1200" dirty="0"/>
            <a:t>.</a:t>
          </a:r>
        </a:p>
        <a:p>
          <a:pPr marL="114300" lvl="2" indent="-57150" algn="l" defTabSz="488950">
            <a:lnSpc>
              <a:spcPct val="90000"/>
            </a:lnSpc>
            <a:spcBef>
              <a:spcPct val="0"/>
            </a:spcBef>
            <a:spcAft>
              <a:spcPct val="15000"/>
            </a:spcAft>
            <a:buChar char="••"/>
          </a:pPr>
          <a:endParaRPr lang="en-US" sz="1100" kern="1200" dirty="0"/>
        </a:p>
      </dsp:txBody>
      <dsp:txXfrm rot="-5400000">
        <a:off x="3815511" y="1653429"/>
        <a:ext cx="6350380" cy="1481042"/>
      </dsp:txXfrm>
    </dsp:sp>
    <dsp:sp modelId="{13E4D81D-B60A-4FCC-A13F-585E91DBBCDA}">
      <dsp:nvSpPr>
        <dsp:cNvPr id="0" name=""/>
        <dsp:cNvSpPr/>
      </dsp:nvSpPr>
      <dsp:spPr>
        <a:xfrm>
          <a:off x="821" y="1531104"/>
          <a:ext cx="3814689" cy="172569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en-US" sz="1800" kern="1200" dirty="0" smtClean="0"/>
            <a:t>New User: Answer </a:t>
          </a:r>
          <a:r>
            <a:rPr lang="en-US" sz="1800" kern="1200" dirty="0"/>
            <a:t>“Yes” to register a new employer</a:t>
          </a:r>
        </a:p>
        <a:p>
          <a:pPr lvl="0" algn="ctr" defTabSz="800100">
            <a:lnSpc>
              <a:spcPct val="90000"/>
            </a:lnSpc>
            <a:spcBef>
              <a:spcPct val="0"/>
            </a:spcBef>
            <a:spcAft>
              <a:spcPct val="35000"/>
            </a:spcAft>
          </a:pPr>
          <a:r>
            <a:rPr lang="en-US" sz="1800" b="1" i="1" kern="1200" dirty="0"/>
            <a:t>When listing your employer name add SHIP at the end. For example, “ABC Company SHIP”</a:t>
          </a:r>
        </a:p>
      </dsp:txBody>
      <dsp:txXfrm>
        <a:off x="85062" y="1615345"/>
        <a:ext cx="3646207" cy="1557208"/>
      </dsp:txXfrm>
    </dsp:sp>
    <dsp:sp modelId="{CE765576-9537-452F-BD21-8B9B6E2C22FA}">
      <dsp:nvSpPr>
        <dsp:cNvPr id="0" name=""/>
        <dsp:cNvSpPr/>
      </dsp:nvSpPr>
      <dsp:spPr>
        <a:xfrm rot="5400000">
          <a:off x="6449148" y="842605"/>
          <a:ext cx="1165180" cy="6430501"/>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en-US" sz="1400" kern="1200" dirty="0">
              <a:solidFill>
                <a:srgbClr val="003865"/>
              </a:solidFill>
            </a:rPr>
            <a:t>Select the “Register a New Worksite” button to add </a:t>
          </a:r>
          <a:r>
            <a:rPr lang="en-US" sz="1400" kern="1200" dirty="0"/>
            <a:t>your worksite to your account </a:t>
          </a:r>
          <a:r>
            <a:rPr lang="en-US" sz="1400" kern="1200" dirty="0">
              <a:solidFill>
                <a:srgbClr val="003865"/>
              </a:solidFill>
            </a:rPr>
            <a:t>from the employer dashboard </a:t>
          </a:r>
          <a:r>
            <a:rPr lang="en-US" sz="1400" kern="1200" dirty="0"/>
            <a:t>(You must do this step before you are able to fill out the scorecard)</a:t>
          </a:r>
          <a:r>
            <a:rPr lang="en-US" sz="2200" kern="1200" dirty="0"/>
            <a:t>						</a:t>
          </a:r>
        </a:p>
      </dsp:txBody>
      <dsp:txXfrm rot="-5400000">
        <a:off x="3816488" y="3532145"/>
        <a:ext cx="6373622" cy="1051422"/>
      </dsp:txXfrm>
    </dsp:sp>
    <dsp:sp modelId="{E71B65C0-6EB0-4DF7-BE67-69CC21254568}">
      <dsp:nvSpPr>
        <dsp:cNvPr id="0" name=""/>
        <dsp:cNvSpPr/>
      </dsp:nvSpPr>
      <dsp:spPr>
        <a:xfrm>
          <a:off x="821" y="3329618"/>
          <a:ext cx="3815666" cy="1456475"/>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en-US" sz="1800" kern="1200" dirty="0"/>
            <a:t>Add your worksite</a:t>
          </a:r>
        </a:p>
      </dsp:txBody>
      <dsp:txXfrm>
        <a:off x="71920" y="3400717"/>
        <a:ext cx="3673468" cy="131427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791D6A-FF0E-4459-92E1-F4019D430FB5}">
      <dsp:nvSpPr>
        <dsp:cNvPr id="0" name=""/>
        <dsp:cNvSpPr/>
      </dsp:nvSpPr>
      <dsp:spPr>
        <a:xfrm>
          <a:off x="2286000" y="1496861"/>
          <a:ext cx="1617361" cy="280699"/>
        </a:xfrm>
        <a:custGeom>
          <a:avLst/>
          <a:gdLst/>
          <a:ahLst/>
          <a:cxnLst/>
          <a:rect l="0" t="0" r="0" b="0"/>
          <a:pathLst>
            <a:path>
              <a:moveTo>
                <a:pt x="0" y="0"/>
              </a:moveTo>
              <a:lnTo>
                <a:pt x="0" y="140349"/>
              </a:lnTo>
              <a:lnTo>
                <a:pt x="1617361" y="140349"/>
              </a:lnTo>
              <a:lnTo>
                <a:pt x="1617361" y="280699"/>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EB2C4AB-B617-4838-A034-B83E0D314410}">
      <dsp:nvSpPr>
        <dsp:cNvPr id="0" name=""/>
        <dsp:cNvSpPr/>
      </dsp:nvSpPr>
      <dsp:spPr>
        <a:xfrm>
          <a:off x="2240280" y="1496861"/>
          <a:ext cx="91440" cy="280699"/>
        </a:xfrm>
        <a:custGeom>
          <a:avLst/>
          <a:gdLst/>
          <a:ahLst/>
          <a:cxnLst/>
          <a:rect l="0" t="0" r="0" b="0"/>
          <a:pathLst>
            <a:path>
              <a:moveTo>
                <a:pt x="45720" y="0"/>
              </a:moveTo>
              <a:lnTo>
                <a:pt x="45720" y="280699"/>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6F0F16E-0A47-4AA9-9A07-D5DE611A5D85}">
      <dsp:nvSpPr>
        <dsp:cNvPr id="0" name=""/>
        <dsp:cNvSpPr/>
      </dsp:nvSpPr>
      <dsp:spPr>
        <a:xfrm>
          <a:off x="668638" y="1496861"/>
          <a:ext cx="1617361" cy="280699"/>
        </a:xfrm>
        <a:custGeom>
          <a:avLst/>
          <a:gdLst/>
          <a:ahLst/>
          <a:cxnLst/>
          <a:rect l="0" t="0" r="0" b="0"/>
          <a:pathLst>
            <a:path>
              <a:moveTo>
                <a:pt x="1617361" y="0"/>
              </a:moveTo>
              <a:lnTo>
                <a:pt x="1617361" y="140349"/>
              </a:lnTo>
              <a:lnTo>
                <a:pt x="0" y="140349"/>
              </a:lnTo>
              <a:lnTo>
                <a:pt x="0" y="280699"/>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C2DC218-2781-456A-B4BD-887B7F5458C4}">
      <dsp:nvSpPr>
        <dsp:cNvPr id="0" name=""/>
        <dsp:cNvSpPr/>
      </dsp:nvSpPr>
      <dsp:spPr>
        <a:xfrm>
          <a:off x="1617668" y="828530"/>
          <a:ext cx="1336662" cy="668331"/>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n-US" sz="2200" kern="1200" dirty="0"/>
            <a:t>Employer account</a:t>
          </a:r>
        </a:p>
      </dsp:txBody>
      <dsp:txXfrm>
        <a:off x="1617668" y="828530"/>
        <a:ext cx="1336662" cy="668331"/>
      </dsp:txXfrm>
    </dsp:sp>
    <dsp:sp modelId="{93C4B54D-4E8E-4E3B-9EDA-7583D1998068}">
      <dsp:nvSpPr>
        <dsp:cNvPr id="0" name=""/>
        <dsp:cNvSpPr/>
      </dsp:nvSpPr>
      <dsp:spPr>
        <a:xfrm>
          <a:off x="306" y="1777561"/>
          <a:ext cx="1336662" cy="668331"/>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n-US" sz="2200" kern="1200" dirty="0"/>
            <a:t>Worksite A</a:t>
          </a:r>
        </a:p>
      </dsp:txBody>
      <dsp:txXfrm>
        <a:off x="306" y="1777561"/>
        <a:ext cx="1336662" cy="668331"/>
      </dsp:txXfrm>
    </dsp:sp>
    <dsp:sp modelId="{987F8F6C-9E7B-41E6-AE92-41E3E7B90153}">
      <dsp:nvSpPr>
        <dsp:cNvPr id="0" name=""/>
        <dsp:cNvSpPr/>
      </dsp:nvSpPr>
      <dsp:spPr>
        <a:xfrm>
          <a:off x="1617668" y="1777561"/>
          <a:ext cx="1336662" cy="668331"/>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n-US" sz="2200" kern="1200" dirty="0"/>
            <a:t>Worksite B</a:t>
          </a:r>
        </a:p>
      </dsp:txBody>
      <dsp:txXfrm>
        <a:off x="1617668" y="1777561"/>
        <a:ext cx="1336662" cy="668331"/>
      </dsp:txXfrm>
    </dsp:sp>
    <dsp:sp modelId="{B5925FEC-2698-4F64-91DF-A22A00D05FB2}">
      <dsp:nvSpPr>
        <dsp:cNvPr id="0" name=""/>
        <dsp:cNvSpPr/>
      </dsp:nvSpPr>
      <dsp:spPr>
        <a:xfrm>
          <a:off x="3235030" y="1777561"/>
          <a:ext cx="1336662" cy="668331"/>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n-US" sz="2200" kern="1200" dirty="0"/>
            <a:t>Worksite C</a:t>
          </a:r>
        </a:p>
      </dsp:txBody>
      <dsp:txXfrm>
        <a:off x="3235030" y="1777561"/>
        <a:ext cx="1336662" cy="66833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E1DD50-137D-42AD-AE2A-ECCB5836AE66}">
      <dsp:nvSpPr>
        <dsp:cNvPr id="0" name=""/>
        <dsp:cNvSpPr/>
      </dsp:nvSpPr>
      <dsp:spPr>
        <a:xfrm>
          <a:off x="1606642" y="629953"/>
          <a:ext cx="91440" cy="1152135"/>
        </a:xfrm>
        <a:custGeom>
          <a:avLst/>
          <a:gdLst/>
          <a:ahLst/>
          <a:cxnLst/>
          <a:rect l="0" t="0" r="0" b="0"/>
          <a:pathLst>
            <a:path>
              <a:moveTo>
                <a:pt x="45720" y="0"/>
              </a:moveTo>
              <a:lnTo>
                <a:pt x="45720" y="1152135"/>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8CACDDB-CEE3-4E5C-8E8A-C8C54ECE2C8E}">
      <dsp:nvSpPr>
        <dsp:cNvPr id="0" name=""/>
        <dsp:cNvSpPr/>
      </dsp:nvSpPr>
      <dsp:spPr>
        <a:xfrm>
          <a:off x="971039" y="9"/>
          <a:ext cx="1362647" cy="629944"/>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a:t> Employer</a:t>
          </a:r>
        </a:p>
        <a:p>
          <a:pPr lvl="0" algn="ctr" defTabSz="711200">
            <a:lnSpc>
              <a:spcPct val="90000"/>
            </a:lnSpc>
            <a:spcBef>
              <a:spcPct val="0"/>
            </a:spcBef>
            <a:spcAft>
              <a:spcPct val="35000"/>
            </a:spcAft>
          </a:pPr>
          <a:r>
            <a:rPr lang="en-US" sz="1600" kern="1200" dirty="0"/>
            <a:t>Account</a:t>
          </a:r>
        </a:p>
      </dsp:txBody>
      <dsp:txXfrm>
        <a:off x="971039" y="9"/>
        <a:ext cx="1362647" cy="629944"/>
      </dsp:txXfrm>
    </dsp:sp>
    <dsp:sp modelId="{F4D2154B-EBE2-4D49-8BD7-CC84296E8414}">
      <dsp:nvSpPr>
        <dsp:cNvPr id="0" name=""/>
        <dsp:cNvSpPr/>
      </dsp:nvSpPr>
      <dsp:spPr>
        <a:xfrm>
          <a:off x="1062798" y="1782089"/>
          <a:ext cx="1179128" cy="621467"/>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a:t>Main Worksite</a:t>
          </a:r>
        </a:p>
      </dsp:txBody>
      <dsp:txXfrm>
        <a:off x="1062798" y="1782089"/>
        <a:ext cx="1179128" cy="621467"/>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NeueHaasGroteskText Std" panose="020B0504020202020204" pitchFamily="34" charset="0"/>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2A04DE5-F1A9-4D45-BF54-BEFDBA739CA2}" type="datetimeFigureOut">
              <a:rPr lang="en-US" smtClean="0">
                <a:latin typeface="NeueHaasGroteskText Std" panose="020B0504020202020204" pitchFamily="34" charset="0"/>
              </a:rPr>
              <a:t>4/6/2021</a:t>
            </a:fld>
            <a:endParaRPr lang="en-US" dirty="0">
              <a:latin typeface="NeueHaasGroteskText Std" panose="020B0504020202020204" pitchFamily="34" charset="0"/>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latin typeface="NeueHaasGroteskText Std" panose="020B0504020202020204" pitchFamily="34" charset="0"/>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3886E1E-70B3-41D2-AD41-BEE4979EC759}" type="slidenum">
              <a:rPr lang="en-US" smtClean="0">
                <a:latin typeface="NeueHaasGroteskText Std" panose="020B0504020202020204" pitchFamily="34" charset="0"/>
              </a:rPr>
              <a:t>‹#›</a:t>
            </a:fld>
            <a:endParaRPr lang="en-US" dirty="0">
              <a:latin typeface="NeueHaasGroteskText Std" panose="020B0504020202020204" pitchFamily="34" charset="0"/>
            </a:endParaRPr>
          </a:p>
        </p:txBody>
      </p:sp>
    </p:spTree>
    <p:extLst>
      <p:ext uri="{BB962C8B-B14F-4D97-AF65-F5344CB8AC3E}">
        <p14:creationId xmlns:p14="http://schemas.microsoft.com/office/powerpoint/2010/main" val="556611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NeueHaasGroteskText Std" panose="020B050402020202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NeueHaasGroteskText Std" panose="020B0504020202020204" pitchFamily="34" charset="0"/>
              </a:defRPr>
            </a:lvl1pPr>
          </a:lstStyle>
          <a:p>
            <a:fld id="{A50CD39D-89B0-4C68-805A-35C75A7C20C8}" type="datetimeFigureOut">
              <a:rPr lang="en-US" smtClean="0"/>
              <a:pPr/>
              <a:t>4/6/2021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NeueHaasGroteskText Std" panose="020B05040202020202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NeueHaasGroteskText Std" panose="020B0504020202020204" pitchFamily="34" charset="0"/>
              </a:defRPr>
            </a:lvl1pPr>
          </a:lstStyle>
          <a:p>
            <a:fld id="{F9F08466-AEA7-4FC0-9459-6A32F61DA297}" type="slidenum">
              <a:rPr lang="en-US" smtClean="0"/>
              <a:pPr/>
              <a:t>‹#›</a:t>
            </a:fld>
            <a:endParaRPr lang="en-US" dirty="0"/>
          </a:p>
        </p:txBody>
      </p:sp>
    </p:spTree>
    <p:extLst>
      <p:ext uri="{BB962C8B-B14F-4D97-AF65-F5344CB8AC3E}">
        <p14:creationId xmlns:p14="http://schemas.microsoft.com/office/powerpoint/2010/main" val="32097866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NeueHaasGroteskText Std" panose="020B0504020202020204" pitchFamily="34" charset="0"/>
        <a:ea typeface="+mn-ea"/>
        <a:cs typeface="+mn-cs"/>
      </a:defRPr>
    </a:lvl1pPr>
    <a:lvl2pPr marL="457200" algn="l" defTabSz="914400" rtl="0" eaLnBrk="1" latinLnBrk="0" hangingPunct="1">
      <a:defRPr sz="1200" kern="1200">
        <a:solidFill>
          <a:schemeClr val="tx1"/>
        </a:solidFill>
        <a:latin typeface="NeueHaasGroteskText Std" panose="020B0504020202020204" pitchFamily="34" charset="0"/>
        <a:ea typeface="+mn-ea"/>
        <a:cs typeface="+mn-cs"/>
      </a:defRPr>
    </a:lvl2pPr>
    <a:lvl3pPr marL="914400" algn="l" defTabSz="914400" rtl="0" eaLnBrk="1" latinLnBrk="0" hangingPunct="1">
      <a:defRPr sz="1200" kern="1200">
        <a:solidFill>
          <a:schemeClr val="tx1"/>
        </a:solidFill>
        <a:latin typeface="NeueHaasGroteskText Std" panose="020B0504020202020204" pitchFamily="34" charset="0"/>
        <a:ea typeface="+mn-ea"/>
        <a:cs typeface="+mn-cs"/>
      </a:defRPr>
    </a:lvl3pPr>
    <a:lvl4pPr marL="1371600" algn="l" defTabSz="914400" rtl="0" eaLnBrk="1" latinLnBrk="0" hangingPunct="1">
      <a:defRPr sz="1200" kern="1200">
        <a:solidFill>
          <a:schemeClr val="tx1"/>
        </a:solidFill>
        <a:latin typeface="NeueHaasGroteskText Std" panose="020B0504020202020204" pitchFamily="34" charset="0"/>
        <a:ea typeface="+mn-ea"/>
        <a:cs typeface="+mn-cs"/>
      </a:defRPr>
    </a:lvl4pPr>
    <a:lvl5pPr marL="1828800" algn="l" defTabSz="914400" rtl="0" eaLnBrk="1" latinLnBrk="0" hangingPunct="1">
      <a:defRPr sz="1200" kern="1200">
        <a:solidFill>
          <a:schemeClr val="tx1"/>
        </a:solidFill>
        <a:latin typeface="NeueHaasGroteskText Std" panose="020B05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smtClean="0">
                <a:ea typeface="ＭＳ Ｐゴシック" pitchFamily="34" charset="-128"/>
                <a:cs typeface="Arial Narrow" pitchFamily="34" charset="0"/>
              </a:rPr>
              <a:t>Workplace </a:t>
            </a:r>
            <a:r>
              <a:rPr lang="en-US" dirty="0">
                <a:ea typeface="ＭＳ Ｐゴシック" pitchFamily="34" charset="-128"/>
                <a:cs typeface="Arial Narrow" pitchFamily="34" charset="0"/>
              </a:rPr>
              <a:t>wellness</a:t>
            </a:r>
            <a:r>
              <a:rPr lang="en-US" baseline="0" dirty="0">
                <a:ea typeface="ＭＳ Ｐゴシック" pitchFamily="34" charset="-128"/>
                <a:cs typeface="Arial Narrow" pitchFamily="34" charset="0"/>
              </a:rPr>
              <a:t> is all about changing the culture of your organization. How is the culture in your workplace formed?</a:t>
            </a:r>
          </a:p>
          <a:p>
            <a:pPr>
              <a:defRPr/>
            </a:pPr>
            <a:endParaRPr lang="en-US" baseline="0" dirty="0">
              <a:ea typeface="ＭＳ Ｐゴシック" pitchFamily="34" charset="-128"/>
              <a:cs typeface="Arial Narrow" pitchFamily="34" charset="0"/>
            </a:endParaRPr>
          </a:p>
          <a:p>
            <a:pPr>
              <a:defRPr/>
            </a:pPr>
            <a:r>
              <a:rPr lang="en-US" baseline="0" dirty="0">
                <a:ea typeface="ＭＳ Ｐゴシック" pitchFamily="34" charset="-128"/>
                <a:cs typeface="Arial Narrow" pitchFamily="34" charset="0"/>
              </a:rPr>
              <a:t>Culture is created from a variety of sources – sometimes it is created by formal practices and procedures and things like policies.  Sometimes culture is created through informal practices, like working during lunch instead of taking a lunch break away from the desk or workstation.</a:t>
            </a:r>
          </a:p>
          <a:p>
            <a:pPr>
              <a:defRPr/>
            </a:pPr>
            <a:endParaRPr lang="en-US" baseline="0" dirty="0">
              <a:ea typeface="ＭＳ Ｐゴシック" pitchFamily="34" charset="-128"/>
              <a:cs typeface="Arial Narrow" pitchFamily="34" charset="0"/>
            </a:endParaRPr>
          </a:p>
          <a:p>
            <a:pPr>
              <a:defRPr/>
            </a:pPr>
            <a:r>
              <a:rPr lang="en-US" baseline="0" dirty="0">
                <a:ea typeface="ＭＳ Ｐゴシック" pitchFamily="34" charset="-128"/>
                <a:cs typeface="Arial Narrow" pitchFamily="34" charset="0"/>
              </a:rPr>
              <a:t>Manufacturing environments often build their culture around safety – they want to ingrain safety into their work so it becomes second nature, or the way they do their work. </a:t>
            </a:r>
          </a:p>
          <a:p>
            <a:pPr>
              <a:defRPr/>
            </a:pPr>
            <a:endParaRPr lang="en-US" baseline="0" dirty="0">
              <a:ea typeface="ＭＳ Ｐゴシック" pitchFamily="34" charset="-128"/>
              <a:cs typeface="Arial Narrow" pitchFamily="34" charset="0"/>
            </a:endParaRPr>
          </a:p>
          <a:p>
            <a:pPr>
              <a:defRPr/>
            </a:pPr>
            <a:r>
              <a:rPr lang="en-US" baseline="0" dirty="0">
                <a:ea typeface="ＭＳ Ｐゴシック" pitchFamily="34" charset="-128"/>
                <a:cs typeface="Arial Narrow" pitchFamily="34" charset="0"/>
              </a:rPr>
              <a:t>The way an organization was formed often dictates how they work in later years. Many computer start ups started with a couple of </a:t>
            </a:r>
            <a:r>
              <a:rPr lang="en-US" baseline="0" dirty="0" smtClean="0">
                <a:ea typeface="ＭＳ Ｐゴシック" pitchFamily="34" charset="-128"/>
                <a:cs typeface="Arial Narrow" pitchFamily="34" charset="0"/>
              </a:rPr>
              <a:t>people, </a:t>
            </a:r>
            <a:r>
              <a:rPr lang="en-US" baseline="0" dirty="0">
                <a:ea typeface="ＭＳ Ｐゴシック" pitchFamily="34" charset="-128"/>
                <a:cs typeface="Arial Narrow" pitchFamily="34" charset="0"/>
              </a:rPr>
              <a:t>programming and burning the midnight oil.  You now see </a:t>
            </a:r>
            <a:r>
              <a:rPr lang="en-US" baseline="0" dirty="0" smtClean="0">
                <a:ea typeface="ＭＳ Ｐゴシック" pitchFamily="34" charset="-128"/>
                <a:cs typeface="Arial Narrow" pitchFamily="34" charset="0"/>
              </a:rPr>
              <a:t>that </a:t>
            </a:r>
            <a:r>
              <a:rPr lang="en-US" baseline="0" dirty="0">
                <a:ea typeface="ＭＳ Ｐゴシック" pitchFamily="34" charset="-128"/>
                <a:cs typeface="Arial Narrow" pitchFamily="34" charset="0"/>
              </a:rPr>
              <a:t>Google, Yahoo and Microsoft all have very open, relaxing environments, and embrace that freedom to creative with open cultures, free food, and even cots in offices!</a:t>
            </a:r>
          </a:p>
          <a:p>
            <a:pPr>
              <a:defRPr/>
            </a:pPr>
            <a:endParaRPr lang="en-US" baseline="0" dirty="0">
              <a:ea typeface="ＭＳ Ｐゴシック" pitchFamily="34" charset="-128"/>
              <a:cs typeface="Arial Narrow" pitchFamily="34" charset="0"/>
            </a:endParaRPr>
          </a:p>
          <a:p>
            <a:pPr>
              <a:defRPr/>
            </a:pPr>
            <a:r>
              <a:rPr lang="en-US" baseline="0" dirty="0">
                <a:ea typeface="ＭＳ Ｐゴシック" pitchFamily="34" charset="-128"/>
                <a:cs typeface="Arial Narrow" pitchFamily="34" charset="0"/>
              </a:rPr>
              <a:t>Leadership can set the tone and lead by </a:t>
            </a:r>
            <a:r>
              <a:rPr lang="en-US" baseline="0" dirty="0" smtClean="0">
                <a:ea typeface="ＭＳ Ｐゴシック" pitchFamily="34" charset="-128"/>
                <a:cs typeface="Arial Narrow" pitchFamily="34" charset="0"/>
              </a:rPr>
              <a:t>example. </a:t>
            </a:r>
            <a:r>
              <a:rPr lang="en-US" baseline="0" dirty="0">
                <a:ea typeface="ＭＳ Ｐゴシック" pitchFamily="34" charset="-128"/>
                <a:cs typeface="Arial Narrow" pitchFamily="34" charset="0"/>
              </a:rPr>
              <a:t>Employees rarely deviate from the actions the leader sets. For this reason, leadership support is vital to let employees know that wellness is supported in the organization.</a:t>
            </a:r>
          </a:p>
          <a:p>
            <a:pPr>
              <a:defRPr/>
            </a:pPr>
            <a:endParaRPr lang="en-US" baseline="0" dirty="0">
              <a:ea typeface="ＭＳ Ｐゴシック" pitchFamily="34" charset="-128"/>
              <a:cs typeface="Arial Narrow" pitchFamily="34" charset="0"/>
            </a:endParaRPr>
          </a:p>
          <a:p>
            <a:pPr>
              <a:defRPr/>
            </a:pPr>
            <a:r>
              <a:rPr lang="en-US" baseline="0" dirty="0">
                <a:ea typeface="ＭＳ Ｐゴシック" pitchFamily="34" charset="-128"/>
                <a:cs typeface="Arial Narrow" pitchFamily="34" charset="0"/>
              </a:rPr>
              <a:t>Employees often adapt to their environment. Some employees, especially informal leaders, can lead by example. These are the people to identify in your organization and have them become part of the wellness committee.</a:t>
            </a:r>
          </a:p>
          <a:p>
            <a:pPr>
              <a:defRPr/>
            </a:pPr>
            <a:endParaRPr lang="en-US" baseline="0" dirty="0">
              <a:ea typeface="ＭＳ Ｐゴシック" pitchFamily="34" charset="-128"/>
              <a:cs typeface="Arial Narrow" pitchFamily="34" charset="0"/>
            </a:endParaRPr>
          </a:p>
        </p:txBody>
      </p:sp>
      <p:sp>
        <p:nvSpPr>
          <p:cNvPr id="4" name="Slide Number Placeholder 3"/>
          <p:cNvSpPr>
            <a:spLocks noGrp="1"/>
          </p:cNvSpPr>
          <p:nvPr>
            <p:ph type="sldNum" sz="quarter" idx="10"/>
          </p:nvPr>
        </p:nvSpPr>
        <p:spPr/>
        <p:txBody>
          <a:bodyPr/>
          <a:lstStyle/>
          <a:p>
            <a:fld id="{0C12A6A3-B08F-45D5-86DF-E8268EB376FB}"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5226501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Elements and why each is important.</a:t>
            </a:r>
          </a:p>
          <a:p>
            <a:endParaRPr lang="en-US" dirty="0"/>
          </a:p>
          <a:p>
            <a:r>
              <a:rPr lang="en-US" dirty="0"/>
              <a:t>Leadership support: A</a:t>
            </a:r>
            <a:r>
              <a:rPr lang="en-US" baseline="0" dirty="0"/>
              <a:t> vital role in any employee wellness initiative. Without it, programs exist but can flounder.</a:t>
            </a:r>
            <a:endParaRPr lang="en-US" dirty="0"/>
          </a:p>
          <a:p>
            <a:endParaRPr lang="en-US" dirty="0"/>
          </a:p>
          <a:p>
            <a:r>
              <a:rPr lang="en-US" dirty="0"/>
              <a:t>Wellness team: developing a team that includes a broad cross section of employees creates the infrastructure that has representation across the organization; increasing buy-in and helps to avoid some of the potential road blocks.</a:t>
            </a:r>
          </a:p>
          <a:p>
            <a:endParaRPr lang="en-US" dirty="0"/>
          </a:p>
          <a:p>
            <a:r>
              <a:rPr lang="en-US" dirty="0"/>
              <a:t>Measurement: like any process, measurement gives you data that can help to tell the story of your efforts and goals, help identify what it is you want to measure, not to mention help with accountability.</a:t>
            </a:r>
          </a:p>
          <a:p>
            <a:endParaRPr lang="en-US" dirty="0"/>
          </a:p>
          <a:p>
            <a:r>
              <a:rPr lang="en-US" dirty="0"/>
              <a:t>Vision Statement: A statement of the organization’s values and goals for their wellness initiative. Can help focus strategic planning direction.</a:t>
            </a:r>
          </a:p>
          <a:p>
            <a:endParaRPr lang="en-US" dirty="0"/>
          </a:p>
          <a:p>
            <a:r>
              <a:rPr lang="en-US" dirty="0"/>
              <a:t>Brand: It’s what your initiative is. Think of it as your initiative’s purpose, principles and passion. A logo is not a brand – a logo evokes the image of what you want your audience to think of when they think of your wellness initiative.</a:t>
            </a:r>
          </a:p>
          <a:p>
            <a:endParaRPr lang="en-US" dirty="0"/>
          </a:p>
          <a:p>
            <a:r>
              <a:rPr lang="en-US" dirty="0"/>
              <a:t>Communications: Having a solid communication plan is critical to effective initiatives. We will address how this fits into developing a wellness initiative later in today’s training.</a:t>
            </a:r>
          </a:p>
        </p:txBody>
      </p:sp>
      <p:sp>
        <p:nvSpPr>
          <p:cNvPr id="4" name="Slide Number Placeholder 3"/>
          <p:cNvSpPr>
            <a:spLocks noGrp="1"/>
          </p:cNvSpPr>
          <p:nvPr>
            <p:ph type="sldNum" sz="quarter" idx="10"/>
          </p:nvPr>
        </p:nvSpPr>
        <p:spPr/>
        <p:txBody>
          <a:bodyPr/>
          <a:lstStyle/>
          <a:p>
            <a:fld id="{E799DB20-5E2F-4A68-9216-06256A97A6ED}" type="slidenum">
              <a:rPr lang="en-US" smtClean="0"/>
              <a:t>3</a:t>
            </a:fld>
            <a:endParaRPr lang="en-US" dirty="0"/>
          </a:p>
        </p:txBody>
      </p:sp>
    </p:spTree>
    <p:extLst>
      <p:ext uri="{BB962C8B-B14F-4D97-AF65-F5344CB8AC3E}">
        <p14:creationId xmlns:p14="http://schemas.microsoft.com/office/powerpoint/2010/main" val="34892871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NeueHaasGroteskText Std" panose="020B0504020202020204" pitchFamily="34" charset="0"/>
              <a:ea typeface="+mn-ea"/>
              <a:cs typeface="+mn-cs"/>
            </a:endParaRPr>
          </a:p>
        </p:txBody>
      </p:sp>
      <p:sp>
        <p:nvSpPr>
          <p:cNvPr id="4" name="Slide Number Placeholder 3"/>
          <p:cNvSpPr>
            <a:spLocks noGrp="1"/>
          </p:cNvSpPr>
          <p:nvPr>
            <p:ph type="sldNum" sz="quarter" idx="10"/>
          </p:nvPr>
        </p:nvSpPr>
        <p:spPr/>
        <p:txBody>
          <a:bodyPr/>
          <a:lstStyle/>
          <a:p>
            <a:fld id="{F9F08466-AEA7-4FC0-9459-6A32F61DA297}" type="slidenum">
              <a:rPr lang="en-US" smtClean="0"/>
              <a:pPr/>
              <a:t>4</a:t>
            </a:fld>
            <a:endParaRPr lang="en-US" dirty="0"/>
          </a:p>
        </p:txBody>
      </p:sp>
    </p:spTree>
    <p:extLst>
      <p:ext uri="{BB962C8B-B14F-4D97-AF65-F5344CB8AC3E}">
        <p14:creationId xmlns:p14="http://schemas.microsoft.com/office/powerpoint/2010/main" val="26364388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a:t>
            </a:r>
            <a:r>
              <a:rPr lang="en-US" baseline="0" dirty="0"/>
              <a:t> are a variety of ways in which leadership can show support for our workplace wellness efforts. </a:t>
            </a:r>
          </a:p>
          <a:p>
            <a:endParaRPr lang="en-US" baseline="0" dirty="0"/>
          </a:p>
          <a:p>
            <a:r>
              <a:rPr lang="en-US" baseline="0" dirty="0"/>
              <a:t>This list is not exhaustive. </a:t>
            </a:r>
          </a:p>
          <a:p>
            <a:endParaRPr lang="en-US" baseline="0" dirty="0"/>
          </a:p>
          <a:p>
            <a:r>
              <a:rPr lang="en-US" dirty="0"/>
              <a:t>Please note</a:t>
            </a:r>
            <a:r>
              <a:rPr lang="en-US" baseline="0" dirty="0"/>
              <a:t> that sometimes it isn’t that your company leader is not supportive, it may be that person has no idea what being supportive of the wellness program actually means. He or she may need to know what you are asking from them. Remember, this is not the first or only thing he or she is concerned about. </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E799DB20-5E2F-4A68-9216-06256A97A6ED}" type="slidenum">
              <a:rPr lang="en-US" smtClean="0"/>
              <a:t>5</a:t>
            </a:fld>
            <a:endParaRPr lang="en-US" dirty="0"/>
          </a:p>
        </p:txBody>
      </p:sp>
    </p:spTree>
    <p:extLst>
      <p:ext uri="{BB962C8B-B14F-4D97-AF65-F5344CB8AC3E}">
        <p14:creationId xmlns:p14="http://schemas.microsoft.com/office/powerpoint/2010/main" val="25121242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some examples</a:t>
            </a:r>
            <a:r>
              <a:rPr lang="en-US" baseline="0" dirty="0"/>
              <a:t> of what to ask from our company leader, along with how to keep leadership in the loop about your wellness program efforts. </a:t>
            </a:r>
            <a:endParaRPr lang="en-US" dirty="0"/>
          </a:p>
        </p:txBody>
      </p:sp>
      <p:sp>
        <p:nvSpPr>
          <p:cNvPr id="4" name="Slide Number Placeholder 3"/>
          <p:cNvSpPr>
            <a:spLocks noGrp="1"/>
          </p:cNvSpPr>
          <p:nvPr>
            <p:ph type="sldNum" sz="quarter" idx="10"/>
          </p:nvPr>
        </p:nvSpPr>
        <p:spPr/>
        <p:txBody>
          <a:bodyPr/>
          <a:lstStyle/>
          <a:p>
            <a:fld id="{DE04DE7C-65D2-4C1F-BFF6-2FC5449BA8E1}" type="slidenum">
              <a:rPr lang="en-US" smtClean="0"/>
              <a:t>6</a:t>
            </a:fld>
            <a:endParaRPr lang="en-US"/>
          </a:p>
        </p:txBody>
      </p:sp>
    </p:spTree>
    <p:extLst>
      <p:ext uri="{BB962C8B-B14F-4D97-AF65-F5344CB8AC3E}">
        <p14:creationId xmlns:p14="http://schemas.microsoft.com/office/powerpoint/2010/main" val="25584517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7</a:t>
            </a:fld>
            <a:endParaRPr lang="en-US" dirty="0"/>
          </a:p>
        </p:txBody>
      </p:sp>
    </p:spTree>
    <p:extLst>
      <p:ext uri="{BB962C8B-B14F-4D97-AF65-F5344CB8AC3E}">
        <p14:creationId xmlns:p14="http://schemas.microsoft.com/office/powerpoint/2010/main" val="4472283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t>
            </a:r>
            <a:r>
              <a:rPr lang="en-US" baseline="0" dirty="0"/>
              <a:t> is a good idea to create a mission statement for your wellness program that ties in to the mission statement of your organization. Do you know the mission statement of your organization? </a:t>
            </a:r>
          </a:p>
          <a:p>
            <a:r>
              <a:rPr lang="en-US" baseline="0" dirty="0"/>
              <a:t>A mission statement that coincides with the mission statement of the overall organization can show employees the organization is committed to the wellness program and the efforts to help employees live healthier lives while at work.</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a:t>
            </a:r>
            <a:r>
              <a:rPr lang="en-US" baseline="0" dirty="0"/>
              <a:t> brand logo can help employees identify what the wellness program is doing and gives it a visible presence throughout the organization.</a:t>
            </a:r>
            <a:endParaRPr lang="en-US" dirty="0"/>
          </a:p>
          <a:p>
            <a:endParaRPr lang="en-US" dirty="0"/>
          </a:p>
        </p:txBody>
      </p:sp>
      <p:sp>
        <p:nvSpPr>
          <p:cNvPr id="4" name="Slide Number Placeholder 3"/>
          <p:cNvSpPr>
            <a:spLocks noGrp="1"/>
          </p:cNvSpPr>
          <p:nvPr>
            <p:ph type="sldNum" sz="quarter" idx="10"/>
          </p:nvPr>
        </p:nvSpPr>
        <p:spPr/>
        <p:txBody>
          <a:bodyPr/>
          <a:lstStyle/>
          <a:p>
            <a:fld id="{DE04DE7C-65D2-4C1F-BFF6-2FC5449BA8E1}" type="slidenum">
              <a:rPr lang="en-US" smtClean="0"/>
              <a:t>8</a:t>
            </a:fld>
            <a:endParaRPr lang="en-US"/>
          </a:p>
        </p:txBody>
      </p:sp>
    </p:spTree>
    <p:extLst>
      <p:ext uri="{BB962C8B-B14F-4D97-AF65-F5344CB8AC3E}">
        <p14:creationId xmlns:p14="http://schemas.microsoft.com/office/powerpoint/2010/main" val="33148028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your best efforts can</a:t>
            </a:r>
            <a:r>
              <a:rPr lang="en-US" baseline="0" dirty="0"/>
              <a:t> be lost without the ability to communicate to others in your organization.</a:t>
            </a:r>
          </a:p>
          <a:p>
            <a:r>
              <a:rPr lang="en-US" baseline="0" dirty="0"/>
              <a:t>Think about the best way to get the word out to your employees. Do you have a company intranet site? Is there a newsletter? Can you post on a bulletin board in a break room?</a:t>
            </a:r>
            <a:endParaRPr lang="en-US" dirty="0"/>
          </a:p>
        </p:txBody>
      </p:sp>
      <p:sp>
        <p:nvSpPr>
          <p:cNvPr id="4" name="Slide Number Placeholder 3"/>
          <p:cNvSpPr>
            <a:spLocks noGrp="1"/>
          </p:cNvSpPr>
          <p:nvPr>
            <p:ph type="sldNum" sz="quarter" idx="10"/>
          </p:nvPr>
        </p:nvSpPr>
        <p:spPr/>
        <p:txBody>
          <a:bodyPr/>
          <a:lstStyle/>
          <a:p>
            <a:fld id="{E799DB20-5E2F-4A68-9216-06256A97A6ED}" type="slidenum">
              <a:rPr lang="en-US" smtClean="0"/>
              <a:t>9</a:t>
            </a:fld>
            <a:endParaRPr lang="en-US" dirty="0"/>
          </a:p>
        </p:txBody>
      </p:sp>
    </p:spTree>
    <p:extLst>
      <p:ext uri="{BB962C8B-B14F-4D97-AF65-F5344CB8AC3E}">
        <p14:creationId xmlns:p14="http://schemas.microsoft.com/office/powerpoint/2010/main" val="37098116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10</a:t>
            </a:fld>
            <a:endParaRPr lang="en-US" dirty="0"/>
          </a:p>
        </p:txBody>
      </p:sp>
    </p:spTree>
    <p:extLst>
      <p:ext uri="{BB962C8B-B14F-4D97-AF65-F5344CB8AC3E}">
        <p14:creationId xmlns:p14="http://schemas.microsoft.com/office/powerpoint/2010/main" val="9855406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a:t>
            </a:r>
            <a:r>
              <a:rPr lang="en-US" baseline="0" dirty="0"/>
              <a:t> are some additional reasons for developing a strong wellness team.</a:t>
            </a:r>
            <a:endParaRPr lang="en-US" dirty="0"/>
          </a:p>
        </p:txBody>
      </p:sp>
      <p:sp>
        <p:nvSpPr>
          <p:cNvPr id="4" name="Slide Number Placeholder 3"/>
          <p:cNvSpPr>
            <a:spLocks noGrp="1"/>
          </p:cNvSpPr>
          <p:nvPr>
            <p:ph type="sldNum" sz="quarter" idx="10"/>
          </p:nvPr>
        </p:nvSpPr>
        <p:spPr/>
        <p:txBody>
          <a:bodyPr/>
          <a:lstStyle/>
          <a:p>
            <a:fld id="{DE04DE7C-65D2-4C1F-BFF6-2FC5449BA8E1}" type="slidenum">
              <a:rPr lang="en-US" smtClean="0"/>
              <a:t>11</a:t>
            </a:fld>
            <a:endParaRPr lang="en-US"/>
          </a:p>
        </p:txBody>
      </p:sp>
    </p:spTree>
    <p:extLst>
      <p:ext uri="{BB962C8B-B14F-4D97-AF65-F5344CB8AC3E}">
        <p14:creationId xmlns:p14="http://schemas.microsoft.com/office/powerpoint/2010/main" val="1573909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a:t>
            </a:r>
            <a:r>
              <a:rPr lang="en-US" baseline="0" dirty="0"/>
              <a:t> some examples of employees you might want on your wellness team.</a:t>
            </a:r>
            <a:endParaRPr lang="en-US" dirty="0"/>
          </a:p>
        </p:txBody>
      </p:sp>
      <p:sp>
        <p:nvSpPr>
          <p:cNvPr id="4" name="Slide Number Placeholder 3"/>
          <p:cNvSpPr>
            <a:spLocks noGrp="1"/>
          </p:cNvSpPr>
          <p:nvPr>
            <p:ph type="sldNum" sz="quarter" idx="10"/>
          </p:nvPr>
        </p:nvSpPr>
        <p:spPr/>
        <p:txBody>
          <a:bodyPr/>
          <a:lstStyle/>
          <a:p>
            <a:fld id="{DE04DE7C-65D2-4C1F-BFF6-2FC5449BA8E1}" type="slidenum">
              <a:rPr lang="en-US" smtClean="0"/>
              <a:t>13</a:t>
            </a:fld>
            <a:endParaRPr lang="en-US"/>
          </a:p>
        </p:txBody>
      </p:sp>
    </p:spTree>
    <p:extLst>
      <p:ext uri="{BB962C8B-B14F-4D97-AF65-F5344CB8AC3E}">
        <p14:creationId xmlns:p14="http://schemas.microsoft.com/office/powerpoint/2010/main" val="38071965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Wellness team members realistically may or may not be formally</a:t>
            </a:r>
            <a:r>
              <a:rPr lang="en-US" baseline="0" dirty="0"/>
              <a:t> appointed. Most wellness committees are comprised of team members who are volunteers. Ideally they will be appointed. Some employees may have wellness written into their job description. This is ideal but it is also rare. </a:t>
            </a:r>
            <a:endParaRPr lang="en-US" dirty="0"/>
          </a:p>
          <a:p>
            <a:endParaRPr lang="en-US" dirty="0"/>
          </a:p>
          <a:p>
            <a:r>
              <a:rPr lang="en-US" dirty="0"/>
              <a:t>Having</a:t>
            </a:r>
            <a:r>
              <a:rPr lang="en-US" baseline="0" dirty="0"/>
              <a:t> a team charter that lays out the goal of the wellness team overall and the role of the team members can be very helpful. </a:t>
            </a:r>
          </a:p>
          <a:p>
            <a:r>
              <a:rPr lang="en-US" baseline="0" dirty="0"/>
              <a:t>Charters can have a written job description for a wellness team member that may include term limits. Sometimes it is easier to recruit new team members if they know it isn’t a life long commitment. </a:t>
            </a:r>
          </a:p>
          <a:p>
            <a:endParaRPr lang="en-US" dirty="0"/>
          </a:p>
        </p:txBody>
      </p:sp>
      <p:sp>
        <p:nvSpPr>
          <p:cNvPr id="4" name="Slide Number Placeholder 3"/>
          <p:cNvSpPr>
            <a:spLocks noGrp="1"/>
          </p:cNvSpPr>
          <p:nvPr>
            <p:ph type="sldNum" sz="quarter" idx="10"/>
          </p:nvPr>
        </p:nvSpPr>
        <p:spPr/>
        <p:txBody>
          <a:bodyPr/>
          <a:lstStyle/>
          <a:p>
            <a:fld id="{DE04DE7C-65D2-4C1F-BFF6-2FC5449BA8E1}" type="slidenum">
              <a:rPr lang="en-US" smtClean="0"/>
              <a:t>14</a:t>
            </a:fld>
            <a:endParaRPr lang="en-US"/>
          </a:p>
        </p:txBody>
      </p:sp>
    </p:spTree>
    <p:extLst>
      <p:ext uri="{BB962C8B-B14F-4D97-AF65-F5344CB8AC3E}">
        <p14:creationId xmlns:p14="http://schemas.microsoft.com/office/powerpoint/2010/main" val="22880846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15</a:t>
            </a:fld>
            <a:endParaRPr lang="en-US" dirty="0"/>
          </a:p>
        </p:txBody>
      </p:sp>
    </p:spTree>
    <p:extLst>
      <p:ext uri="{BB962C8B-B14F-4D97-AF65-F5344CB8AC3E}">
        <p14:creationId xmlns:p14="http://schemas.microsoft.com/office/powerpoint/2010/main" val="28440832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registering your workplace, it will seem like you’re registering twice.  Follow these instructions and you will be successful at getting your organization registered.  This step takes 10 – 15 minutes.</a:t>
            </a:r>
          </a:p>
        </p:txBody>
      </p:sp>
      <p:sp>
        <p:nvSpPr>
          <p:cNvPr id="4" name="Slide Number Placeholder 3"/>
          <p:cNvSpPr>
            <a:spLocks noGrp="1"/>
          </p:cNvSpPr>
          <p:nvPr>
            <p:ph type="sldNum" sz="quarter" idx="5"/>
          </p:nvPr>
        </p:nvSpPr>
        <p:spPr/>
        <p:txBody>
          <a:bodyPr/>
          <a:lstStyle/>
          <a:p>
            <a:fld id="{F9F08466-AEA7-4FC0-9459-6A32F61DA297}" type="slidenum">
              <a:rPr lang="en-US" smtClean="0"/>
              <a:pPr/>
              <a:t>19</a:t>
            </a:fld>
            <a:endParaRPr lang="en-US" dirty="0"/>
          </a:p>
        </p:txBody>
      </p:sp>
    </p:spTree>
    <p:extLst>
      <p:ext uri="{BB962C8B-B14F-4D97-AF65-F5344CB8AC3E}">
        <p14:creationId xmlns:p14="http://schemas.microsoft.com/office/powerpoint/2010/main" val="19430658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23</a:t>
            </a:fld>
            <a:endParaRPr lang="en-US" dirty="0"/>
          </a:p>
        </p:txBody>
      </p:sp>
    </p:spTree>
    <p:extLst>
      <p:ext uri="{BB962C8B-B14F-4D97-AF65-F5344CB8AC3E}">
        <p14:creationId xmlns:p14="http://schemas.microsoft.com/office/powerpoint/2010/main" val="30518674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a:t>
            </a:r>
            <a:r>
              <a:rPr lang="en-US" baseline="0" dirty="0"/>
              <a:t> can use your OA results to help your wellness team develop a strategic plan by deciding on what strategy you would like to work on first. </a:t>
            </a:r>
          </a:p>
          <a:p>
            <a:endParaRPr lang="en-US" baseline="0" dirty="0"/>
          </a:p>
          <a:p>
            <a:r>
              <a:rPr lang="en-US" baseline="0" dirty="0"/>
              <a:t>It is important to make sure leadership has buy in to the strategy that your wellness team selected. Your team may decide to start with tobacco, but your leadership may not want to start there.</a:t>
            </a:r>
            <a:endParaRPr lang="en-US" dirty="0"/>
          </a:p>
        </p:txBody>
      </p:sp>
      <p:sp>
        <p:nvSpPr>
          <p:cNvPr id="4" name="Slide Number Placeholder 3"/>
          <p:cNvSpPr>
            <a:spLocks noGrp="1"/>
          </p:cNvSpPr>
          <p:nvPr>
            <p:ph type="sldNum" sz="quarter" idx="10"/>
          </p:nvPr>
        </p:nvSpPr>
        <p:spPr/>
        <p:txBody>
          <a:bodyPr/>
          <a:lstStyle/>
          <a:p>
            <a:fld id="{DE04DE7C-65D2-4C1F-BFF6-2FC5449BA8E1}" type="slidenum">
              <a:rPr lang="en-US" smtClean="0"/>
              <a:t>24</a:t>
            </a:fld>
            <a:endParaRPr lang="en-US"/>
          </a:p>
        </p:txBody>
      </p:sp>
    </p:spTree>
    <p:extLst>
      <p:ext uri="{BB962C8B-B14F-4D97-AF65-F5344CB8AC3E}">
        <p14:creationId xmlns:p14="http://schemas.microsoft.com/office/powerpoint/2010/main" val="11438103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26</a:t>
            </a:fld>
            <a:endParaRPr lang="en-US" dirty="0"/>
          </a:p>
        </p:txBody>
      </p:sp>
    </p:spTree>
    <p:extLst>
      <p:ext uri="{BB962C8B-B14F-4D97-AF65-F5344CB8AC3E}">
        <p14:creationId xmlns:p14="http://schemas.microsoft.com/office/powerpoint/2010/main" val="40230447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Logo Onl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4"/>
            <a:ext cx="12192000" cy="1199223"/>
          </a:xfrm>
          <a:solidFill>
            <a:schemeClr val="accent2"/>
          </a:solidFill>
        </p:spPr>
        <p:txBody>
          <a:bodyPr wrap="square" lIns="182880" tIns="91440" rIns="182880" bIns="91440" spcCol="0" anchor="ctr">
            <a:normAutofit/>
          </a:bodyPr>
          <a:lstStyle>
            <a:lvl1pPr algn="ctr">
              <a:lnSpc>
                <a:spcPct val="90000"/>
              </a:lnSpc>
              <a:defRPr sz="3600" baseline="0">
                <a:solidFill>
                  <a:schemeClr val="tx1"/>
                </a:solidFill>
              </a:defRPr>
            </a:lvl1pPr>
          </a:lstStyle>
          <a:p>
            <a:r>
              <a:rPr lang="en-US" dirty="0"/>
              <a:t>Click to enter the slideshow title</a:t>
            </a:r>
          </a:p>
        </p:txBody>
      </p:sp>
      <p:sp>
        <p:nvSpPr>
          <p:cNvPr id="3" name="Rectangle 2"/>
          <p:cNvSpPr/>
          <p:nvPr userDrawn="1"/>
        </p:nvSpPr>
        <p:spPr>
          <a:xfrm>
            <a:off x="0" y="5387786"/>
            <a:ext cx="12192000" cy="14702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2" name="Text Placeholder 10"/>
          <p:cNvSpPr>
            <a:spLocks noGrp="1"/>
          </p:cNvSpPr>
          <p:nvPr>
            <p:ph type="body" sz="quarter" idx="14" hasCustomPrompt="1"/>
          </p:nvPr>
        </p:nvSpPr>
        <p:spPr>
          <a:xfrm>
            <a:off x="2802467" y="5644884"/>
            <a:ext cx="6587067" cy="903062"/>
          </a:xfrm>
        </p:spPr>
        <p:txBody>
          <a:bodyPr>
            <a:normAutofit/>
          </a:bodyPr>
          <a:lstStyle>
            <a:lvl1pPr marL="0" indent="0" algn="ctr">
              <a:spcBef>
                <a:spcPts val="0"/>
              </a:spcBef>
              <a:spcAft>
                <a:spcPts val="1000"/>
              </a:spcAft>
              <a:buNone/>
              <a:defRPr sz="1800" baseline="0"/>
            </a:lvl1pPr>
          </a:lstStyle>
          <a:p>
            <a:r>
              <a:rPr lang="en-US" sz="1800" dirty="0" err="1"/>
              <a:t>Firstname</a:t>
            </a:r>
            <a:r>
              <a:rPr lang="en-US" sz="1800" dirty="0"/>
              <a:t> </a:t>
            </a:r>
            <a:r>
              <a:rPr lang="en-US" sz="1800" dirty="0" err="1"/>
              <a:t>Lastname</a:t>
            </a:r>
            <a:r>
              <a:rPr lang="en-US" sz="1800" dirty="0"/>
              <a:t> | Job Title</a:t>
            </a:r>
          </a:p>
          <a:p>
            <a:r>
              <a:rPr lang="en-US" sz="1800" dirty="0"/>
              <a:t>Date</a:t>
            </a:r>
            <a:endParaRPr lang="en-US" dirty="0"/>
          </a:p>
        </p:txBody>
      </p:sp>
      <p:sp>
        <p:nvSpPr>
          <p:cNvPr id="18" name="Date Placeholder 17"/>
          <p:cNvSpPr>
            <a:spLocks noGrp="1"/>
          </p:cNvSpPr>
          <p:nvPr>
            <p:ph type="dt" sz="half" idx="15"/>
          </p:nvPr>
        </p:nvSpPr>
        <p:spPr/>
        <p:txBody>
          <a:bodyPr/>
          <a:lstStyle/>
          <a:p>
            <a:fld id="{D7ED242C-24FB-43A0-BCB6-43756FC812F6}" type="datetime1">
              <a:rPr lang="en-US" smtClean="0"/>
              <a:t>4/6/2021</a:t>
            </a:fld>
            <a:endParaRPr lang="en-US" dirty="0"/>
          </a:p>
        </p:txBody>
      </p:sp>
      <p:sp>
        <p:nvSpPr>
          <p:cNvPr id="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19" name="Slide Number Placeholder 18"/>
          <p:cNvSpPr>
            <a:spLocks noGrp="1"/>
          </p:cNvSpPr>
          <p:nvPr>
            <p:ph type="sldNum" sz="quarter" idx="16"/>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6973892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Logo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4"/>
            <a:ext cx="12192000" cy="1199223"/>
          </a:xfrm>
          <a:solidFill>
            <a:schemeClr val="accent1"/>
          </a:solidFill>
        </p:spPr>
        <p:txBody>
          <a:bodyPr wrap="square" lIns="182880" tIns="91440" rIns="182880" bIns="91440" spcCol="0" anchor="ctr">
            <a:normAutofit/>
          </a:bodyPr>
          <a:lstStyle>
            <a:lvl1pPr algn="ctr">
              <a:lnSpc>
                <a:spcPct val="90000"/>
              </a:lnSpc>
              <a:defRPr sz="3600" baseline="0">
                <a:solidFill>
                  <a:schemeClr val="bg1"/>
                </a:solidFill>
              </a:defRPr>
            </a:lvl1pPr>
          </a:lstStyle>
          <a:p>
            <a:r>
              <a:rPr lang="en-US" dirty="0"/>
              <a:t>Click to enter the slideshow title</a:t>
            </a:r>
          </a:p>
        </p:txBody>
      </p:sp>
      <p:sp>
        <p:nvSpPr>
          <p:cNvPr id="3" name="Rectangle 2"/>
          <p:cNvSpPr/>
          <p:nvPr userDrawn="1"/>
        </p:nvSpPr>
        <p:spPr>
          <a:xfrm>
            <a:off x="0" y="5387786"/>
            <a:ext cx="12192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2" name="Text Placeholder 10"/>
          <p:cNvSpPr>
            <a:spLocks noGrp="1"/>
          </p:cNvSpPr>
          <p:nvPr>
            <p:ph type="body" sz="quarter" idx="14" hasCustomPrompt="1"/>
          </p:nvPr>
        </p:nvSpPr>
        <p:spPr>
          <a:xfrm>
            <a:off x="2802467" y="5644884"/>
            <a:ext cx="6587067" cy="903062"/>
          </a:xfrm>
        </p:spPr>
        <p:txBody>
          <a:bodyPr>
            <a:normAutofit/>
          </a:bodyPr>
          <a:lstStyle>
            <a:lvl1pPr marL="0" indent="0" algn="ctr">
              <a:spcBef>
                <a:spcPts val="0"/>
              </a:spcBef>
              <a:spcAft>
                <a:spcPts val="1000"/>
              </a:spcAft>
              <a:buNone/>
              <a:defRPr sz="1800" baseline="0"/>
            </a:lvl1pPr>
          </a:lstStyle>
          <a:p>
            <a:r>
              <a:rPr lang="en-US" sz="1800" dirty="0" err="1"/>
              <a:t>Firstname</a:t>
            </a:r>
            <a:r>
              <a:rPr lang="en-US" sz="1800" dirty="0"/>
              <a:t> </a:t>
            </a:r>
            <a:r>
              <a:rPr lang="en-US" sz="1800" dirty="0" err="1"/>
              <a:t>Lastname</a:t>
            </a:r>
            <a:r>
              <a:rPr lang="en-US" sz="1800" dirty="0"/>
              <a:t> | Job Title</a:t>
            </a:r>
          </a:p>
          <a:p>
            <a:r>
              <a:rPr lang="en-US" sz="1800" dirty="0"/>
              <a:t>Date</a:t>
            </a:r>
            <a:endParaRPr lang="en-US" dirty="0"/>
          </a:p>
        </p:txBody>
      </p:sp>
      <p:sp>
        <p:nvSpPr>
          <p:cNvPr id="18" name="Date Placeholder 17"/>
          <p:cNvSpPr>
            <a:spLocks noGrp="1"/>
          </p:cNvSpPr>
          <p:nvPr>
            <p:ph type="dt" sz="half" idx="15"/>
          </p:nvPr>
        </p:nvSpPr>
        <p:spPr/>
        <p:txBody>
          <a:bodyPr/>
          <a:lstStyle/>
          <a:p>
            <a:fld id="{D7ED242C-24FB-43A0-BCB6-43756FC812F6}" type="datetime1">
              <a:rPr lang="en-US" smtClean="0"/>
              <a:t>4/6/2021</a:t>
            </a:fld>
            <a:endParaRPr lang="en-US" dirty="0"/>
          </a:p>
        </p:txBody>
      </p:sp>
      <p:sp>
        <p:nvSpPr>
          <p:cNvPr id="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19" name="Slide Number Placeholder 18"/>
          <p:cNvSpPr>
            <a:spLocks noGrp="1"/>
          </p:cNvSpPr>
          <p:nvPr>
            <p:ph type="sldNum" sz="quarter" idx="16"/>
          </p:nvPr>
        </p:nvSpPr>
        <p:spPr/>
        <p:txBody>
          <a:bodyPr/>
          <a:lstStyle/>
          <a:p>
            <a:fld id="{48F63A3B-78C7-47BE-AE5E-E10140E04643}" type="slidenum">
              <a:rPr lang="en-US" smtClean="0"/>
              <a:pPr/>
              <a:t>‹#›</a:t>
            </a:fld>
            <a:endParaRPr lang="en-US" dirty="0"/>
          </a:p>
        </p:txBody>
      </p:sp>
      <p:pic>
        <p:nvPicPr>
          <p:cNvPr id="4" name="MN.IT Services Logo" descr="Minnesota Department of Health"/>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72377" y="1776213"/>
            <a:ext cx="5447246" cy="778956"/>
          </a:xfrm>
          <a:prstGeom prst="rect">
            <a:avLst/>
          </a:prstGeom>
        </p:spPr>
      </p:pic>
    </p:spTree>
    <p:extLst>
      <p:ext uri="{BB962C8B-B14F-4D97-AF65-F5344CB8AC3E}">
        <p14:creationId xmlns:p14="http://schemas.microsoft.com/office/powerpoint/2010/main" val="33681191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hoto)">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3477837"/>
            <a:ext cx="12192000" cy="1295182"/>
          </a:xfrm>
          <a:solidFill>
            <a:schemeClr val="accent1"/>
          </a:solidFill>
        </p:spPr>
        <p:txBody>
          <a:bodyPr wrap="square" lIns="182880" tIns="91440" rIns="182880" bIns="91440" anchor="ctr">
            <a:normAutofit/>
          </a:bodyPr>
          <a:lstStyle>
            <a:lvl1pPr algn="ctr">
              <a:defRPr sz="3600">
                <a:solidFill>
                  <a:schemeClr val="bg1"/>
                </a:solidFill>
              </a:defRPr>
            </a:lvl1pPr>
          </a:lstStyle>
          <a:p>
            <a:r>
              <a:rPr lang="en-US" dirty="0"/>
              <a:t>Click to enter the slideshow title</a:t>
            </a:r>
          </a:p>
        </p:txBody>
      </p:sp>
      <p:sp>
        <p:nvSpPr>
          <p:cNvPr id="3" name="Rectangle 2"/>
          <p:cNvSpPr/>
          <p:nvPr userDrawn="1"/>
        </p:nvSpPr>
        <p:spPr>
          <a:xfrm>
            <a:off x="0" y="4773019"/>
            <a:ext cx="12192000" cy="2084981"/>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2" name="Text Placeholder 10"/>
          <p:cNvSpPr>
            <a:spLocks noGrp="1"/>
          </p:cNvSpPr>
          <p:nvPr>
            <p:ph type="body" sz="quarter" idx="14" hasCustomPrompt="1"/>
          </p:nvPr>
        </p:nvSpPr>
        <p:spPr>
          <a:xfrm>
            <a:off x="2802467" y="5041204"/>
            <a:ext cx="6587067" cy="1097128"/>
          </a:xfrm>
        </p:spPr>
        <p:txBody>
          <a:bodyPr>
            <a:normAutofit/>
          </a:bodyPr>
          <a:lstStyle>
            <a:lvl1pPr marL="0" indent="0" algn="ctr">
              <a:spcBef>
                <a:spcPts val="0"/>
              </a:spcBef>
              <a:buNone/>
              <a:defRPr sz="1800" baseline="0"/>
            </a:lvl1pPr>
          </a:lstStyle>
          <a:p>
            <a:r>
              <a:rPr lang="en-US" sz="1800" dirty="0" err="1"/>
              <a:t>Firstname</a:t>
            </a:r>
            <a:r>
              <a:rPr lang="en-US" sz="1800" dirty="0"/>
              <a:t> </a:t>
            </a:r>
            <a:r>
              <a:rPr lang="en-US" sz="1800" dirty="0" err="1"/>
              <a:t>Lastname</a:t>
            </a:r>
            <a:r>
              <a:rPr lang="en-US" sz="1800" dirty="0"/>
              <a:t> | Job Title</a:t>
            </a:r>
          </a:p>
          <a:p>
            <a:r>
              <a:rPr lang="en-US" sz="1800" dirty="0"/>
              <a:t>Date</a:t>
            </a:r>
            <a:endParaRPr lang="en-US" dirty="0"/>
          </a:p>
        </p:txBody>
      </p:sp>
      <p:pic>
        <p:nvPicPr>
          <p:cNvPr id="4" name="MN.IT Services Logo" descr="Minnesota Department of Health"/>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38553" y="5964408"/>
            <a:ext cx="2968836" cy="424119"/>
          </a:xfrm>
          <a:prstGeom prst="rect">
            <a:avLst/>
          </a:prstGeom>
        </p:spPr>
      </p:pic>
      <p:sp>
        <p:nvSpPr>
          <p:cNvPr id="9" name="Footer Placeholder 4"/>
          <p:cNvSpPr>
            <a:spLocks noGrp="1"/>
          </p:cNvSpPr>
          <p:nvPr>
            <p:ph type="ftr" sz="quarter" idx="3"/>
          </p:nvPr>
        </p:nvSpPr>
        <p:spPr>
          <a:xfrm>
            <a:off x="6253560" y="6138332"/>
            <a:ext cx="5587647" cy="365125"/>
          </a:xfrm>
          <a:prstGeom prst="rect">
            <a:avLst/>
          </a:prstGeom>
        </p:spPr>
        <p:txBody>
          <a:bodyPr anchor="b"/>
          <a:lstStyle>
            <a:lvl1pPr algn="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6" name="Picture Placeholder 5"/>
          <p:cNvSpPr>
            <a:spLocks noGrp="1"/>
          </p:cNvSpPr>
          <p:nvPr>
            <p:ph type="pic" sz="quarter" idx="17"/>
          </p:nvPr>
        </p:nvSpPr>
        <p:spPr>
          <a:xfrm>
            <a:off x="0" y="0"/>
            <a:ext cx="12192000" cy="3380732"/>
          </a:xfrm>
        </p:spPr>
        <p:txBody>
          <a:bodyPr/>
          <a:lstStyle/>
          <a:p>
            <a:r>
              <a:rPr lang="en-US"/>
              <a:t>Click icon to add picture</a:t>
            </a:r>
            <a:endParaRPr lang="en-US" dirty="0"/>
          </a:p>
        </p:txBody>
      </p:sp>
    </p:spTree>
    <p:extLst>
      <p:ext uri="{BB962C8B-B14F-4D97-AF65-F5344CB8AC3E}">
        <p14:creationId xmlns:p14="http://schemas.microsoft.com/office/powerpoint/2010/main" val="17888243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p:bg>
      <p:bgPr>
        <a:solidFill>
          <a:srgbClr val="E8E8E8"/>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tx1"/>
              </a:solidFill>
            </a:endParaRPr>
          </a:p>
        </p:txBody>
      </p:sp>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Agenda</a:t>
            </a:r>
          </a:p>
        </p:txBody>
      </p:sp>
      <p:sp>
        <p:nvSpPr>
          <p:cNvPr id="12" name="Table Placeholder 9"/>
          <p:cNvSpPr>
            <a:spLocks noGrp="1"/>
          </p:cNvSpPr>
          <p:nvPr>
            <p:ph type="tbl" sz="quarter" idx="13"/>
          </p:nvPr>
        </p:nvSpPr>
        <p:spPr>
          <a:xfrm>
            <a:off x="838200" y="1335088"/>
            <a:ext cx="10515600" cy="4841875"/>
          </a:xfrm>
        </p:spPr>
        <p:txBody>
          <a:bodyPr/>
          <a:lstStyle/>
          <a:p>
            <a:r>
              <a:rPr lang="en-US"/>
              <a:t>Click icon to add table</a:t>
            </a:r>
          </a:p>
        </p:txBody>
      </p:sp>
      <p:sp>
        <p:nvSpPr>
          <p:cNvPr id="4" name="Date Placeholder 3"/>
          <p:cNvSpPr>
            <a:spLocks noGrp="1"/>
          </p:cNvSpPr>
          <p:nvPr>
            <p:ph type="dt" sz="half" idx="10"/>
          </p:nvPr>
        </p:nvSpPr>
        <p:spPr/>
        <p:txBody>
          <a:bodyPr/>
          <a:lstStyle/>
          <a:p>
            <a:fld id="{9A198C9B-0587-4A1E-9E03-E4C9FE222F08}" type="datetime1">
              <a:rPr lang="en-US" smtClean="0"/>
              <a:t>4/6/2021</a:t>
            </a:fld>
            <a:endParaRPr lang="en-US" dirty="0"/>
          </a:p>
        </p:txBody>
      </p:sp>
      <p:sp>
        <p:nvSpPr>
          <p:cNvPr id="11"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9" name="Rectangle 8"/>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679964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4"/>
            <a:ext cx="12192000" cy="1199223"/>
          </a:xfrm>
          <a:solidFill>
            <a:schemeClr val="accent1"/>
          </a:solidFill>
        </p:spPr>
        <p:txBody>
          <a:bodyPr anchor="ctr">
            <a:normAutofit/>
          </a:bodyPr>
          <a:lstStyle>
            <a:lvl1pPr algn="ctr">
              <a:defRPr sz="3600">
                <a:solidFill>
                  <a:schemeClr val="bg1"/>
                </a:solidFill>
              </a:defRPr>
            </a:lvl1pPr>
          </a:lstStyle>
          <a:p>
            <a:r>
              <a:rPr lang="en-US" dirty="0"/>
              <a:t>Click to edit section title</a:t>
            </a:r>
          </a:p>
        </p:txBody>
      </p:sp>
      <p:sp>
        <p:nvSpPr>
          <p:cNvPr id="3" name="Rectangle 2"/>
          <p:cNvSpPr/>
          <p:nvPr userDrawn="1"/>
        </p:nvSpPr>
        <p:spPr>
          <a:xfrm>
            <a:off x="0" y="5387786"/>
            <a:ext cx="12192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2" name="Text Placeholder 10"/>
          <p:cNvSpPr>
            <a:spLocks noGrp="1"/>
          </p:cNvSpPr>
          <p:nvPr>
            <p:ph type="body" sz="quarter" idx="14" hasCustomPrompt="1"/>
          </p:nvPr>
        </p:nvSpPr>
        <p:spPr>
          <a:xfrm>
            <a:off x="2802467" y="5644884"/>
            <a:ext cx="6587067" cy="440970"/>
          </a:xfrm>
        </p:spPr>
        <p:txBody>
          <a:bodyPr>
            <a:normAutofit/>
          </a:bodyPr>
          <a:lstStyle>
            <a:lvl1pPr marL="0" indent="0" algn="ctr">
              <a:buNone/>
              <a:defRPr sz="1800" baseline="0"/>
            </a:lvl1pPr>
          </a:lstStyle>
          <a:p>
            <a:r>
              <a:rPr lang="en-US" sz="1800" dirty="0" err="1"/>
              <a:t>Firstname</a:t>
            </a:r>
            <a:r>
              <a:rPr lang="en-US" sz="1800" dirty="0"/>
              <a:t> </a:t>
            </a:r>
            <a:r>
              <a:rPr lang="en-US" sz="1800" dirty="0" err="1"/>
              <a:t>Lastname</a:t>
            </a:r>
            <a:r>
              <a:rPr lang="en-US" sz="1800" dirty="0"/>
              <a:t> | Job Title</a:t>
            </a:r>
          </a:p>
        </p:txBody>
      </p:sp>
      <p:sp>
        <p:nvSpPr>
          <p:cNvPr id="11" name="Picture Placeholder 2"/>
          <p:cNvSpPr>
            <a:spLocks noGrp="1"/>
          </p:cNvSpPr>
          <p:nvPr>
            <p:ph type="pic" sz="quarter" idx="13" hasCustomPrompt="1"/>
          </p:nvPr>
        </p:nvSpPr>
        <p:spPr>
          <a:xfrm>
            <a:off x="0" y="1789113"/>
            <a:ext cx="12192000" cy="2298700"/>
          </a:xfrm>
        </p:spPr>
        <p:txBody>
          <a:bodyPr/>
          <a:lstStyle/>
          <a:p>
            <a:r>
              <a:rPr lang="en-US" dirty="0"/>
              <a:t>Click Icon to add picture</a:t>
            </a:r>
          </a:p>
        </p:txBody>
      </p:sp>
      <p:sp>
        <p:nvSpPr>
          <p:cNvPr id="18" name="Date Placeholder 17"/>
          <p:cNvSpPr>
            <a:spLocks noGrp="1"/>
          </p:cNvSpPr>
          <p:nvPr>
            <p:ph type="dt" sz="half" idx="15"/>
          </p:nvPr>
        </p:nvSpPr>
        <p:spPr/>
        <p:txBody>
          <a:bodyPr/>
          <a:lstStyle/>
          <a:p>
            <a:fld id="{A8CA1A9B-139F-4606-AD0A-F3253110DAE5}" type="datetime1">
              <a:rPr lang="en-US" smtClean="0"/>
              <a:t>4/6/2021</a:t>
            </a:fld>
            <a:endParaRPr lang="en-US" dirty="0"/>
          </a:p>
        </p:txBody>
      </p:sp>
      <p:sp>
        <p:nvSpPr>
          <p:cNvPr id="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19" name="Slide Number Placeholder 18"/>
          <p:cNvSpPr>
            <a:spLocks noGrp="1"/>
          </p:cNvSpPr>
          <p:nvPr>
            <p:ph type="sldNum" sz="quarter" idx="16"/>
          </p:nvPr>
        </p:nvSpPr>
        <p:spPr/>
        <p:txBody>
          <a:bodyPr/>
          <a:lstStyle/>
          <a:p>
            <a:fld id="{48F63A3B-78C7-47BE-AE5E-E10140E04643}" type="slidenum">
              <a:rPr lang="en-US" smtClean="0"/>
              <a:pPr/>
              <a:t>‹#›</a:t>
            </a:fld>
            <a:endParaRPr lang="en-US" dirty="0"/>
          </a:p>
        </p:txBody>
      </p:sp>
      <p:pic>
        <p:nvPicPr>
          <p:cNvPr id="14" name="MN.IT Services Logo" descr="Minnesota Department of Health"/>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33341" y="318901"/>
            <a:ext cx="2968836" cy="424119"/>
          </a:xfrm>
          <a:prstGeom prst="rect">
            <a:avLst/>
          </a:prstGeom>
        </p:spPr>
      </p:pic>
    </p:spTree>
    <p:extLst>
      <p:ext uri="{BB962C8B-B14F-4D97-AF65-F5344CB8AC3E}">
        <p14:creationId xmlns:p14="http://schemas.microsoft.com/office/powerpoint/2010/main" val="2082250229"/>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White)">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3" name="Content Placeholder 2"/>
          <p:cNvSpPr>
            <a:spLocks noGrp="1"/>
          </p:cNvSpPr>
          <p:nvPr>
            <p:ph idx="1"/>
          </p:nvPr>
        </p:nvSpPr>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4D5D47-1752-4D84-8BFB-C2F71A34C932}" type="datetime1">
              <a:rPr lang="en-US" smtClean="0"/>
              <a:t>4/6/2021</a:t>
            </a:fld>
            <a:endParaRPr lang="en-US" dirty="0"/>
          </a:p>
        </p:txBody>
      </p:sp>
      <p:sp>
        <p:nvSpPr>
          <p:cNvPr id="10"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8" name="Rectangle 7"/>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5324997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Split White BG)">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3" name="Content Placeholder 2"/>
          <p:cNvSpPr>
            <a:spLocks noGrp="1"/>
          </p:cNvSpPr>
          <p:nvPr>
            <p:ph sz="half" idx="1"/>
          </p:nvPr>
        </p:nvSpPr>
        <p:spPr>
          <a:xfrm>
            <a:off x="838200" y="1594624"/>
            <a:ext cx="5181600" cy="4582339"/>
          </a:xfrm>
          <a:solidFill>
            <a:schemeClr val="bg1"/>
          </a:solidFill>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594624"/>
            <a:ext cx="5181600" cy="4582339"/>
          </a:xfrm>
          <a:solidFill>
            <a:schemeClr val="bg1"/>
          </a:solidFill>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C198DD1-C477-482D-A126-3FBDD1778E48}" type="datetime1">
              <a:rPr lang="en-US" smtClean="0"/>
              <a:t>4/6/2021</a:t>
            </a:fld>
            <a:endParaRPr lang="en-US" dirty="0"/>
          </a:p>
        </p:txBody>
      </p:sp>
      <p:sp>
        <p:nvSpPr>
          <p:cNvPr id="11"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
        <p:nvSpPr>
          <p:cNvPr id="10" name="Rectangle 9"/>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accent2"/>
              </a:solidFill>
            </a:endParaRPr>
          </a:p>
        </p:txBody>
      </p:sp>
    </p:spTree>
    <p:extLst>
      <p:ext uri="{BB962C8B-B14F-4D97-AF65-F5344CB8AC3E}">
        <p14:creationId xmlns:p14="http://schemas.microsoft.com/office/powerpoint/2010/main" val="7166100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1_Title and Content (Boxed)">
    <p:bg>
      <p:bgPr>
        <a:solidFill>
          <a:srgbClr val="E8E8E8"/>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3" name="Content Placeholder 2"/>
          <p:cNvSpPr>
            <a:spLocks noGrp="1"/>
          </p:cNvSpPr>
          <p:nvPr>
            <p:ph idx="1"/>
          </p:nvPr>
        </p:nvSpPr>
        <p:spPr>
          <a:xfrm>
            <a:off x="838200" y="1335281"/>
            <a:ext cx="10515600" cy="4841682"/>
          </a:xfrm>
          <a:solidFill>
            <a:schemeClr val="bg1"/>
          </a:solidFill>
        </p:spPr>
        <p:txBody>
          <a:bodyPr lIns="228600" tIns="548640" rIns="274320"/>
          <a:lstStyle>
            <a:lvl1pPr marL="342900" indent="-342900">
              <a:lnSpc>
                <a:spcPct val="100000"/>
              </a:lnSpc>
              <a:spcAft>
                <a:spcPts val="1000"/>
              </a:spcAft>
              <a:buClr>
                <a:schemeClr val="accent1"/>
              </a:buClr>
              <a:buFont typeface="Arial" panose="020B0604020202020204" pitchFamily="34" charset="0"/>
              <a:buChar char="•"/>
              <a:defRPr sz="2500"/>
            </a:lvl1pPr>
            <a:lvl2pPr marL="800100" indent="-342900">
              <a:lnSpc>
                <a:spcPct val="100000"/>
              </a:lnSpc>
              <a:spcAft>
                <a:spcPts val="1000"/>
              </a:spcAft>
              <a:buClr>
                <a:schemeClr val="accent1"/>
              </a:buClr>
              <a:buFont typeface="Arial" panose="020B0604020202020204" pitchFamily="34" charset="0"/>
              <a:buChar char="•"/>
              <a:defRPr sz="2100"/>
            </a:lvl2pPr>
            <a:lvl3pPr marL="1200150" indent="-285750">
              <a:lnSpc>
                <a:spcPct val="100000"/>
              </a:lnSpc>
              <a:spcAft>
                <a:spcPts val="1000"/>
              </a:spcAft>
              <a:buClr>
                <a:schemeClr val="accent1"/>
              </a:buClr>
              <a:buFont typeface="Arial" panose="020B0604020202020204" pitchFamily="34" charset="0"/>
              <a:buChar char="•"/>
              <a:defRPr sz="1700"/>
            </a:lvl3pPr>
            <a:lvl4pPr marL="1657350" indent="-285750">
              <a:lnSpc>
                <a:spcPct val="100000"/>
              </a:lnSpc>
              <a:spcAft>
                <a:spcPts val="1000"/>
              </a:spcAft>
              <a:buClr>
                <a:schemeClr val="accent1"/>
              </a:buClr>
              <a:buFont typeface="Arial" panose="020B0604020202020204" pitchFamily="34" charset="0"/>
              <a:buChar char="•"/>
              <a:defRPr sz="1700"/>
            </a:lvl4pPr>
            <a:lvl5pPr marL="2114550" indent="-285750">
              <a:lnSpc>
                <a:spcPct val="100000"/>
              </a:lnSpc>
              <a:spcAft>
                <a:spcPts val="1000"/>
              </a:spcAft>
              <a:buClr>
                <a:schemeClr val="accent1"/>
              </a:buClr>
              <a:buFont typeface="Arial" panose="020B0604020202020204" pitchFamily="34" charset="0"/>
              <a:buChar char="•"/>
              <a:defRPr sz="17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A198C9B-0587-4A1E-9E03-E4C9FE222F08}" type="datetime1">
              <a:rPr lang="en-US" smtClean="0"/>
              <a:t>4/6/2021</a:t>
            </a:fld>
            <a:endParaRPr lang="en-US" dirty="0"/>
          </a:p>
        </p:txBody>
      </p:sp>
      <p:sp>
        <p:nvSpPr>
          <p:cNvPr id="11"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9" name="Rectangle 8"/>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485841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Split Boxed)">
    <p:bg>
      <p:bgPr>
        <a:solidFill>
          <a:srgbClr val="E8E8E8"/>
        </a:solidFill>
        <a:effectLst/>
      </p:bgPr>
    </p:bg>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3" name="Content Placeholder 2"/>
          <p:cNvSpPr>
            <a:spLocks noGrp="1"/>
          </p:cNvSpPr>
          <p:nvPr>
            <p:ph sz="half" idx="1"/>
          </p:nvPr>
        </p:nvSpPr>
        <p:spPr>
          <a:xfrm>
            <a:off x="838200" y="1594624"/>
            <a:ext cx="5181600" cy="4582339"/>
          </a:xfrm>
          <a:solidFill>
            <a:schemeClr val="bg1"/>
          </a:solidFill>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594624"/>
            <a:ext cx="5181600" cy="4582339"/>
          </a:xfrm>
          <a:solidFill>
            <a:schemeClr val="bg1"/>
          </a:solidFill>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485A5BA-A5F9-4138-9E4B-FFD626F6437A}" type="datetime1">
              <a:rPr lang="en-US" smtClean="0"/>
              <a:t>4/6/2021</a:t>
            </a:fld>
            <a:endParaRPr lang="en-US" dirty="0"/>
          </a:p>
        </p:txBody>
      </p:sp>
      <p:sp>
        <p:nvSpPr>
          <p:cNvPr id="11"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5538010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ck Overlay, Gray Title">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9" name="Picture Placeholder 12"/>
          <p:cNvSpPr>
            <a:spLocks noGrp="1"/>
          </p:cNvSpPr>
          <p:nvPr>
            <p:ph type="pic" sz="quarter" idx="13" hasCustomPrompt="1"/>
          </p:nvPr>
        </p:nvSpPr>
        <p:spPr>
          <a:xfrm>
            <a:off x="0" y="1219198"/>
            <a:ext cx="12192000" cy="5638802"/>
          </a:xfrm>
        </p:spPr>
        <p:txBody>
          <a:bodyPr/>
          <a:lstStyle/>
          <a:p>
            <a:r>
              <a:rPr lang="en-US" dirty="0"/>
              <a:t>Click Icon to add picture</a:t>
            </a:r>
          </a:p>
        </p:txBody>
      </p:sp>
      <p:sp>
        <p:nvSpPr>
          <p:cNvPr id="10" name="Content Placeholder 2"/>
          <p:cNvSpPr>
            <a:spLocks noGrp="1"/>
          </p:cNvSpPr>
          <p:nvPr>
            <p:ph idx="1"/>
          </p:nvPr>
        </p:nvSpPr>
        <p:spPr>
          <a:xfrm>
            <a:off x="0" y="2609242"/>
            <a:ext cx="5683624" cy="2858714"/>
          </a:xfrm>
          <a:solidFill>
            <a:schemeClr val="tx1">
              <a:alpha val="88000"/>
            </a:schemeClr>
          </a:solidFill>
        </p:spPr>
        <p:txBody>
          <a:bodyPr rIns="274320" anchor="ctr"/>
          <a:lstStyle>
            <a:lvl1pPr marL="685800" indent="-228600">
              <a:lnSpc>
                <a:spcPct val="100000"/>
              </a:lnSpc>
              <a:spcBef>
                <a:spcPts val="0"/>
              </a:spcBef>
              <a:buClr>
                <a:schemeClr val="accent2"/>
              </a:buClr>
              <a:defRPr sz="2500">
                <a:solidFill>
                  <a:schemeClr val="bg1"/>
                </a:solidFill>
              </a:defRPr>
            </a:lvl1pPr>
            <a:lvl2pPr marL="1143000" indent="-228600">
              <a:lnSpc>
                <a:spcPct val="100000"/>
              </a:lnSpc>
              <a:buClr>
                <a:schemeClr val="accent2"/>
              </a:buClr>
              <a:defRPr sz="2100">
                <a:solidFill>
                  <a:schemeClr val="bg1"/>
                </a:solidFill>
              </a:defRPr>
            </a:lvl2pPr>
            <a:lvl3pPr marL="1600200" indent="-228600">
              <a:lnSpc>
                <a:spcPct val="100000"/>
              </a:lnSpc>
              <a:buClr>
                <a:schemeClr val="accent2"/>
              </a:buClr>
              <a:defRPr sz="1700">
                <a:solidFill>
                  <a:schemeClr val="bg1"/>
                </a:solidFill>
              </a:defRPr>
            </a:lvl3pPr>
            <a:lvl4pPr marL="2057400" indent="-228600">
              <a:lnSpc>
                <a:spcPct val="100000"/>
              </a:lnSpc>
              <a:buClr>
                <a:schemeClr val="accent2"/>
              </a:buClr>
              <a:defRPr sz="1700">
                <a:solidFill>
                  <a:schemeClr val="bg1"/>
                </a:solidFill>
              </a:defRPr>
            </a:lvl4pPr>
            <a:lvl5pPr marL="2514600" indent="-228600">
              <a:lnSpc>
                <a:spcPct val="100000"/>
              </a:lnSpc>
              <a:buClr>
                <a:schemeClr val="accent2"/>
              </a:buClr>
              <a:defRPr sz="170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12E8677-C648-465D-82CD-E88587B4845D}" type="datetime1">
              <a:rPr lang="en-US" smtClean="0"/>
              <a:t>4/6/2021</a:t>
            </a:fld>
            <a:endParaRPr lang="en-US" dirty="0"/>
          </a:p>
        </p:txBody>
      </p:sp>
      <p:sp>
        <p:nvSpPr>
          <p:cNvPr id="13"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976233973"/>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ck Overlay, White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a:t>Click to edit title</a:t>
            </a:r>
          </a:p>
        </p:txBody>
      </p:sp>
      <p:sp>
        <p:nvSpPr>
          <p:cNvPr id="9" name="Picture Placeholder 12"/>
          <p:cNvSpPr>
            <a:spLocks noGrp="1"/>
          </p:cNvSpPr>
          <p:nvPr>
            <p:ph type="pic" sz="quarter" idx="13" hasCustomPrompt="1"/>
          </p:nvPr>
        </p:nvSpPr>
        <p:spPr>
          <a:xfrm>
            <a:off x="0" y="1219198"/>
            <a:ext cx="12192000" cy="5638802"/>
          </a:xfrm>
        </p:spPr>
        <p:txBody>
          <a:bodyPr/>
          <a:lstStyle>
            <a:lvl1pPr>
              <a:defRPr baseline="0"/>
            </a:lvl1pPr>
          </a:lstStyle>
          <a:p>
            <a:r>
              <a:rPr lang="en-US" dirty="0"/>
              <a:t>Click Icon to add picture</a:t>
            </a:r>
          </a:p>
        </p:txBody>
      </p:sp>
      <p:sp>
        <p:nvSpPr>
          <p:cNvPr id="10" name="Content Placeholder 2"/>
          <p:cNvSpPr>
            <a:spLocks noGrp="1"/>
          </p:cNvSpPr>
          <p:nvPr>
            <p:ph idx="1"/>
          </p:nvPr>
        </p:nvSpPr>
        <p:spPr>
          <a:xfrm>
            <a:off x="0" y="2609242"/>
            <a:ext cx="5683624" cy="2858714"/>
          </a:xfrm>
          <a:solidFill>
            <a:schemeClr val="tx1">
              <a:alpha val="88000"/>
            </a:schemeClr>
          </a:solidFill>
        </p:spPr>
        <p:txBody>
          <a:bodyPr rIns="274320" anchor="ctr"/>
          <a:lstStyle>
            <a:lvl1pPr marL="685800" indent="-228600">
              <a:lnSpc>
                <a:spcPct val="100000"/>
              </a:lnSpc>
              <a:spcBef>
                <a:spcPts val="0"/>
              </a:spcBef>
              <a:buClr>
                <a:schemeClr val="accent2"/>
              </a:buClr>
              <a:defRPr>
                <a:solidFill>
                  <a:schemeClr val="bg1"/>
                </a:solidFill>
              </a:defRPr>
            </a:lvl1pPr>
            <a:lvl2pPr marL="1143000" indent="-228600">
              <a:lnSpc>
                <a:spcPct val="100000"/>
              </a:lnSpc>
              <a:buClr>
                <a:schemeClr val="accent2"/>
              </a:buClr>
              <a:defRPr>
                <a:solidFill>
                  <a:schemeClr val="bg1"/>
                </a:solidFill>
              </a:defRPr>
            </a:lvl2pPr>
            <a:lvl3pPr marL="1600200" indent="-228600">
              <a:lnSpc>
                <a:spcPct val="100000"/>
              </a:lnSpc>
              <a:buClr>
                <a:schemeClr val="accent2"/>
              </a:buClr>
              <a:defRPr>
                <a:solidFill>
                  <a:schemeClr val="bg1"/>
                </a:solidFill>
              </a:defRPr>
            </a:lvl3pPr>
            <a:lvl4pPr marL="2057400" indent="-228600">
              <a:lnSpc>
                <a:spcPct val="100000"/>
              </a:lnSpc>
              <a:buClr>
                <a:schemeClr val="accent2"/>
              </a:buClr>
              <a:defRPr>
                <a:solidFill>
                  <a:schemeClr val="bg1"/>
                </a:solidFill>
              </a:defRPr>
            </a:lvl4pPr>
            <a:lvl5pPr marL="2514600" indent="-228600">
              <a:lnSpc>
                <a:spcPct val="100000"/>
              </a:lnSpc>
              <a:buClr>
                <a:schemeClr val="accent2"/>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0D07D7-46FB-4D7C-9C8F-0C340D091257}" type="datetime1">
              <a:rPr lang="en-US" smtClean="0"/>
              <a:t>4/6/2021</a:t>
            </a:fld>
            <a:endParaRPr lang="en-US" dirty="0"/>
          </a:p>
        </p:txBody>
      </p:sp>
      <p:sp>
        <p:nvSpPr>
          <p:cNvPr id="12"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249488019"/>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Solid White)">
    <p:bg>
      <p:bgPr>
        <a:solidFill>
          <a:schemeClr val="bg1"/>
        </a:soli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a:t>Click to edit title</a:t>
            </a:r>
          </a:p>
        </p:txBody>
      </p:sp>
      <p:sp>
        <p:nvSpPr>
          <p:cNvPr id="5" name="Content Placeholder 4"/>
          <p:cNvSpPr>
            <a:spLocks noGrp="1"/>
          </p:cNvSpPr>
          <p:nvPr>
            <p:ph sz="quarter" idx="10"/>
          </p:nvPr>
        </p:nvSpPr>
        <p:spPr>
          <a:xfrm>
            <a:off x="838200" y="1366345"/>
            <a:ext cx="10515600" cy="478839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4"/>
          <p:cNvSpPr>
            <a:spLocks noGrp="1"/>
          </p:cNvSpPr>
          <p:nvPr>
            <p:ph type="dt" sz="half" idx="11"/>
          </p:nvPr>
        </p:nvSpPr>
        <p:spPr>
          <a:xfrm>
            <a:off x="838200" y="6356350"/>
            <a:ext cx="1358590" cy="365125"/>
          </a:xfrm>
        </p:spPr>
        <p:txBody>
          <a:bodyPr/>
          <a:lstStyle/>
          <a:p>
            <a:fld id="{66C283A4-7960-4BFD-B3A5-A2CC5BB2A473}" type="datetime1">
              <a:rPr lang="en-US" smtClean="0"/>
              <a:t>4/6/2021</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9" name="Slide Number Placeholder 6"/>
          <p:cNvSpPr>
            <a:spLocks noGrp="1"/>
          </p:cNvSpPr>
          <p:nvPr>
            <p:ph type="sldNum" sz="quarter" idx="12"/>
          </p:nvPr>
        </p:nvSpPr>
        <p:spPr>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3597657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a:t>Click to edit title</a:t>
            </a:r>
          </a:p>
        </p:txBody>
      </p:sp>
      <p:sp>
        <p:nvSpPr>
          <p:cNvPr id="5" name="Content Placeholder 4"/>
          <p:cNvSpPr>
            <a:spLocks noGrp="1"/>
          </p:cNvSpPr>
          <p:nvPr>
            <p:ph sz="quarter" idx="10"/>
          </p:nvPr>
        </p:nvSpPr>
        <p:spPr>
          <a:xfrm>
            <a:off x="838200" y="1366345"/>
            <a:ext cx="105156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F4B91AA0-3BA7-4036-A3DA-317C6C4FFA29}" type="datetime1">
              <a:rPr lang="en-US" smtClean="0"/>
              <a:t>4/6/2021</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7679810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a:t>Click to edit title</a:t>
            </a:r>
          </a:p>
        </p:txBody>
      </p:sp>
      <p:sp>
        <p:nvSpPr>
          <p:cNvPr id="5" name="Content Placeholder 4"/>
          <p:cNvSpPr>
            <a:spLocks noGrp="1"/>
          </p:cNvSpPr>
          <p:nvPr>
            <p:ph sz="quarter" idx="10"/>
          </p:nvPr>
        </p:nvSpPr>
        <p:spPr>
          <a:xfrm>
            <a:off x="838200" y="1366345"/>
            <a:ext cx="105156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F4B91AA0-3BA7-4036-A3DA-317C6C4FFA29}" type="datetime1">
              <a:rPr lang="en-US" smtClean="0"/>
              <a:t>4/6/2021</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230257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Solid Lt Gray)">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a:t>Click to edit title</a:t>
            </a:r>
          </a:p>
        </p:txBody>
      </p:sp>
      <p:sp>
        <p:nvSpPr>
          <p:cNvPr id="5" name="Content Placeholder 4"/>
          <p:cNvSpPr>
            <a:spLocks noGrp="1"/>
          </p:cNvSpPr>
          <p:nvPr>
            <p:ph sz="quarter" idx="10"/>
          </p:nvPr>
        </p:nvSpPr>
        <p:spPr>
          <a:xfrm>
            <a:off x="838200" y="1366345"/>
            <a:ext cx="10515600" cy="478839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Date Placeholder 3"/>
          <p:cNvSpPr>
            <a:spLocks noGrp="1"/>
          </p:cNvSpPr>
          <p:nvPr>
            <p:ph type="dt" sz="half" idx="2"/>
          </p:nvPr>
        </p:nvSpPr>
        <p:spPr>
          <a:xfrm>
            <a:off x="838200" y="6356350"/>
            <a:ext cx="1358590" cy="365125"/>
          </a:xfrm>
          <a:prstGeom prst="rect">
            <a:avLst/>
          </a:prstGeom>
        </p:spPr>
        <p:txBody>
          <a:bodyPr vert="horz" lIns="91440" tIns="45720" rIns="91440" bIns="45720" rtlCol="0" anchor="ctr"/>
          <a:lstStyle>
            <a:lvl1pPr algn="l">
              <a:defRPr sz="1200">
                <a:solidFill>
                  <a:schemeClr val="tx2"/>
                </a:solidFill>
              </a:defRPr>
            </a:lvl1pPr>
          </a:lstStyle>
          <a:p>
            <a:fld id="{4868D85E-9AAE-43DE-B77A-6CCC9C16CBEC}" type="datetime1">
              <a:rPr lang="en-US" smtClean="0"/>
              <a:t>4/6/2021</a:t>
            </a:fld>
            <a:endParaRPr lang="en-US" dirty="0"/>
          </a:p>
        </p:txBody>
      </p:sp>
      <p:sp>
        <p:nvSpPr>
          <p:cNvPr id="11"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10" name="Slide Number Placeholder 5"/>
          <p:cNvSpPr>
            <a:spLocks noGrp="1"/>
          </p:cNvSpPr>
          <p:nvPr>
            <p:ph type="sldNum" sz="quarter" idx="4"/>
          </p:nvPr>
        </p:nvSpPr>
        <p:spPr>
          <a:xfrm>
            <a:off x="9891132" y="6356350"/>
            <a:ext cx="1462668"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8248708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a:t>Click to edit title</a:t>
            </a:r>
          </a:p>
        </p:txBody>
      </p:sp>
      <p:sp>
        <p:nvSpPr>
          <p:cNvPr id="11" name="Content Placeholder 4"/>
          <p:cNvSpPr>
            <a:spLocks noGrp="1"/>
          </p:cNvSpPr>
          <p:nvPr>
            <p:ph sz="quarter" idx="10"/>
          </p:nvPr>
        </p:nvSpPr>
        <p:spPr>
          <a:xfrm>
            <a:off x="838200" y="1366345"/>
            <a:ext cx="6234953"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2"/>
          <p:cNvSpPr>
            <a:spLocks noGrp="1"/>
          </p:cNvSpPr>
          <p:nvPr>
            <p:ph type="pic" sz="quarter" idx="13"/>
          </p:nvPr>
        </p:nvSpPr>
        <p:spPr>
          <a:xfrm>
            <a:off x="7653566" y="1364826"/>
            <a:ext cx="4538434" cy="4538434"/>
          </a:xfrm>
        </p:spPr>
        <p:txBody>
          <a:bodyPr/>
          <a:lstStyle>
            <a:lvl1pPr>
              <a:buClr>
                <a:schemeClr val="accent2"/>
              </a:buClr>
              <a:defRPr>
                <a:solidFill>
                  <a:schemeClr val="bg1"/>
                </a:solidFill>
              </a:defRPr>
            </a:lvl1pPr>
          </a:lstStyle>
          <a:p>
            <a:r>
              <a:rPr lang="en-US"/>
              <a:t>Click icon to add picture</a:t>
            </a:r>
            <a:endParaRPr lang="en-US" dirty="0"/>
          </a:p>
        </p:txBody>
      </p:sp>
      <p:sp>
        <p:nvSpPr>
          <p:cNvPr id="8"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F4B91AA0-3BA7-4036-A3DA-317C6C4FFA29}" type="datetime1">
              <a:rPr lang="en-US" smtClean="0"/>
              <a:t>4/6/2021</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5389878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a:t>Click to edit title</a:t>
            </a:r>
          </a:p>
        </p:txBody>
      </p:sp>
      <p:sp>
        <p:nvSpPr>
          <p:cNvPr id="10" name="Content Placeholder 4"/>
          <p:cNvSpPr>
            <a:spLocks noGrp="1"/>
          </p:cNvSpPr>
          <p:nvPr>
            <p:ph sz="quarter" idx="10"/>
          </p:nvPr>
        </p:nvSpPr>
        <p:spPr>
          <a:xfrm>
            <a:off x="838200" y="1366345"/>
            <a:ext cx="6234953"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Picture Placeholder 2"/>
          <p:cNvSpPr>
            <a:spLocks noGrp="1"/>
          </p:cNvSpPr>
          <p:nvPr>
            <p:ph type="pic" sz="quarter" idx="13"/>
          </p:nvPr>
        </p:nvSpPr>
        <p:spPr>
          <a:xfrm>
            <a:off x="7653566" y="1364826"/>
            <a:ext cx="4538434" cy="4538434"/>
          </a:xfrm>
        </p:spPr>
        <p:txBody>
          <a:bodyPr/>
          <a:lstStyle>
            <a:lvl1pPr>
              <a:buClr>
                <a:schemeClr val="accent2"/>
              </a:buClr>
              <a:defRPr>
                <a:solidFill>
                  <a:schemeClr val="bg1"/>
                </a:solidFill>
              </a:defRPr>
            </a:lvl1pPr>
          </a:lstStyle>
          <a:p>
            <a:r>
              <a:rPr lang="en-US"/>
              <a:t>Click icon to add picture</a:t>
            </a:r>
            <a:endParaRPr lang="en-US" dirty="0"/>
          </a:p>
        </p:txBody>
      </p:sp>
      <p:sp>
        <p:nvSpPr>
          <p:cNvPr id="8"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F4B91AA0-3BA7-4036-A3DA-317C6C4FFA29}" type="datetime1">
              <a:rPr lang="en-US" smtClean="0"/>
              <a:t>4/6/2021</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6945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and Content (Solid Lt Gray)">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a:t>Click to edit title</a:t>
            </a:r>
          </a:p>
        </p:txBody>
      </p:sp>
      <p:sp>
        <p:nvSpPr>
          <p:cNvPr id="7" name="Content Placeholder 4"/>
          <p:cNvSpPr>
            <a:spLocks noGrp="1"/>
          </p:cNvSpPr>
          <p:nvPr>
            <p:ph sz="quarter" idx="10"/>
          </p:nvPr>
        </p:nvSpPr>
        <p:spPr>
          <a:xfrm>
            <a:off x="838200" y="1366345"/>
            <a:ext cx="6234953" cy="4788393"/>
          </a:xfrm>
        </p:spPr>
        <p:txBody>
          <a:bodyPr/>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2"/>
          <p:cNvSpPr>
            <a:spLocks noGrp="1"/>
          </p:cNvSpPr>
          <p:nvPr>
            <p:ph type="pic" sz="quarter" idx="13"/>
          </p:nvPr>
        </p:nvSpPr>
        <p:spPr>
          <a:xfrm>
            <a:off x="7653566" y="1364826"/>
            <a:ext cx="4538434" cy="4538434"/>
          </a:xfrm>
        </p:spPr>
        <p:txBody>
          <a:bodyPr/>
          <a:lstStyle>
            <a:lvl1pPr>
              <a:buClr>
                <a:schemeClr val="tx1"/>
              </a:buClr>
              <a:defRPr>
                <a:solidFill>
                  <a:schemeClr val="tx1"/>
                </a:solidFill>
              </a:defRPr>
            </a:lvl1pPr>
          </a:lstStyle>
          <a:p>
            <a:r>
              <a:rPr lang="en-US"/>
              <a:t>Click icon to add picture</a:t>
            </a:r>
            <a:endParaRPr lang="en-US" dirty="0"/>
          </a:p>
        </p:txBody>
      </p:sp>
      <p:sp>
        <p:nvSpPr>
          <p:cNvPr id="9" name="Date Placeholder 3"/>
          <p:cNvSpPr>
            <a:spLocks noGrp="1"/>
          </p:cNvSpPr>
          <p:nvPr>
            <p:ph type="dt" sz="half" idx="2"/>
          </p:nvPr>
        </p:nvSpPr>
        <p:spPr>
          <a:xfrm>
            <a:off x="838200" y="6356350"/>
            <a:ext cx="1358590" cy="365125"/>
          </a:xfrm>
          <a:prstGeom prst="rect">
            <a:avLst/>
          </a:prstGeom>
        </p:spPr>
        <p:txBody>
          <a:bodyPr vert="horz" lIns="91440" tIns="45720" rIns="91440" bIns="45720" rtlCol="0" anchor="ctr"/>
          <a:lstStyle>
            <a:lvl1pPr algn="l">
              <a:defRPr sz="1200">
                <a:solidFill>
                  <a:schemeClr val="tx2"/>
                </a:solidFill>
              </a:defRPr>
            </a:lvl1pPr>
          </a:lstStyle>
          <a:p>
            <a:fld id="{4868D85E-9AAE-43DE-B77A-6CCC9C16CBEC}" type="datetime1">
              <a:rPr lang="en-US" smtClean="0"/>
              <a:t>4/6/2021</a:t>
            </a:fld>
            <a:endParaRPr lang="en-US" dirty="0"/>
          </a:p>
        </p:txBody>
      </p:sp>
      <p:sp>
        <p:nvSpPr>
          <p:cNvPr id="11"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10" name="Slide Number Placeholder 5"/>
          <p:cNvSpPr>
            <a:spLocks noGrp="1"/>
          </p:cNvSpPr>
          <p:nvPr>
            <p:ph type="sldNum" sz="quarter" idx="4"/>
          </p:nvPr>
        </p:nvSpPr>
        <p:spPr>
          <a:xfrm>
            <a:off x="9891132" y="6356350"/>
            <a:ext cx="1462668"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9864900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am Page (4 Up)">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17" name="Rectangle 16"/>
          <p:cNvSpPr/>
          <p:nvPr userDrawn="1"/>
        </p:nvSpPr>
        <p:spPr>
          <a:xfrm>
            <a:off x="0" y="1216024"/>
            <a:ext cx="12192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Picture Placeholder 2"/>
          <p:cNvSpPr>
            <a:spLocks noGrp="1"/>
          </p:cNvSpPr>
          <p:nvPr>
            <p:ph type="pic" sz="quarter" idx="13" hasCustomPrompt="1"/>
          </p:nvPr>
        </p:nvSpPr>
        <p:spPr>
          <a:xfrm>
            <a:off x="806332" y="1981899"/>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7" name="Text Placeholder 3"/>
          <p:cNvSpPr>
            <a:spLocks noGrp="1"/>
          </p:cNvSpPr>
          <p:nvPr>
            <p:ph type="body" sz="quarter" idx="15" hasCustomPrompt="1"/>
          </p:nvPr>
        </p:nvSpPr>
        <p:spPr>
          <a:xfrm>
            <a:off x="581719" y="4345147"/>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0" name="Picture Placeholder 2"/>
          <p:cNvSpPr>
            <a:spLocks noGrp="1"/>
          </p:cNvSpPr>
          <p:nvPr>
            <p:ph type="pic" sz="quarter" idx="16" hasCustomPrompt="1"/>
          </p:nvPr>
        </p:nvSpPr>
        <p:spPr>
          <a:xfrm>
            <a:off x="3646176" y="1967573"/>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1" name="Text Placeholder 3"/>
          <p:cNvSpPr>
            <a:spLocks noGrp="1"/>
          </p:cNvSpPr>
          <p:nvPr>
            <p:ph type="body" sz="quarter" idx="17" hasCustomPrompt="1"/>
          </p:nvPr>
        </p:nvSpPr>
        <p:spPr>
          <a:xfrm>
            <a:off x="3421563" y="4345147"/>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2" name="Picture Placeholder 2"/>
          <p:cNvSpPr>
            <a:spLocks noGrp="1"/>
          </p:cNvSpPr>
          <p:nvPr>
            <p:ph type="pic" sz="quarter" idx="18" hasCustomPrompt="1"/>
          </p:nvPr>
        </p:nvSpPr>
        <p:spPr>
          <a:xfrm>
            <a:off x="6486020" y="1967573"/>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3" name="Text Placeholder 3"/>
          <p:cNvSpPr>
            <a:spLocks noGrp="1"/>
          </p:cNvSpPr>
          <p:nvPr>
            <p:ph type="body" sz="quarter" idx="19" hasCustomPrompt="1"/>
          </p:nvPr>
        </p:nvSpPr>
        <p:spPr>
          <a:xfrm>
            <a:off x="6261407" y="4345147"/>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4" name="Picture Placeholder 2"/>
          <p:cNvSpPr>
            <a:spLocks noGrp="1"/>
          </p:cNvSpPr>
          <p:nvPr>
            <p:ph type="pic" sz="quarter" idx="20" hasCustomPrompt="1"/>
          </p:nvPr>
        </p:nvSpPr>
        <p:spPr>
          <a:xfrm>
            <a:off x="9325864" y="1967573"/>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5" name="Text Placeholder 3"/>
          <p:cNvSpPr>
            <a:spLocks noGrp="1"/>
          </p:cNvSpPr>
          <p:nvPr>
            <p:ph type="body" sz="quarter" idx="21" hasCustomPrompt="1"/>
          </p:nvPr>
        </p:nvSpPr>
        <p:spPr>
          <a:xfrm>
            <a:off x="9101251" y="4341161"/>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3" name="Date Placeholder 2"/>
          <p:cNvSpPr>
            <a:spLocks noGrp="1"/>
          </p:cNvSpPr>
          <p:nvPr>
            <p:ph type="dt" sz="half" idx="10"/>
          </p:nvPr>
        </p:nvSpPr>
        <p:spPr/>
        <p:txBody>
          <a:bodyPr/>
          <a:lstStyle/>
          <a:p>
            <a:fld id="{936DB2D6-5DF4-4264-A4A1-7D3EAF38D255}" type="datetime1">
              <a:rPr lang="en-US" smtClean="0"/>
              <a:t>4/6/2021</a:t>
            </a:fld>
            <a:endParaRPr lang="en-US" dirty="0"/>
          </a:p>
        </p:txBody>
      </p:sp>
      <p:sp>
        <p:nvSpPr>
          <p:cNvPr id="1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
        <p:nvSpPr>
          <p:cNvPr id="16" name="Rectangle 15"/>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327802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am Page (3 Up)">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17" name="Rectangle 16"/>
          <p:cNvSpPr/>
          <p:nvPr userDrawn="1"/>
        </p:nvSpPr>
        <p:spPr>
          <a:xfrm>
            <a:off x="0" y="1216024"/>
            <a:ext cx="12192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Picture Placeholder 2"/>
          <p:cNvSpPr>
            <a:spLocks noGrp="1"/>
          </p:cNvSpPr>
          <p:nvPr>
            <p:ph type="pic" sz="quarter" idx="13" hasCustomPrompt="1"/>
          </p:nvPr>
        </p:nvSpPr>
        <p:spPr>
          <a:xfrm>
            <a:off x="1572814" y="1964392"/>
            <a:ext cx="2332190" cy="2332190"/>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7" name="Text Placeholder 3"/>
          <p:cNvSpPr>
            <a:spLocks noGrp="1"/>
          </p:cNvSpPr>
          <p:nvPr>
            <p:ph type="body" sz="quarter" idx="15" hasCustomPrompt="1"/>
          </p:nvPr>
        </p:nvSpPr>
        <p:spPr>
          <a:xfrm>
            <a:off x="1469225" y="4564988"/>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0" name="Picture Placeholder 2"/>
          <p:cNvSpPr>
            <a:spLocks noGrp="1"/>
          </p:cNvSpPr>
          <p:nvPr>
            <p:ph type="pic" sz="quarter" idx="16" hasCustomPrompt="1"/>
          </p:nvPr>
        </p:nvSpPr>
        <p:spPr>
          <a:xfrm>
            <a:off x="4824541" y="1964392"/>
            <a:ext cx="2317864" cy="2317864"/>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1" name="Text Placeholder 3"/>
          <p:cNvSpPr>
            <a:spLocks noGrp="1"/>
          </p:cNvSpPr>
          <p:nvPr>
            <p:ph type="body" sz="quarter" idx="17" hasCustomPrompt="1"/>
          </p:nvPr>
        </p:nvSpPr>
        <p:spPr>
          <a:xfrm>
            <a:off x="4712235" y="4564988"/>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2" name="Picture Placeholder 2"/>
          <p:cNvSpPr>
            <a:spLocks noGrp="1"/>
          </p:cNvSpPr>
          <p:nvPr>
            <p:ph type="pic" sz="quarter" idx="18" hasCustomPrompt="1"/>
          </p:nvPr>
        </p:nvSpPr>
        <p:spPr>
          <a:xfrm>
            <a:off x="8067551" y="1964392"/>
            <a:ext cx="2317864" cy="2317864"/>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3" name="Text Placeholder 3"/>
          <p:cNvSpPr>
            <a:spLocks noGrp="1"/>
          </p:cNvSpPr>
          <p:nvPr>
            <p:ph type="body" sz="quarter" idx="19" hasCustomPrompt="1"/>
          </p:nvPr>
        </p:nvSpPr>
        <p:spPr>
          <a:xfrm>
            <a:off x="7955245" y="4564988"/>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3" name="Date Placeholder 2"/>
          <p:cNvSpPr>
            <a:spLocks noGrp="1"/>
          </p:cNvSpPr>
          <p:nvPr>
            <p:ph type="dt" sz="half" idx="10"/>
          </p:nvPr>
        </p:nvSpPr>
        <p:spPr/>
        <p:txBody>
          <a:bodyPr/>
          <a:lstStyle/>
          <a:p>
            <a:fld id="{936DB2D6-5DF4-4264-A4A1-7D3EAF38D255}" type="datetime1">
              <a:rPr lang="en-US" smtClean="0"/>
              <a:t>4/6/2021</a:t>
            </a:fld>
            <a:endParaRPr lang="en-US" dirty="0"/>
          </a:p>
        </p:txBody>
      </p:sp>
      <p:sp>
        <p:nvSpPr>
          <p:cNvPr id="1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
        <p:nvSpPr>
          <p:cNvPr id="16" name="Rectangle 15"/>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9608245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am Page 4-Up White Vertical">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6"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6" name="Picture Placeholder 2"/>
          <p:cNvSpPr>
            <a:spLocks noGrp="1"/>
          </p:cNvSpPr>
          <p:nvPr>
            <p:ph type="pic" sz="quarter" idx="13" hasCustomPrompt="1"/>
          </p:nvPr>
        </p:nvSpPr>
        <p:spPr>
          <a:xfrm>
            <a:off x="806332" y="1981899"/>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7" name="Text Placeholder 3"/>
          <p:cNvSpPr>
            <a:spLocks noGrp="1"/>
          </p:cNvSpPr>
          <p:nvPr>
            <p:ph type="body" sz="quarter" idx="15" hasCustomPrompt="1"/>
          </p:nvPr>
        </p:nvSpPr>
        <p:spPr>
          <a:xfrm>
            <a:off x="581719" y="4345146"/>
            <a:ext cx="2542477" cy="1623853"/>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10" name="Picture Placeholder 2"/>
          <p:cNvSpPr>
            <a:spLocks noGrp="1"/>
          </p:cNvSpPr>
          <p:nvPr>
            <p:ph type="pic" sz="quarter" idx="16" hasCustomPrompt="1"/>
          </p:nvPr>
        </p:nvSpPr>
        <p:spPr>
          <a:xfrm>
            <a:off x="3646176"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1" name="Text Placeholder 3"/>
          <p:cNvSpPr>
            <a:spLocks noGrp="1"/>
          </p:cNvSpPr>
          <p:nvPr>
            <p:ph type="body" sz="quarter" idx="17" hasCustomPrompt="1"/>
          </p:nvPr>
        </p:nvSpPr>
        <p:spPr>
          <a:xfrm>
            <a:off x="3421563" y="4345147"/>
            <a:ext cx="2542477"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12" name="Picture Placeholder 2"/>
          <p:cNvSpPr>
            <a:spLocks noGrp="1"/>
          </p:cNvSpPr>
          <p:nvPr>
            <p:ph type="pic" sz="quarter" idx="18" hasCustomPrompt="1"/>
          </p:nvPr>
        </p:nvSpPr>
        <p:spPr>
          <a:xfrm>
            <a:off x="6486020"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3" name="Text Placeholder 3"/>
          <p:cNvSpPr>
            <a:spLocks noGrp="1"/>
          </p:cNvSpPr>
          <p:nvPr>
            <p:ph type="body" sz="quarter" idx="19" hasCustomPrompt="1"/>
          </p:nvPr>
        </p:nvSpPr>
        <p:spPr>
          <a:xfrm>
            <a:off x="6261407" y="4345147"/>
            <a:ext cx="2542477"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14" name="Picture Placeholder 2"/>
          <p:cNvSpPr>
            <a:spLocks noGrp="1"/>
          </p:cNvSpPr>
          <p:nvPr>
            <p:ph type="pic" sz="quarter" idx="20" hasCustomPrompt="1"/>
          </p:nvPr>
        </p:nvSpPr>
        <p:spPr>
          <a:xfrm>
            <a:off x="9325864"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5" name="Text Placeholder 3"/>
          <p:cNvSpPr>
            <a:spLocks noGrp="1"/>
          </p:cNvSpPr>
          <p:nvPr>
            <p:ph type="body" sz="quarter" idx="21" hasCustomPrompt="1"/>
          </p:nvPr>
        </p:nvSpPr>
        <p:spPr>
          <a:xfrm>
            <a:off x="9101251" y="4341161"/>
            <a:ext cx="2542477" cy="1627838"/>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3" name="Date Placeholder 2"/>
          <p:cNvSpPr>
            <a:spLocks noGrp="1"/>
          </p:cNvSpPr>
          <p:nvPr>
            <p:ph type="dt" sz="half" idx="10"/>
          </p:nvPr>
        </p:nvSpPr>
        <p:spPr/>
        <p:txBody>
          <a:bodyPr/>
          <a:lstStyle/>
          <a:p>
            <a:fld id="{4B4EEDC6-36CA-4209-B482-2ED76AA0BF08}" type="datetime1">
              <a:rPr lang="en-US" smtClean="0"/>
              <a:t>4/6/2021</a:t>
            </a:fld>
            <a:endParaRPr lang="en-US" dirty="0"/>
          </a:p>
        </p:txBody>
      </p:sp>
      <p:sp>
        <p:nvSpPr>
          <p:cNvPr id="20"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
        <p:nvSpPr>
          <p:cNvPr id="19" name="Rectangle 18"/>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7236465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am Page 4-Up Gray BG Horizontal">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17" name="Rectangle 16"/>
          <p:cNvSpPr/>
          <p:nvPr userDrawn="1"/>
        </p:nvSpPr>
        <p:spPr>
          <a:xfrm>
            <a:off x="0" y="1216024"/>
            <a:ext cx="12192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9" name="Picture Placeholder 2"/>
          <p:cNvSpPr>
            <a:spLocks noGrp="1"/>
          </p:cNvSpPr>
          <p:nvPr>
            <p:ph type="pic" sz="quarter" idx="13" hasCustomPrompt="1"/>
          </p:nvPr>
        </p:nvSpPr>
        <p:spPr>
          <a:xfrm>
            <a:off x="806332" y="167477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4" name="Text Placeholder 3"/>
          <p:cNvSpPr>
            <a:spLocks noGrp="1"/>
          </p:cNvSpPr>
          <p:nvPr>
            <p:ph type="body" sz="quarter" idx="16"/>
          </p:nvPr>
        </p:nvSpPr>
        <p:spPr>
          <a:xfrm>
            <a:off x="2876550" y="1674772"/>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Edit Master text styles</a:t>
            </a:r>
          </a:p>
        </p:txBody>
      </p:sp>
      <p:sp>
        <p:nvSpPr>
          <p:cNvPr id="23" name="Picture Placeholder 2"/>
          <p:cNvSpPr>
            <a:spLocks noGrp="1"/>
          </p:cNvSpPr>
          <p:nvPr>
            <p:ph type="pic" sz="quarter" idx="14" hasCustomPrompt="1"/>
          </p:nvPr>
        </p:nvSpPr>
        <p:spPr>
          <a:xfrm>
            <a:off x="806331" y="393936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4" name="Text Placeholder 3"/>
          <p:cNvSpPr>
            <a:spLocks noGrp="1"/>
          </p:cNvSpPr>
          <p:nvPr>
            <p:ph type="body" sz="quarter" idx="15"/>
          </p:nvPr>
        </p:nvSpPr>
        <p:spPr>
          <a:xfrm>
            <a:off x="2876550" y="3939361"/>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Edit Master text styles</a:t>
            </a:r>
          </a:p>
        </p:txBody>
      </p:sp>
      <p:sp>
        <p:nvSpPr>
          <p:cNvPr id="25" name="Picture Placeholder 2"/>
          <p:cNvSpPr>
            <a:spLocks noGrp="1"/>
          </p:cNvSpPr>
          <p:nvPr>
            <p:ph type="pic" sz="quarter" idx="17" hasCustomPrompt="1"/>
          </p:nvPr>
        </p:nvSpPr>
        <p:spPr>
          <a:xfrm>
            <a:off x="6199805" y="167477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6" name="Text Placeholder 3"/>
          <p:cNvSpPr>
            <a:spLocks noGrp="1"/>
          </p:cNvSpPr>
          <p:nvPr>
            <p:ph type="body" sz="quarter" idx="18"/>
          </p:nvPr>
        </p:nvSpPr>
        <p:spPr>
          <a:xfrm>
            <a:off x="8270023" y="1674772"/>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Edit Master text styles</a:t>
            </a:r>
          </a:p>
        </p:txBody>
      </p:sp>
      <p:sp>
        <p:nvSpPr>
          <p:cNvPr id="27" name="Picture Placeholder 2"/>
          <p:cNvSpPr>
            <a:spLocks noGrp="1"/>
          </p:cNvSpPr>
          <p:nvPr>
            <p:ph type="pic" sz="quarter" idx="19" hasCustomPrompt="1"/>
          </p:nvPr>
        </p:nvSpPr>
        <p:spPr>
          <a:xfrm>
            <a:off x="6199805" y="393936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8" name="Text Placeholder 3"/>
          <p:cNvSpPr>
            <a:spLocks noGrp="1"/>
          </p:cNvSpPr>
          <p:nvPr>
            <p:ph type="body" sz="quarter" idx="20"/>
          </p:nvPr>
        </p:nvSpPr>
        <p:spPr>
          <a:xfrm>
            <a:off x="8270023" y="3939360"/>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Edit Master text styles</a:t>
            </a:r>
          </a:p>
        </p:txBody>
      </p:sp>
      <p:sp>
        <p:nvSpPr>
          <p:cNvPr id="3" name="Date Placeholder 2"/>
          <p:cNvSpPr>
            <a:spLocks noGrp="1"/>
          </p:cNvSpPr>
          <p:nvPr>
            <p:ph type="dt" sz="half" idx="10"/>
          </p:nvPr>
        </p:nvSpPr>
        <p:spPr/>
        <p:txBody>
          <a:bodyPr/>
          <a:lstStyle/>
          <a:p>
            <a:fld id="{8DC79626-CE5A-4834-975C-E7305BA2E281}" type="datetime1">
              <a:rPr lang="en-US" smtClean="0"/>
              <a:t>4/6/2021</a:t>
            </a:fld>
            <a:endParaRPr lang="en-US" dirty="0"/>
          </a:p>
        </p:txBody>
      </p:sp>
      <p:sp>
        <p:nvSpPr>
          <p:cNvPr id="2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
        <p:nvSpPr>
          <p:cNvPr id="16" name="Rectangle 15"/>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2632564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am Page 4 Up White BG Horizontal">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12" name="Picture Placeholder 2"/>
          <p:cNvSpPr>
            <a:spLocks noGrp="1"/>
          </p:cNvSpPr>
          <p:nvPr>
            <p:ph type="pic" sz="quarter" idx="13" hasCustomPrompt="1"/>
          </p:nvPr>
        </p:nvSpPr>
        <p:spPr>
          <a:xfrm>
            <a:off x="806332" y="167477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5" name="Text Placeholder 3"/>
          <p:cNvSpPr>
            <a:spLocks noGrp="1"/>
          </p:cNvSpPr>
          <p:nvPr>
            <p:ph type="body" sz="quarter" idx="16"/>
          </p:nvPr>
        </p:nvSpPr>
        <p:spPr>
          <a:xfrm>
            <a:off x="2876550" y="1674772"/>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Edit Master text styles</a:t>
            </a:r>
          </a:p>
        </p:txBody>
      </p:sp>
      <p:sp>
        <p:nvSpPr>
          <p:cNvPr id="13" name="Picture Placeholder 2"/>
          <p:cNvSpPr>
            <a:spLocks noGrp="1"/>
          </p:cNvSpPr>
          <p:nvPr>
            <p:ph type="pic" sz="quarter" idx="14" hasCustomPrompt="1"/>
          </p:nvPr>
        </p:nvSpPr>
        <p:spPr>
          <a:xfrm>
            <a:off x="806331" y="393936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4" name="Text Placeholder 3"/>
          <p:cNvSpPr>
            <a:spLocks noGrp="1"/>
          </p:cNvSpPr>
          <p:nvPr>
            <p:ph type="body" sz="quarter" idx="15"/>
          </p:nvPr>
        </p:nvSpPr>
        <p:spPr>
          <a:xfrm>
            <a:off x="2876550" y="3939361"/>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Edit Master text styles</a:t>
            </a:r>
          </a:p>
        </p:txBody>
      </p:sp>
      <p:sp>
        <p:nvSpPr>
          <p:cNvPr id="16" name="Picture Placeholder 2"/>
          <p:cNvSpPr>
            <a:spLocks noGrp="1"/>
          </p:cNvSpPr>
          <p:nvPr>
            <p:ph type="pic" sz="quarter" idx="17" hasCustomPrompt="1"/>
          </p:nvPr>
        </p:nvSpPr>
        <p:spPr>
          <a:xfrm>
            <a:off x="6199805" y="167477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7" name="Text Placeholder 3"/>
          <p:cNvSpPr>
            <a:spLocks noGrp="1"/>
          </p:cNvSpPr>
          <p:nvPr>
            <p:ph type="body" sz="quarter" idx="18"/>
          </p:nvPr>
        </p:nvSpPr>
        <p:spPr>
          <a:xfrm>
            <a:off x="8270023" y="1674772"/>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Edit Master text styles</a:t>
            </a:r>
          </a:p>
        </p:txBody>
      </p:sp>
      <p:sp>
        <p:nvSpPr>
          <p:cNvPr id="18" name="Picture Placeholder 2"/>
          <p:cNvSpPr>
            <a:spLocks noGrp="1"/>
          </p:cNvSpPr>
          <p:nvPr>
            <p:ph type="pic" sz="quarter" idx="19" hasCustomPrompt="1"/>
          </p:nvPr>
        </p:nvSpPr>
        <p:spPr>
          <a:xfrm>
            <a:off x="6199805" y="393936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9" name="Text Placeholder 3"/>
          <p:cNvSpPr>
            <a:spLocks noGrp="1"/>
          </p:cNvSpPr>
          <p:nvPr>
            <p:ph type="body" sz="quarter" idx="20"/>
          </p:nvPr>
        </p:nvSpPr>
        <p:spPr>
          <a:xfrm>
            <a:off x="8270023" y="393936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Edit Master text styles</a:t>
            </a:r>
          </a:p>
        </p:txBody>
      </p:sp>
      <p:sp>
        <p:nvSpPr>
          <p:cNvPr id="4" name="Date Placeholder 3"/>
          <p:cNvSpPr>
            <a:spLocks noGrp="1"/>
          </p:cNvSpPr>
          <p:nvPr>
            <p:ph type="dt" sz="half" idx="10"/>
          </p:nvPr>
        </p:nvSpPr>
        <p:spPr/>
        <p:txBody>
          <a:bodyPr/>
          <a:lstStyle/>
          <a:p>
            <a:fld id="{1815FB38-58F3-410A-8DA4-4B706967601F}" type="datetime1">
              <a:rPr lang="en-US" smtClean="0"/>
              <a:t>4/6/2021</a:t>
            </a:fld>
            <a:endParaRPr lang="en-US" dirty="0"/>
          </a:p>
        </p:txBody>
      </p:sp>
      <p:sp>
        <p:nvSpPr>
          <p:cNvPr id="20"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8" name="Rectangle 7"/>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4020693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am Page Duo Gray Horizontal">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17" name="Rectangle 16"/>
          <p:cNvSpPr/>
          <p:nvPr userDrawn="1"/>
        </p:nvSpPr>
        <p:spPr>
          <a:xfrm>
            <a:off x="0" y="1216024"/>
            <a:ext cx="12192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9" name="Picture Placeholder 2"/>
          <p:cNvSpPr>
            <a:spLocks noGrp="1"/>
          </p:cNvSpPr>
          <p:nvPr>
            <p:ph type="pic" sz="quarter" idx="13" hasCustomPrompt="1"/>
          </p:nvPr>
        </p:nvSpPr>
        <p:spPr>
          <a:xfrm>
            <a:off x="806332" y="2571729"/>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4" name="Text Placeholder 3"/>
          <p:cNvSpPr>
            <a:spLocks noGrp="1"/>
          </p:cNvSpPr>
          <p:nvPr>
            <p:ph type="body" sz="quarter" idx="16"/>
          </p:nvPr>
        </p:nvSpPr>
        <p:spPr>
          <a:xfrm>
            <a:off x="2876550" y="257173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Edit Master text styles</a:t>
            </a:r>
          </a:p>
        </p:txBody>
      </p:sp>
      <p:sp>
        <p:nvSpPr>
          <p:cNvPr id="25" name="Picture Placeholder 2"/>
          <p:cNvSpPr>
            <a:spLocks noGrp="1"/>
          </p:cNvSpPr>
          <p:nvPr>
            <p:ph type="pic" sz="quarter" idx="17" hasCustomPrompt="1"/>
          </p:nvPr>
        </p:nvSpPr>
        <p:spPr>
          <a:xfrm>
            <a:off x="6199805" y="2571729"/>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6" name="Text Placeholder 3"/>
          <p:cNvSpPr>
            <a:spLocks noGrp="1"/>
          </p:cNvSpPr>
          <p:nvPr>
            <p:ph type="body" sz="quarter" idx="18"/>
          </p:nvPr>
        </p:nvSpPr>
        <p:spPr>
          <a:xfrm>
            <a:off x="8270023" y="257173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Edit Master text styles</a:t>
            </a:r>
          </a:p>
        </p:txBody>
      </p:sp>
      <p:sp>
        <p:nvSpPr>
          <p:cNvPr id="3" name="Date Placeholder 2"/>
          <p:cNvSpPr>
            <a:spLocks noGrp="1"/>
          </p:cNvSpPr>
          <p:nvPr>
            <p:ph type="dt" sz="half" idx="10"/>
          </p:nvPr>
        </p:nvSpPr>
        <p:spPr/>
        <p:txBody>
          <a:bodyPr/>
          <a:lstStyle/>
          <a:p>
            <a:fld id="{7F519661-29C3-4FE0-9FC3-375A85A42C46}" type="datetime1">
              <a:rPr lang="en-US" smtClean="0"/>
              <a:t>4/6/2021</a:t>
            </a:fld>
            <a:endParaRPr lang="en-US" dirty="0"/>
          </a:p>
        </p:txBody>
      </p:sp>
      <p:sp>
        <p:nvSpPr>
          <p:cNvPr id="20"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
        <p:nvSpPr>
          <p:cNvPr id="16" name="Rectangle 15"/>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4345329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am Page 2 Up White BG Horizontal">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12" name="Picture Placeholder 2"/>
          <p:cNvSpPr>
            <a:spLocks noGrp="1"/>
          </p:cNvSpPr>
          <p:nvPr>
            <p:ph type="pic" sz="quarter" idx="13" hasCustomPrompt="1"/>
          </p:nvPr>
        </p:nvSpPr>
        <p:spPr>
          <a:xfrm>
            <a:off x="806332" y="2800328"/>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5" name="Text Placeholder 3"/>
          <p:cNvSpPr>
            <a:spLocks noGrp="1"/>
          </p:cNvSpPr>
          <p:nvPr>
            <p:ph type="body" sz="quarter" idx="16"/>
          </p:nvPr>
        </p:nvSpPr>
        <p:spPr>
          <a:xfrm>
            <a:off x="2876550" y="2800329"/>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Edit Master text styles</a:t>
            </a:r>
          </a:p>
        </p:txBody>
      </p:sp>
      <p:sp>
        <p:nvSpPr>
          <p:cNvPr id="16" name="Picture Placeholder 2"/>
          <p:cNvSpPr>
            <a:spLocks noGrp="1"/>
          </p:cNvSpPr>
          <p:nvPr>
            <p:ph type="pic" sz="quarter" idx="17" hasCustomPrompt="1"/>
          </p:nvPr>
        </p:nvSpPr>
        <p:spPr>
          <a:xfrm>
            <a:off x="6199805" y="2800328"/>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7" name="Text Placeholder 3"/>
          <p:cNvSpPr>
            <a:spLocks noGrp="1"/>
          </p:cNvSpPr>
          <p:nvPr>
            <p:ph type="body" sz="quarter" idx="18"/>
          </p:nvPr>
        </p:nvSpPr>
        <p:spPr>
          <a:xfrm>
            <a:off x="8270023" y="2800329"/>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Edit Master text styles</a:t>
            </a:r>
          </a:p>
        </p:txBody>
      </p:sp>
      <p:sp>
        <p:nvSpPr>
          <p:cNvPr id="4" name="Date Placeholder 3"/>
          <p:cNvSpPr>
            <a:spLocks noGrp="1"/>
          </p:cNvSpPr>
          <p:nvPr>
            <p:ph type="dt" sz="half" idx="10"/>
          </p:nvPr>
        </p:nvSpPr>
        <p:spPr/>
        <p:txBody>
          <a:bodyPr/>
          <a:lstStyle/>
          <a:p>
            <a:fld id="{0366E0EA-2D80-452F-9963-33FA7A36BC09}" type="datetime1">
              <a:rPr lang="en-US" smtClean="0"/>
              <a:t>4/6/2021</a:t>
            </a:fld>
            <a:endParaRPr lang="en-US" dirty="0"/>
          </a:p>
        </p:txBody>
      </p:sp>
      <p:sp>
        <p:nvSpPr>
          <p:cNvPr id="20"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8" name="Rectangle 7"/>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92281296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Big Image - Red Title">
    <p:bg>
      <p:bgPr>
        <a:solidFill>
          <a:schemeClr val="bg1"/>
        </a:solidFill>
        <a:effectLst/>
      </p:bgPr>
    </p:bg>
    <p:spTree>
      <p:nvGrpSpPr>
        <p:cNvPr id="1" name=""/>
        <p:cNvGrpSpPr/>
        <p:nvPr/>
      </p:nvGrpSpPr>
      <p:grpSpPr>
        <a:xfrm>
          <a:off x="0" y="0"/>
          <a:ext cx="0" cy="0"/>
          <a:chOff x="0" y="0"/>
          <a:chExt cx="0" cy="0"/>
        </a:xfrm>
      </p:grpSpPr>
      <p:sp>
        <p:nvSpPr>
          <p:cNvPr id="4" name="Picture Placeholder 12"/>
          <p:cNvSpPr>
            <a:spLocks noGrp="1"/>
          </p:cNvSpPr>
          <p:nvPr>
            <p:ph type="pic" sz="quarter" idx="10"/>
          </p:nvPr>
        </p:nvSpPr>
        <p:spPr>
          <a:xfrm>
            <a:off x="0" y="2"/>
            <a:ext cx="12192000" cy="6857998"/>
          </a:xfrm>
        </p:spPr>
        <p:txBody>
          <a:bodyPr/>
          <a:lstStyle/>
          <a:p>
            <a:r>
              <a:rPr lang="en-US"/>
              <a:t>Click icon to add picture</a:t>
            </a:r>
          </a:p>
        </p:txBody>
      </p:sp>
      <p:sp>
        <p:nvSpPr>
          <p:cNvPr id="9" name="Title 1"/>
          <p:cNvSpPr>
            <a:spLocks noGrp="1"/>
          </p:cNvSpPr>
          <p:nvPr>
            <p:ph type="title" hasCustomPrompt="1"/>
          </p:nvPr>
        </p:nvSpPr>
        <p:spPr>
          <a:xfrm>
            <a:off x="1" y="5638801"/>
            <a:ext cx="12192000" cy="1219200"/>
          </a:xfrm>
          <a:solidFill>
            <a:srgbClr val="003865">
              <a:alpha val="87843"/>
            </a:srgbClr>
          </a:solidFill>
        </p:spPr>
        <p:txBody>
          <a:bodyPr>
            <a:normAutofit/>
          </a:bodyPr>
          <a:lstStyle>
            <a:lvl1pPr algn="ctr">
              <a:defRPr sz="3600">
                <a:solidFill>
                  <a:schemeClr val="bg1"/>
                </a:solidFill>
              </a:defRPr>
            </a:lvl1pPr>
          </a:lstStyle>
          <a:p>
            <a:r>
              <a:rPr lang="en-US" dirty="0"/>
              <a:t>Click to edit title</a:t>
            </a:r>
          </a:p>
        </p:txBody>
      </p:sp>
      <p:sp>
        <p:nvSpPr>
          <p:cNvPr id="6" name="Date Placeholder 3"/>
          <p:cNvSpPr>
            <a:spLocks noGrp="1"/>
          </p:cNvSpPr>
          <p:nvPr>
            <p:ph type="dt" sz="half" idx="11"/>
          </p:nvPr>
        </p:nvSpPr>
        <p:spPr>
          <a:xfrm>
            <a:off x="838200" y="6356350"/>
            <a:ext cx="1358590" cy="365125"/>
          </a:xfrm>
        </p:spPr>
        <p:txBody>
          <a:bodyPr/>
          <a:lstStyle/>
          <a:p>
            <a:fld id="{4D564EB3-B268-4748-86E7-9F55DF9078D1}" type="datetime1">
              <a:rPr lang="en-US" smtClean="0"/>
              <a:t>4/6/2021</a:t>
            </a:fld>
            <a:endParaRPr lang="en-US" dirty="0"/>
          </a:p>
        </p:txBody>
      </p:sp>
      <p:sp>
        <p:nvSpPr>
          <p:cNvPr id="8"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2"/>
                </a:solidFill>
              </a:rPr>
              <a:t>|</a:t>
            </a:r>
            <a:r>
              <a:rPr lang="en-US"/>
              <a:t> mn.gov/websiteurl</a:t>
            </a:r>
            <a:endParaRPr lang="en-US" dirty="0"/>
          </a:p>
        </p:txBody>
      </p:sp>
      <p:sp>
        <p:nvSpPr>
          <p:cNvPr id="7" name="Slide Number Placeholder 5"/>
          <p:cNvSpPr>
            <a:spLocks noGrp="1"/>
          </p:cNvSpPr>
          <p:nvPr>
            <p:ph type="sldNum" sz="quarter" idx="12"/>
          </p:nvPr>
        </p:nvSpPr>
        <p:spPr>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45112619"/>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Big Image - Black Title">
    <p:bg>
      <p:bgPr>
        <a:solidFill>
          <a:schemeClr val="bg1"/>
        </a:solidFill>
        <a:effectLst/>
      </p:bgPr>
    </p:bg>
    <p:spTree>
      <p:nvGrpSpPr>
        <p:cNvPr id="1" name=""/>
        <p:cNvGrpSpPr/>
        <p:nvPr/>
      </p:nvGrpSpPr>
      <p:grpSpPr>
        <a:xfrm>
          <a:off x="0" y="0"/>
          <a:ext cx="0" cy="0"/>
          <a:chOff x="0" y="0"/>
          <a:chExt cx="0" cy="0"/>
        </a:xfrm>
      </p:grpSpPr>
      <p:sp>
        <p:nvSpPr>
          <p:cNvPr id="4" name="Picture Placeholder 12"/>
          <p:cNvSpPr>
            <a:spLocks noGrp="1"/>
          </p:cNvSpPr>
          <p:nvPr>
            <p:ph type="pic" sz="quarter" idx="10"/>
          </p:nvPr>
        </p:nvSpPr>
        <p:spPr>
          <a:xfrm>
            <a:off x="0" y="2"/>
            <a:ext cx="12192000" cy="6857999"/>
          </a:xfrm>
        </p:spPr>
        <p:txBody>
          <a:bodyPr/>
          <a:lstStyle/>
          <a:p>
            <a:r>
              <a:rPr lang="en-US"/>
              <a:t>Click icon to add picture</a:t>
            </a:r>
          </a:p>
        </p:txBody>
      </p:sp>
      <p:sp>
        <p:nvSpPr>
          <p:cNvPr id="9" name="Title 1"/>
          <p:cNvSpPr>
            <a:spLocks noGrp="1"/>
          </p:cNvSpPr>
          <p:nvPr>
            <p:ph type="title" hasCustomPrompt="1"/>
          </p:nvPr>
        </p:nvSpPr>
        <p:spPr>
          <a:xfrm>
            <a:off x="1" y="5638801"/>
            <a:ext cx="12192000" cy="1219200"/>
          </a:xfrm>
          <a:solidFill>
            <a:srgbClr val="0D0D0D">
              <a:alpha val="87843"/>
            </a:srgbClr>
          </a:solidFill>
        </p:spPr>
        <p:txBody>
          <a:bodyPr>
            <a:normAutofit/>
          </a:bodyPr>
          <a:lstStyle>
            <a:lvl1pPr algn="ctr">
              <a:defRPr sz="3600">
                <a:solidFill>
                  <a:schemeClr val="bg1"/>
                </a:solidFill>
              </a:defRPr>
            </a:lvl1pPr>
          </a:lstStyle>
          <a:p>
            <a:r>
              <a:rPr lang="en-US" dirty="0"/>
              <a:t>Click to edit title</a:t>
            </a:r>
          </a:p>
        </p:txBody>
      </p:sp>
      <p:sp>
        <p:nvSpPr>
          <p:cNvPr id="6" name="Date Placeholder 3"/>
          <p:cNvSpPr>
            <a:spLocks noGrp="1"/>
          </p:cNvSpPr>
          <p:nvPr>
            <p:ph type="dt" sz="half" idx="11"/>
          </p:nvPr>
        </p:nvSpPr>
        <p:spPr>
          <a:xfrm>
            <a:off x="838200" y="6356350"/>
            <a:ext cx="1358590" cy="365125"/>
          </a:xfrm>
        </p:spPr>
        <p:txBody>
          <a:bodyPr/>
          <a:lstStyle>
            <a:lvl1pPr>
              <a:defRPr>
                <a:solidFill>
                  <a:schemeClr val="bg1"/>
                </a:solidFill>
              </a:defRPr>
            </a:lvl1pPr>
          </a:lstStyle>
          <a:p>
            <a:fld id="{4D564EB3-B268-4748-86E7-9F55DF9078D1}" type="datetime1">
              <a:rPr lang="en-US" smtClean="0"/>
              <a:pPr/>
              <a:t>4/6/2021</a:t>
            </a:fld>
            <a:endParaRPr lang="en-US" dirty="0"/>
          </a:p>
        </p:txBody>
      </p:sp>
      <p:sp>
        <p:nvSpPr>
          <p:cNvPr id="8"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Here | mn.gov/websiteurl</a:t>
            </a:r>
            <a:endParaRPr lang="en-US" dirty="0"/>
          </a:p>
        </p:txBody>
      </p:sp>
      <p:sp>
        <p:nvSpPr>
          <p:cNvPr id="7" name="Slide Number Placeholder 5"/>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297887301"/>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ig Image - Blue Title">
    <p:bg>
      <p:bgPr>
        <a:solidFill>
          <a:schemeClr val="bg1"/>
        </a:solidFill>
        <a:effectLst/>
      </p:bgPr>
    </p:bg>
    <p:spTree>
      <p:nvGrpSpPr>
        <p:cNvPr id="1" name=""/>
        <p:cNvGrpSpPr/>
        <p:nvPr/>
      </p:nvGrpSpPr>
      <p:grpSpPr>
        <a:xfrm>
          <a:off x="0" y="0"/>
          <a:ext cx="0" cy="0"/>
          <a:chOff x="0" y="0"/>
          <a:chExt cx="0" cy="0"/>
        </a:xfrm>
      </p:grpSpPr>
      <p:sp>
        <p:nvSpPr>
          <p:cNvPr id="4" name="Picture Placeholder 12"/>
          <p:cNvSpPr>
            <a:spLocks noGrp="1"/>
          </p:cNvSpPr>
          <p:nvPr>
            <p:ph type="pic" sz="quarter" idx="10"/>
          </p:nvPr>
        </p:nvSpPr>
        <p:spPr>
          <a:xfrm>
            <a:off x="0" y="2"/>
            <a:ext cx="12192000" cy="6857999"/>
          </a:xfrm>
        </p:spPr>
        <p:txBody>
          <a:bodyPr/>
          <a:lstStyle/>
          <a:p>
            <a:r>
              <a:rPr lang="en-US"/>
              <a:t>Click icon to add picture</a:t>
            </a:r>
          </a:p>
        </p:txBody>
      </p:sp>
      <p:sp>
        <p:nvSpPr>
          <p:cNvPr id="9" name="Title 1"/>
          <p:cNvSpPr>
            <a:spLocks noGrp="1"/>
          </p:cNvSpPr>
          <p:nvPr>
            <p:ph type="title" hasCustomPrompt="1"/>
          </p:nvPr>
        </p:nvSpPr>
        <p:spPr>
          <a:xfrm>
            <a:off x="1" y="5638800"/>
            <a:ext cx="12192000" cy="1219200"/>
          </a:xfrm>
          <a:solidFill>
            <a:srgbClr val="78BE21">
              <a:alpha val="87843"/>
            </a:srgbClr>
          </a:solidFill>
        </p:spPr>
        <p:txBody>
          <a:bodyPr>
            <a:normAutofit/>
          </a:bodyPr>
          <a:lstStyle>
            <a:lvl1pPr algn="ctr">
              <a:defRPr sz="3600">
                <a:solidFill>
                  <a:schemeClr val="tx2"/>
                </a:solidFill>
              </a:defRPr>
            </a:lvl1pPr>
          </a:lstStyle>
          <a:p>
            <a:r>
              <a:rPr lang="en-US" dirty="0"/>
              <a:t>Click to edit title</a:t>
            </a:r>
          </a:p>
        </p:txBody>
      </p:sp>
      <p:sp>
        <p:nvSpPr>
          <p:cNvPr id="8" name="Date Placeholder 3"/>
          <p:cNvSpPr>
            <a:spLocks noGrp="1"/>
          </p:cNvSpPr>
          <p:nvPr>
            <p:ph type="dt" sz="half" idx="11"/>
          </p:nvPr>
        </p:nvSpPr>
        <p:spPr>
          <a:xfrm>
            <a:off x="838200" y="6356350"/>
            <a:ext cx="1358590" cy="365125"/>
          </a:xfrm>
        </p:spPr>
        <p:txBody>
          <a:bodyPr/>
          <a:lstStyle/>
          <a:p>
            <a:fld id="{5CAE31FF-A086-40D5-909F-A9E138181237}" type="datetime1">
              <a:rPr lang="en-US" smtClean="0"/>
              <a:t>4/6/2021</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10" name="Slide Number Placeholder 5"/>
          <p:cNvSpPr>
            <a:spLocks noGrp="1"/>
          </p:cNvSpPr>
          <p:nvPr>
            <p:ph type="sldNum" sz="quarter" idx="12"/>
          </p:nvPr>
        </p:nvSpPr>
        <p:spPr>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634237328"/>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de - Gray Background">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ectangle 11"/>
          <p:cNvSpPr/>
          <p:nvPr userDrawn="1"/>
        </p:nvSpPr>
        <p:spPr>
          <a:xfrm>
            <a:off x="0" y="0"/>
            <a:ext cx="12192000" cy="1159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a:t>Code Demo (Click to Edit)</a:t>
            </a:r>
          </a:p>
        </p:txBody>
      </p:sp>
      <p:sp>
        <p:nvSpPr>
          <p:cNvPr id="10" name="Table Placeholder 8"/>
          <p:cNvSpPr>
            <a:spLocks noGrp="1"/>
          </p:cNvSpPr>
          <p:nvPr>
            <p:ph type="tbl" sz="quarter" idx="13"/>
          </p:nvPr>
        </p:nvSpPr>
        <p:spPr>
          <a:xfrm>
            <a:off x="2032000" y="2233262"/>
            <a:ext cx="8128000" cy="2966751"/>
          </a:xfrm>
        </p:spPr>
        <p:txBody>
          <a:bodyPr/>
          <a:lstStyle/>
          <a:p>
            <a:r>
              <a:rPr lang="en-US"/>
              <a:t>Click icon to add table</a:t>
            </a:r>
          </a:p>
        </p:txBody>
      </p:sp>
      <p:sp>
        <p:nvSpPr>
          <p:cNvPr id="8" name="Date Placeholder 4"/>
          <p:cNvSpPr>
            <a:spLocks noGrp="1"/>
          </p:cNvSpPr>
          <p:nvPr>
            <p:ph type="dt" sz="half" idx="11"/>
          </p:nvPr>
        </p:nvSpPr>
        <p:spPr>
          <a:xfrm>
            <a:off x="838200" y="6356350"/>
            <a:ext cx="1358590" cy="365125"/>
          </a:xfrm>
        </p:spPr>
        <p:txBody>
          <a:bodyPr/>
          <a:lstStyle/>
          <a:p>
            <a:fld id="{06B78D62-7A3F-4136-9CF2-CB03510DA06A}" type="datetime1">
              <a:rPr lang="en-US" smtClean="0"/>
              <a:t>4/6/2021</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9" name="Slide Number Placeholder 6"/>
          <p:cNvSpPr>
            <a:spLocks noGrp="1"/>
          </p:cNvSpPr>
          <p:nvPr>
            <p:ph type="sldNum" sz="quarter" idx="12"/>
          </p:nvPr>
        </p:nvSpPr>
        <p:spPr>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54906157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7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ectangle 11"/>
          <p:cNvSpPr/>
          <p:nvPr userDrawn="1"/>
        </p:nvSpPr>
        <p:spPr>
          <a:xfrm>
            <a:off x="0" y="0"/>
            <a:ext cx="12192000" cy="1159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a:t>Code Demo (Click to Edit)</a:t>
            </a:r>
          </a:p>
        </p:txBody>
      </p:sp>
      <p:sp>
        <p:nvSpPr>
          <p:cNvPr id="14" name="Table Placeholder 8"/>
          <p:cNvSpPr>
            <a:spLocks noGrp="1"/>
          </p:cNvSpPr>
          <p:nvPr>
            <p:ph type="tbl" sz="quarter" idx="13"/>
          </p:nvPr>
        </p:nvSpPr>
        <p:spPr>
          <a:xfrm>
            <a:off x="2032000" y="2233262"/>
            <a:ext cx="8128000" cy="2966751"/>
          </a:xfrm>
        </p:spPr>
        <p:txBody>
          <a:bodyPr/>
          <a:lstStyle>
            <a:lvl1pPr>
              <a:buClr>
                <a:schemeClr val="accent2"/>
              </a:buClr>
              <a:defRPr>
                <a:solidFill>
                  <a:schemeClr val="bg1"/>
                </a:solidFill>
              </a:defRPr>
            </a:lvl1pPr>
          </a:lstStyle>
          <a:p>
            <a:r>
              <a:rPr lang="en-US"/>
              <a:t>Click icon to add table</a:t>
            </a:r>
            <a:endParaRPr lang="en-US" dirty="0"/>
          </a:p>
        </p:txBody>
      </p:sp>
      <p:sp>
        <p:nvSpPr>
          <p:cNvPr id="8"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F4B91AA0-3BA7-4036-A3DA-317C6C4FFA29}" type="datetime1">
              <a:rPr lang="en-US" smtClean="0"/>
              <a:t>4/6/2021</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13051284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815897" y="287066"/>
            <a:ext cx="3521927" cy="2734914"/>
          </a:xfrm>
        </p:spPr>
        <p:txBody>
          <a:bodyPr/>
          <a:lstStyle>
            <a:lvl1pPr>
              <a:defRPr b="0">
                <a:solidFill>
                  <a:schemeClr val="accent2"/>
                </a:solidFill>
              </a:defRPr>
            </a:lvl1pPr>
          </a:lstStyle>
          <a:p>
            <a:r>
              <a:rPr lang="en-US" dirty="0"/>
              <a:t>Click to edit title</a:t>
            </a:r>
          </a:p>
        </p:txBody>
      </p:sp>
      <p:sp>
        <p:nvSpPr>
          <p:cNvPr id="15" name="Text Placeholder 3"/>
          <p:cNvSpPr>
            <a:spLocks noGrp="1"/>
          </p:cNvSpPr>
          <p:nvPr>
            <p:ph type="body" sz="quarter" idx="13"/>
          </p:nvPr>
        </p:nvSpPr>
        <p:spPr>
          <a:xfrm>
            <a:off x="815975" y="3211513"/>
            <a:ext cx="3521849"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76787" y="504855"/>
            <a:ext cx="9618920" cy="5413315"/>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a:xfrm>
            <a:off x="4976787" y="1067565"/>
            <a:ext cx="9516215" cy="4850604"/>
          </a:xfrm>
        </p:spPr>
        <p:txBody>
          <a:bodyPr/>
          <a:lstStyle>
            <a:lvl1pPr>
              <a:defRPr/>
            </a:lvl1pPr>
          </a:lstStyle>
          <a:p>
            <a:r>
              <a:rPr lang="en-US" dirty="0"/>
              <a:t>Click icon to insert screenshot</a:t>
            </a:r>
          </a:p>
        </p:txBody>
      </p:sp>
      <p:sp>
        <p:nvSpPr>
          <p:cNvPr id="8"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F4B91AA0-3BA7-4036-A3DA-317C6C4FFA29}" type="datetime1">
              <a:rPr lang="en-US" smtClean="0"/>
              <a:t>4/6/2021</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75560126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a:t>Click to edit title</a:t>
            </a:r>
          </a:p>
        </p:txBody>
      </p:sp>
      <p:sp>
        <p:nvSpPr>
          <p:cNvPr id="11" name="Text Placeholder 3"/>
          <p:cNvSpPr>
            <a:spLocks noGrp="1"/>
          </p:cNvSpPr>
          <p:nvPr>
            <p:ph type="body" sz="quarter" idx="13"/>
          </p:nvPr>
        </p:nvSpPr>
        <p:spPr>
          <a:xfrm>
            <a:off x="815895" y="1365203"/>
            <a:ext cx="10555696" cy="156718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73458" y="3222702"/>
            <a:ext cx="9387470" cy="5283060"/>
          </a:xfrm>
          <a:prstGeom prst="rect">
            <a:avLst/>
          </a:prstGeom>
          <a:ln>
            <a:noFill/>
          </a:ln>
          <a:effectLst>
            <a:outerShdw blurRad="292100" dist="139700" dir="2700000" algn="tl" rotWithShape="0">
              <a:srgbClr val="333333">
                <a:alpha val="65000"/>
              </a:srgbClr>
            </a:outerShdw>
          </a:effectLst>
        </p:spPr>
      </p:pic>
      <p:sp>
        <p:nvSpPr>
          <p:cNvPr id="17" name="Picture Placeholder 12" descr="Screenshot"/>
          <p:cNvSpPr>
            <a:spLocks noGrp="1"/>
          </p:cNvSpPr>
          <p:nvPr>
            <p:ph type="pic" sz="quarter" idx="10" hasCustomPrompt="1"/>
          </p:nvPr>
        </p:nvSpPr>
        <p:spPr>
          <a:xfrm>
            <a:off x="1373459" y="3771871"/>
            <a:ext cx="9287236" cy="4733889"/>
          </a:xfrm>
        </p:spPr>
        <p:txBody>
          <a:bodyPr/>
          <a:lstStyle>
            <a:lvl1pPr>
              <a:defRPr/>
            </a:lvl1pPr>
          </a:lstStyle>
          <a:p>
            <a:r>
              <a:rPr lang="en-US" dirty="0"/>
              <a:t>Click icon to insert screenshot</a:t>
            </a:r>
          </a:p>
        </p:txBody>
      </p:sp>
      <p:sp>
        <p:nvSpPr>
          <p:cNvPr id="6" name="Date Placeholder 3"/>
          <p:cNvSpPr>
            <a:spLocks noGrp="1"/>
          </p:cNvSpPr>
          <p:nvPr>
            <p:ph type="dt" sz="half" idx="14"/>
          </p:nvPr>
        </p:nvSpPr>
        <p:spPr>
          <a:xfrm>
            <a:off x="838200" y="6356350"/>
            <a:ext cx="1358590" cy="365125"/>
          </a:xfrm>
        </p:spPr>
        <p:txBody>
          <a:bodyPr/>
          <a:lstStyle/>
          <a:p>
            <a:fld id="{822F9B27-DC73-4098-8FAC-5370DAFF133B}" type="datetime1">
              <a:rPr lang="en-US" smtClean="0"/>
              <a:t>4/6/2021</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8" name="Slide Number Placeholder 5"/>
          <p:cNvSpPr>
            <a:spLocks noGrp="1"/>
          </p:cNvSpPr>
          <p:nvPr>
            <p:ph type="sldNum" sz="quarter" idx="12"/>
          </p:nvPr>
        </p:nvSpPr>
        <p:spPr>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639915943"/>
      </p:ext>
    </p:extLst>
  </p:cSld>
  <p:clrMapOvr>
    <a:masterClrMapping/>
  </p:clrMapOvr>
  <p:hf sldNum="0" hdr="0" ftr="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creenshot Light Background Horizontal">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815897" y="287066"/>
            <a:ext cx="3521927" cy="2734914"/>
          </a:xfrm>
        </p:spPr>
        <p:txBody>
          <a:bodyPr/>
          <a:lstStyle>
            <a:lvl1pPr>
              <a:defRPr>
                <a:solidFill>
                  <a:schemeClr val="accent1"/>
                </a:solidFill>
              </a:defRPr>
            </a:lvl1pPr>
          </a:lstStyle>
          <a:p>
            <a:r>
              <a:rPr lang="en-US" dirty="0"/>
              <a:t>Click to edit title</a:t>
            </a:r>
          </a:p>
        </p:txBody>
      </p:sp>
      <p:sp>
        <p:nvSpPr>
          <p:cNvPr id="4" name="Text Placeholder 3"/>
          <p:cNvSpPr>
            <a:spLocks noGrp="1"/>
          </p:cNvSpPr>
          <p:nvPr>
            <p:ph type="body" sz="quarter" idx="11"/>
          </p:nvPr>
        </p:nvSpPr>
        <p:spPr>
          <a:xfrm>
            <a:off x="815975" y="3211513"/>
            <a:ext cx="3521849" cy="2475609"/>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76787" y="504855"/>
            <a:ext cx="9618920" cy="5413315"/>
          </a:xfrm>
          <a:prstGeom prst="rect">
            <a:avLst/>
          </a:prstGeom>
          <a:ln>
            <a:noFill/>
          </a:ln>
          <a:effectLst>
            <a:outerShdw blurRad="292100" dist="139700" dir="2700000" algn="tl" rotWithShape="0">
              <a:srgbClr val="333333">
                <a:alpha val="65000"/>
              </a:srgbClr>
            </a:outerShdw>
          </a:effectLst>
        </p:spPr>
      </p:pic>
      <p:sp>
        <p:nvSpPr>
          <p:cNvPr id="13" name="Picture Placeholder 12" descr="Screenshot"/>
          <p:cNvSpPr>
            <a:spLocks noGrp="1"/>
          </p:cNvSpPr>
          <p:nvPr>
            <p:ph type="pic" sz="quarter" idx="10" hasCustomPrompt="1"/>
          </p:nvPr>
        </p:nvSpPr>
        <p:spPr>
          <a:xfrm>
            <a:off x="4976787" y="1067565"/>
            <a:ext cx="9516215" cy="4850604"/>
          </a:xfrm>
        </p:spPr>
        <p:txBody>
          <a:bodyPr/>
          <a:lstStyle>
            <a:lvl1pPr>
              <a:defRPr/>
            </a:lvl1pPr>
          </a:lstStyle>
          <a:p>
            <a:r>
              <a:rPr lang="en-US" dirty="0"/>
              <a:t>Click icon to insert screenshot</a:t>
            </a:r>
          </a:p>
        </p:txBody>
      </p:sp>
      <p:sp>
        <p:nvSpPr>
          <p:cNvPr id="10" name="Date Placeholder 4"/>
          <p:cNvSpPr>
            <a:spLocks noGrp="1"/>
          </p:cNvSpPr>
          <p:nvPr>
            <p:ph type="dt" sz="half" idx="12"/>
          </p:nvPr>
        </p:nvSpPr>
        <p:spPr>
          <a:xfrm>
            <a:off x="838200" y="6356350"/>
            <a:ext cx="1358590" cy="365125"/>
          </a:xfrm>
        </p:spPr>
        <p:txBody>
          <a:bodyPr/>
          <a:lstStyle/>
          <a:p>
            <a:fld id="{5D76A200-3168-4D33-A718-3974884CE863}" type="datetime1">
              <a:rPr lang="en-US" smtClean="0"/>
              <a:t>4/6/2021</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11" name="Slide Number Placeholder 6"/>
          <p:cNvSpPr>
            <a:spLocks noGrp="1"/>
          </p:cNvSpPr>
          <p:nvPr>
            <p:ph type="sldNum" sz="quarter" idx="13"/>
          </p:nvPr>
        </p:nvSpPr>
        <p:spPr>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0903788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creenshot Light Background Vertical">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a:t>Click to edit title</a:t>
            </a:r>
          </a:p>
        </p:txBody>
      </p:sp>
      <p:sp>
        <p:nvSpPr>
          <p:cNvPr id="7" name="Text Placeholder 3"/>
          <p:cNvSpPr>
            <a:spLocks noGrp="1"/>
          </p:cNvSpPr>
          <p:nvPr>
            <p:ph type="body" sz="quarter" idx="11"/>
          </p:nvPr>
        </p:nvSpPr>
        <p:spPr>
          <a:xfrm>
            <a:off x="815895" y="1365203"/>
            <a:ext cx="10555696" cy="156718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73458" y="3222702"/>
            <a:ext cx="9387470" cy="5283060"/>
          </a:xfrm>
          <a:prstGeom prst="rect">
            <a:avLst/>
          </a:prstGeom>
          <a:ln>
            <a:noFill/>
          </a:ln>
          <a:effectLst>
            <a:outerShdw blurRad="292100" dist="139700" dir="2700000" algn="tl" rotWithShape="0">
              <a:srgbClr val="333333">
                <a:alpha val="65000"/>
              </a:srgbClr>
            </a:outerShdw>
          </a:effectLst>
        </p:spPr>
      </p:pic>
      <p:sp>
        <p:nvSpPr>
          <p:cNvPr id="13" name="Picture Placeholder 12"/>
          <p:cNvSpPr>
            <a:spLocks noGrp="1"/>
          </p:cNvSpPr>
          <p:nvPr>
            <p:ph type="pic" sz="quarter" idx="10" hasCustomPrompt="1"/>
          </p:nvPr>
        </p:nvSpPr>
        <p:spPr>
          <a:xfrm>
            <a:off x="1373459" y="3771871"/>
            <a:ext cx="9287236" cy="4733889"/>
          </a:xfrm>
        </p:spPr>
        <p:txBody>
          <a:bodyPr/>
          <a:lstStyle>
            <a:lvl1pPr>
              <a:defRPr/>
            </a:lvl1pPr>
          </a:lstStyle>
          <a:p>
            <a:r>
              <a:rPr lang="en-US" dirty="0"/>
              <a:t>Click icon to insert screenshot</a:t>
            </a:r>
          </a:p>
        </p:txBody>
      </p:sp>
      <p:sp>
        <p:nvSpPr>
          <p:cNvPr id="9" name="Date Placeholder 3"/>
          <p:cNvSpPr>
            <a:spLocks noGrp="1"/>
          </p:cNvSpPr>
          <p:nvPr>
            <p:ph type="dt" sz="half" idx="12"/>
          </p:nvPr>
        </p:nvSpPr>
        <p:spPr>
          <a:xfrm>
            <a:off x="838200" y="6356350"/>
            <a:ext cx="1358590" cy="365125"/>
          </a:xfrm>
        </p:spPr>
        <p:txBody>
          <a:bodyPr/>
          <a:lstStyle/>
          <a:p>
            <a:fld id="{0366E0EA-2D80-452F-9963-33FA7A36BC09}" type="datetime1">
              <a:rPr lang="en-US" smtClean="0"/>
              <a:t>4/6/2021</a:t>
            </a:fld>
            <a:endParaRPr lang="en-US" dirty="0"/>
          </a:p>
        </p:txBody>
      </p:sp>
      <p:sp>
        <p:nvSpPr>
          <p:cNvPr id="10"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11" name="Slide Number Placeholder 5"/>
          <p:cNvSpPr>
            <a:spLocks noGrp="1"/>
          </p:cNvSpPr>
          <p:nvPr>
            <p:ph type="sldNum" sz="quarter" idx="13"/>
          </p:nvPr>
        </p:nvSpPr>
        <p:spPr>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894290563"/>
      </p:ext>
    </p:extLst>
  </p:cSld>
  <p:clrMapOvr>
    <a:masterClrMapping/>
  </p:clrMapOvr>
  <p:hf sldNum="0"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815897" y="287066"/>
            <a:ext cx="3521927" cy="2734914"/>
          </a:xfrm>
        </p:spPr>
        <p:txBody>
          <a:bodyPr/>
          <a:lstStyle>
            <a:lvl1pPr>
              <a:defRPr b="0">
                <a:solidFill>
                  <a:schemeClr val="accent2"/>
                </a:solidFill>
              </a:defRPr>
            </a:lvl1pPr>
          </a:lstStyle>
          <a:p>
            <a:r>
              <a:rPr lang="en-US" dirty="0"/>
              <a:t>Click to edit title</a:t>
            </a:r>
          </a:p>
        </p:txBody>
      </p:sp>
      <p:sp>
        <p:nvSpPr>
          <p:cNvPr id="16" name="Text Placeholder 3"/>
          <p:cNvSpPr>
            <a:spLocks noGrp="1"/>
          </p:cNvSpPr>
          <p:nvPr>
            <p:ph type="body" sz="quarter" idx="13"/>
          </p:nvPr>
        </p:nvSpPr>
        <p:spPr>
          <a:xfrm>
            <a:off x="815975" y="3211513"/>
            <a:ext cx="3521849"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4" name="Picture 13" descr="Compute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12851" y="434836"/>
            <a:ext cx="6828661" cy="6050713"/>
          </a:xfrm>
          <a:prstGeom prst="rect">
            <a:avLst/>
          </a:prstGeom>
          <a:effectLst>
            <a:outerShdw blurRad="76200" dir="18900000" sy="23000" kx="-1200000" algn="bl" rotWithShape="0">
              <a:prstClr val="black">
                <a:alpha val="20000"/>
              </a:prstClr>
            </a:outerShdw>
          </a:effectLst>
        </p:spPr>
      </p:pic>
      <p:sp>
        <p:nvSpPr>
          <p:cNvPr id="15" name="Picture Placeholder 12"/>
          <p:cNvSpPr>
            <a:spLocks noGrp="1"/>
          </p:cNvSpPr>
          <p:nvPr>
            <p:ph type="pic" sz="quarter" idx="10" hasCustomPrompt="1"/>
          </p:nvPr>
        </p:nvSpPr>
        <p:spPr>
          <a:xfrm>
            <a:off x="4976787" y="691882"/>
            <a:ext cx="6300787" cy="3411537"/>
          </a:xfrm>
        </p:spPr>
        <p:txBody>
          <a:bodyPr/>
          <a:lstStyle>
            <a:lvl1pPr>
              <a:defRPr/>
            </a:lvl1pPr>
          </a:lstStyle>
          <a:p>
            <a:r>
              <a:rPr lang="en-US" dirty="0"/>
              <a:t>Click icon to insert screenshot</a:t>
            </a:r>
          </a:p>
        </p:txBody>
      </p:sp>
      <p:sp>
        <p:nvSpPr>
          <p:cNvPr id="10"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276FB33B-BCEE-4E25-B97B-A564B0E1024B}" type="datetime1">
              <a:rPr lang="en-US" smtClean="0"/>
              <a:t>4/6/2021</a:t>
            </a:fld>
            <a:endParaRPr lang="en-US" dirty="0"/>
          </a:p>
        </p:txBody>
      </p:sp>
      <p:sp>
        <p:nvSpPr>
          <p:cNvPr id="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11"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76175235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276FB33B-BCEE-4E25-B97B-A564B0E1024B}" type="datetime1">
              <a:rPr lang="en-US" smtClean="0"/>
              <a:t>4/6/2021</a:t>
            </a:fld>
            <a:endParaRPr lang="en-US" dirty="0"/>
          </a:p>
        </p:txBody>
      </p:sp>
      <p:sp>
        <p:nvSpPr>
          <p:cNvPr id="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11"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
        <p:nvSpPr>
          <p:cNvPr id="13" name="Title 1"/>
          <p:cNvSpPr>
            <a:spLocks noGrp="1"/>
          </p:cNvSpPr>
          <p:nvPr>
            <p:ph type="title" hasCustomPrompt="1"/>
          </p:nvPr>
        </p:nvSpPr>
        <p:spPr>
          <a:xfrm>
            <a:off x="815897" y="287066"/>
            <a:ext cx="3521927" cy="2734914"/>
          </a:xfrm>
        </p:spPr>
        <p:txBody>
          <a:bodyPr/>
          <a:lstStyle>
            <a:lvl1pPr>
              <a:defRPr b="0">
                <a:solidFill>
                  <a:schemeClr val="accent2"/>
                </a:solidFill>
              </a:defRPr>
            </a:lvl1pPr>
          </a:lstStyle>
          <a:p>
            <a:r>
              <a:rPr lang="en-US" dirty="0"/>
              <a:t>Click to edit title</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76787" y="504855"/>
            <a:ext cx="9618920" cy="5413315"/>
          </a:xfrm>
          <a:prstGeom prst="rect">
            <a:avLst/>
          </a:prstGeom>
          <a:ln>
            <a:noFill/>
          </a:ln>
          <a:effectLst>
            <a:outerShdw blurRad="292100" dist="139700" dir="2700000" algn="tl" rotWithShape="0">
              <a:srgbClr val="333333">
                <a:alpha val="65000"/>
              </a:srgbClr>
            </a:outerShdw>
          </a:effectLst>
        </p:spPr>
      </p:pic>
      <p:sp>
        <p:nvSpPr>
          <p:cNvPr id="15" name="Text Placeholder 3"/>
          <p:cNvSpPr>
            <a:spLocks noGrp="1"/>
          </p:cNvSpPr>
          <p:nvPr>
            <p:ph type="body" sz="quarter" idx="13"/>
          </p:nvPr>
        </p:nvSpPr>
        <p:spPr>
          <a:xfrm>
            <a:off x="815975" y="3211513"/>
            <a:ext cx="3521849"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Picture Placeholder 12" descr="Screenshot"/>
          <p:cNvSpPr>
            <a:spLocks noGrp="1"/>
          </p:cNvSpPr>
          <p:nvPr>
            <p:ph type="pic" sz="quarter" idx="10" hasCustomPrompt="1"/>
          </p:nvPr>
        </p:nvSpPr>
        <p:spPr>
          <a:xfrm>
            <a:off x="4976787" y="1067565"/>
            <a:ext cx="9516215" cy="4850604"/>
          </a:xfrm>
        </p:spPr>
        <p:txBody>
          <a:bodyPr/>
          <a:lstStyle>
            <a:lvl1pPr>
              <a:defRPr/>
            </a:lvl1pPr>
          </a:lstStyle>
          <a:p>
            <a:r>
              <a:rPr lang="en-US" dirty="0"/>
              <a:t>Click icon to insert screenshot</a:t>
            </a:r>
          </a:p>
        </p:txBody>
      </p:sp>
    </p:spTree>
    <p:extLst>
      <p:ext uri="{BB962C8B-B14F-4D97-AF65-F5344CB8AC3E}">
        <p14:creationId xmlns:p14="http://schemas.microsoft.com/office/powerpoint/2010/main" val="196932636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a:t>Click to edit title</a:t>
            </a:r>
          </a:p>
        </p:txBody>
      </p:sp>
      <p:sp>
        <p:nvSpPr>
          <p:cNvPr id="14" name="Text Placeholder 3"/>
          <p:cNvSpPr>
            <a:spLocks noGrp="1"/>
          </p:cNvSpPr>
          <p:nvPr>
            <p:ph type="body" sz="quarter" idx="13"/>
          </p:nvPr>
        </p:nvSpPr>
        <p:spPr>
          <a:xfrm>
            <a:off x="815895" y="1365203"/>
            <a:ext cx="10555696" cy="156718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p:txBody>
      </p:sp>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73458" y="3222702"/>
            <a:ext cx="9387470" cy="5283060"/>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a:xfrm>
            <a:off x="1373459" y="3771871"/>
            <a:ext cx="9287236" cy="4733889"/>
          </a:xfrm>
        </p:spPr>
        <p:txBody>
          <a:bodyPr/>
          <a:lstStyle>
            <a:lvl1pPr>
              <a:defRPr/>
            </a:lvl1pPr>
          </a:lstStyle>
          <a:p>
            <a:r>
              <a:rPr lang="en-US" dirty="0"/>
              <a:t>Click icon to insert screenshot</a:t>
            </a:r>
          </a:p>
        </p:txBody>
      </p:sp>
      <p:sp>
        <p:nvSpPr>
          <p:cNvPr id="6"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276FB33B-BCEE-4E25-B97B-A564B0E1024B}" type="datetime1">
              <a:rPr lang="en-US" smtClean="0"/>
              <a:t>4/6/2021</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8"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4034028452"/>
      </p:ext>
    </p:extLst>
  </p:cSld>
  <p:clrMapOvr>
    <a:masterClrMapping/>
  </p:clrMapOvr>
  <p:hf sldNum="0"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ounded Rectangular Callout 11"/>
          <p:cNvSpPr/>
          <p:nvPr userDrawn="1"/>
        </p:nvSpPr>
        <p:spPr>
          <a:xfrm>
            <a:off x="866887" y="601818"/>
            <a:ext cx="10515600" cy="5450408"/>
          </a:xfrm>
          <a:custGeom>
            <a:avLst/>
            <a:gdLst>
              <a:gd name="connsiteX0" fmla="*/ 0 w 10515600"/>
              <a:gd name="connsiteY0" fmla="*/ 805890 h 4835245"/>
              <a:gd name="connsiteX1" fmla="*/ 805890 w 10515600"/>
              <a:gd name="connsiteY1" fmla="*/ 0 h 4835245"/>
              <a:gd name="connsiteX2" fmla="*/ 1752600 w 10515600"/>
              <a:gd name="connsiteY2" fmla="*/ 0 h 4835245"/>
              <a:gd name="connsiteX3" fmla="*/ 1752600 w 10515600"/>
              <a:gd name="connsiteY3" fmla="*/ 0 h 4835245"/>
              <a:gd name="connsiteX4" fmla="*/ 4381500 w 10515600"/>
              <a:gd name="connsiteY4" fmla="*/ 0 h 4835245"/>
              <a:gd name="connsiteX5" fmla="*/ 9709710 w 10515600"/>
              <a:gd name="connsiteY5" fmla="*/ 0 h 4835245"/>
              <a:gd name="connsiteX6" fmla="*/ 10515600 w 10515600"/>
              <a:gd name="connsiteY6" fmla="*/ 805890 h 4835245"/>
              <a:gd name="connsiteX7" fmla="*/ 10515600 w 10515600"/>
              <a:gd name="connsiteY7" fmla="*/ 2820560 h 4835245"/>
              <a:gd name="connsiteX8" fmla="*/ 10515600 w 10515600"/>
              <a:gd name="connsiteY8" fmla="*/ 2820560 h 4835245"/>
              <a:gd name="connsiteX9" fmla="*/ 10515600 w 10515600"/>
              <a:gd name="connsiteY9" fmla="*/ 4029371 h 4835245"/>
              <a:gd name="connsiteX10" fmla="*/ 10515600 w 10515600"/>
              <a:gd name="connsiteY10" fmla="*/ 4029355 h 4835245"/>
              <a:gd name="connsiteX11" fmla="*/ 9709710 w 10515600"/>
              <a:gd name="connsiteY11" fmla="*/ 4835245 h 4835245"/>
              <a:gd name="connsiteX12" fmla="*/ 4381500 w 10515600"/>
              <a:gd name="connsiteY12" fmla="*/ 4835245 h 4835245"/>
              <a:gd name="connsiteX13" fmla="*/ 3067085 w 10515600"/>
              <a:gd name="connsiteY13" fmla="*/ 5439651 h 4835245"/>
              <a:gd name="connsiteX14" fmla="*/ 1752600 w 10515600"/>
              <a:gd name="connsiteY14" fmla="*/ 4835245 h 4835245"/>
              <a:gd name="connsiteX15" fmla="*/ 805890 w 10515600"/>
              <a:gd name="connsiteY15" fmla="*/ 4835245 h 4835245"/>
              <a:gd name="connsiteX16" fmla="*/ 0 w 10515600"/>
              <a:gd name="connsiteY16" fmla="*/ 4029355 h 4835245"/>
              <a:gd name="connsiteX17" fmla="*/ 0 w 10515600"/>
              <a:gd name="connsiteY17" fmla="*/ 4029371 h 4835245"/>
              <a:gd name="connsiteX18" fmla="*/ 0 w 10515600"/>
              <a:gd name="connsiteY18" fmla="*/ 2820560 h 4835245"/>
              <a:gd name="connsiteX19" fmla="*/ 0 w 10515600"/>
              <a:gd name="connsiteY19" fmla="*/ 2820560 h 4835245"/>
              <a:gd name="connsiteX20" fmla="*/ 0 w 10515600"/>
              <a:gd name="connsiteY20" fmla="*/ 805890 h 483524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4381500 w 10515600"/>
              <a:gd name="connsiteY12" fmla="*/ 4835245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2279725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1440628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2552700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34351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02078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515600" h="5450408">
                <a:moveTo>
                  <a:pt x="0" y="805890"/>
                </a:moveTo>
                <a:cubicBezTo>
                  <a:pt x="0" y="360809"/>
                  <a:pt x="360809" y="0"/>
                  <a:pt x="805890" y="0"/>
                </a:cubicBezTo>
                <a:lnTo>
                  <a:pt x="1752600" y="0"/>
                </a:lnTo>
                <a:lnTo>
                  <a:pt x="1752600" y="0"/>
                </a:lnTo>
                <a:lnTo>
                  <a:pt x="4381500" y="0"/>
                </a:lnTo>
                <a:lnTo>
                  <a:pt x="9709710" y="0"/>
                </a:lnTo>
                <a:cubicBezTo>
                  <a:pt x="10154791" y="0"/>
                  <a:pt x="10515600" y="360809"/>
                  <a:pt x="10515600" y="805890"/>
                </a:cubicBezTo>
                <a:lnTo>
                  <a:pt x="10515600" y="2820560"/>
                </a:lnTo>
                <a:lnTo>
                  <a:pt x="10515600" y="2820560"/>
                </a:lnTo>
                <a:lnTo>
                  <a:pt x="10515600" y="4029371"/>
                </a:lnTo>
                <a:lnTo>
                  <a:pt x="10515600" y="4029355"/>
                </a:lnTo>
                <a:cubicBezTo>
                  <a:pt x="10515600" y="4474436"/>
                  <a:pt x="10154791" y="4835245"/>
                  <a:pt x="9709710" y="4835245"/>
                </a:cubicBezTo>
                <a:lnTo>
                  <a:pt x="2552700" y="4846003"/>
                </a:lnTo>
                <a:lnTo>
                  <a:pt x="2002078" y="5450408"/>
                </a:lnTo>
                <a:lnTo>
                  <a:pt x="1440628" y="4824487"/>
                </a:lnTo>
                <a:lnTo>
                  <a:pt x="805890" y="4835245"/>
                </a:lnTo>
                <a:cubicBezTo>
                  <a:pt x="360809" y="4835245"/>
                  <a:pt x="0" y="4474436"/>
                  <a:pt x="0" y="4029355"/>
                </a:cubicBezTo>
                <a:lnTo>
                  <a:pt x="0" y="4029371"/>
                </a:lnTo>
                <a:lnTo>
                  <a:pt x="0" y="2820560"/>
                </a:lnTo>
                <a:lnTo>
                  <a:pt x="0" y="2820560"/>
                </a:lnTo>
                <a:lnTo>
                  <a:pt x="0" y="8058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p:cNvSpPr>
            <a:spLocks noGrp="1"/>
          </p:cNvSpPr>
          <p:nvPr>
            <p:ph type="title" hasCustomPrompt="1"/>
          </p:nvPr>
        </p:nvSpPr>
        <p:spPr>
          <a:xfrm>
            <a:off x="1387736" y="1438507"/>
            <a:ext cx="9488245" cy="2219093"/>
          </a:xfrm>
        </p:spPr>
        <p:txBody>
          <a:bodyPr>
            <a:noAutofit/>
          </a:bodyPr>
          <a:lstStyle>
            <a:lvl1pPr algn="ctr">
              <a:tabLst>
                <a:tab pos="3770313" algn="l"/>
              </a:tabLst>
              <a:defRPr sz="5000" baseline="0">
                <a:solidFill>
                  <a:schemeClr val="accent1"/>
                </a:solidFill>
              </a:defRPr>
            </a:lvl1pPr>
          </a:lstStyle>
          <a:p>
            <a:r>
              <a:rPr lang="en-US" dirty="0"/>
              <a:t>“Click to edit quote.”</a:t>
            </a:r>
          </a:p>
        </p:txBody>
      </p:sp>
      <p:sp>
        <p:nvSpPr>
          <p:cNvPr id="8" name="Text Placeholder 6"/>
          <p:cNvSpPr>
            <a:spLocks noGrp="1"/>
          </p:cNvSpPr>
          <p:nvPr>
            <p:ph type="body" sz="quarter" idx="13" hasCustomPrompt="1"/>
          </p:nvPr>
        </p:nvSpPr>
        <p:spPr>
          <a:xfrm>
            <a:off x="1387736" y="4126416"/>
            <a:ext cx="9488245" cy="1015739"/>
          </a:xfrm>
        </p:spPr>
        <p:txBody>
          <a:bodyPr anchor="ctr">
            <a:normAutofit/>
          </a:bodyPr>
          <a:lstStyle>
            <a:lvl1pPr marL="0" indent="0" algn="ctr">
              <a:buNone/>
              <a:defRPr sz="2400" i="1" baseline="0">
                <a:solidFill>
                  <a:schemeClr val="tx2"/>
                </a:solidFill>
              </a:defRPr>
            </a:lvl1pPr>
          </a:lstStyle>
          <a:p>
            <a:pPr lvl="0"/>
            <a:r>
              <a:rPr lang="en-US" dirty="0"/>
              <a:t>- Click to edit name or subtext</a:t>
            </a:r>
          </a:p>
        </p:txBody>
      </p:sp>
      <p:sp>
        <p:nvSpPr>
          <p:cNvPr id="10"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276FB33B-BCEE-4E25-B97B-A564B0E1024B}" type="datetime1">
              <a:rPr lang="en-US" smtClean="0"/>
              <a:t>4/6/2021</a:t>
            </a:fld>
            <a:endParaRPr lang="en-US" dirty="0"/>
          </a:p>
        </p:txBody>
      </p:sp>
      <p:sp>
        <p:nvSpPr>
          <p:cNvPr id="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11"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25396629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8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Rounded Rectangular Callout 11"/>
          <p:cNvSpPr/>
          <p:nvPr userDrawn="1"/>
        </p:nvSpPr>
        <p:spPr>
          <a:xfrm>
            <a:off x="866887" y="601818"/>
            <a:ext cx="10515600" cy="5450408"/>
          </a:xfrm>
          <a:custGeom>
            <a:avLst/>
            <a:gdLst>
              <a:gd name="connsiteX0" fmla="*/ 0 w 10515600"/>
              <a:gd name="connsiteY0" fmla="*/ 805890 h 4835245"/>
              <a:gd name="connsiteX1" fmla="*/ 805890 w 10515600"/>
              <a:gd name="connsiteY1" fmla="*/ 0 h 4835245"/>
              <a:gd name="connsiteX2" fmla="*/ 1752600 w 10515600"/>
              <a:gd name="connsiteY2" fmla="*/ 0 h 4835245"/>
              <a:gd name="connsiteX3" fmla="*/ 1752600 w 10515600"/>
              <a:gd name="connsiteY3" fmla="*/ 0 h 4835245"/>
              <a:gd name="connsiteX4" fmla="*/ 4381500 w 10515600"/>
              <a:gd name="connsiteY4" fmla="*/ 0 h 4835245"/>
              <a:gd name="connsiteX5" fmla="*/ 9709710 w 10515600"/>
              <a:gd name="connsiteY5" fmla="*/ 0 h 4835245"/>
              <a:gd name="connsiteX6" fmla="*/ 10515600 w 10515600"/>
              <a:gd name="connsiteY6" fmla="*/ 805890 h 4835245"/>
              <a:gd name="connsiteX7" fmla="*/ 10515600 w 10515600"/>
              <a:gd name="connsiteY7" fmla="*/ 2820560 h 4835245"/>
              <a:gd name="connsiteX8" fmla="*/ 10515600 w 10515600"/>
              <a:gd name="connsiteY8" fmla="*/ 2820560 h 4835245"/>
              <a:gd name="connsiteX9" fmla="*/ 10515600 w 10515600"/>
              <a:gd name="connsiteY9" fmla="*/ 4029371 h 4835245"/>
              <a:gd name="connsiteX10" fmla="*/ 10515600 w 10515600"/>
              <a:gd name="connsiteY10" fmla="*/ 4029355 h 4835245"/>
              <a:gd name="connsiteX11" fmla="*/ 9709710 w 10515600"/>
              <a:gd name="connsiteY11" fmla="*/ 4835245 h 4835245"/>
              <a:gd name="connsiteX12" fmla="*/ 4381500 w 10515600"/>
              <a:gd name="connsiteY12" fmla="*/ 4835245 h 4835245"/>
              <a:gd name="connsiteX13" fmla="*/ 3067085 w 10515600"/>
              <a:gd name="connsiteY13" fmla="*/ 5439651 h 4835245"/>
              <a:gd name="connsiteX14" fmla="*/ 1752600 w 10515600"/>
              <a:gd name="connsiteY14" fmla="*/ 4835245 h 4835245"/>
              <a:gd name="connsiteX15" fmla="*/ 805890 w 10515600"/>
              <a:gd name="connsiteY15" fmla="*/ 4835245 h 4835245"/>
              <a:gd name="connsiteX16" fmla="*/ 0 w 10515600"/>
              <a:gd name="connsiteY16" fmla="*/ 4029355 h 4835245"/>
              <a:gd name="connsiteX17" fmla="*/ 0 w 10515600"/>
              <a:gd name="connsiteY17" fmla="*/ 4029371 h 4835245"/>
              <a:gd name="connsiteX18" fmla="*/ 0 w 10515600"/>
              <a:gd name="connsiteY18" fmla="*/ 2820560 h 4835245"/>
              <a:gd name="connsiteX19" fmla="*/ 0 w 10515600"/>
              <a:gd name="connsiteY19" fmla="*/ 2820560 h 4835245"/>
              <a:gd name="connsiteX20" fmla="*/ 0 w 10515600"/>
              <a:gd name="connsiteY20" fmla="*/ 805890 h 483524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4381500 w 10515600"/>
              <a:gd name="connsiteY12" fmla="*/ 4835245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2279725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1440628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2552700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34351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02078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515600" h="5450408">
                <a:moveTo>
                  <a:pt x="0" y="805890"/>
                </a:moveTo>
                <a:cubicBezTo>
                  <a:pt x="0" y="360809"/>
                  <a:pt x="360809" y="0"/>
                  <a:pt x="805890" y="0"/>
                </a:cubicBezTo>
                <a:lnTo>
                  <a:pt x="1752600" y="0"/>
                </a:lnTo>
                <a:lnTo>
                  <a:pt x="1752600" y="0"/>
                </a:lnTo>
                <a:lnTo>
                  <a:pt x="4381500" y="0"/>
                </a:lnTo>
                <a:lnTo>
                  <a:pt x="9709710" y="0"/>
                </a:lnTo>
                <a:cubicBezTo>
                  <a:pt x="10154791" y="0"/>
                  <a:pt x="10515600" y="360809"/>
                  <a:pt x="10515600" y="805890"/>
                </a:cubicBezTo>
                <a:lnTo>
                  <a:pt x="10515600" y="2820560"/>
                </a:lnTo>
                <a:lnTo>
                  <a:pt x="10515600" y="2820560"/>
                </a:lnTo>
                <a:lnTo>
                  <a:pt x="10515600" y="4029371"/>
                </a:lnTo>
                <a:lnTo>
                  <a:pt x="10515600" y="4029355"/>
                </a:lnTo>
                <a:cubicBezTo>
                  <a:pt x="10515600" y="4474436"/>
                  <a:pt x="10154791" y="4835245"/>
                  <a:pt x="9709710" y="4835245"/>
                </a:cubicBezTo>
                <a:lnTo>
                  <a:pt x="2552700" y="4846003"/>
                </a:lnTo>
                <a:lnTo>
                  <a:pt x="2002078" y="5450408"/>
                </a:lnTo>
                <a:lnTo>
                  <a:pt x="1440628" y="4824487"/>
                </a:lnTo>
                <a:lnTo>
                  <a:pt x="805890" y="4835245"/>
                </a:lnTo>
                <a:cubicBezTo>
                  <a:pt x="360809" y="4835245"/>
                  <a:pt x="0" y="4474436"/>
                  <a:pt x="0" y="4029355"/>
                </a:cubicBezTo>
                <a:lnTo>
                  <a:pt x="0" y="4029371"/>
                </a:lnTo>
                <a:lnTo>
                  <a:pt x="0" y="2820560"/>
                </a:lnTo>
                <a:lnTo>
                  <a:pt x="0" y="2820560"/>
                </a:lnTo>
                <a:lnTo>
                  <a:pt x="0" y="8058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p:cNvSpPr>
            <a:spLocks noGrp="1"/>
          </p:cNvSpPr>
          <p:nvPr>
            <p:ph type="title" hasCustomPrompt="1"/>
          </p:nvPr>
        </p:nvSpPr>
        <p:spPr>
          <a:xfrm>
            <a:off x="1387736" y="1438507"/>
            <a:ext cx="9488245" cy="2219093"/>
          </a:xfrm>
        </p:spPr>
        <p:txBody>
          <a:bodyPr>
            <a:noAutofit/>
          </a:bodyPr>
          <a:lstStyle>
            <a:lvl1pPr algn="ctr">
              <a:tabLst>
                <a:tab pos="3770313" algn="l"/>
              </a:tabLst>
              <a:defRPr sz="5000" baseline="0">
                <a:solidFill>
                  <a:schemeClr val="accent1"/>
                </a:solidFill>
              </a:defRPr>
            </a:lvl1pPr>
          </a:lstStyle>
          <a:p>
            <a:r>
              <a:rPr lang="en-US" dirty="0"/>
              <a:t>“Click to edit quote.”</a:t>
            </a:r>
          </a:p>
        </p:txBody>
      </p:sp>
      <p:sp>
        <p:nvSpPr>
          <p:cNvPr id="15" name="Text Placeholder 6"/>
          <p:cNvSpPr>
            <a:spLocks noGrp="1"/>
          </p:cNvSpPr>
          <p:nvPr>
            <p:ph type="body" sz="quarter" idx="13" hasCustomPrompt="1"/>
          </p:nvPr>
        </p:nvSpPr>
        <p:spPr>
          <a:xfrm>
            <a:off x="1387736" y="4126416"/>
            <a:ext cx="9488245" cy="1015739"/>
          </a:xfrm>
        </p:spPr>
        <p:txBody>
          <a:bodyPr anchor="ctr">
            <a:normAutofit/>
          </a:bodyPr>
          <a:lstStyle>
            <a:lvl1pPr marL="0" indent="0" algn="ctr">
              <a:buNone/>
              <a:defRPr sz="2400" i="1" baseline="0">
                <a:solidFill>
                  <a:schemeClr val="tx2"/>
                </a:solidFill>
              </a:defRPr>
            </a:lvl1pPr>
          </a:lstStyle>
          <a:p>
            <a:pPr lvl="0"/>
            <a:r>
              <a:rPr lang="en-US" dirty="0"/>
              <a:t>- Click to edit name or subtext</a:t>
            </a:r>
          </a:p>
        </p:txBody>
      </p:sp>
      <p:sp>
        <p:nvSpPr>
          <p:cNvPr id="16"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276FB33B-BCEE-4E25-B97B-A564B0E1024B}" type="datetime1">
              <a:rPr lang="en-US" smtClean="0"/>
              <a:t>4/6/2021</a:t>
            </a:fld>
            <a:endParaRPr lang="en-US" dirty="0"/>
          </a:p>
        </p:txBody>
      </p:sp>
      <p:sp>
        <p:nvSpPr>
          <p:cNvPr id="18"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1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4344117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Full Image Black Circle Overlay">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12192000" cy="6858000"/>
          </a:xfrm>
        </p:spPr>
        <p:txBody>
          <a:bodyPr/>
          <a:lstStyle/>
          <a:p>
            <a:r>
              <a:rPr lang="en-US"/>
              <a:t>Click icon to add picture</a:t>
            </a:r>
            <a:endParaRPr lang="en-US" dirty="0"/>
          </a:p>
        </p:txBody>
      </p:sp>
      <p:sp>
        <p:nvSpPr>
          <p:cNvPr id="2" name="Title 1"/>
          <p:cNvSpPr>
            <a:spLocks noGrp="1"/>
          </p:cNvSpPr>
          <p:nvPr>
            <p:ph type="title" hasCustomPrompt="1"/>
          </p:nvPr>
        </p:nvSpPr>
        <p:spPr>
          <a:xfrm>
            <a:off x="6146624" y="685800"/>
            <a:ext cx="5486400" cy="5486400"/>
          </a:xfrm>
          <a:prstGeom prst="ellipse">
            <a:avLst/>
          </a:prstGeom>
          <a:solidFill>
            <a:srgbClr val="003865">
              <a:alpha val="87843"/>
            </a:srgbClr>
          </a:solidFill>
        </p:spPr>
        <p:txBody>
          <a:bodyPr>
            <a:noAutofit/>
          </a:bodyPr>
          <a:lstStyle>
            <a:lvl1pPr algn="ctr">
              <a:tabLst>
                <a:tab pos="2341563" algn="l"/>
                <a:tab pos="3770313" algn="l"/>
              </a:tabLst>
              <a:defRPr sz="5500" baseline="0">
                <a:solidFill>
                  <a:schemeClr val="bg1"/>
                </a:solidFill>
              </a:defRPr>
            </a:lvl1pPr>
          </a:lstStyle>
          <a:p>
            <a:r>
              <a:rPr lang="en-US" dirty="0"/>
              <a:t>Click to edit title</a:t>
            </a:r>
          </a:p>
        </p:txBody>
      </p:sp>
      <p:sp>
        <p:nvSpPr>
          <p:cNvPr id="3" name="Date Placeholder 2"/>
          <p:cNvSpPr>
            <a:spLocks noGrp="1"/>
          </p:cNvSpPr>
          <p:nvPr>
            <p:ph type="dt" sz="half" idx="10"/>
          </p:nvPr>
        </p:nvSpPr>
        <p:spPr/>
        <p:txBody>
          <a:bodyPr/>
          <a:lstStyle>
            <a:lvl1pPr>
              <a:defRPr>
                <a:solidFill>
                  <a:schemeClr val="bg1"/>
                </a:solidFill>
              </a:defRPr>
            </a:lvl1pPr>
          </a:lstStyle>
          <a:p>
            <a:fld id="{37C3B6E0-E413-4EA2-9B23-AF69A1623F89}" type="datetime1">
              <a:rPr lang="en-US" smtClean="0"/>
              <a:t>4/6/2021</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4092258399"/>
      </p:ext>
    </p:extLst>
  </p:cSld>
  <p:clrMapOvr>
    <a:masterClrMapping/>
  </p:clrMapOvr>
  <p:hf sldNum="0"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Full Image Multiple Circle Overlay">
    <p:bg>
      <p:bgPr>
        <a:solidFill>
          <a:schemeClr val="bg1"/>
        </a:solidFill>
        <a:effectLst/>
      </p:bgPr>
    </p:bg>
    <p:spTree>
      <p:nvGrpSpPr>
        <p:cNvPr id="1" name=""/>
        <p:cNvGrpSpPr/>
        <p:nvPr/>
      </p:nvGrpSpPr>
      <p:grpSpPr>
        <a:xfrm>
          <a:off x="0" y="0"/>
          <a:ext cx="0" cy="0"/>
          <a:chOff x="0" y="0"/>
          <a:chExt cx="0" cy="0"/>
        </a:xfrm>
      </p:grpSpPr>
      <p:sp>
        <p:nvSpPr>
          <p:cNvPr id="10" name="Picture Placeholder 6"/>
          <p:cNvSpPr>
            <a:spLocks noGrp="1"/>
          </p:cNvSpPr>
          <p:nvPr>
            <p:ph type="pic" sz="quarter" idx="15"/>
          </p:nvPr>
        </p:nvSpPr>
        <p:spPr>
          <a:xfrm>
            <a:off x="0" y="0"/>
            <a:ext cx="12192000" cy="6858000"/>
          </a:xfrm>
        </p:spPr>
        <p:txBody>
          <a:bodyPr/>
          <a:lstStyle/>
          <a:p>
            <a:r>
              <a:rPr lang="en-US"/>
              <a:t>Click icon to add picture</a:t>
            </a:r>
            <a:endParaRPr lang="en-US" dirty="0"/>
          </a:p>
        </p:txBody>
      </p:sp>
      <p:sp>
        <p:nvSpPr>
          <p:cNvPr id="2" name="Title 1"/>
          <p:cNvSpPr>
            <a:spLocks noGrp="1"/>
          </p:cNvSpPr>
          <p:nvPr>
            <p:ph type="title" hasCustomPrompt="1"/>
          </p:nvPr>
        </p:nvSpPr>
        <p:spPr>
          <a:xfrm>
            <a:off x="5720397" y="912530"/>
            <a:ext cx="4661388" cy="4661388"/>
          </a:xfrm>
          <a:prstGeom prst="ellipse">
            <a:avLst/>
          </a:prstGeom>
          <a:solidFill>
            <a:srgbClr val="003865">
              <a:alpha val="87843"/>
            </a:srgbClr>
          </a:solidFill>
        </p:spPr>
        <p:txBody>
          <a:bodyPr>
            <a:noAutofit/>
          </a:bodyPr>
          <a:lstStyle>
            <a:lvl1pPr algn="ctr">
              <a:tabLst>
                <a:tab pos="3770313" algn="l"/>
              </a:tabLst>
              <a:defRPr sz="4500" baseline="0">
                <a:solidFill>
                  <a:schemeClr val="bg1"/>
                </a:solidFill>
              </a:defRPr>
            </a:lvl1pPr>
          </a:lstStyle>
          <a:p>
            <a:r>
              <a:rPr lang="en-US" dirty="0"/>
              <a:t>Click to edit title</a:t>
            </a:r>
          </a:p>
        </p:txBody>
      </p:sp>
      <p:sp>
        <p:nvSpPr>
          <p:cNvPr id="9" name="Text Placeholder 7"/>
          <p:cNvSpPr>
            <a:spLocks noGrp="1"/>
          </p:cNvSpPr>
          <p:nvPr>
            <p:ph type="body" sz="quarter" idx="14" hasCustomPrompt="1"/>
          </p:nvPr>
        </p:nvSpPr>
        <p:spPr>
          <a:xfrm>
            <a:off x="9544816" y="524007"/>
            <a:ext cx="2155300" cy="2155300"/>
          </a:xfrm>
          <a:prstGeom prst="ellipse">
            <a:avLst/>
          </a:prstGeom>
          <a:solidFill>
            <a:srgbClr val="78BE21">
              <a:alpha val="87843"/>
            </a:srgbClr>
          </a:solidFill>
        </p:spPr>
        <p:txBody>
          <a:bodyPr anchor="ctr">
            <a:normAutofit/>
          </a:bodyPr>
          <a:lstStyle>
            <a:lvl1pPr marL="0" indent="0" algn="ctr">
              <a:buNone/>
              <a:defRPr sz="2500" baseline="0">
                <a:solidFill>
                  <a:schemeClr val="tx2"/>
                </a:solidFill>
                <a:latin typeface="+mn-lt"/>
              </a:defRPr>
            </a:lvl1pPr>
          </a:lstStyle>
          <a:p>
            <a:pPr lvl="0"/>
            <a:r>
              <a:rPr lang="en-US" dirty="0"/>
              <a:t>Second Point</a:t>
            </a:r>
          </a:p>
        </p:txBody>
      </p:sp>
      <p:sp>
        <p:nvSpPr>
          <p:cNvPr id="8" name="Text Placeholder 7"/>
          <p:cNvSpPr>
            <a:spLocks noGrp="1"/>
          </p:cNvSpPr>
          <p:nvPr>
            <p:ph type="body" sz="quarter" idx="13" hasCustomPrompt="1"/>
          </p:nvPr>
        </p:nvSpPr>
        <p:spPr>
          <a:xfrm>
            <a:off x="9251002" y="3581845"/>
            <a:ext cx="2637978" cy="2637978"/>
          </a:xfrm>
          <a:prstGeom prst="ellipse">
            <a:avLst/>
          </a:prstGeom>
          <a:solidFill>
            <a:srgbClr val="000000">
              <a:alpha val="87843"/>
            </a:srgbClr>
          </a:solidFill>
        </p:spPr>
        <p:txBody>
          <a:bodyPr anchor="ctr">
            <a:normAutofit/>
          </a:bodyPr>
          <a:lstStyle>
            <a:lvl1pPr marL="0" indent="0" algn="ctr">
              <a:buNone/>
              <a:defRPr sz="2500" baseline="0">
                <a:solidFill>
                  <a:schemeClr val="bg1"/>
                </a:solidFill>
                <a:latin typeface="+mn-lt"/>
              </a:defRPr>
            </a:lvl1pPr>
          </a:lstStyle>
          <a:p>
            <a:pPr lvl="0"/>
            <a:r>
              <a:rPr lang="en-US" dirty="0"/>
              <a:t>Third Point</a:t>
            </a:r>
          </a:p>
        </p:txBody>
      </p:sp>
      <p:sp>
        <p:nvSpPr>
          <p:cNvPr id="3" name="Date Placeholder 2"/>
          <p:cNvSpPr>
            <a:spLocks noGrp="1"/>
          </p:cNvSpPr>
          <p:nvPr>
            <p:ph type="dt" sz="half" idx="10"/>
          </p:nvPr>
        </p:nvSpPr>
        <p:spPr/>
        <p:txBody>
          <a:bodyPr/>
          <a:lstStyle>
            <a:lvl1pPr>
              <a:defRPr>
                <a:solidFill>
                  <a:schemeClr val="bg1"/>
                </a:solidFill>
              </a:defRPr>
            </a:lvl1pPr>
          </a:lstStyle>
          <a:p>
            <a:fld id="{438A7556-21FA-4204-9DD6-1F6FDEC2C796}" type="datetime1">
              <a:rPr lang="en-US" smtClean="0"/>
              <a:t>4/6/2021</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911004216"/>
      </p:ext>
    </p:extLst>
  </p:cSld>
  <p:clrMapOvr>
    <a:masterClrMapping/>
  </p:clrMapOvr>
  <p:hf sldNum="0"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Quote Black Box Overlay">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12192000" cy="6858000"/>
          </a:xfrm>
        </p:spPr>
        <p:txBody>
          <a:bodyPr/>
          <a:lstStyle/>
          <a:p>
            <a:r>
              <a:rPr lang="en-US"/>
              <a:t>Click icon to add picture</a:t>
            </a:r>
          </a:p>
        </p:txBody>
      </p:sp>
      <p:sp>
        <p:nvSpPr>
          <p:cNvPr id="2" name="Title 1"/>
          <p:cNvSpPr>
            <a:spLocks noGrp="1"/>
          </p:cNvSpPr>
          <p:nvPr>
            <p:ph type="title" hasCustomPrompt="1"/>
          </p:nvPr>
        </p:nvSpPr>
        <p:spPr>
          <a:xfrm>
            <a:off x="2299475" y="1609867"/>
            <a:ext cx="7593051" cy="3638266"/>
          </a:xfrm>
          <a:solidFill>
            <a:schemeClr val="tx1">
              <a:alpha val="88000"/>
            </a:schemeClr>
          </a:solidFill>
        </p:spPr>
        <p:txBody>
          <a:bodyPr>
            <a:noAutofit/>
          </a:bodyPr>
          <a:lstStyle>
            <a:lvl1pPr algn="ctr">
              <a:spcAft>
                <a:spcPts val="1000"/>
              </a:spcAft>
              <a:tabLst>
                <a:tab pos="3770313" algn="l"/>
              </a:tabLst>
              <a:defRPr sz="7000" baseline="0">
                <a:solidFill>
                  <a:schemeClr val="bg1"/>
                </a:solidFill>
              </a:defRPr>
            </a:lvl1pPr>
          </a:lstStyle>
          <a:p>
            <a:r>
              <a:rPr lang="en-US" dirty="0"/>
              <a:t>Quote or </a:t>
            </a:r>
            <a:br>
              <a:rPr lang="en-US" dirty="0"/>
            </a:br>
            <a:r>
              <a:rPr lang="en-US" dirty="0"/>
              <a:t>Statement</a:t>
            </a:r>
          </a:p>
        </p:txBody>
      </p:sp>
      <p:sp>
        <p:nvSpPr>
          <p:cNvPr id="3" name="Date Placeholder 2"/>
          <p:cNvSpPr>
            <a:spLocks noGrp="1"/>
          </p:cNvSpPr>
          <p:nvPr>
            <p:ph type="dt" sz="half" idx="10"/>
          </p:nvPr>
        </p:nvSpPr>
        <p:spPr/>
        <p:txBody>
          <a:bodyPr/>
          <a:lstStyle>
            <a:lvl1pPr>
              <a:defRPr>
                <a:solidFill>
                  <a:schemeClr val="bg1"/>
                </a:solidFill>
              </a:defRPr>
            </a:lvl1pPr>
          </a:lstStyle>
          <a:p>
            <a:fld id="{0EB49D9C-C4C1-46A9-AED8-599F8B47287F}" type="datetime1">
              <a:rPr lang="en-US" smtClean="0"/>
              <a:t>4/6/2021</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06771762"/>
      </p:ext>
    </p:extLst>
  </p:cSld>
  <p:clrMapOvr>
    <a:masterClrMapping/>
  </p:clrMapOvr>
  <p:hf sldNum="0"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Quote Solid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838200" y="1389685"/>
            <a:ext cx="10515600" cy="1340989"/>
          </a:xfrm>
        </p:spPr>
        <p:txBody>
          <a:bodyPr>
            <a:noAutofit/>
          </a:bodyPr>
          <a:lstStyle>
            <a:lvl1pPr algn="ctr">
              <a:tabLst>
                <a:tab pos="3770313" algn="l"/>
              </a:tabLst>
              <a:defRPr sz="7000">
                <a:solidFill>
                  <a:schemeClr val="accent2"/>
                </a:solidFill>
              </a:defRPr>
            </a:lvl1pPr>
          </a:lstStyle>
          <a:p>
            <a:r>
              <a:rPr lang="en-US" dirty="0"/>
              <a:t>Quote or Statement</a:t>
            </a:r>
          </a:p>
        </p:txBody>
      </p:sp>
      <p:sp>
        <p:nvSpPr>
          <p:cNvPr id="10" name="Text Placeholder 6"/>
          <p:cNvSpPr>
            <a:spLocks noGrp="1"/>
          </p:cNvSpPr>
          <p:nvPr>
            <p:ph type="body" sz="quarter" idx="13" hasCustomPrompt="1"/>
          </p:nvPr>
        </p:nvSpPr>
        <p:spPr>
          <a:xfrm>
            <a:off x="838200" y="2925699"/>
            <a:ext cx="10515600" cy="2673435"/>
          </a:xfrm>
        </p:spPr>
        <p:txBody>
          <a:bodyPr anchor="ctr"/>
          <a:lstStyle>
            <a:lvl1pPr marL="0" indent="0" algn="ctr">
              <a:lnSpc>
                <a:spcPct val="100000"/>
              </a:lnSpc>
              <a:spcBef>
                <a:spcPts val="0"/>
              </a:spcBef>
              <a:buClr>
                <a:schemeClr val="bg1"/>
              </a:buClr>
              <a:buFont typeface="Arial" panose="020B0604020202020204" pitchFamily="34" charset="0"/>
              <a:buNone/>
              <a:defRPr>
                <a:solidFill>
                  <a:schemeClr val="bg1"/>
                </a:solidFill>
              </a:defRPr>
            </a:lvl1pPr>
          </a:lstStyle>
          <a:p>
            <a:pPr lvl="0"/>
            <a:r>
              <a:rPr lang="en-US" dirty="0"/>
              <a:t>Make a secondary statement here.</a:t>
            </a:r>
          </a:p>
        </p:txBody>
      </p:sp>
      <p:sp>
        <p:nvSpPr>
          <p:cNvPr id="3" name="Date Placeholder 2"/>
          <p:cNvSpPr>
            <a:spLocks noGrp="1"/>
          </p:cNvSpPr>
          <p:nvPr>
            <p:ph type="dt" sz="half" idx="10"/>
          </p:nvPr>
        </p:nvSpPr>
        <p:spPr/>
        <p:txBody>
          <a:bodyPr/>
          <a:lstStyle>
            <a:lvl1pPr>
              <a:defRPr>
                <a:solidFill>
                  <a:schemeClr val="bg1"/>
                </a:solidFill>
              </a:defRPr>
            </a:lvl1pPr>
          </a:lstStyle>
          <a:p>
            <a:fld id="{D094F804-653A-41F1-A565-1098D9DEB37A}" type="datetime1">
              <a:rPr lang="en-US" smtClean="0"/>
              <a:t>4/6/2021</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97953702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Quote Solid Light Background">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0" y="1389685"/>
            <a:ext cx="12192000" cy="1340989"/>
          </a:xfrm>
          <a:solidFill>
            <a:schemeClr val="tx1"/>
          </a:solidFill>
        </p:spPr>
        <p:txBody>
          <a:bodyPr>
            <a:noAutofit/>
          </a:bodyPr>
          <a:lstStyle>
            <a:lvl1pPr algn="ctr">
              <a:tabLst>
                <a:tab pos="3770313" algn="l"/>
              </a:tabLst>
              <a:defRPr sz="7000">
                <a:solidFill>
                  <a:schemeClr val="accent2"/>
                </a:solidFill>
              </a:defRPr>
            </a:lvl1pPr>
          </a:lstStyle>
          <a:p>
            <a:r>
              <a:rPr lang="en-US" dirty="0"/>
              <a:t>Quote or Statement</a:t>
            </a:r>
          </a:p>
        </p:txBody>
      </p:sp>
      <p:sp>
        <p:nvSpPr>
          <p:cNvPr id="8" name="Text Placeholder 6"/>
          <p:cNvSpPr>
            <a:spLocks noGrp="1"/>
          </p:cNvSpPr>
          <p:nvPr>
            <p:ph type="body" sz="quarter" idx="13" hasCustomPrompt="1"/>
          </p:nvPr>
        </p:nvSpPr>
        <p:spPr>
          <a:xfrm>
            <a:off x="838200" y="2925699"/>
            <a:ext cx="10515600" cy="2673435"/>
          </a:xfrm>
        </p:spPr>
        <p:txBody>
          <a:bodyPr anchor="ctr"/>
          <a:lstStyle>
            <a:lvl1pPr marL="0" indent="0" algn="ctr">
              <a:lnSpc>
                <a:spcPct val="100000"/>
              </a:lnSpc>
              <a:spcBef>
                <a:spcPts val="0"/>
              </a:spcBef>
              <a:buFont typeface="Arial" panose="020B0604020202020204" pitchFamily="34" charset="0"/>
              <a:buNone/>
              <a:defRPr>
                <a:solidFill>
                  <a:schemeClr val="tx1"/>
                </a:solidFill>
              </a:defRPr>
            </a:lvl1pPr>
          </a:lstStyle>
          <a:p>
            <a:pPr lvl="0"/>
            <a:r>
              <a:rPr lang="en-US" dirty="0"/>
              <a:t>Make a secondary statement here.</a:t>
            </a:r>
          </a:p>
        </p:txBody>
      </p:sp>
      <p:sp>
        <p:nvSpPr>
          <p:cNvPr id="3" name="Date Placeholder 2"/>
          <p:cNvSpPr>
            <a:spLocks noGrp="1"/>
          </p:cNvSpPr>
          <p:nvPr>
            <p:ph type="dt" sz="half" idx="10"/>
          </p:nvPr>
        </p:nvSpPr>
        <p:spPr/>
        <p:txBody>
          <a:bodyPr/>
          <a:lstStyle/>
          <a:p>
            <a:fld id="{466A75E6-E45B-4C5D-981E-7C8ED0C72F5D}" type="datetime1">
              <a:rPr lang="en-US" smtClean="0"/>
              <a:t>4/6/2021</a:t>
            </a:fld>
            <a:endParaRPr lang="en-US" dirty="0"/>
          </a:p>
        </p:txBody>
      </p:sp>
      <p:sp>
        <p:nvSpPr>
          <p:cNvPr id="5" name="Footer Placeholder 4"/>
          <p:cNvSpPr>
            <a:spLocks noGrp="1"/>
          </p:cNvSpPr>
          <p:nvPr>
            <p:ph type="ftr" sz="quarter" idx="12"/>
          </p:nvPr>
        </p:nvSpPr>
        <p:spPr/>
        <p:txBody>
          <a:bodyPr/>
          <a:lstStyle>
            <a:lvl1pPr>
              <a:defRPr>
                <a:solidFill>
                  <a:schemeClr val="tx2"/>
                </a:solidFill>
              </a:defRPr>
            </a:lvl1pPr>
          </a:lstStyle>
          <a:p>
            <a:r>
              <a:rPr lang="en-US"/>
              <a:t>Optional Tagline Goes Here | mn.gov/websiteurl</a:t>
            </a:r>
            <a:endParaRPr lang="en-US" dirty="0"/>
          </a:p>
        </p:txBody>
      </p:sp>
      <p:sp>
        <p:nvSpPr>
          <p:cNvPr id="4" name="Slide Number Placeholder 3"/>
          <p:cNvSpPr>
            <a:spLocks noGrp="1"/>
          </p:cNvSpPr>
          <p:nvPr>
            <p:ph type="sldNum" sz="quarter" idx="11"/>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93091558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Quote Full Image Background">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4" hasCustomPrompt="1"/>
          </p:nvPr>
        </p:nvSpPr>
        <p:spPr>
          <a:xfrm>
            <a:off x="0" y="0"/>
            <a:ext cx="12192000" cy="6858000"/>
          </a:xfrm>
        </p:spPr>
        <p:txBody>
          <a:bodyPr/>
          <a:lstStyle>
            <a:lvl1pPr>
              <a:defRPr/>
            </a:lvl1pPr>
          </a:lstStyle>
          <a:p>
            <a:r>
              <a:rPr lang="en-US" dirty="0"/>
              <a:t>Click icon to edit background picture</a:t>
            </a:r>
          </a:p>
        </p:txBody>
      </p:sp>
      <p:sp>
        <p:nvSpPr>
          <p:cNvPr id="12" name="Title 1"/>
          <p:cNvSpPr>
            <a:spLocks noGrp="1"/>
          </p:cNvSpPr>
          <p:nvPr>
            <p:ph type="title" hasCustomPrompt="1"/>
          </p:nvPr>
        </p:nvSpPr>
        <p:spPr>
          <a:xfrm>
            <a:off x="838200" y="1389685"/>
            <a:ext cx="10515600" cy="1340989"/>
          </a:xfrm>
        </p:spPr>
        <p:txBody>
          <a:bodyPr>
            <a:noAutofit/>
          </a:bodyPr>
          <a:lstStyle>
            <a:lvl1pPr algn="ctr">
              <a:tabLst>
                <a:tab pos="3770313" algn="l"/>
              </a:tabLst>
              <a:defRPr sz="7000">
                <a:solidFill>
                  <a:schemeClr val="bg1"/>
                </a:solidFill>
              </a:defRPr>
            </a:lvl1pPr>
          </a:lstStyle>
          <a:p>
            <a:r>
              <a:rPr lang="en-US" dirty="0"/>
              <a:t>Quote or Statement</a:t>
            </a:r>
          </a:p>
        </p:txBody>
      </p:sp>
      <p:sp>
        <p:nvSpPr>
          <p:cNvPr id="13" name="Text Placeholder 6"/>
          <p:cNvSpPr>
            <a:spLocks noGrp="1"/>
          </p:cNvSpPr>
          <p:nvPr>
            <p:ph type="body" sz="quarter" idx="13" hasCustomPrompt="1"/>
          </p:nvPr>
        </p:nvSpPr>
        <p:spPr>
          <a:xfrm>
            <a:off x="838200" y="2925699"/>
            <a:ext cx="10515600" cy="2673435"/>
          </a:xfrm>
        </p:spPr>
        <p:txBody>
          <a:bodyPr anchor="ctr"/>
          <a:lstStyle>
            <a:lvl1pPr marL="0" indent="0" algn="ctr">
              <a:lnSpc>
                <a:spcPct val="100000"/>
              </a:lnSpc>
              <a:spcBef>
                <a:spcPts val="0"/>
              </a:spcBef>
              <a:buNone/>
              <a:defRPr>
                <a:solidFill>
                  <a:schemeClr val="bg1"/>
                </a:solidFill>
              </a:defRPr>
            </a:lvl1pPr>
          </a:lstStyle>
          <a:p>
            <a:pPr lvl="0"/>
            <a:r>
              <a:rPr lang="en-US" dirty="0"/>
              <a:t>Make a secondary statement here.</a:t>
            </a:r>
          </a:p>
        </p:txBody>
      </p:sp>
      <p:sp>
        <p:nvSpPr>
          <p:cNvPr id="3" name="Date Placeholder 2"/>
          <p:cNvSpPr>
            <a:spLocks noGrp="1"/>
          </p:cNvSpPr>
          <p:nvPr>
            <p:ph type="dt" sz="half" idx="10"/>
          </p:nvPr>
        </p:nvSpPr>
        <p:spPr/>
        <p:txBody>
          <a:bodyPr/>
          <a:lstStyle>
            <a:lvl1pPr>
              <a:defRPr>
                <a:solidFill>
                  <a:schemeClr val="bg1"/>
                </a:solidFill>
              </a:defRPr>
            </a:lvl1pPr>
          </a:lstStyle>
          <a:p>
            <a:fld id="{F8B25D9D-5365-41CD-BF43-4FFFCBF4BBDA}" type="datetime1">
              <a:rPr lang="en-US" smtClean="0"/>
              <a:t>4/6/2021</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947260539"/>
      </p:ext>
    </p:extLst>
  </p:cSld>
  <p:clrMapOvr>
    <a:masterClrMapping/>
  </p:clrMapOvr>
  <p:hf sldNum="0" hdr="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Big Number - Image Background">
    <p:bg>
      <p:bgPr>
        <a:solidFill>
          <a:schemeClr val="bg1"/>
        </a:solidFill>
        <a:effectLst/>
      </p:bgPr>
    </p:bg>
    <p:spTree>
      <p:nvGrpSpPr>
        <p:cNvPr id="1" name=""/>
        <p:cNvGrpSpPr/>
        <p:nvPr/>
      </p:nvGrpSpPr>
      <p:grpSpPr>
        <a:xfrm>
          <a:off x="0" y="0"/>
          <a:ext cx="0" cy="0"/>
          <a:chOff x="0" y="0"/>
          <a:chExt cx="0" cy="0"/>
        </a:xfrm>
      </p:grpSpPr>
      <p:sp>
        <p:nvSpPr>
          <p:cNvPr id="8" name="Picture Placeholder 7"/>
          <p:cNvSpPr>
            <a:spLocks noGrp="1"/>
          </p:cNvSpPr>
          <p:nvPr>
            <p:ph type="pic" sz="quarter" idx="14"/>
          </p:nvPr>
        </p:nvSpPr>
        <p:spPr>
          <a:xfrm>
            <a:off x="0" y="0"/>
            <a:ext cx="12192000" cy="6858000"/>
          </a:xfrm>
        </p:spPr>
        <p:txBody>
          <a:bodyPr/>
          <a:lstStyle/>
          <a:p>
            <a:r>
              <a:rPr lang="en-US"/>
              <a:t>Click icon to add picture</a:t>
            </a:r>
          </a:p>
        </p:txBody>
      </p:sp>
      <p:sp>
        <p:nvSpPr>
          <p:cNvPr id="2" name="Title 1"/>
          <p:cNvSpPr>
            <a:spLocks noGrp="1"/>
          </p:cNvSpPr>
          <p:nvPr>
            <p:ph type="title" hasCustomPrompt="1"/>
          </p:nvPr>
        </p:nvSpPr>
        <p:spPr>
          <a:xfrm>
            <a:off x="5424138" y="624469"/>
            <a:ext cx="5198328" cy="5072440"/>
          </a:xfrm>
          <a:prstGeom prst="ellipse">
            <a:avLst/>
          </a:prstGeom>
          <a:solidFill>
            <a:schemeClr val="bg1"/>
          </a:solidFill>
        </p:spPr>
        <p:txBody>
          <a:bodyPr>
            <a:noAutofit/>
          </a:bodyPr>
          <a:lstStyle>
            <a:lvl1pPr algn="ctr">
              <a:tabLst>
                <a:tab pos="3770313" algn="l"/>
              </a:tabLst>
              <a:defRPr sz="6000" baseline="0">
                <a:solidFill>
                  <a:schemeClr val="accent1"/>
                </a:solidFill>
              </a:defRPr>
            </a:lvl1pPr>
          </a:lstStyle>
          <a:p>
            <a:r>
              <a:rPr lang="en-US" dirty="0"/>
              <a:t>Click to edit title.</a:t>
            </a:r>
          </a:p>
        </p:txBody>
      </p:sp>
      <p:sp>
        <p:nvSpPr>
          <p:cNvPr id="9" name="Text Placeholder 8"/>
          <p:cNvSpPr>
            <a:spLocks noGrp="1"/>
          </p:cNvSpPr>
          <p:nvPr>
            <p:ph type="body" sz="quarter" idx="15" hasCustomPrompt="1"/>
          </p:nvPr>
        </p:nvSpPr>
        <p:spPr>
          <a:xfrm>
            <a:off x="1005465" y="0"/>
            <a:ext cx="3986213" cy="5086350"/>
          </a:xfrm>
        </p:spPr>
        <p:txBody>
          <a:bodyPr>
            <a:noAutofit/>
          </a:bodyPr>
          <a:lstStyle>
            <a:lvl1pPr marL="0" indent="0" algn="ctr">
              <a:spcBef>
                <a:spcPts val="0"/>
              </a:spcBef>
              <a:spcAft>
                <a:spcPts val="0"/>
              </a:spcAft>
              <a:buNone/>
              <a:defRPr sz="40000" i="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2</a:t>
            </a:r>
          </a:p>
        </p:txBody>
      </p:sp>
      <p:sp>
        <p:nvSpPr>
          <p:cNvPr id="3" name="Date Placeholder 2"/>
          <p:cNvSpPr>
            <a:spLocks noGrp="1"/>
          </p:cNvSpPr>
          <p:nvPr>
            <p:ph type="dt" sz="half" idx="10"/>
          </p:nvPr>
        </p:nvSpPr>
        <p:spPr/>
        <p:txBody>
          <a:bodyPr/>
          <a:lstStyle>
            <a:lvl1pPr>
              <a:defRPr>
                <a:solidFill>
                  <a:schemeClr val="bg1"/>
                </a:solidFill>
              </a:defRPr>
            </a:lvl1pPr>
          </a:lstStyle>
          <a:p>
            <a:fld id="{8CC894EF-7DC0-4B7C-83F8-29D989AA60F6}" type="datetime1">
              <a:rPr lang="en-US" smtClean="0"/>
              <a:t>4/6/2021</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476447323"/>
      </p:ext>
    </p:extLst>
  </p:cSld>
  <p:clrMapOvr>
    <a:masterClrMapping/>
  </p:clrMapOvr>
  <p:hf sldNum="0"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ig Number -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24138" y="624469"/>
            <a:ext cx="5198328" cy="5072440"/>
          </a:xfrm>
          <a:prstGeom prst="ellipse">
            <a:avLst/>
          </a:prstGeom>
          <a:solidFill>
            <a:schemeClr val="bg1"/>
          </a:solidFill>
        </p:spPr>
        <p:txBody>
          <a:bodyPr>
            <a:noAutofit/>
          </a:bodyPr>
          <a:lstStyle>
            <a:lvl1pPr algn="ctr">
              <a:tabLst>
                <a:tab pos="3770313" algn="l"/>
              </a:tabLst>
              <a:defRPr sz="6000" baseline="0">
                <a:solidFill>
                  <a:schemeClr val="accent1"/>
                </a:solidFill>
              </a:defRPr>
            </a:lvl1pPr>
          </a:lstStyle>
          <a:p>
            <a:r>
              <a:rPr lang="en-US" dirty="0"/>
              <a:t>Click to edit title.</a:t>
            </a:r>
          </a:p>
        </p:txBody>
      </p:sp>
      <p:sp>
        <p:nvSpPr>
          <p:cNvPr id="10" name="Text Placeholder 8"/>
          <p:cNvSpPr>
            <a:spLocks noGrp="1"/>
          </p:cNvSpPr>
          <p:nvPr>
            <p:ph type="body" sz="quarter" idx="15" hasCustomPrompt="1"/>
          </p:nvPr>
        </p:nvSpPr>
        <p:spPr>
          <a:xfrm>
            <a:off x="1005465" y="0"/>
            <a:ext cx="3986213" cy="5086350"/>
          </a:xfrm>
        </p:spPr>
        <p:txBody>
          <a:bodyPr>
            <a:noAutofit/>
          </a:bodyPr>
          <a:lstStyle>
            <a:lvl1pPr marL="0" indent="0" algn="ctr">
              <a:spcBef>
                <a:spcPts val="0"/>
              </a:spcBef>
              <a:spcAft>
                <a:spcPts val="0"/>
              </a:spcAft>
              <a:buNone/>
              <a:defRPr sz="40000" i="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2</a:t>
            </a:r>
          </a:p>
        </p:txBody>
      </p:sp>
      <p:sp>
        <p:nvSpPr>
          <p:cNvPr id="3" name="Date Placeholder 2"/>
          <p:cNvSpPr>
            <a:spLocks noGrp="1"/>
          </p:cNvSpPr>
          <p:nvPr>
            <p:ph type="dt" sz="half" idx="10"/>
          </p:nvPr>
        </p:nvSpPr>
        <p:spPr/>
        <p:txBody>
          <a:bodyPr/>
          <a:lstStyle>
            <a:lvl1pPr>
              <a:defRPr>
                <a:solidFill>
                  <a:schemeClr val="bg1"/>
                </a:solidFill>
              </a:defRPr>
            </a:lvl1pPr>
          </a:lstStyle>
          <a:p>
            <a:fld id="{578DBCF0-11C3-4F19-90D9-2EE7F00784FE}" type="datetime1">
              <a:rPr lang="en-US" smtClean="0"/>
              <a:t>4/6/2021</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48821160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Quote Solid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838200" y="2212733"/>
            <a:ext cx="10515600" cy="1472163"/>
          </a:xfrm>
        </p:spPr>
        <p:txBody>
          <a:bodyPr>
            <a:noAutofit/>
          </a:bodyPr>
          <a:lstStyle>
            <a:lvl1pPr algn="ctr">
              <a:tabLst>
                <a:tab pos="3770313" algn="l"/>
              </a:tabLst>
              <a:defRPr sz="7000">
                <a:solidFill>
                  <a:schemeClr val="bg1"/>
                </a:solidFill>
              </a:defRPr>
            </a:lvl1pPr>
          </a:lstStyle>
          <a:p>
            <a:r>
              <a:rPr lang="en-US" dirty="0"/>
              <a:t>Thank you!</a:t>
            </a:r>
          </a:p>
        </p:txBody>
      </p:sp>
      <p:sp>
        <p:nvSpPr>
          <p:cNvPr id="11" name="Text Placeholder 6"/>
          <p:cNvSpPr>
            <a:spLocks noGrp="1"/>
          </p:cNvSpPr>
          <p:nvPr>
            <p:ph type="body" sz="quarter" idx="13" hasCustomPrompt="1"/>
          </p:nvPr>
        </p:nvSpPr>
        <p:spPr>
          <a:xfrm>
            <a:off x="838200" y="3684897"/>
            <a:ext cx="10515600" cy="2517600"/>
          </a:xfrm>
        </p:spPr>
        <p:txBody>
          <a:bodyPr anchor="ctr"/>
          <a:lstStyle>
            <a:lvl1pPr marL="0" indent="0" algn="ctr">
              <a:lnSpc>
                <a:spcPct val="100000"/>
              </a:lnSpc>
              <a:spcBef>
                <a:spcPts val="0"/>
              </a:spcBef>
              <a:buNone/>
              <a:defRPr baseline="0">
                <a:solidFill>
                  <a:schemeClr val="bg1"/>
                </a:solidFill>
              </a:defRPr>
            </a:lvl1pPr>
          </a:lstStyle>
          <a:p>
            <a:pPr lvl="0"/>
            <a:r>
              <a:rPr lang="en-US" dirty="0" err="1"/>
              <a:t>Firstname</a:t>
            </a:r>
            <a:r>
              <a:rPr lang="en-US" dirty="0"/>
              <a:t> </a:t>
            </a:r>
            <a:r>
              <a:rPr lang="en-US" dirty="0" err="1"/>
              <a:t>Lastname</a:t>
            </a:r>
            <a:endParaRPr lang="en-US" dirty="0"/>
          </a:p>
          <a:p>
            <a:pPr lvl="0"/>
            <a:r>
              <a:rPr lang="en-US" dirty="0"/>
              <a:t>firstname.lastname@state.mn.us</a:t>
            </a:r>
          </a:p>
          <a:p>
            <a:pPr lvl="0"/>
            <a:r>
              <a:rPr lang="en-US" dirty="0"/>
              <a:t>555-555-5555</a:t>
            </a:r>
          </a:p>
        </p:txBody>
      </p:sp>
      <p:sp>
        <p:nvSpPr>
          <p:cNvPr id="3" name="Date Placeholder 2"/>
          <p:cNvSpPr>
            <a:spLocks noGrp="1"/>
          </p:cNvSpPr>
          <p:nvPr>
            <p:ph type="dt" sz="half" idx="10"/>
          </p:nvPr>
        </p:nvSpPr>
        <p:spPr/>
        <p:txBody>
          <a:bodyPr/>
          <a:lstStyle>
            <a:lvl1pPr>
              <a:defRPr>
                <a:solidFill>
                  <a:schemeClr val="bg1"/>
                </a:solidFill>
              </a:defRPr>
            </a:lvl1pPr>
          </a:lstStyle>
          <a:p>
            <a:fld id="{D094F804-653A-41F1-A565-1098D9DEB37A}" type="datetime1">
              <a:rPr lang="en-US" smtClean="0"/>
              <a:t>4/6/2021</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
        <p:nvSpPr>
          <p:cNvPr id="8" name="Rectangle 7"/>
          <p:cNvSpPr/>
          <p:nvPr userDrawn="1"/>
        </p:nvSpPr>
        <p:spPr>
          <a:xfrm>
            <a:off x="0" y="0"/>
            <a:ext cx="12192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MN.IT Services Logo" descr="Minnesota Department of Health"/>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33341" y="318901"/>
            <a:ext cx="2968836" cy="424119"/>
          </a:xfrm>
          <a:prstGeom prst="rect">
            <a:avLst/>
          </a:prstGeom>
        </p:spPr>
      </p:pic>
    </p:spTree>
    <p:extLst>
      <p:ext uri="{BB962C8B-B14F-4D97-AF65-F5344CB8AC3E}">
        <p14:creationId xmlns:p14="http://schemas.microsoft.com/office/powerpoint/2010/main" val="55596384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2_Quote Solid Light Background">
    <p:bg>
      <p:bgPr>
        <a:solidFill>
          <a:srgbClr val="E8E8E8"/>
        </a:soli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0" y="1651380"/>
            <a:ext cx="12192000" cy="1733266"/>
          </a:xfrm>
          <a:solidFill>
            <a:schemeClr val="tx1"/>
          </a:solidFill>
        </p:spPr>
        <p:txBody>
          <a:bodyPr>
            <a:noAutofit/>
          </a:bodyPr>
          <a:lstStyle>
            <a:lvl1pPr algn="ctr">
              <a:tabLst>
                <a:tab pos="3770313" algn="l"/>
              </a:tabLst>
              <a:defRPr sz="7000">
                <a:solidFill>
                  <a:schemeClr val="bg1"/>
                </a:solidFill>
              </a:defRPr>
            </a:lvl1pPr>
          </a:lstStyle>
          <a:p>
            <a:r>
              <a:rPr lang="en-US" dirty="0"/>
              <a:t>Thank you!</a:t>
            </a:r>
          </a:p>
        </p:txBody>
      </p:sp>
      <p:sp>
        <p:nvSpPr>
          <p:cNvPr id="8" name="Text Placeholder 6"/>
          <p:cNvSpPr>
            <a:spLocks noGrp="1"/>
          </p:cNvSpPr>
          <p:nvPr>
            <p:ph type="body" sz="quarter" idx="13" hasCustomPrompt="1"/>
          </p:nvPr>
        </p:nvSpPr>
        <p:spPr>
          <a:xfrm>
            <a:off x="838200" y="3521123"/>
            <a:ext cx="10515600" cy="2681374"/>
          </a:xfrm>
        </p:spPr>
        <p:txBody>
          <a:bodyPr anchor="ctr"/>
          <a:lstStyle>
            <a:lvl1pPr marL="0" indent="0" algn="ctr">
              <a:lnSpc>
                <a:spcPct val="100000"/>
              </a:lnSpc>
              <a:spcBef>
                <a:spcPts val="0"/>
              </a:spcBef>
              <a:buNone/>
              <a:defRPr baseline="0">
                <a:solidFill>
                  <a:schemeClr val="tx1"/>
                </a:solidFill>
              </a:defRPr>
            </a:lvl1pPr>
          </a:lstStyle>
          <a:p>
            <a:pPr lvl="0"/>
            <a:r>
              <a:rPr lang="en-US" dirty="0" err="1"/>
              <a:t>Firstname</a:t>
            </a:r>
            <a:r>
              <a:rPr lang="en-US" dirty="0"/>
              <a:t> </a:t>
            </a:r>
            <a:r>
              <a:rPr lang="en-US" dirty="0" err="1"/>
              <a:t>Lastname</a:t>
            </a:r>
            <a:endParaRPr lang="en-US" dirty="0"/>
          </a:p>
          <a:p>
            <a:pPr lvl="0"/>
            <a:r>
              <a:rPr lang="en-US" dirty="0"/>
              <a:t>firstname.lastname@state.mn.us</a:t>
            </a:r>
          </a:p>
          <a:p>
            <a:pPr lvl="0"/>
            <a:r>
              <a:rPr lang="en-US" dirty="0"/>
              <a:t>555-555-5555</a:t>
            </a:r>
          </a:p>
        </p:txBody>
      </p:sp>
      <p:sp>
        <p:nvSpPr>
          <p:cNvPr id="3" name="Date Placeholder 2"/>
          <p:cNvSpPr>
            <a:spLocks noGrp="1"/>
          </p:cNvSpPr>
          <p:nvPr>
            <p:ph type="dt" sz="half" idx="10"/>
          </p:nvPr>
        </p:nvSpPr>
        <p:spPr/>
        <p:txBody>
          <a:bodyPr/>
          <a:lstStyle>
            <a:lvl1pPr>
              <a:defRPr>
                <a:solidFill>
                  <a:schemeClr val="tx2"/>
                </a:solidFill>
              </a:defRPr>
            </a:lvl1pPr>
          </a:lstStyle>
          <a:p>
            <a:fld id="{466A75E6-E45B-4C5D-981E-7C8ED0C72F5D}" type="datetime1">
              <a:rPr lang="en-US" smtClean="0"/>
              <a:pPr/>
              <a:t>4/6/2021</a:t>
            </a:fld>
            <a:endParaRPr lang="en-US" dirty="0"/>
          </a:p>
        </p:txBody>
      </p:sp>
      <p:sp>
        <p:nvSpPr>
          <p:cNvPr id="5" name="Footer Placeholder 4"/>
          <p:cNvSpPr>
            <a:spLocks noGrp="1"/>
          </p:cNvSpPr>
          <p:nvPr>
            <p:ph type="ftr" sz="quarter" idx="12"/>
          </p:nvPr>
        </p:nvSpPr>
        <p:spPr/>
        <p:txBody>
          <a:bodyPr/>
          <a:lstStyle>
            <a:lvl1pPr>
              <a:defRPr>
                <a:solidFill>
                  <a:schemeClr val="tx1"/>
                </a:solidFill>
              </a:defRPr>
            </a:lvl1pPr>
          </a:lstStyle>
          <a:p>
            <a:r>
              <a:rPr lang="en-US">
                <a:solidFill>
                  <a:schemeClr val="tx2"/>
                </a:solidFill>
              </a:rPr>
              <a:t>Optional Tagline Goes Here</a:t>
            </a:r>
            <a:r>
              <a:rPr lang="en-US"/>
              <a:t> </a:t>
            </a:r>
            <a:r>
              <a:rPr lang="en-US">
                <a:solidFill>
                  <a:schemeClr val="accent1"/>
                </a:solidFill>
              </a:rPr>
              <a:t>|</a:t>
            </a:r>
            <a:r>
              <a:rPr lang="en-US"/>
              <a:t> </a:t>
            </a:r>
            <a:r>
              <a:rPr lang="en-US">
                <a:solidFill>
                  <a:schemeClr val="tx2"/>
                </a:solidFill>
              </a:rPr>
              <a:t>mn.gov/websiteurl</a:t>
            </a:r>
            <a:endParaRPr lang="en-US" dirty="0">
              <a:solidFill>
                <a:schemeClr val="tx2"/>
              </a:solidFill>
            </a:endParaRPr>
          </a:p>
        </p:txBody>
      </p:sp>
      <p:sp>
        <p:nvSpPr>
          <p:cNvPr id="4" name="Slide Number Placeholder 3"/>
          <p:cNvSpPr>
            <a:spLocks noGrp="1"/>
          </p:cNvSpPr>
          <p:nvPr>
            <p:ph type="sldNum" sz="quarter" idx="11"/>
          </p:nvPr>
        </p:nvSpPr>
        <p:spPr/>
        <p:txBody>
          <a:bodyPr/>
          <a:lstStyle>
            <a:lvl1pPr>
              <a:defRPr>
                <a:solidFill>
                  <a:schemeClr val="tx2"/>
                </a:solidFill>
              </a:defRPr>
            </a:lvl1pPr>
          </a:lstStyle>
          <a:p>
            <a:fld id="{48F63A3B-78C7-47BE-AE5E-E10140E04643}" type="slidenum">
              <a:rPr lang="en-US" smtClean="0"/>
              <a:pPr/>
              <a:t>‹#›</a:t>
            </a:fld>
            <a:endParaRPr lang="en-US" dirty="0"/>
          </a:p>
        </p:txBody>
      </p:sp>
      <p:sp>
        <p:nvSpPr>
          <p:cNvPr id="6" name="Rectangle 5"/>
          <p:cNvSpPr/>
          <p:nvPr userDrawn="1"/>
        </p:nvSpPr>
        <p:spPr>
          <a:xfrm>
            <a:off x="0" y="0"/>
            <a:ext cx="12192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MN.IT Services Logo" descr="Minnesota Department of Health"/>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33341" y="318901"/>
            <a:ext cx="2968836" cy="424119"/>
          </a:xfrm>
          <a:prstGeom prst="rect">
            <a:avLst/>
          </a:prstGeom>
        </p:spPr>
      </p:pic>
    </p:spTree>
    <p:extLst>
      <p:ext uri="{BB962C8B-B14F-4D97-AF65-F5344CB8AC3E}">
        <p14:creationId xmlns:p14="http://schemas.microsoft.com/office/powerpoint/2010/main" val="22908971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2_Conten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751B3F-B4E5-4AA7-A6F6-8B0E6F438C48}" type="datetimeFigureOut">
              <a:rPr lang="en-US" smtClean="0"/>
              <a:pPr/>
              <a:t>4/6/2021</a:t>
            </a:fld>
            <a:endParaRPr lang="en-US" dirty="0"/>
          </a:p>
        </p:txBody>
      </p:sp>
      <p:sp>
        <p:nvSpPr>
          <p:cNvPr id="3" name="Slide Number Placeholder 2"/>
          <p:cNvSpPr>
            <a:spLocks noGrp="1"/>
          </p:cNvSpPr>
          <p:nvPr>
            <p:ph type="sldNum" sz="quarter" idx="11"/>
          </p:nvPr>
        </p:nvSpPr>
        <p:spPr/>
        <p:txBody>
          <a:bodyPr/>
          <a:lstStyle/>
          <a:p>
            <a:fld id="{50B26D62-EBDC-4CB4-84B4-338D23F7DACE}" type="slidenum">
              <a:rPr lang="en-US" smtClean="0"/>
              <a:t>‹#›</a:t>
            </a:fld>
            <a:endParaRPr lang="en-US" dirty="0"/>
          </a:p>
        </p:txBody>
      </p:sp>
      <p:pic>
        <p:nvPicPr>
          <p:cNvPr id="7" name="Picture 6" descr="logo Minnesota Department of Health"/>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9601" y="5956198"/>
            <a:ext cx="1007769" cy="444604"/>
          </a:xfrm>
          <a:prstGeom prst="rect">
            <a:avLst/>
          </a:prstGeom>
        </p:spPr>
      </p:pic>
      <p:sp>
        <p:nvSpPr>
          <p:cNvPr id="11" name="Content Placeholder 2"/>
          <p:cNvSpPr>
            <a:spLocks noGrp="1"/>
          </p:cNvSpPr>
          <p:nvPr>
            <p:ph sz="half" idx="1" hasCustomPrompt="1"/>
          </p:nvPr>
        </p:nvSpPr>
        <p:spPr>
          <a:xfrm>
            <a:off x="1524000" y="3763109"/>
            <a:ext cx="9144001" cy="2180491"/>
          </a:xfrm>
        </p:spPr>
        <p:txBody>
          <a:bodyPr/>
          <a:lstStyle>
            <a:lvl1pPr>
              <a:defRPr baseline="0"/>
            </a:lvl1pPr>
            <a:lvl2pPr>
              <a:defRPr/>
            </a:lvl2pPr>
            <a:lvl3pPr>
              <a:defRPr>
                <a:latin typeface="+mj-lt"/>
              </a:defRPr>
            </a:lvl3pPr>
            <a:lvl4pPr>
              <a:buClr>
                <a:schemeClr val="bg2"/>
              </a:buClr>
              <a:buSzPct val="50000"/>
              <a:defRPr/>
            </a:lvl4pPr>
            <a:lvl5pPr>
              <a:buSzPct val="50000"/>
              <a:defRPr/>
            </a:lvl5pPr>
          </a:lstStyle>
          <a:p>
            <a:pPr lvl="0"/>
            <a:r>
              <a:rPr lang="en-US" dirty="0"/>
              <a:t>First level bulleted list</a:t>
            </a:r>
          </a:p>
          <a:p>
            <a:pPr lvl="1"/>
            <a:r>
              <a:rPr lang="en-US" dirty="0"/>
              <a:t>Second level bulleted list</a:t>
            </a:r>
          </a:p>
          <a:p>
            <a:pPr lvl="2"/>
            <a:r>
              <a:rPr lang="en-US" dirty="0"/>
              <a:t>Third level bulleted list</a:t>
            </a:r>
          </a:p>
        </p:txBody>
      </p:sp>
      <p:sp>
        <p:nvSpPr>
          <p:cNvPr id="12" name="Content Placeholder 3"/>
          <p:cNvSpPr>
            <a:spLocks noGrp="1"/>
          </p:cNvSpPr>
          <p:nvPr>
            <p:ph sz="half" idx="2" hasCustomPrompt="1"/>
          </p:nvPr>
        </p:nvSpPr>
        <p:spPr>
          <a:xfrm>
            <a:off x="1523999" y="2083043"/>
            <a:ext cx="9144003" cy="1350943"/>
          </a:xfrm>
        </p:spPr>
        <p:txBody>
          <a:bodyPr anchor="ctr" anchorCtr="0">
            <a:normAutofit/>
          </a:bodyPr>
          <a:lstStyle>
            <a:lvl1pPr marL="0" marR="0" indent="0" algn="l" defTabSz="514350" rtl="0" eaLnBrk="1" fontAlgn="auto" latinLnBrk="0" hangingPunct="1">
              <a:lnSpc>
                <a:spcPct val="100000"/>
              </a:lnSpc>
              <a:spcBef>
                <a:spcPts val="1200"/>
              </a:spcBef>
              <a:spcAft>
                <a:spcPts val="0"/>
              </a:spcAft>
              <a:buClr>
                <a:schemeClr val="bg2"/>
              </a:buClr>
              <a:buSzPct val="75000"/>
              <a:buFont typeface="Wingdings" panose="05000000000000000000" pitchFamily="2" charset="2"/>
              <a:buNone/>
              <a:tabLst/>
              <a:defRPr sz="3200" b="0" baseline="0"/>
            </a:lvl1pPr>
            <a:lvl2pPr marL="457200" indent="0">
              <a:buNone/>
              <a:defRPr baseline="0"/>
            </a:lvl2pPr>
            <a:lvl3pPr marL="914400" indent="0">
              <a:buNone/>
              <a:defRPr/>
            </a:lvl3pPr>
          </a:lstStyle>
          <a:p>
            <a:pPr marL="0" marR="0" lvl="0" indent="0" algn="l" defTabSz="514350" rtl="0" eaLnBrk="1" fontAlgn="auto" latinLnBrk="0" hangingPunct="1">
              <a:lnSpc>
                <a:spcPct val="100000"/>
              </a:lnSpc>
              <a:spcBef>
                <a:spcPts val="1200"/>
              </a:spcBef>
              <a:spcAft>
                <a:spcPts val="0"/>
              </a:spcAft>
              <a:buClr>
                <a:schemeClr val="bg2"/>
              </a:buClr>
              <a:buSzPct val="75000"/>
              <a:buFont typeface="Wingdings" panose="05000000000000000000" pitchFamily="2" charset="2"/>
              <a:buNone/>
              <a:tabLst/>
              <a:defRPr/>
            </a:pPr>
            <a:r>
              <a:rPr lang="en-US" dirty="0"/>
              <a:t>The quick brown fox jumped over the lazy dogs. The quick brown fox jumped over the lazy dogs. </a:t>
            </a:r>
          </a:p>
        </p:txBody>
      </p:sp>
      <p:sp>
        <p:nvSpPr>
          <p:cNvPr id="13" name="Title 1"/>
          <p:cNvSpPr>
            <a:spLocks noGrp="1"/>
          </p:cNvSpPr>
          <p:nvPr>
            <p:ph type="title" hasCustomPrompt="1"/>
          </p:nvPr>
        </p:nvSpPr>
        <p:spPr>
          <a:xfrm>
            <a:off x="609602" y="457200"/>
            <a:ext cx="10973997" cy="1600200"/>
          </a:xfrm>
        </p:spPr>
        <p:txBody>
          <a:bodyPr anchor="ctr" anchorCtr="0"/>
          <a:lstStyle>
            <a:lvl1pPr>
              <a:lnSpc>
                <a:spcPct val="90000"/>
              </a:lnSpc>
              <a:defRPr lang="en-US" sz="4000" b="1" baseline="0" dirty="0">
                <a:latin typeface="+mn-lt"/>
              </a:defRPr>
            </a:lvl1pPr>
          </a:lstStyle>
          <a:p>
            <a:r>
              <a:rPr lang="en-US" dirty="0"/>
              <a:t>The quick brown fox.</a:t>
            </a:r>
          </a:p>
        </p:txBody>
      </p:sp>
    </p:spTree>
    <p:extLst>
      <p:ext uri="{BB962C8B-B14F-4D97-AF65-F5344CB8AC3E}">
        <p14:creationId xmlns:p14="http://schemas.microsoft.com/office/powerpoint/2010/main" val="3105959163"/>
      </p:ext>
    </p:extLst>
  </p:cSld>
  <p:clrMapOvr>
    <a:masterClrMapping/>
  </p:clrMapOvr>
  <p:extLst mod="1">
    <p:ext uri="{DCECCB84-F9BA-43D5-87BE-67443E8EF086}">
      <p15:sldGuideLst xmlns:p15="http://schemas.microsoft.com/office/powerpoint/2012/main">
        <p15:guide id="1" orient="horz" pos="1296">
          <p15:clr>
            <a:srgbClr val="FBAE40"/>
          </p15:clr>
        </p15:guide>
        <p15:guide id="2" pos="720">
          <p15:clr>
            <a:srgbClr val="FBAE40"/>
          </p15:clr>
        </p15:guide>
        <p15:guide id="3" pos="504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
        <p:nvSpPr>
          <p:cNvPr id="7" name="Title 1"/>
          <p:cNvSpPr>
            <a:spLocks noGrp="1"/>
          </p:cNvSpPr>
          <p:nvPr>
            <p:ph type="title"/>
          </p:nvPr>
        </p:nvSpPr>
        <p:spPr>
          <a:xfrm>
            <a:off x="838200" y="365128"/>
            <a:ext cx="10515600" cy="1735275"/>
          </a:xfrm>
        </p:spPr>
        <p:txBody>
          <a:bodyPr anchor="b" anchorCtr="0"/>
          <a:lstStyle>
            <a:lvl1pPr>
              <a:defRPr/>
            </a:lvl1pPr>
          </a:lstStyle>
          <a:p>
            <a:r>
              <a:rPr lang="en-US"/>
              <a:t>Click to edit Master title style</a:t>
            </a:r>
            <a:endParaRPr lang="en-US" dirty="0"/>
          </a:p>
        </p:txBody>
      </p:sp>
      <p:sp>
        <p:nvSpPr>
          <p:cNvPr id="8" name="Content Placeholder 2"/>
          <p:cNvSpPr>
            <a:spLocks noGrp="1"/>
          </p:cNvSpPr>
          <p:nvPr>
            <p:ph sz="half" idx="1"/>
          </p:nvPr>
        </p:nvSpPr>
        <p:spPr>
          <a:xfrm>
            <a:off x="838200" y="2227152"/>
            <a:ext cx="10515600" cy="41193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657121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3_Image and caption">
    <p:spTree>
      <p:nvGrpSpPr>
        <p:cNvPr id="1" name=""/>
        <p:cNvGrpSpPr/>
        <p:nvPr/>
      </p:nvGrpSpPr>
      <p:grpSpPr>
        <a:xfrm>
          <a:off x="0" y="0"/>
          <a:ext cx="0" cy="0"/>
          <a:chOff x="0" y="0"/>
          <a:chExt cx="0" cy="0"/>
        </a:xfrm>
      </p:grpSpPr>
      <p:sp>
        <p:nvSpPr>
          <p:cNvPr id="2" name="Date Placeholder 1"/>
          <p:cNvSpPr>
            <a:spLocks noGrp="1"/>
          </p:cNvSpPr>
          <p:nvPr>
            <p:ph type="dt" sz="half" idx="11"/>
          </p:nvPr>
        </p:nvSpPr>
        <p:spPr/>
        <p:txBody>
          <a:bodyPr/>
          <a:lstStyle/>
          <a:p>
            <a:fld id="{79751B3F-B4E5-4AA7-A6F6-8B0E6F438C48}" type="datetimeFigureOut">
              <a:rPr lang="en-US" smtClean="0"/>
              <a:pPr/>
              <a:t>4/6/2021</a:t>
            </a:fld>
            <a:endParaRPr lang="en-US" dirty="0"/>
          </a:p>
        </p:txBody>
      </p:sp>
      <p:sp>
        <p:nvSpPr>
          <p:cNvPr id="3" name="Slide Number Placeholder 2"/>
          <p:cNvSpPr>
            <a:spLocks noGrp="1"/>
          </p:cNvSpPr>
          <p:nvPr>
            <p:ph type="sldNum" sz="quarter" idx="12"/>
          </p:nvPr>
        </p:nvSpPr>
        <p:spPr/>
        <p:txBody>
          <a:bodyPr/>
          <a:lstStyle/>
          <a:p>
            <a:fld id="{50B26D62-EBDC-4CB4-84B4-338D23F7DACE}" type="slidenum">
              <a:rPr lang="en-US" smtClean="0"/>
              <a:t>‹#›</a:t>
            </a:fld>
            <a:endParaRPr lang="en-US" dirty="0"/>
          </a:p>
        </p:txBody>
      </p:sp>
      <p:pic>
        <p:nvPicPr>
          <p:cNvPr id="7" name="Picture 6" descr="logo Minnesota Department of Health"/>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9601" y="5956198"/>
            <a:ext cx="1007769" cy="444604"/>
          </a:xfrm>
          <a:prstGeom prst="rect">
            <a:avLst/>
          </a:prstGeom>
        </p:spPr>
      </p:pic>
      <p:sp>
        <p:nvSpPr>
          <p:cNvPr id="8" name="Picture Placeholder 8"/>
          <p:cNvSpPr>
            <a:spLocks noGrp="1"/>
          </p:cNvSpPr>
          <p:nvPr>
            <p:ph type="pic" sz="quarter" idx="13" hasCustomPrompt="1"/>
          </p:nvPr>
        </p:nvSpPr>
        <p:spPr>
          <a:xfrm>
            <a:off x="0" y="2057400"/>
            <a:ext cx="12192000" cy="4800600"/>
          </a:xfrm>
        </p:spPr>
        <p:txBody>
          <a:bodyPr anchor="ctr"/>
          <a:lstStyle>
            <a:lvl1pPr marL="0" indent="0" algn="ctr">
              <a:buNone/>
              <a:defRPr sz="2000" b="0" cap="all" spc="200" baseline="0">
                <a:latin typeface="+mj-lt"/>
              </a:defRPr>
            </a:lvl1pPr>
          </a:lstStyle>
          <a:p>
            <a:r>
              <a:rPr lang="en-US" dirty="0"/>
              <a:t>Image</a:t>
            </a:r>
          </a:p>
        </p:txBody>
      </p:sp>
      <p:sp>
        <p:nvSpPr>
          <p:cNvPr id="9" name="Title 1"/>
          <p:cNvSpPr>
            <a:spLocks noGrp="1"/>
          </p:cNvSpPr>
          <p:nvPr>
            <p:ph type="title" hasCustomPrompt="1"/>
          </p:nvPr>
        </p:nvSpPr>
        <p:spPr>
          <a:xfrm>
            <a:off x="609600" y="457200"/>
            <a:ext cx="10972800" cy="1600200"/>
          </a:xfrm>
        </p:spPr>
        <p:txBody>
          <a:bodyPr anchor="ctr" anchorCtr="0"/>
          <a:lstStyle>
            <a:lvl1pPr>
              <a:lnSpc>
                <a:spcPct val="100000"/>
              </a:lnSpc>
              <a:defRPr lang="en-US" sz="4000" b="1" baseline="0" dirty="0">
                <a:latin typeface="+mn-lt"/>
              </a:defRPr>
            </a:lvl1pPr>
          </a:lstStyle>
          <a:p>
            <a:r>
              <a:rPr lang="en-US" dirty="0"/>
              <a:t>Slide headline</a:t>
            </a:r>
          </a:p>
        </p:txBody>
      </p:sp>
    </p:spTree>
    <p:extLst>
      <p:ext uri="{BB962C8B-B14F-4D97-AF65-F5344CB8AC3E}">
        <p14:creationId xmlns:p14="http://schemas.microsoft.com/office/powerpoint/2010/main" val="887277551"/>
      </p:ext>
    </p:extLst>
  </p:cSld>
  <p:clrMapOvr>
    <a:masterClrMapping/>
  </p:clrMapOvr>
  <p:extLst mod="1">
    <p:ext uri="{DCECCB84-F9BA-43D5-87BE-67443E8EF086}">
      <p15:sldGuideLst xmlns:p15="http://schemas.microsoft.com/office/powerpoint/2012/main"/>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Slide (Logo Onl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4"/>
            <a:ext cx="12192000" cy="1199223"/>
          </a:xfrm>
          <a:solidFill>
            <a:schemeClr val="accent2"/>
          </a:solidFill>
        </p:spPr>
        <p:txBody>
          <a:bodyPr wrap="square" lIns="182880" tIns="91440" rIns="182880" bIns="91440" spcCol="0" anchor="ctr">
            <a:normAutofit/>
          </a:bodyPr>
          <a:lstStyle>
            <a:lvl1pPr algn="ctr">
              <a:lnSpc>
                <a:spcPct val="90000"/>
              </a:lnSpc>
              <a:defRPr sz="3600" baseline="0">
                <a:solidFill>
                  <a:schemeClr val="tx1"/>
                </a:solidFill>
              </a:defRPr>
            </a:lvl1pPr>
          </a:lstStyle>
          <a:p>
            <a:r>
              <a:rPr lang="en-US" dirty="0"/>
              <a:t>Click to enter the slideshow title</a:t>
            </a:r>
          </a:p>
        </p:txBody>
      </p:sp>
      <p:sp>
        <p:nvSpPr>
          <p:cNvPr id="3" name="Rectangle 2"/>
          <p:cNvSpPr/>
          <p:nvPr userDrawn="1"/>
        </p:nvSpPr>
        <p:spPr>
          <a:xfrm>
            <a:off x="0" y="5387786"/>
            <a:ext cx="12192000" cy="14702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2" name="Text Placeholder 10"/>
          <p:cNvSpPr>
            <a:spLocks noGrp="1"/>
          </p:cNvSpPr>
          <p:nvPr>
            <p:ph type="body" sz="quarter" idx="14" hasCustomPrompt="1"/>
          </p:nvPr>
        </p:nvSpPr>
        <p:spPr>
          <a:xfrm>
            <a:off x="2802467" y="5644884"/>
            <a:ext cx="6587067" cy="903062"/>
          </a:xfrm>
        </p:spPr>
        <p:txBody>
          <a:bodyPr>
            <a:normAutofit/>
          </a:bodyPr>
          <a:lstStyle>
            <a:lvl1pPr marL="0" indent="0" algn="ctr">
              <a:spcBef>
                <a:spcPts val="0"/>
              </a:spcBef>
              <a:spcAft>
                <a:spcPts val="1000"/>
              </a:spcAft>
              <a:buNone/>
              <a:defRPr sz="1800" baseline="0"/>
            </a:lvl1pPr>
          </a:lstStyle>
          <a:p>
            <a:r>
              <a:rPr lang="en-US" sz="1800" dirty="0" err="1"/>
              <a:t>Firstname</a:t>
            </a:r>
            <a:r>
              <a:rPr lang="en-US" sz="1800" dirty="0"/>
              <a:t> </a:t>
            </a:r>
            <a:r>
              <a:rPr lang="en-US" sz="1800" dirty="0" err="1"/>
              <a:t>Lastname</a:t>
            </a:r>
            <a:r>
              <a:rPr lang="en-US" sz="1800" dirty="0"/>
              <a:t> | Job Title</a:t>
            </a:r>
          </a:p>
          <a:p>
            <a:r>
              <a:rPr lang="en-US" sz="1800" dirty="0"/>
              <a:t>Date</a:t>
            </a:r>
            <a:endParaRPr lang="en-US" dirty="0"/>
          </a:p>
        </p:txBody>
      </p:sp>
      <p:sp>
        <p:nvSpPr>
          <p:cNvPr id="18" name="Date Placeholder 17"/>
          <p:cNvSpPr>
            <a:spLocks noGrp="1"/>
          </p:cNvSpPr>
          <p:nvPr>
            <p:ph type="dt" sz="half" idx="15"/>
          </p:nvPr>
        </p:nvSpPr>
        <p:spPr/>
        <p:txBody>
          <a:bodyPr/>
          <a:lstStyle/>
          <a:p>
            <a:fld id="{D7ED242C-24FB-43A0-BCB6-43756FC812F6}" type="datetime1">
              <a:rPr lang="en-US" smtClean="0"/>
              <a:t>4/6/2021</a:t>
            </a:fld>
            <a:endParaRPr lang="en-US" dirty="0"/>
          </a:p>
        </p:txBody>
      </p:sp>
      <p:sp>
        <p:nvSpPr>
          <p:cNvPr id="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19" name="Slide Number Placeholder 18"/>
          <p:cNvSpPr>
            <a:spLocks noGrp="1"/>
          </p:cNvSpPr>
          <p:nvPr>
            <p:ph type="sldNum" sz="quarter" idx="16"/>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94683040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Title Slide (Logo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4"/>
            <a:ext cx="12192000" cy="1199223"/>
          </a:xfrm>
          <a:solidFill>
            <a:schemeClr val="accent1"/>
          </a:solidFill>
        </p:spPr>
        <p:txBody>
          <a:bodyPr wrap="square" lIns="182880" tIns="91440" rIns="182880" bIns="91440" spcCol="0" anchor="ctr">
            <a:normAutofit/>
          </a:bodyPr>
          <a:lstStyle>
            <a:lvl1pPr algn="ctr">
              <a:lnSpc>
                <a:spcPct val="90000"/>
              </a:lnSpc>
              <a:defRPr sz="3600" baseline="0">
                <a:solidFill>
                  <a:schemeClr val="bg1"/>
                </a:solidFill>
              </a:defRPr>
            </a:lvl1pPr>
          </a:lstStyle>
          <a:p>
            <a:r>
              <a:rPr lang="en-US" dirty="0"/>
              <a:t>Click to enter the slideshow title</a:t>
            </a:r>
          </a:p>
        </p:txBody>
      </p:sp>
      <p:sp>
        <p:nvSpPr>
          <p:cNvPr id="3" name="Rectangle 2"/>
          <p:cNvSpPr/>
          <p:nvPr userDrawn="1"/>
        </p:nvSpPr>
        <p:spPr>
          <a:xfrm>
            <a:off x="0" y="5387786"/>
            <a:ext cx="12192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2" name="Text Placeholder 10"/>
          <p:cNvSpPr>
            <a:spLocks noGrp="1"/>
          </p:cNvSpPr>
          <p:nvPr>
            <p:ph type="body" sz="quarter" idx="14" hasCustomPrompt="1"/>
          </p:nvPr>
        </p:nvSpPr>
        <p:spPr>
          <a:xfrm>
            <a:off x="2802467" y="5644884"/>
            <a:ext cx="6587067" cy="903062"/>
          </a:xfrm>
        </p:spPr>
        <p:txBody>
          <a:bodyPr>
            <a:normAutofit/>
          </a:bodyPr>
          <a:lstStyle>
            <a:lvl1pPr marL="0" indent="0" algn="ctr">
              <a:spcBef>
                <a:spcPts val="0"/>
              </a:spcBef>
              <a:spcAft>
                <a:spcPts val="1000"/>
              </a:spcAft>
              <a:buNone/>
              <a:defRPr sz="1800" baseline="0"/>
            </a:lvl1pPr>
          </a:lstStyle>
          <a:p>
            <a:r>
              <a:rPr lang="en-US" sz="1800" dirty="0" err="1"/>
              <a:t>Firstname</a:t>
            </a:r>
            <a:r>
              <a:rPr lang="en-US" sz="1800" dirty="0"/>
              <a:t> </a:t>
            </a:r>
            <a:r>
              <a:rPr lang="en-US" sz="1800" dirty="0" err="1"/>
              <a:t>Lastname</a:t>
            </a:r>
            <a:r>
              <a:rPr lang="en-US" sz="1800" dirty="0"/>
              <a:t> | Job Title</a:t>
            </a:r>
          </a:p>
          <a:p>
            <a:r>
              <a:rPr lang="en-US" sz="1800" dirty="0"/>
              <a:t>Date</a:t>
            </a:r>
            <a:endParaRPr lang="en-US" dirty="0"/>
          </a:p>
        </p:txBody>
      </p:sp>
      <p:sp>
        <p:nvSpPr>
          <p:cNvPr id="18" name="Date Placeholder 17"/>
          <p:cNvSpPr>
            <a:spLocks noGrp="1"/>
          </p:cNvSpPr>
          <p:nvPr>
            <p:ph type="dt" sz="half" idx="15"/>
          </p:nvPr>
        </p:nvSpPr>
        <p:spPr>
          <a:xfrm>
            <a:off x="9891132" y="5838786"/>
            <a:ext cx="1358590" cy="365125"/>
          </a:xfrm>
        </p:spPr>
        <p:txBody>
          <a:bodyPr/>
          <a:lstStyle>
            <a:lvl1pPr algn="r">
              <a:defRPr/>
            </a:lvl1pPr>
          </a:lstStyle>
          <a:p>
            <a:fld id="{D7ED242C-24FB-43A0-BCB6-43756FC812F6}" type="datetime1">
              <a:rPr lang="en-US" smtClean="0"/>
              <a:pPr/>
              <a:t>4/6/2021</a:t>
            </a:fld>
            <a:endParaRPr lang="en-US" dirty="0"/>
          </a:p>
        </p:txBody>
      </p:sp>
      <p:sp>
        <p:nvSpPr>
          <p:cNvPr id="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19" name="Slide Number Placeholder 18"/>
          <p:cNvSpPr>
            <a:spLocks noGrp="1"/>
          </p:cNvSpPr>
          <p:nvPr>
            <p:ph type="sldNum" sz="quarter" idx="16"/>
          </p:nvPr>
        </p:nvSpPr>
        <p:spPr/>
        <p:txBody>
          <a:bodyPr/>
          <a:lstStyle/>
          <a:p>
            <a:fld id="{48F63A3B-78C7-47BE-AE5E-E10140E04643}" type="slidenum">
              <a:rPr lang="en-US" smtClean="0"/>
              <a:pPr/>
              <a:t>‹#›</a:t>
            </a:fld>
            <a:endParaRPr lang="en-US" dirty="0"/>
          </a:p>
        </p:txBody>
      </p:sp>
      <p:pic>
        <p:nvPicPr>
          <p:cNvPr id="4" name="MN.IT Services Logo" descr="Minnesota Department of Health"/>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5926" y="6216218"/>
            <a:ext cx="2387029" cy="341345"/>
          </a:xfrm>
          <a:prstGeom prst="rect">
            <a:avLst/>
          </a:prstGeom>
        </p:spPr>
      </p:pic>
    </p:spTree>
    <p:extLst>
      <p:ext uri="{BB962C8B-B14F-4D97-AF65-F5344CB8AC3E}">
        <p14:creationId xmlns:p14="http://schemas.microsoft.com/office/powerpoint/2010/main" val="248791860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Slide (Photo)">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3477837"/>
            <a:ext cx="12192000" cy="1295182"/>
          </a:xfrm>
          <a:solidFill>
            <a:schemeClr val="accent1"/>
          </a:solidFill>
        </p:spPr>
        <p:txBody>
          <a:bodyPr wrap="square" lIns="182880" tIns="91440" rIns="182880" bIns="91440" anchor="ctr">
            <a:normAutofit/>
          </a:bodyPr>
          <a:lstStyle>
            <a:lvl1pPr algn="ctr">
              <a:defRPr sz="3600">
                <a:solidFill>
                  <a:schemeClr val="bg1"/>
                </a:solidFill>
              </a:defRPr>
            </a:lvl1pPr>
          </a:lstStyle>
          <a:p>
            <a:r>
              <a:rPr lang="en-US" dirty="0"/>
              <a:t>Click to enter the slideshow title</a:t>
            </a:r>
          </a:p>
        </p:txBody>
      </p:sp>
      <p:sp>
        <p:nvSpPr>
          <p:cNvPr id="3" name="Rectangle 2"/>
          <p:cNvSpPr/>
          <p:nvPr userDrawn="1"/>
        </p:nvSpPr>
        <p:spPr>
          <a:xfrm>
            <a:off x="0" y="4773019"/>
            <a:ext cx="12192000" cy="2084981"/>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2" name="Text Placeholder 10"/>
          <p:cNvSpPr>
            <a:spLocks noGrp="1"/>
          </p:cNvSpPr>
          <p:nvPr>
            <p:ph type="body" sz="quarter" idx="14" hasCustomPrompt="1"/>
          </p:nvPr>
        </p:nvSpPr>
        <p:spPr>
          <a:xfrm>
            <a:off x="2802467" y="5041204"/>
            <a:ext cx="6587067" cy="1097128"/>
          </a:xfrm>
        </p:spPr>
        <p:txBody>
          <a:bodyPr>
            <a:normAutofit/>
          </a:bodyPr>
          <a:lstStyle>
            <a:lvl1pPr marL="0" indent="0" algn="ctr">
              <a:spcBef>
                <a:spcPts val="0"/>
              </a:spcBef>
              <a:buNone/>
              <a:defRPr sz="1800" baseline="0"/>
            </a:lvl1pPr>
          </a:lstStyle>
          <a:p>
            <a:r>
              <a:rPr lang="en-US" sz="1800" dirty="0" err="1"/>
              <a:t>Firstname</a:t>
            </a:r>
            <a:r>
              <a:rPr lang="en-US" sz="1800" dirty="0"/>
              <a:t> </a:t>
            </a:r>
            <a:r>
              <a:rPr lang="en-US" sz="1800" dirty="0" err="1"/>
              <a:t>Lastname</a:t>
            </a:r>
            <a:r>
              <a:rPr lang="en-US" sz="1800" dirty="0"/>
              <a:t> | Job Title</a:t>
            </a:r>
          </a:p>
          <a:p>
            <a:r>
              <a:rPr lang="en-US" sz="1800" dirty="0"/>
              <a:t>Date</a:t>
            </a:r>
            <a:endParaRPr lang="en-US" dirty="0"/>
          </a:p>
        </p:txBody>
      </p:sp>
      <p:sp>
        <p:nvSpPr>
          <p:cNvPr id="9" name="Footer Placeholder 4"/>
          <p:cNvSpPr>
            <a:spLocks noGrp="1"/>
          </p:cNvSpPr>
          <p:nvPr>
            <p:ph type="ftr" sz="quarter" idx="3"/>
          </p:nvPr>
        </p:nvSpPr>
        <p:spPr>
          <a:xfrm>
            <a:off x="6253560" y="6138332"/>
            <a:ext cx="5587647" cy="365125"/>
          </a:xfrm>
          <a:prstGeom prst="rect">
            <a:avLst/>
          </a:prstGeom>
        </p:spPr>
        <p:txBody>
          <a:bodyPr anchor="b"/>
          <a:lstStyle>
            <a:lvl1pPr algn="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6" name="Picture Placeholder 5"/>
          <p:cNvSpPr>
            <a:spLocks noGrp="1"/>
          </p:cNvSpPr>
          <p:nvPr>
            <p:ph type="pic" sz="quarter" idx="17"/>
          </p:nvPr>
        </p:nvSpPr>
        <p:spPr>
          <a:xfrm>
            <a:off x="0" y="0"/>
            <a:ext cx="12192000" cy="3380732"/>
          </a:xfrm>
        </p:spPr>
        <p:txBody>
          <a:bodyPr/>
          <a:lstStyle/>
          <a:p>
            <a:r>
              <a:rPr lang="en-US"/>
              <a:t>Click icon to add picture</a:t>
            </a:r>
            <a:endParaRPr lang="en-US" dirty="0"/>
          </a:p>
        </p:txBody>
      </p:sp>
    </p:spTree>
    <p:extLst>
      <p:ext uri="{BB962C8B-B14F-4D97-AF65-F5344CB8AC3E}">
        <p14:creationId xmlns:p14="http://schemas.microsoft.com/office/powerpoint/2010/main" val="296990989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Agenda">
    <p:bg>
      <p:bgPr>
        <a:solidFill>
          <a:srgbClr val="E8E8E8"/>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tx1"/>
              </a:solidFill>
            </a:endParaRPr>
          </a:p>
        </p:txBody>
      </p:sp>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Agenda</a:t>
            </a:r>
          </a:p>
        </p:txBody>
      </p:sp>
      <p:sp>
        <p:nvSpPr>
          <p:cNvPr id="12" name="Table Placeholder 9"/>
          <p:cNvSpPr>
            <a:spLocks noGrp="1"/>
          </p:cNvSpPr>
          <p:nvPr>
            <p:ph type="tbl" sz="quarter" idx="13"/>
          </p:nvPr>
        </p:nvSpPr>
        <p:spPr>
          <a:xfrm>
            <a:off x="838200" y="1335088"/>
            <a:ext cx="10515600" cy="4841875"/>
          </a:xfrm>
        </p:spPr>
        <p:txBody>
          <a:bodyPr/>
          <a:lstStyle/>
          <a:p>
            <a:r>
              <a:rPr lang="en-US"/>
              <a:t>Click icon to add table</a:t>
            </a:r>
          </a:p>
        </p:txBody>
      </p:sp>
      <p:sp>
        <p:nvSpPr>
          <p:cNvPr id="4" name="Date Placeholder 3"/>
          <p:cNvSpPr>
            <a:spLocks noGrp="1"/>
          </p:cNvSpPr>
          <p:nvPr>
            <p:ph type="dt" sz="half" idx="10"/>
          </p:nvPr>
        </p:nvSpPr>
        <p:spPr/>
        <p:txBody>
          <a:bodyPr/>
          <a:lstStyle/>
          <a:p>
            <a:fld id="{9A198C9B-0587-4A1E-9E03-E4C9FE222F08}" type="datetime1">
              <a:rPr lang="en-US" smtClean="0"/>
              <a:t>4/6/2021</a:t>
            </a:fld>
            <a:endParaRPr lang="en-US" dirty="0"/>
          </a:p>
        </p:txBody>
      </p:sp>
      <p:sp>
        <p:nvSpPr>
          <p:cNvPr id="11"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9" name="Rectangle 8"/>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417330635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Section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4"/>
            <a:ext cx="12192000" cy="1199223"/>
          </a:xfrm>
          <a:solidFill>
            <a:schemeClr val="accent1"/>
          </a:solidFill>
        </p:spPr>
        <p:txBody>
          <a:bodyPr anchor="ctr">
            <a:normAutofit/>
          </a:bodyPr>
          <a:lstStyle>
            <a:lvl1pPr algn="ctr">
              <a:defRPr sz="3600">
                <a:solidFill>
                  <a:schemeClr val="bg1"/>
                </a:solidFill>
              </a:defRPr>
            </a:lvl1pPr>
          </a:lstStyle>
          <a:p>
            <a:r>
              <a:rPr lang="en-US" dirty="0"/>
              <a:t>Click to edit section title</a:t>
            </a:r>
          </a:p>
        </p:txBody>
      </p:sp>
      <p:sp>
        <p:nvSpPr>
          <p:cNvPr id="3" name="Rectangle 2"/>
          <p:cNvSpPr/>
          <p:nvPr userDrawn="1"/>
        </p:nvSpPr>
        <p:spPr>
          <a:xfrm>
            <a:off x="0" y="5387786"/>
            <a:ext cx="12192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2" name="Text Placeholder 10"/>
          <p:cNvSpPr>
            <a:spLocks noGrp="1"/>
          </p:cNvSpPr>
          <p:nvPr>
            <p:ph type="body" sz="quarter" idx="14" hasCustomPrompt="1"/>
          </p:nvPr>
        </p:nvSpPr>
        <p:spPr>
          <a:xfrm>
            <a:off x="2802467" y="5644884"/>
            <a:ext cx="6587067" cy="440970"/>
          </a:xfrm>
        </p:spPr>
        <p:txBody>
          <a:bodyPr>
            <a:normAutofit/>
          </a:bodyPr>
          <a:lstStyle>
            <a:lvl1pPr marL="0" indent="0" algn="ctr">
              <a:buNone/>
              <a:defRPr sz="1800" baseline="0"/>
            </a:lvl1pPr>
          </a:lstStyle>
          <a:p>
            <a:r>
              <a:rPr lang="en-US" sz="1800" dirty="0" err="1"/>
              <a:t>Firstname</a:t>
            </a:r>
            <a:r>
              <a:rPr lang="en-US" sz="1800" dirty="0"/>
              <a:t> </a:t>
            </a:r>
            <a:r>
              <a:rPr lang="en-US" sz="1800" dirty="0" err="1"/>
              <a:t>Lastname</a:t>
            </a:r>
            <a:r>
              <a:rPr lang="en-US" sz="1800" dirty="0"/>
              <a:t> | Job Title</a:t>
            </a:r>
          </a:p>
        </p:txBody>
      </p:sp>
      <p:sp>
        <p:nvSpPr>
          <p:cNvPr id="11" name="Picture Placeholder 2"/>
          <p:cNvSpPr>
            <a:spLocks noGrp="1"/>
          </p:cNvSpPr>
          <p:nvPr>
            <p:ph type="pic" sz="quarter" idx="13" hasCustomPrompt="1"/>
          </p:nvPr>
        </p:nvSpPr>
        <p:spPr>
          <a:xfrm>
            <a:off x="0" y="1789113"/>
            <a:ext cx="12192000" cy="2298700"/>
          </a:xfrm>
        </p:spPr>
        <p:txBody>
          <a:bodyPr/>
          <a:lstStyle/>
          <a:p>
            <a:r>
              <a:rPr lang="en-US" dirty="0"/>
              <a:t>Click Icon to add picture</a:t>
            </a:r>
          </a:p>
        </p:txBody>
      </p:sp>
      <p:sp>
        <p:nvSpPr>
          <p:cNvPr id="18" name="Date Placeholder 17"/>
          <p:cNvSpPr>
            <a:spLocks noGrp="1"/>
          </p:cNvSpPr>
          <p:nvPr>
            <p:ph type="dt" sz="half" idx="15"/>
          </p:nvPr>
        </p:nvSpPr>
        <p:spPr/>
        <p:txBody>
          <a:bodyPr/>
          <a:lstStyle/>
          <a:p>
            <a:fld id="{A8CA1A9B-139F-4606-AD0A-F3253110DAE5}" type="datetime1">
              <a:rPr lang="en-US" smtClean="0"/>
              <a:t>4/6/2021</a:t>
            </a:fld>
            <a:endParaRPr lang="en-US" dirty="0"/>
          </a:p>
        </p:txBody>
      </p:sp>
      <p:sp>
        <p:nvSpPr>
          <p:cNvPr id="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19" name="Slide Number Placeholder 18"/>
          <p:cNvSpPr>
            <a:spLocks noGrp="1"/>
          </p:cNvSpPr>
          <p:nvPr>
            <p:ph type="sldNum" sz="quarter" idx="16"/>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735752700"/>
      </p:ext>
    </p:extLst>
  </p:cSld>
  <p:clrMapOvr>
    <a:masterClrMapping/>
  </p:clrMapOvr>
  <p:hf sldNum="0" hdr="0" ftr="0" dt="0"/>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White)">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3" name="Content Placeholder 2"/>
          <p:cNvSpPr>
            <a:spLocks noGrp="1"/>
          </p:cNvSpPr>
          <p:nvPr>
            <p:ph idx="1"/>
          </p:nvPr>
        </p:nvSpPr>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4D5D47-1752-4D84-8BFB-C2F71A34C932}" type="datetime1">
              <a:rPr lang="en-US" smtClean="0"/>
              <a:t>4/6/2021</a:t>
            </a:fld>
            <a:endParaRPr lang="en-US" dirty="0"/>
          </a:p>
        </p:txBody>
      </p:sp>
      <p:sp>
        <p:nvSpPr>
          <p:cNvPr id="10"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8" name="Rectangle 7"/>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412059789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and Content (Split White BG)">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3" name="Content Placeholder 2"/>
          <p:cNvSpPr>
            <a:spLocks noGrp="1"/>
          </p:cNvSpPr>
          <p:nvPr>
            <p:ph sz="half" idx="1"/>
          </p:nvPr>
        </p:nvSpPr>
        <p:spPr>
          <a:xfrm>
            <a:off x="838200" y="1594624"/>
            <a:ext cx="5181600" cy="4582339"/>
          </a:xfrm>
          <a:solidFill>
            <a:schemeClr val="bg1"/>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594624"/>
            <a:ext cx="5181600" cy="4582339"/>
          </a:xfrm>
          <a:solidFill>
            <a:schemeClr val="bg1"/>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C198DD1-C477-482D-A126-3FBDD1778E48}" type="datetime1">
              <a:rPr lang="en-US" smtClean="0"/>
              <a:t>4/6/2021</a:t>
            </a:fld>
            <a:endParaRPr lang="en-US" dirty="0"/>
          </a:p>
        </p:txBody>
      </p:sp>
      <p:sp>
        <p:nvSpPr>
          <p:cNvPr id="11"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
        <p:nvSpPr>
          <p:cNvPr id="10" name="Rectangle 9"/>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accent2"/>
              </a:solidFill>
            </a:endParaRPr>
          </a:p>
        </p:txBody>
      </p:sp>
    </p:spTree>
    <p:extLst>
      <p:ext uri="{BB962C8B-B14F-4D97-AF65-F5344CB8AC3E}">
        <p14:creationId xmlns:p14="http://schemas.microsoft.com/office/powerpoint/2010/main" val="1724732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1_Title and Content (Boxed)">
    <p:bg>
      <p:bgPr>
        <a:solidFill>
          <a:srgbClr val="E8E8E8"/>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3" name="Content Placeholder 2"/>
          <p:cNvSpPr>
            <a:spLocks noGrp="1"/>
          </p:cNvSpPr>
          <p:nvPr>
            <p:ph idx="1"/>
          </p:nvPr>
        </p:nvSpPr>
        <p:spPr>
          <a:xfrm>
            <a:off x="838200" y="1335281"/>
            <a:ext cx="10515600" cy="4841682"/>
          </a:xfrm>
          <a:solidFill>
            <a:schemeClr val="bg1"/>
          </a:solidFill>
        </p:spPr>
        <p:txBody>
          <a:bodyPr lIns="228600" tIns="548640" rIns="274320"/>
          <a:lstStyle>
            <a:lvl1pPr marL="342900" indent="-342900">
              <a:lnSpc>
                <a:spcPct val="100000"/>
              </a:lnSpc>
              <a:spcAft>
                <a:spcPts val="1000"/>
              </a:spcAft>
              <a:buClr>
                <a:schemeClr val="accent1"/>
              </a:buClr>
              <a:buFont typeface="Arial" panose="020B0604020202020204" pitchFamily="34" charset="0"/>
              <a:buChar char="•"/>
              <a:defRPr sz="2500"/>
            </a:lvl1pPr>
            <a:lvl2pPr marL="800100" indent="-342900">
              <a:lnSpc>
                <a:spcPct val="100000"/>
              </a:lnSpc>
              <a:spcAft>
                <a:spcPts val="1000"/>
              </a:spcAft>
              <a:buClr>
                <a:schemeClr val="accent1"/>
              </a:buClr>
              <a:buFont typeface="Arial" panose="020B0604020202020204" pitchFamily="34" charset="0"/>
              <a:buChar char="•"/>
              <a:defRPr sz="2100"/>
            </a:lvl2pPr>
            <a:lvl3pPr marL="1200150" indent="-285750">
              <a:lnSpc>
                <a:spcPct val="100000"/>
              </a:lnSpc>
              <a:spcAft>
                <a:spcPts val="1000"/>
              </a:spcAft>
              <a:buClr>
                <a:schemeClr val="accent1"/>
              </a:buClr>
              <a:buFont typeface="Arial" panose="020B0604020202020204" pitchFamily="34" charset="0"/>
              <a:buChar char="•"/>
              <a:defRPr sz="1700"/>
            </a:lvl3pPr>
            <a:lvl4pPr marL="1657350" indent="-285750">
              <a:lnSpc>
                <a:spcPct val="100000"/>
              </a:lnSpc>
              <a:spcAft>
                <a:spcPts val="1000"/>
              </a:spcAft>
              <a:buClr>
                <a:schemeClr val="accent1"/>
              </a:buClr>
              <a:buFont typeface="Arial" panose="020B0604020202020204" pitchFamily="34" charset="0"/>
              <a:buChar char="•"/>
              <a:defRPr sz="1700"/>
            </a:lvl4pPr>
            <a:lvl5pPr marL="2114550" indent="-285750">
              <a:lnSpc>
                <a:spcPct val="100000"/>
              </a:lnSpc>
              <a:spcAft>
                <a:spcPts val="1000"/>
              </a:spcAft>
              <a:buClr>
                <a:schemeClr val="accent1"/>
              </a:buClr>
              <a:buFont typeface="Arial" panose="020B0604020202020204" pitchFamily="34" charset="0"/>
              <a:buChar char="•"/>
              <a:defRPr sz="1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A198C9B-0587-4A1E-9E03-E4C9FE222F08}" type="datetime1">
              <a:rPr lang="en-US" smtClean="0"/>
              <a:t>4/6/2021</a:t>
            </a:fld>
            <a:endParaRPr lang="en-US" dirty="0"/>
          </a:p>
        </p:txBody>
      </p:sp>
      <p:sp>
        <p:nvSpPr>
          <p:cNvPr id="11"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9" name="Rectangle 8"/>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02183776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and Content (Split Boxed)">
    <p:bg>
      <p:bgPr>
        <a:solidFill>
          <a:srgbClr val="E8E8E8"/>
        </a:solidFill>
        <a:effectLst/>
      </p:bgPr>
    </p:bg>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3" name="Content Placeholder 2"/>
          <p:cNvSpPr>
            <a:spLocks noGrp="1"/>
          </p:cNvSpPr>
          <p:nvPr>
            <p:ph sz="half" idx="1"/>
          </p:nvPr>
        </p:nvSpPr>
        <p:spPr>
          <a:xfrm>
            <a:off x="838200" y="1594624"/>
            <a:ext cx="5181600" cy="4582339"/>
          </a:xfrm>
          <a:solidFill>
            <a:schemeClr val="bg1"/>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594624"/>
            <a:ext cx="5181600" cy="4582339"/>
          </a:xfrm>
          <a:solidFill>
            <a:schemeClr val="bg1"/>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485A5BA-A5F9-4138-9E4B-FFD626F6437A}" type="datetime1">
              <a:rPr lang="en-US" smtClean="0"/>
              <a:t>4/6/2021</a:t>
            </a:fld>
            <a:endParaRPr lang="en-US" dirty="0"/>
          </a:p>
        </p:txBody>
      </p:sp>
      <p:sp>
        <p:nvSpPr>
          <p:cNvPr id="11"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52356155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Black Overlay, Gray Title">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9" name="Picture Placeholder 12"/>
          <p:cNvSpPr>
            <a:spLocks noGrp="1"/>
          </p:cNvSpPr>
          <p:nvPr>
            <p:ph type="pic" sz="quarter" idx="13" hasCustomPrompt="1"/>
          </p:nvPr>
        </p:nvSpPr>
        <p:spPr>
          <a:xfrm>
            <a:off x="0" y="1219198"/>
            <a:ext cx="12192000" cy="5638802"/>
          </a:xfrm>
        </p:spPr>
        <p:txBody>
          <a:bodyPr/>
          <a:lstStyle/>
          <a:p>
            <a:r>
              <a:rPr lang="en-US" dirty="0"/>
              <a:t>Click Icon to add picture</a:t>
            </a:r>
          </a:p>
        </p:txBody>
      </p:sp>
      <p:sp>
        <p:nvSpPr>
          <p:cNvPr id="10" name="Content Placeholder 2"/>
          <p:cNvSpPr>
            <a:spLocks noGrp="1"/>
          </p:cNvSpPr>
          <p:nvPr>
            <p:ph idx="1"/>
          </p:nvPr>
        </p:nvSpPr>
        <p:spPr>
          <a:xfrm>
            <a:off x="0" y="2609242"/>
            <a:ext cx="5683624" cy="2858714"/>
          </a:xfrm>
          <a:solidFill>
            <a:schemeClr val="tx1">
              <a:alpha val="88000"/>
            </a:schemeClr>
          </a:solidFill>
        </p:spPr>
        <p:txBody>
          <a:bodyPr rIns="274320" anchor="ctr"/>
          <a:lstStyle>
            <a:lvl1pPr marL="685800" indent="-228600">
              <a:lnSpc>
                <a:spcPct val="100000"/>
              </a:lnSpc>
              <a:spcBef>
                <a:spcPts val="0"/>
              </a:spcBef>
              <a:buClr>
                <a:schemeClr val="accent2"/>
              </a:buClr>
              <a:defRPr sz="2500">
                <a:solidFill>
                  <a:schemeClr val="bg1"/>
                </a:solidFill>
              </a:defRPr>
            </a:lvl1pPr>
            <a:lvl2pPr marL="1143000" indent="-228600">
              <a:lnSpc>
                <a:spcPct val="100000"/>
              </a:lnSpc>
              <a:buClr>
                <a:schemeClr val="accent2"/>
              </a:buClr>
              <a:defRPr sz="2100">
                <a:solidFill>
                  <a:schemeClr val="bg1"/>
                </a:solidFill>
              </a:defRPr>
            </a:lvl2pPr>
            <a:lvl3pPr marL="1600200" indent="-228600">
              <a:lnSpc>
                <a:spcPct val="100000"/>
              </a:lnSpc>
              <a:buClr>
                <a:schemeClr val="accent2"/>
              </a:buClr>
              <a:defRPr sz="1700">
                <a:solidFill>
                  <a:schemeClr val="bg1"/>
                </a:solidFill>
              </a:defRPr>
            </a:lvl3pPr>
            <a:lvl4pPr marL="2057400" indent="-228600">
              <a:lnSpc>
                <a:spcPct val="100000"/>
              </a:lnSpc>
              <a:buClr>
                <a:schemeClr val="accent2"/>
              </a:buClr>
              <a:defRPr sz="1700">
                <a:solidFill>
                  <a:schemeClr val="bg1"/>
                </a:solidFill>
              </a:defRPr>
            </a:lvl4pPr>
            <a:lvl5pPr marL="2514600" indent="-228600">
              <a:lnSpc>
                <a:spcPct val="100000"/>
              </a:lnSpc>
              <a:buClr>
                <a:schemeClr val="accent2"/>
              </a:buClr>
              <a:defRPr sz="17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12E8677-C648-465D-82CD-E88587B4845D}" type="datetime1">
              <a:rPr lang="en-US" smtClean="0"/>
              <a:t>4/6/2021</a:t>
            </a:fld>
            <a:endParaRPr lang="en-US" dirty="0"/>
          </a:p>
        </p:txBody>
      </p:sp>
      <p:sp>
        <p:nvSpPr>
          <p:cNvPr id="13"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388503281"/>
      </p:ext>
    </p:extLst>
  </p:cSld>
  <p:clrMapOvr>
    <a:masterClrMapping/>
  </p:clrMapOvr>
  <p:hf sldNum="0" hdr="0" ftr="0" dt="0"/>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Black Overlay, White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a:t>Click to edit title</a:t>
            </a:r>
          </a:p>
        </p:txBody>
      </p:sp>
      <p:sp>
        <p:nvSpPr>
          <p:cNvPr id="9" name="Picture Placeholder 12"/>
          <p:cNvSpPr>
            <a:spLocks noGrp="1"/>
          </p:cNvSpPr>
          <p:nvPr>
            <p:ph type="pic" sz="quarter" idx="13" hasCustomPrompt="1"/>
          </p:nvPr>
        </p:nvSpPr>
        <p:spPr>
          <a:xfrm>
            <a:off x="0" y="1219198"/>
            <a:ext cx="12192000" cy="5638802"/>
          </a:xfrm>
        </p:spPr>
        <p:txBody>
          <a:bodyPr/>
          <a:lstStyle>
            <a:lvl1pPr>
              <a:defRPr baseline="0"/>
            </a:lvl1pPr>
          </a:lstStyle>
          <a:p>
            <a:r>
              <a:rPr lang="en-US" dirty="0"/>
              <a:t>Click Icon to add picture</a:t>
            </a:r>
          </a:p>
        </p:txBody>
      </p:sp>
      <p:sp>
        <p:nvSpPr>
          <p:cNvPr id="10" name="Content Placeholder 2"/>
          <p:cNvSpPr>
            <a:spLocks noGrp="1"/>
          </p:cNvSpPr>
          <p:nvPr>
            <p:ph idx="1"/>
          </p:nvPr>
        </p:nvSpPr>
        <p:spPr>
          <a:xfrm>
            <a:off x="0" y="2609242"/>
            <a:ext cx="5683624" cy="2858714"/>
          </a:xfrm>
          <a:solidFill>
            <a:schemeClr val="tx1">
              <a:alpha val="88000"/>
            </a:schemeClr>
          </a:solidFill>
        </p:spPr>
        <p:txBody>
          <a:bodyPr rIns="274320" anchor="ctr"/>
          <a:lstStyle>
            <a:lvl1pPr marL="685800" indent="-228600">
              <a:lnSpc>
                <a:spcPct val="100000"/>
              </a:lnSpc>
              <a:spcBef>
                <a:spcPts val="0"/>
              </a:spcBef>
              <a:buClr>
                <a:schemeClr val="accent2"/>
              </a:buClr>
              <a:defRPr>
                <a:solidFill>
                  <a:schemeClr val="bg1"/>
                </a:solidFill>
              </a:defRPr>
            </a:lvl1pPr>
            <a:lvl2pPr marL="1143000" indent="-228600">
              <a:lnSpc>
                <a:spcPct val="100000"/>
              </a:lnSpc>
              <a:buClr>
                <a:schemeClr val="accent2"/>
              </a:buClr>
              <a:defRPr>
                <a:solidFill>
                  <a:schemeClr val="bg1"/>
                </a:solidFill>
              </a:defRPr>
            </a:lvl2pPr>
            <a:lvl3pPr marL="1600200" indent="-228600">
              <a:lnSpc>
                <a:spcPct val="100000"/>
              </a:lnSpc>
              <a:buClr>
                <a:schemeClr val="accent2"/>
              </a:buClr>
              <a:defRPr>
                <a:solidFill>
                  <a:schemeClr val="bg1"/>
                </a:solidFill>
              </a:defRPr>
            </a:lvl3pPr>
            <a:lvl4pPr marL="2057400" indent="-228600">
              <a:lnSpc>
                <a:spcPct val="100000"/>
              </a:lnSpc>
              <a:buClr>
                <a:schemeClr val="accent2"/>
              </a:buClr>
              <a:defRPr>
                <a:solidFill>
                  <a:schemeClr val="bg1"/>
                </a:solidFill>
              </a:defRPr>
            </a:lvl4pPr>
            <a:lvl5pPr marL="2514600" indent="-228600">
              <a:lnSpc>
                <a:spcPct val="100000"/>
              </a:lnSpc>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0D07D7-46FB-4D7C-9C8F-0C340D091257}" type="datetime1">
              <a:rPr lang="en-US" smtClean="0"/>
              <a:t>4/6/2021</a:t>
            </a:fld>
            <a:endParaRPr lang="en-US" dirty="0"/>
          </a:p>
        </p:txBody>
      </p:sp>
      <p:sp>
        <p:nvSpPr>
          <p:cNvPr id="12"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14442418"/>
      </p:ext>
    </p:extLst>
  </p:cSld>
  <p:clrMapOvr>
    <a:masterClrMapping/>
  </p:clrMapOvr>
  <p:hf sldNum="0" hdr="0" ftr="0" dt="0"/>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and Content (Solid White)">
    <p:bg>
      <p:bgPr>
        <a:solidFill>
          <a:schemeClr val="bg1"/>
        </a:soli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a:t>Click to edit title</a:t>
            </a:r>
          </a:p>
        </p:txBody>
      </p:sp>
      <p:sp>
        <p:nvSpPr>
          <p:cNvPr id="5" name="Content Placeholder 4"/>
          <p:cNvSpPr>
            <a:spLocks noGrp="1"/>
          </p:cNvSpPr>
          <p:nvPr>
            <p:ph sz="quarter" idx="10"/>
          </p:nvPr>
        </p:nvSpPr>
        <p:spPr>
          <a:xfrm>
            <a:off x="838200" y="1366345"/>
            <a:ext cx="10515600" cy="478839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4"/>
          <p:cNvSpPr>
            <a:spLocks noGrp="1"/>
          </p:cNvSpPr>
          <p:nvPr>
            <p:ph type="dt" sz="half" idx="11"/>
          </p:nvPr>
        </p:nvSpPr>
        <p:spPr>
          <a:xfrm>
            <a:off x="838200" y="6356350"/>
            <a:ext cx="1358590" cy="365125"/>
          </a:xfrm>
        </p:spPr>
        <p:txBody>
          <a:bodyPr/>
          <a:lstStyle/>
          <a:p>
            <a:fld id="{66C283A4-7960-4BFD-B3A5-A2CC5BB2A473}" type="datetime1">
              <a:rPr lang="en-US" smtClean="0"/>
              <a:t>4/6/2021</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9" name="Slide Number Placeholder 6"/>
          <p:cNvSpPr>
            <a:spLocks noGrp="1"/>
          </p:cNvSpPr>
          <p:nvPr>
            <p:ph type="sldNum" sz="quarter" idx="12"/>
          </p:nvPr>
        </p:nvSpPr>
        <p:spPr>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49680436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a:t>Click to edit title</a:t>
            </a:r>
          </a:p>
        </p:txBody>
      </p:sp>
      <p:sp>
        <p:nvSpPr>
          <p:cNvPr id="5" name="Content Placeholder 4"/>
          <p:cNvSpPr>
            <a:spLocks noGrp="1"/>
          </p:cNvSpPr>
          <p:nvPr>
            <p:ph sz="quarter" idx="10"/>
          </p:nvPr>
        </p:nvSpPr>
        <p:spPr>
          <a:xfrm>
            <a:off x="838200" y="1366345"/>
            <a:ext cx="105156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F4B91AA0-3BA7-4036-A3DA-317C6C4FFA29}" type="datetime1">
              <a:rPr lang="en-US" smtClean="0"/>
              <a:t>4/6/2021</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60457800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a:t>Click to edit title</a:t>
            </a:r>
          </a:p>
        </p:txBody>
      </p:sp>
      <p:sp>
        <p:nvSpPr>
          <p:cNvPr id="5" name="Content Placeholder 4"/>
          <p:cNvSpPr>
            <a:spLocks noGrp="1"/>
          </p:cNvSpPr>
          <p:nvPr>
            <p:ph sz="quarter" idx="10"/>
          </p:nvPr>
        </p:nvSpPr>
        <p:spPr>
          <a:xfrm>
            <a:off x="838200" y="1366345"/>
            <a:ext cx="105156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F4B91AA0-3BA7-4036-A3DA-317C6C4FFA29}" type="datetime1">
              <a:rPr lang="en-US" smtClean="0"/>
              <a:t>4/6/2021</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0716559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Content (Solid Lt Gray)">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a:t>Click to edit title</a:t>
            </a:r>
          </a:p>
        </p:txBody>
      </p:sp>
      <p:sp>
        <p:nvSpPr>
          <p:cNvPr id="5" name="Content Placeholder 4"/>
          <p:cNvSpPr>
            <a:spLocks noGrp="1"/>
          </p:cNvSpPr>
          <p:nvPr>
            <p:ph sz="quarter" idx="10"/>
          </p:nvPr>
        </p:nvSpPr>
        <p:spPr>
          <a:xfrm>
            <a:off x="838200" y="1366345"/>
            <a:ext cx="10515600" cy="478839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Date Placeholder 3"/>
          <p:cNvSpPr>
            <a:spLocks noGrp="1"/>
          </p:cNvSpPr>
          <p:nvPr>
            <p:ph type="dt" sz="half" idx="2"/>
          </p:nvPr>
        </p:nvSpPr>
        <p:spPr>
          <a:xfrm>
            <a:off x="838200" y="6356350"/>
            <a:ext cx="1358590" cy="365125"/>
          </a:xfrm>
          <a:prstGeom prst="rect">
            <a:avLst/>
          </a:prstGeom>
        </p:spPr>
        <p:txBody>
          <a:bodyPr vert="horz" lIns="91440" tIns="45720" rIns="91440" bIns="45720" rtlCol="0" anchor="ctr"/>
          <a:lstStyle>
            <a:lvl1pPr algn="l">
              <a:defRPr sz="1200">
                <a:solidFill>
                  <a:schemeClr val="tx2"/>
                </a:solidFill>
              </a:defRPr>
            </a:lvl1pPr>
          </a:lstStyle>
          <a:p>
            <a:fld id="{4868D85E-9AAE-43DE-B77A-6CCC9C16CBEC}" type="datetime1">
              <a:rPr lang="en-US" smtClean="0"/>
              <a:t>4/6/2021</a:t>
            </a:fld>
            <a:endParaRPr lang="en-US" dirty="0"/>
          </a:p>
        </p:txBody>
      </p:sp>
      <p:sp>
        <p:nvSpPr>
          <p:cNvPr id="11"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10" name="Slide Number Placeholder 5"/>
          <p:cNvSpPr>
            <a:spLocks noGrp="1"/>
          </p:cNvSpPr>
          <p:nvPr>
            <p:ph type="sldNum" sz="quarter" idx="4"/>
          </p:nvPr>
        </p:nvSpPr>
        <p:spPr>
          <a:xfrm>
            <a:off x="9891132" y="6356350"/>
            <a:ext cx="1462668"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41793591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a:t>Click to edit title</a:t>
            </a:r>
          </a:p>
        </p:txBody>
      </p:sp>
      <p:sp>
        <p:nvSpPr>
          <p:cNvPr id="11" name="Content Placeholder 4"/>
          <p:cNvSpPr>
            <a:spLocks noGrp="1"/>
          </p:cNvSpPr>
          <p:nvPr>
            <p:ph sz="quarter" idx="10"/>
          </p:nvPr>
        </p:nvSpPr>
        <p:spPr>
          <a:xfrm>
            <a:off x="838200" y="1366345"/>
            <a:ext cx="6234953"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2"/>
          <p:cNvSpPr>
            <a:spLocks noGrp="1"/>
          </p:cNvSpPr>
          <p:nvPr>
            <p:ph type="pic" sz="quarter" idx="13"/>
          </p:nvPr>
        </p:nvSpPr>
        <p:spPr>
          <a:xfrm>
            <a:off x="7653566" y="1364826"/>
            <a:ext cx="4538434" cy="4538434"/>
          </a:xfrm>
        </p:spPr>
        <p:txBody>
          <a:bodyPr/>
          <a:lstStyle>
            <a:lvl1pPr>
              <a:buClr>
                <a:schemeClr val="accent2"/>
              </a:buClr>
              <a:defRPr>
                <a:solidFill>
                  <a:schemeClr val="bg1"/>
                </a:solidFill>
              </a:defRPr>
            </a:lvl1pPr>
          </a:lstStyle>
          <a:p>
            <a:r>
              <a:rPr lang="en-US"/>
              <a:t>Click icon to add picture</a:t>
            </a:r>
            <a:endParaRPr lang="en-US" dirty="0"/>
          </a:p>
        </p:txBody>
      </p:sp>
      <p:sp>
        <p:nvSpPr>
          <p:cNvPr id="8"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F4B91AA0-3BA7-4036-A3DA-317C6C4FFA29}" type="datetime1">
              <a:rPr lang="en-US" smtClean="0"/>
              <a:t>4/6/2021</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68503412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3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a:t>Click to edit title</a:t>
            </a:r>
          </a:p>
        </p:txBody>
      </p:sp>
      <p:sp>
        <p:nvSpPr>
          <p:cNvPr id="10" name="Content Placeholder 4"/>
          <p:cNvSpPr>
            <a:spLocks noGrp="1"/>
          </p:cNvSpPr>
          <p:nvPr>
            <p:ph sz="quarter" idx="10"/>
          </p:nvPr>
        </p:nvSpPr>
        <p:spPr>
          <a:xfrm>
            <a:off x="838200" y="1366345"/>
            <a:ext cx="6234953"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Picture Placeholder 2"/>
          <p:cNvSpPr>
            <a:spLocks noGrp="1"/>
          </p:cNvSpPr>
          <p:nvPr>
            <p:ph type="pic" sz="quarter" idx="13"/>
          </p:nvPr>
        </p:nvSpPr>
        <p:spPr>
          <a:xfrm>
            <a:off x="7653566" y="1364826"/>
            <a:ext cx="4538434" cy="4538434"/>
          </a:xfrm>
        </p:spPr>
        <p:txBody>
          <a:bodyPr/>
          <a:lstStyle>
            <a:lvl1pPr>
              <a:buClr>
                <a:schemeClr val="accent2"/>
              </a:buClr>
              <a:defRPr>
                <a:solidFill>
                  <a:schemeClr val="bg1"/>
                </a:solidFill>
              </a:defRPr>
            </a:lvl1pPr>
          </a:lstStyle>
          <a:p>
            <a:r>
              <a:rPr lang="en-US"/>
              <a:t>Click icon to add picture</a:t>
            </a:r>
            <a:endParaRPr lang="en-US" dirty="0"/>
          </a:p>
        </p:txBody>
      </p:sp>
      <p:sp>
        <p:nvSpPr>
          <p:cNvPr id="8"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F4B91AA0-3BA7-4036-A3DA-317C6C4FFA29}" type="datetime1">
              <a:rPr lang="en-US" smtClean="0"/>
              <a:t>4/6/2021</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57114508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_Title and Content (Solid Lt Gray)">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a:t>Click to edit title</a:t>
            </a:r>
          </a:p>
        </p:txBody>
      </p:sp>
      <p:sp>
        <p:nvSpPr>
          <p:cNvPr id="7" name="Content Placeholder 4"/>
          <p:cNvSpPr>
            <a:spLocks noGrp="1"/>
          </p:cNvSpPr>
          <p:nvPr>
            <p:ph sz="quarter" idx="10"/>
          </p:nvPr>
        </p:nvSpPr>
        <p:spPr>
          <a:xfrm>
            <a:off x="838200" y="1366345"/>
            <a:ext cx="6234953" cy="4788393"/>
          </a:xfrm>
        </p:spPr>
        <p:txBody>
          <a:bodyPr/>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2"/>
          <p:cNvSpPr>
            <a:spLocks noGrp="1"/>
          </p:cNvSpPr>
          <p:nvPr>
            <p:ph type="pic" sz="quarter" idx="13"/>
          </p:nvPr>
        </p:nvSpPr>
        <p:spPr>
          <a:xfrm>
            <a:off x="7653566" y="1364826"/>
            <a:ext cx="4538434" cy="4538434"/>
          </a:xfrm>
        </p:spPr>
        <p:txBody>
          <a:bodyPr/>
          <a:lstStyle>
            <a:lvl1pPr>
              <a:buClr>
                <a:schemeClr val="tx1"/>
              </a:buClr>
              <a:defRPr>
                <a:solidFill>
                  <a:schemeClr val="tx1"/>
                </a:solidFill>
              </a:defRPr>
            </a:lvl1pPr>
          </a:lstStyle>
          <a:p>
            <a:r>
              <a:rPr lang="en-US"/>
              <a:t>Click icon to add picture</a:t>
            </a:r>
            <a:endParaRPr lang="en-US" dirty="0"/>
          </a:p>
        </p:txBody>
      </p:sp>
      <p:sp>
        <p:nvSpPr>
          <p:cNvPr id="9" name="Date Placeholder 3"/>
          <p:cNvSpPr>
            <a:spLocks noGrp="1"/>
          </p:cNvSpPr>
          <p:nvPr>
            <p:ph type="dt" sz="half" idx="2"/>
          </p:nvPr>
        </p:nvSpPr>
        <p:spPr>
          <a:xfrm>
            <a:off x="838200" y="6356350"/>
            <a:ext cx="1358590" cy="365125"/>
          </a:xfrm>
          <a:prstGeom prst="rect">
            <a:avLst/>
          </a:prstGeom>
        </p:spPr>
        <p:txBody>
          <a:bodyPr vert="horz" lIns="91440" tIns="45720" rIns="91440" bIns="45720" rtlCol="0" anchor="ctr"/>
          <a:lstStyle>
            <a:lvl1pPr algn="l">
              <a:defRPr sz="1200">
                <a:solidFill>
                  <a:schemeClr val="tx2"/>
                </a:solidFill>
              </a:defRPr>
            </a:lvl1pPr>
          </a:lstStyle>
          <a:p>
            <a:fld id="{4868D85E-9AAE-43DE-B77A-6CCC9C16CBEC}" type="datetime1">
              <a:rPr lang="en-US" smtClean="0"/>
              <a:t>4/6/2021</a:t>
            </a:fld>
            <a:endParaRPr lang="en-US" dirty="0"/>
          </a:p>
        </p:txBody>
      </p:sp>
      <p:sp>
        <p:nvSpPr>
          <p:cNvPr id="11"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10" name="Slide Number Placeholder 5"/>
          <p:cNvSpPr>
            <a:spLocks noGrp="1"/>
          </p:cNvSpPr>
          <p:nvPr>
            <p:ph type="sldNum" sz="quarter" idx="4"/>
          </p:nvPr>
        </p:nvSpPr>
        <p:spPr>
          <a:xfrm>
            <a:off x="9891132" y="6356350"/>
            <a:ext cx="1462668"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22243141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eam Page (4 Up)">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17" name="Rectangle 16"/>
          <p:cNvSpPr/>
          <p:nvPr userDrawn="1"/>
        </p:nvSpPr>
        <p:spPr>
          <a:xfrm>
            <a:off x="0" y="1216024"/>
            <a:ext cx="12192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Picture Placeholder 2"/>
          <p:cNvSpPr>
            <a:spLocks noGrp="1"/>
          </p:cNvSpPr>
          <p:nvPr>
            <p:ph type="pic" sz="quarter" idx="13" hasCustomPrompt="1"/>
          </p:nvPr>
        </p:nvSpPr>
        <p:spPr>
          <a:xfrm>
            <a:off x="806332" y="1981899"/>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7" name="Text Placeholder 3"/>
          <p:cNvSpPr>
            <a:spLocks noGrp="1"/>
          </p:cNvSpPr>
          <p:nvPr>
            <p:ph type="body" sz="quarter" idx="15" hasCustomPrompt="1"/>
          </p:nvPr>
        </p:nvSpPr>
        <p:spPr>
          <a:xfrm>
            <a:off x="581719" y="4345147"/>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0" name="Picture Placeholder 2"/>
          <p:cNvSpPr>
            <a:spLocks noGrp="1"/>
          </p:cNvSpPr>
          <p:nvPr>
            <p:ph type="pic" sz="quarter" idx="16" hasCustomPrompt="1"/>
          </p:nvPr>
        </p:nvSpPr>
        <p:spPr>
          <a:xfrm>
            <a:off x="3646176" y="1967573"/>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1" name="Text Placeholder 3"/>
          <p:cNvSpPr>
            <a:spLocks noGrp="1"/>
          </p:cNvSpPr>
          <p:nvPr>
            <p:ph type="body" sz="quarter" idx="17" hasCustomPrompt="1"/>
          </p:nvPr>
        </p:nvSpPr>
        <p:spPr>
          <a:xfrm>
            <a:off x="3421563" y="4345147"/>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2" name="Picture Placeholder 2"/>
          <p:cNvSpPr>
            <a:spLocks noGrp="1"/>
          </p:cNvSpPr>
          <p:nvPr>
            <p:ph type="pic" sz="quarter" idx="18" hasCustomPrompt="1"/>
          </p:nvPr>
        </p:nvSpPr>
        <p:spPr>
          <a:xfrm>
            <a:off x="6486020" y="1967573"/>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3" name="Text Placeholder 3"/>
          <p:cNvSpPr>
            <a:spLocks noGrp="1"/>
          </p:cNvSpPr>
          <p:nvPr>
            <p:ph type="body" sz="quarter" idx="19" hasCustomPrompt="1"/>
          </p:nvPr>
        </p:nvSpPr>
        <p:spPr>
          <a:xfrm>
            <a:off x="6261407" y="4345147"/>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4" name="Picture Placeholder 2"/>
          <p:cNvSpPr>
            <a:spLocks noGrp="1"/>
          </p:cNvSpPr>
          <p:nvPr>
            <p:ph type="pic" sz="quarter" idx="20" hasCustomPrompt="1"/>
          </p:nvPr>
        </p:nvSpPr>
        <p:spPr>
          <a:xfrm>
            <a:off x="9325864" y="1967573"/>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5" name="Text Placeholder 3"/>
          <p:cNvSpPr>
            <a:spLocks noGrp="1"/>
          </p:cNvSpPr>
          <p:nvPr>
            <p:ph type="body" sz="quarter" idx="21" hasCustomPrompt="1"/>
          </p:nvPr>
        </p:nvSpPr>
        <p:spPr>
          <a:xfrm>
            <a:off x="9101251" y="4341161"/>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3" name="Date Placeholder 2"/>
          <p:cNvSpPr>
            <a:spLocks noGrp="1"/>
          </p:cNvSpPr>
          <p:nvPr>
            <p:ph type="dt" sz="half" idx="10"/>
          </p:nvPr>
        </p:nvSpPr>
        <p:spPr/>
        <p:txBody>
          <a:bodyPr/>
          <a:lstStyle/>
          <a:p>
            <a:fld id="{936DB2D6-5DF4-4264-A4A1-7D3EAF38D255}" type="datetime1">
              <a:rPr lang="en-US" smtClean="0"/>
              <a:t>4/6/2021</a:t>
            </a:fld>
            <a:endParaRPr lang="en-US" dirty="0"/>
          </a:p>
        </p:txBody>
      </p:sp>
      <p:sp>
        <p:nvSpPr>
          <p:cNvPr id="1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
        <p:nvSpPr>
          <p:cNvPr id="16" name="Rectangle 15"/>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90911261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eam Page (3 Up)">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17" name="Rectangle 16"/>
          <p:cNvSpPr/>
          <p:nvPr userDrawn="1"/>
        </p:nvSpPr>
        <p:spPr>
          <a:xfrm>
            <a:off x="0" y="1216024"/>
            <a:ext cx="12192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Picture Placeholder 2"/>
          <p:cNvSpPr>
            <a:spLocks noGrp="1"/>
          </p:cNvSpPr>
          <p:nvPr>
            <p:ph type="pic" sz="quarter" idx="13" hasCustomPrompt="1"/>
          </p:nvPr>
        </p:nvSpPr>
        <p:spPr>
          <a:xfrm>
            <a:off x="1572814" y="1964392"/>
            <a:ext cx="2332190" cy="2332190"/>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7" name="Text Placeholder 3"/>
          <p:cNvSpPr>
            <a:spLocks noGrp="1"/>
          </p:cNvSpPr>
          <p:nvPr>
            <p:ph type="body" sz="quarter" idx="15" hasCustomPrompt="1"/>
          </p:nvPr>
        </p:nvSpPr>
        <p:spPr>
          <a:xfrm>
            <a:off x="1469225" y="4564988"/>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0" name="Picture Placeholder 2"/>
          <p:cNvSpPr>
            <a:spLocks noGrp="1"/>
          </p:cNvSpPr>
          <p:nvPr>
            <p:ph type="pic" sz="quarter" idx="16" hasCustomPrompt="1"/>
          </p:nvPr>
        </p:nvSpPr>
        <p:spPr>
          <a:xfrm>
            <a:off x="4824541" y="1964392"/>
            <a:ext cx="2317864" cy="2317864"/>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1" name="Text Placeholder 3"/>
          <p:cNvSpPr>
            <a:spLocks noGrp="1"/>
          </p:cNvSpPr>
          <p:nvPr>
            <p:ph type="body" sz="quarter" idx="17" hasCustomPrompt="1"/>
          </p:nvPr>
        </p:nvSpPr>
        <p:spPr>
          <a:xfrm>
            <a:off x="4712235" y="4564988"/>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2" name="Picture Placeholder 2"/>
          <p:cNvSpPr>
            <a:spLocks noGrp="1"/>
          </p:cNvSpPr>
          <p:nvPr>
            <p:ph type="pic" sz="quarter" idx="18" hasCustomPrompt="1"/>
          </p:nvPr>
        </p:nvSpPr>
        <p:spPr>
          <a:xfrm>
            <a:off x="8067551" y="1964392"/>
            <a:ext cx="2317864" cy="2317864"/>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3" name="Text Placeholder 3"/>
          <p:cNvSpPr>
            <a:spLocks noGrp="1"/>
          </p:cNvSpPr>
          <p:nvPr>
            <p:ph type="body" sz="quarter" idx="19" hasCustomPrompt="1"/>
          </p:nvPr>
        </p:nvSpPr>
        <p:spPr>
          <a:xfrm>
            <a:off x="7955245" y="4564988"/>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3" name="Date Placeholder 2"/>
          <p:cNvSpPr>
            <a:spLocks noGrp="1"/>
          </p:cNvSpPr>
          <p:nvPr>
            <p:ph type="dt" sz="half" idx="10"/>
          </p:nvPr>
        </p:nvSpPr>
        <p:spPr/>
        <p:txBody>
          <a:bodyPr/>
          <a:lstStyle/>
          <a:p>
            <a:fld id="{936DB2D6-5DF4-4264-A4A1-7D3EAF38D255}" type="datetime1">
              <a:rPr lang="en-US" smtClean="0"/>
              <a:t>4/6/2021</a:t>
            </a:fld>
            <a:endParaRPr lang="en-US" dirty="0"/>
          </a:p>
        </p:txBody>
      </p:sp>
      <p:sp>
        <p:nvSpPr>
          <p:cNvPr id="1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
        <p:nvSpPr>
          <p:cNvPr id="16" name="Rectangle 15"/>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69390079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eam Page 4-Up White Vertical">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6"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6" name="Picture Placeholder 2"/>
          <p:cNvSpPr>
            <a:spLocks noGrp="1"/>
          </p:cNvSpPr>
          <p:nvPr>
            <p:ph type="pic" sz="quarter" idx="13" hasCustomPrompt="1"/>
          </p:nvPr>
        </p:nvSpPr>
        <p:spPr>
          <a:xfrm>
            <a:off x="806332" y="1981899"/>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7" name="Text Placeholder 3"/>
          <p:cNvSpPr>
            <a:spLocks noGrp="1"/>
          </p:cNvSpPr>
          <p:nvPr>
            <p:ph type="body" sz="quarter" idx="15" hasCustomPrompt="1"/>
          </p:nvPr>
        </p:nvSpPr>
        <p:spPr>
          <a:xfrm>
            <a:off x="581719" y="4345146"/>
            <a:ext cx="2542477" cy="1623853"/>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10" name="Picture Placeholder 2"/>
          <p:cNvSpPr>
            <a:spLocks noGrp="1"/>
          </p:cNvSpPr>
          <p:nvPr>
            <p:ph type="pic" sz="quarter" idx="16" hasCustomPrompt="1"/>
          </p:nvPr>
        </p:nvSpPr>
        <p:spPr>
          <a:xfrm>
            <a:off x="3646176"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1" name="Text Placeholder 3"/>
          <p:cNvSpPr>
            <a:spLocks noGrp="1"/>
          </p:cNvSpPr>
          <p:nvPr>
            <p:ph type="body" sz="quarter" idx="17" hasCustomPrompt="1"/>
          </p:nvPr>
        </p:nvSpPr>
        <p:spPr>
          <a:xfrm>
            <a:off x="3421563" y="4345147"/>
            <a:ext cx="2542477"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12" name="Picture Placeholder 2"/>
          <p:cNvSpPr>
            <a:spLocks noGrp="1"/>
          </p:cNvSpPr>
          <p:nvPr>
            <p:ph type="pic" sz="quarter" idx="18" hasCustomPrompt="1"/>
          </p:nvPr>
        </p:nvSpPr>
        <p:spPr>
          <a:xfrm>
            <a:off x="6486020"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3" name="Text Placeholder 3"/>
          <p:cNvSpPr>
            <a:spLocks noGrp="1"/>
          </p:cNvSpPr>
          <p:nvPr>
            <p:ph type="body" sz="quarter" idx="19" hasCustomPrompt="1"/>
          </p:nvPr>
        </p:nvSpPr>
        <p:spPr>
          <a:xfrm>
            <a:off x="6261407" y="4345147"/>
            <a:ext cx="2542477"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14" name="Picture Placeholder 2"/>
          <p:cNvSpPr>
            <a:spLocks noGrp="1"/>
          </p:cNvSpPr>
          <p:nvPr>
            <p:ph type="pic" sz="quarter" idx="20" hasCustomPrompt="1"/>
          </p:nvPr>
        </p:nvSpPr>
        <p:spPr>
          <a:xfrm>
            <a:off x="9325864"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5" name="Text Placeholder 3"/>
          <p:cNvSpPr>
            <a:spLocks noGrp="1"/>
          </p:cNvSpPr>
          <p:nvPr>
            <p:ph type="body" sz="quarter" idx="21" hasCustomPrompt="1"/>
          </p:nvPr>
        </p:nvSpPr>
        <p:spPr>
          <a:xfrm>
            <a:off x="9101251" y="4341161"/>
            <a:ext cx="2542477" cy="1627838"/>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3" name="Date Placeholder 2"/>
          <p:cNvSpPr>
            <a:spLocks noGrp="1"/>
          </p:cNvSpPr>
          <p:nvPr>
            <p:ph type="dt" sz="half" idx="10"/>
          </p:nvPr>
        </p:nvSpPr>
        <p:spPr/>
        <p:txBody>
          <a:bodyPr/>
          <a:lstStyle/>
          <a:p>
            <a:fld id="{4B4EEDC6-36CA-4209-B482-2ED76AA0BF08}" type="datetime1">
              <a:rPr lang="en-US" smtClean="0"/>
              <a:t>4/6/2021</a:t>
            </a:fld>
            <a:endParaRPr lang="en-US" dirty="0"/>
          </a:p>
        </p:txBody>
      </p:sp>
      <p:sp>
        <p:nvSpPr>
          <p:cNvPr id="20"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
        <p:nvSpPr>
          <p:cNvPr id="19" name="Rectangle 18"/>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51980249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eam Page 4-Up Gray BG Horizontal">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17" name="Rectangle 16"/>
          <p:cNvSpPr/>
          <p:nvPr userDrawn="1"/>
        </p:nvSpPr>
        <p:spPr>
          <a:xfrm>
            <a:off x="0" y="1216024"/>
            <a:ext cx="12192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9" name="Picture Placeholder 2"/>
          <p:cNvSpPr>
            <a:spLocks noGrp="1"/>
          </p:cNvSpPr>
          <p:nvPr>
            <p:ph type="pic" sz="quarter" idx="13" hasCustomPrompt="1"/>
          </p:nvPr>
        </p:nvSpPr>
        <p:spPr>
          <a:xfrm>
            <a:off x="806332" y="167477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4" name="Text Placeholder 3"/>
          <p:cNvSpPr>
            <a:spLocks noGrp="1"/>
          </p:cNvSpPr>
          <p:nvPr>
            <p:ph type="body" sz="quarter" idx="16"/>
          </p:nvPr>
        </p:nvSpPr>
        <p:spPr>
          <a:xfrm>
            <a:off x="2876550" y="1674772"/>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23" name="Picture Placeholder 2"/>
          <p:cNvSpPr>
            <a:spLocks noGrp="1"/>
          </p:cNvSpPr>
          <p:nvPr>
            <p:ph type="pic" sz="quarter" idx="14" hasCustomPrompt="1"/>
          </p:nvPr>
        </p:nvSpPr>
        <p:spPr>
          <a:xfrm>
            <a:off x="806331" y="393936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4" name="Text Placeholder 3"/>
          <p:cNvSpPr>
            <a:spLocks noGrp="1"/>
          </p:cNvSpPr>
          <p:nvPr>
            <p:ph type="body" sz="quarter" idx="15"/>
          </p:nvPr>
        </p:nvSpPr>
        <p:spPr>
          <a:xfrm>
            <a:off x="2876550" y="3939361"/>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25" name="Picture Placeholder 2"/>
          <p:cNvSpPr>
            <a:spLocks noGrp="1"/>
          </p:cNvSpPr>
          <p:nvPr>
            <p:ph type="pic" sz="quarter" idx="17" hasCustomPrompt="1"/>
          </p:nvPr>
        </p:nvSpPr>
        <p:spPr>
          <a:xfrm>
            <a:off x="6199805" y="167477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6" name="Text Placeholder 3"/>
          <p:cNvSpPr>
            <a:spLocks noGrp="1"/>
          </p:cNvSpPr>
          <p:nvPr>
            <p:ph type="body" sz="quarter" idx="18"/>
          </p:nvPr>
        </p:nvSpPr>
        <p:spPr>
          <a:xfrm>
            <a:off x="8270023" y="1674772"/>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27" name="Picture Placeholder 2"/>
          <p:cNvSpPr>
            <a:spLocks noGrp="1"/>
          </p:cNvSpPr>
          <p:nvPr>
            <p:ph type="pic" sz="quarter" idx="19" hasCustomPrompt="1"/>
          </p:nvPr>
        </p:nvSpPr>
        <p:spPr>
          <a:xfrm>
            <a:off x="6199805" y="393936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8" name="Text Placeholder 3"/>
          <p:cNvSpPr>
            <a:spLocks noGrp="1"/>
          </p:cNvSpPr>
          <p:nvPr>
            <p:ph type="body" sz="quarter" idx="20"/>
          </p:nvPr>
        </p:nvSpPr>
        <p:spPr>
          <a:xfrm>
            <a:off x="8270023" y="3939360"/>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3" name="Date Placeholder 2"/>
          <p:cNvSpPr>
            <a:spLocks noGrp="1"/>
          </p:cNvSpPr>
          <p:nvPr>
            <p:ph type="dt" sz="half" idx="10"/>
          </p:nvPr>
        </p:nvSpPr>
        <p:spPr/>
        <p:txBody>
          <a:bodyPr/>
          <a:lstStyle/>
          <a:p>
            <a:fld id="{8DC79626-CE5A-4834-975C-E7305BA2E281}" type="datetime1">
              <a:rPr lang="en-US" smtClean="0"/>
              <a:t>4/6/2021</a:t>
            </a:fld>
            <a:endParaRPr lang="en-US" dirty="0"/>
          </a:p>
        </p:txBody>
      </p:sp>
      <p:sp>
        <p:nvSpPr>
          <p:cNvPr id="2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
        <p:nvSpPr>
          <p:cNvPr id="16" name="Rectangle 15"/>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35105528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eam Page 4 Up White BG Horizontal">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12" name="Picture Placeholder 2"/>
          <p:cNvSpPr>
            <a:spLocks noGrp="1"/>
          </p:cNvSpPr>
          <p:nvPr>
            <p:ph type="pic" sz="quarter" idx="13" hasCustomPrompt="1"/>
          </p:nvPr>
        </p:nvSpPr>
        <p:spPr>
          <a:xfrm>
            <a:off x="806332" y="167477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5" name="Text Placeholder 3"/>
          <p:cNvSpPr>
            <a:spLocks noGrp="1"/>
          </p:cNvSpPr>
          <p:nvPr>
            <p:ph type="body" sz="quarter" idx="16"/>
          </p:nvPr>
        </p:nvSpPr>
        <p:spPr>
          <a:xfrm>
            <a:off x="2876550" y="1674772"/>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3" name="Picture Placeholder 2"/>
          <p:cNvSpPr>
            <a:spLocks noGrp="1"/>
          </p:cNvSpPr>
          <p:nvPr>
            <p:ph type="pic" sz="quarter" idx="14" hasCustomPrompt="1"/>
          </p:nvPr>
        </p:nvSpPr>
        <p:spPr>
          <a:xfrm>
            <a:off x="806331" y="393936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4" name="Text Placeholder 3"/>
          <p:cNvSpPr>
            <a:spLocks noGrp="1"/>
          </p:cNvSpPr>
          <p:nvPr>
            <p:ph type="body" sz="quarter" idx="15"/>
          </p:nvPr>
        </p:nvSpPr>
        <p:spPr>
          <a:xfrm>
            <a:off x="2876550" y="3939361"/>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6" name="Picture Placeholder 2"/>
          <p:cNvSpPr>
            <a:spLocks noGrp="1"/>
          </p:cNvSpPr>
          <p:nvPr>
            <p:ph type="pic" sz="quarter" idx="17" hasCustomPrompt="1"/>
          </p:nvPr>
        </p:nvSpPr>
        <p:spPr>
          <a:xfrm>
            <a:off x="6199805" y="167477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7" name="Text Placeholder 3"/>
          <p:cNvSpPr>
            <a:spLocks noGrp="1"/>
          </p:cNvSpPr>
          <p:nvPr>
            <p:ph type="body" sz="quarter" idx="18"/>
          </p:nvPr>
        </p:nvSpPr>
        <p:spPr>
          <a:xfrm>
            <a:off x="8270023" y="1674772"/>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8" name="Picture Placeholder 2"/>
          <p:cNvSpPr>
            <a:spLocks noGrp="1"/>
          </p:cNvSpPr>
          <p:nvPr>
            <p:ph type="pic" sz="quarter" idx="19" hasCustomPrompt="1"/>
          </p:nvPr>
        </p:nvSpPr>
        <p:spPr>
          <a:xfrm>
            <a:off x="6199805" y="393936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9" name="Text Placeholder 3"/>
          <p:cNvSpPr>
            <a:spLocks noGrp="1"/>
          </p:cNvSpPr>
          <p:nvPr>
            <p:ph type="body" sz="quarter" idx="20"/>
          </p:nvPr>
        </p:nvSpPr>
        <p:spPr>
          <a:xfrm>
            <a:off x="8270023" y="393936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4" name="Date Placeholder 3"/>
          <p:cNvSpPr>
            <a:spLocks noGrp="1"/>
          </p:cNvSpPr>
          <p:nvPr>
            <p:ph type="dt" sz="half" idx="10"/>
          </p:nvPr>
        </p:nvSpPr>
        <p:spPr/>
        <p:txBody>
          <a:bodyPr/>
          <a:lstStyle/>
          <a:p>
            <a:fld id="{1815FB38-58F3-410A-8DA4-4B706967601F}" type="datetime1">
              <a:rPr lang="en-US" smtClean="0"/>
              <a:t>4/6/2021</a:t>
            </a:fld>
            <a:endParaRPr lang="en-US" dirty="0"/>
          </a:p>
        </p:txBody>
      </p:sp>
      <p:sp>
        <p:nvSpPr>
          <p:cNvPr id="20"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8" name="Rectangle 7"/>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83840650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eam Page Duo Gray Horizontal">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17" name="Rectangle 16"/>
          <p:cNvSpPr/>
          <p:nvPr userDrawn="1"/>
        </p:nvSpPr>
        <p:spPr>
          <a:xfrm>
            <a:off x="0" y="1216024"/>
            <a:ext cx="12192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9" name="Picture Placeholder 2"/>
          <p:cNvSpPr>
            <a:spLocks noGrp="1"/>
          </p:cNvSpPr>
          <p:nvPr>
            <p:ph type="pic" sz="quarter" idx="13" hasCustomPrompt="1"/>
          </p:nvPr>
        </p:nvSpPr>
        <p:spPr>
          <a:xfrm>
            <a:off x="806332" y="2571729"/>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4" name="Text Placeholder 3"/>
          <p:cNvSpPr>
            <a:spLocks noGrp="1"/>
          </p:cNvSpPr>
          <p:nvPr>
            <p:ph type="body" sz="quarter" idx="16"/>
          </p:nvPr>
        </p:nvSpPr>
        <p:spPr>
          <a:xfrm>
            <a:off x="2876550" y="257173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25" name="Picture Placeholder 2"/>
          <p:cNvSpPr>
            <a:spLocks noGrp="1"/>
          </p:cNvSpPr>
          <p:nvPr>
            <p:ph type="pic" sz="quarter" idx="17" hasCustomPrompt="1"/>
          </p:nvPr>
        </p:nvSpPr>
        <p:spPr>
          <a:xfrm>
            <a:off x="6199805" y="2571729"/>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6" name="Text Placeholder 3"/>
          <p:cNvSpPr>
            <a:spLocks noGrp="1"/>
          </p:cNvSpPr>
          <p:nvPr>
            <p:ph type="body" sz="quarter" idx="18"/>
          </p:nvPr>
        </p:nvSpPr>
        <p:spPr>
          <a:xfrm>
            <a:off x="8270023" y="257173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3" name="Date Placeholder 2"/>
          <p:cNvSpPr>
            <a:spLocks noGrp="1"/>
          </p:cNvSpPr>
          <p:nvPr>
            <p:ph type="dt" sz="half" idx="10"/>
          </p:nvPr>
        </p:nvSpPr>
        <p:spPr/>
        <p:txBody>
          <a:bodyPr/>
          <a:lstStyle/>
          <a:p>
            <a:fld id="{7F519661-29C3-4FE0-9FC3-375A85A42C46}" type="datetime1">
              <a:rPr lang="en-US" smtClean="0"/>
              <a:t>4/6/2021</a:t>
            </a:fld>
            <a:endParaRPr lang="en-US" dirty="0"/>
          </a:p>
        </p:txBody>
      </p:sp>
      <p:sp>
        <p:nvSpPr>
          <p:cNvPr id="20"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
        <p:nvSpPr>
          <p:cNvPr id="16" name="Rectangle 15"/>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60690817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eam Page 2 Up White BG Horizontal">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12" name="Picture Placeholder 2"/>
          <p:cNvSpPr>
            <a:spLocks noGrp="1"/>
          </p:cNvSpPr>
          <p:nvPr>
            <p:ph type="pic" sz="quarter" idx="13" hasCustomPrompt="1"/>
          </p:nvPr>
        </p:nvSpPr>
        <p:spPr>
          <a:xfrm>
            <a:off x="806332" y="2800328"/>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5" name="Text Placeholder 3"/>
          <p:cNvSpPr>
            <a:spLocks noGrp="1"/>
          </p:cNvSpPr>
          <p:nvPr>
            <p:ph type="body" sz="quarter" idx="16"/>
          </p:nvPr>
        </p:nvSpPr>
        <p:spPr>
          <a:xfrm>
            <a:off x="2876550" y="2800329"/>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6" name="Picture Placeholder 2"/>
          <p:cNvSpPr>
            <a:spLocks noGrp="1"/>
          </p:cNvSpPr>
          <p:nvPr>
            <p:ph type="pic" sz="quarter" idx="17" hasCustomPrompt="1"/>
          </p:nvPr>
        </p:nvSpPr>
        <p:spPr>
          <a:xfrm>
            <a:off x="6199805" y="2800328"/>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7" name="Text Placeholder 3"/>
          <p:cNvSpPr>
            <a:spLocks noGrp="1"/>
          </p:cNvSpPr>
          <p:nvPr>
            <p:ph type="body" sz="quarter" idx="18"/>
          </p:nvPr>
        </p:nvSpPr>
        <p:spPr>
          <a:xfrm>
            <a:off x="8270023" y="2800329"/>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4" name="Date Placeholder 3"/>
          <p:cNvSpPr>
            <a:spLocks noGrp="1"/>
          </p:cNvSpPr>
          <p:nvPr>
            <p:ph type="dt" sz="half" idx="10"/>
          </p:nvPr>
        </p:nvSpPr>
        <p:spPr/>
        <p:txBody>
          <a:bodyPr/>
          <a:lstStyle/>
          <a:p>
            <a:fld id="{0366E0EA-2D80-452F-9963-33FA7A36BC09}" type="datetime1">
              <a:rPr lang="en-US" smtClean="0"/>
              <a:t>4/6/2021</a:t>
            </a:fld>
            <a:endParaRPr lang="en-US" dirty="0"/>
          </a:p>
        </p:txBody>
      </p:sp>
      <p:sp>
        <p:nvSpPr>
          <p:cNvPr id="20"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8" name="Rectangle 7"/>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18183331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Big Image - Red Title">
    <p:bg>
      <p:bgPr>
        <a:solidFill>
          <a:schemeClr val="bg1"/>
        </a:solidFill>
        <a:effectLst/>
      </p:bgPr>
    </p:bg>
    <p:spTree>
      <p:nvGrpSpPr>
        <p:cNvPr id="1" name=""/>
        <p:cNvGrpSpPr/>
        <p:nvPr/>
      </p:nvGrpSpPr>
      <p:grpSpPr>
        <a:xfrm>
          <a:off x="0" y="0"/>
          <a:ext cx="0" cy="0"/>
          <a:chOff x="0" y="0"/>
          <a:chExt cx="0" cy="0"/>
        </a:xfrm>
      </p:grpSpPr>
      <p:sp>
        <p:nvSpPr>
          <p:cNvPr id="4" name="Picture Placeholder 12"/>
          <p:cNvSpPr>
            <a:spLocks noGrp="1"/>
          </p:cNvSpPr>
          <p:nvPr>
            <p:ph type="pic" sz="quarter" idx="10"/>
          </p:nvPr>
        </p:nvSpPr>
        <p:spPr>
          <a:xfrm>
            <a:off x="0" y="2"/>
            <a:ext cx="12192000" cy="6857998"/>
          </a:xfrm>
        </p:spPr>
        <p:txBody>
          <a:bodyPr/>
          <a:lstStyle/>
          <a:p>
            <a:r>
              <a:rPr lang="en-US"/>
              <a:t>Click icon to add picture</a:t>
            </a:r>
          </a:p>
        </p:txBody>
      </p:sp>
      <p:sp>
        <p:nvSpPr>
          <p:cNvPr id="9" name="Title 1"/>
          <p:cNvSpPr>
            <a:spLocks noGrp="1"/>
          </p:cNvSpPr>
          <p:nvPr>
            <p:ph type="title" hasCustomPrompt="1"/>
          </p:nvPr>
        </p:nvSpPr>
        <p:spPr>
          <a:xfrm>
            <a:off x="1" y="5638801"/>
            <a:ext cx="12192000" cy="1219200"/>
          </a:xfrm>
          <a:solidFill>
            <a:srgbClr val="003865">
              <a:alpha val="87843"/>
            </a:srgbClr>
          </a:solidFill>
        </p:spPr>
        <p:txBody>
          <a:bodyPr>
            <a:normAutofit/>
          </a:bodyPr>
          <a:lstStyle>
            <a:lvl1pPr algn="ctr">
              <a:defRPr sz="3600">
                <a:solidFill>
                  <a:schemeClr val="bg1"/>
                </a:solidFill>
              </a:defRPr>
            </a:lvl1pPr>
          </a:lstStyle>
          <a:p>
            <a:r>
              <a:rPr lang="en-US" dirty="0"/>
              <a:t>Click to edit title</a:t>
            </a:r>
          </a:p>
        </p:txBody>
      </p:sp>
      <p:sp>
        <p:nvSpPr>
          <p:cNvPr id="6" name="Date Placeholder 3"/>
          <p:cNvSpPr>
            <a:spLocks noGrp="1"/>
          </p:cNvSpPr>
          <p:nvPr>
            <p:ph type="dt" sz="half" idx="11"/>
          </p:nvPr>
        </p:nvSpPr>
        <p:spPr>
          <a:xfrm>
            <a:off x="838200" y="6356350"/>
            <a:ext cx="1358590" cy="365125"/>
          </a:xfrm>
        </p:spPr>
        <p:txBody>
          <a:bodyPr/>
          <a:lstStyle/>
          <a:p>
            <a:fld id="{4D564EB3-B268-4748-86E7-9F55DF9078D1}" type="datetime1">
              <a:rPr lang="en-US" smtClean="0"/>
              <a:t>4/6/2021</a:t>
            </a:fld>
            <a:endParaRPr lang="en-US" dirty="0"/>
          </a:p>
        </p:txBody>
      </p:sp>
      <p:sp>
        <p:nvSpPr>
          <p:cNvPr id="8"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2"/>
                </a:solidFill>
              </a:rPr>
              <a:t>|</a:t>
            </a:r>
            <a:r>
              <a:rPr lang="en-US"/>
              <a:t> mn.gov/websiteurl</a:t>
            </a:r>
            <a:endParaRPr lang="en-US" dirty="0"/>
          </a:p>
        </p:txBody>
      </p:sp>
      <p:sp>
        <p:nvSpPr>
          <p:cNvPr id="7" name="Slide Number Placeholder 5"/>
          <p:cNvSpPr>
            <a:spLocks noGrp="1"/>
          </p:cNvSpPr>
          <p:nvPr>
            <p:ph type="sldNum" sz="quarter" idx="12"/>
          </p:nvPr>
        </p:nvSpPr>
        <p:spPr>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892496611"/>
      </p:ext>
    </p:extLst>
  </p:cSld>
  <p:clrMapOvr>
    <a:masterClrMapping/>
  </p:clrMapOvr>
  <p:hf sldNum="0" hdr="0" ftr="0" dt="0"/>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Big Image - Black Title">
    <p:bg>
      <p:bgPr>
        <a:solidFill>
          <a:schemeClr val="bg1"/>
        </a:solidFill>
        <a:effectLst/>
      </p:bgPr>
    </p:bg>
    <p:spTree>
      <p:nvGrpSpPr>
        <p:cNvPr id="1" name=""/>
        <p:cNvGrpSpPr/>
        <p:nvPr/>
      </p:nvGrpSpPr>
      <p:grpSpPr>
        <a:xfrm>
          <a:off x="0" y="0"/>
          <a:ext cx="0" cy="0"/>
          <a:chOff x="0" y="0"/>
          <a:chExt cx="0" cy="0"/>
        </a:xfrm>
      </p:grpSpPr>
      <p:sp>
        <p:nvSpPr>
          <p:cNvPr id="4" name="Picture Placeholder 12"/>
          <p:cNvSpPr>
            <a:spLocks noGrp="1"/>
          </p:cNvSpPr>
          <p:nvPr>
            <p:ph type="pic" sz="quarter" idx="10"/>
          </p:nvPr>
        </p:nvSpPr>
        <p:spPr>
          <a:xfrm>
            <a:off x="0" y="2"/>
            <a:ext cx="12192000" cy="6857999"/>
          </a:xfrm>
        </p:spPr>
        <p:txBody>
          <a:bodyPr/>
          <a:lstStyle/>
          <a:p>
            <a:r>
              <a:rPr lang="en-US"/>
              <a:t>Click icon to add picture</a:t>
            </a:r>
          </a:p>
        </p:txBody>
      </p:sp>
      <p:sp>
        <p:nvSpPr>
          <p:cNvPr id="9" name="Title 1"/>
          <p:cNvSpPr>
            <a:spLocks noGrp="1"/>
          </p:cNvSpPr>
          <p:nvPr>
            <p:ph type="title" hasCustomPrompt="1"/>
          </p:nvPr>
        </p:nvSpPr>
        <p:spPr>
          <a:xfrm>
            <a:off x="1" y="5638801"/>
            <a:ext cx="12192000" cy="1219200"/>
          </a:xfrm>
          <a:solidFill>
            <a:srgbClr val="0D0D0D">
              <a:alpha val="87843"/>
            </a:srgbClr>
          </a:solidFill>
        </p:spPr>
        <p:txBody>
          <a:bodyPr>
            <a:normAutofit/>
          </a:bodyPr>
          <a:lstStyle>
            <a:lvl1pPr algn="ctr">
              <a:defRPr sz="3600">
                <a:solidFill>
                  <a:schemeClr val="bg1"/>
                </a:solidFill>
              </a:defRPr>
            </a:lvl1pPr>
          </a:lstStyle>
          <a:p>
            <a:r>
              <a:rPr lang="en-US" dirty="0"/>
              <a:t>Click to edit title</a:t>
            </a:r>
          </a:p>
        </p:txBody>
      </p:sp>
      <p:sp>
        <p:nvSpPr>
          <p:cNvPr id="6" name="Date Placeholder 3"/>
          <p:cNvSpPr>
            <a:spLocks noGrp="1"/>
          </p:cNvSpPr>
          <p:nvPr>
            <p:ph type="dt" sz="half" idx="11"/>
          </p:nvPr>
        </p:nvSpPr>
        <p:spPr>
          <a:xfrm>
            <a:off x="838200" y="6356350"/>
            <a:ext cx="1358590" cy="365125"/>
          </a:xfrm>
        </p:spPr>
        <p:txBody>
          <a:bodyPr/>
          <a:lstStyle>
            <a:lvl1pPr>
              <a:defRPr>
                <a:solidFill>
                  <a:schemeClr val="bg1"/>
                </a:solidFill>
              </a:defRPr>
            </a:lvl1pPr>
          </a:lstStyle>
          <a:p>
            <a:fld id="{4D564EB3-B268-4748-86E7-9F55DF9078D1}" type="datetime1">
              <a:rPr lang="en-US" smtClean="0"/>
              <a:pPr/>
              <a:t>4/6/2021</a:t>
            </a:fld>
            <a:endParaRPr lang="en-US" dirty="0"/>
          </a:p>
        </p:txBody>
      </p:sp>
      <p:sp>
        <p:nvSpPr>
          <p:cNvPr id="8"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Here | mn.gov/websiteurl</a:t>
            </a:r>
            <a:endParaRPr lang="en-US" dirty="0"/>
          </a:p>
        </p:txBody>
      </p:sp>
      <p:sp>
        <p:nvSpPr>
          <p:cNvPr id="7" name="Slide Number Placeholder 5"/>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702426839"/>
      </p:ext>
    </p:extLst>
  </p:cSld>
  <p:clrMapOvr>
    <a:masterClrMapping/>
  </p:clrMapOvr>
  <p:hf sldNum="0" hdr="0" ftr="0" dt="0"/>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Big Image - Blue Title">
    <p:bg>
      <p:bgPr>
        <a:solidFill>
          <a:schemeClr val="bg1"/>
        </a:solidFill>
        <a:effectLst/>
      </p:bgPr>
    </p:bg>
    <p:spTree>
      <p:nvGrpSpPr>
        <p:cNvPr id="1" name=""/>
        <p:cNvGrpSpPr/>
        <p:nvPr/>
      </p:nvGrpSpPr>
      <p:grpSpPr>
        <a:xfrm>
          <a:off x="0" y="0"/>
          <a:ext cx="0" cy="0"/>
          <a:chOff x="0" y="0"/>
          <a:chExt cx="0" cy="0"/>
        </a:xfrm>
      </p:grpSpPr>
      <p:sp>
        <p:nvSpPr>
          <p:cNvPr id="4" name="Picture Placeholder 12"/>
          <p:cNvSpPr>
            <a:spLocks noGrp="1"/>
          </p:cNvSpPr>
          <p:nvPr>
            <p:ph type="pic" sz="quarter" idx="10"/>
          </p:nvPr>
        </p:nvSpPr>
        <p:spPr>
          <a:xfrm>
            <a:off x="0" y="2"/>
            <a:ext cx="12192000" cy="6857999"/>
          </a:xfrm>
        </p:spPr>
        <p:txBody>
          <a:bodyPr/>
          <a:lstStyle/>
          <a:p>
            <a:r>
              <a:rPr lang="en-US"/>
              <a:t>Click icon to add picture</a:t>
            </a:r>
          </a:p>
        </p:txBody>
      </p:sp>
      <p:sp>
        <p:nvSpPr>
          <p:cNvPr id="9" name="Title 1"/>
          <p:cNvSpPr>
            <a:spLocks noGrp="1"/>
          </p:cNvSpPr>
          <p:nvPr>
            <p:ph type="title" hasCustomPrompt="1"/>
          </p:nvPr>
        </p:nvSpPr>
        <p:spPr>
          <a:xfrm>
            <a:off x="1" y="5638800"/>
            <a:ext cx="12192000" cy="1219200"/>
          </a:xfrm>
          <a:solidFill>
            <a:srgbClr val="78BE21">
              <a:alpha val="87843"/>
            </a:srgbClr>
          </a:solidFill>
        </p:spPr>
        <p:txBody>
          <a:bodyPr>
            <a:normAutofit/>
          </a:bodyPr>
          <a:lstStyle>
            <a:lvl1pPr algn="ctr">
              <a:defRPr sz="3600">
                <a:solidFill>
                  <a:schemeClr val="tx2"/>
                </a:solidFill>
              </a:defRPr>
            </a:lvl1pPr>
          </a:lstStyle>
          <a:p>
            <a:r>
              <a:rPr lang="en-US" dirty="0"/>
              <a:t>Click to edit title</a:t>
            </a:r>
          </a:p>
        </p:txBody>
      </p:sp>
      <p:sp>
        <p:nvSpPr>
          <p:cNvPr id="8" name="Date Placeholder 3"/>
          <p:cNvSpPr>
            <a:spLocks noGrp="1"/>
          </p:cNvSpPr>
          <p:nvPr>
            <p:ph type="dt" sz="half" idx="11"/>
          </p:nvPr>
        </p:nvSpPr>
        <p:spPr>
          <a:xfrm>
            <a:off x="838200" y="6356350"/>
            <a:ext cx="1358590" cy="365125"/>
          </a:xfrm>
        </p:spPr>
        <p:txBody>
          <a:bodyPr/>
          <a:lstStyle/>
          <a:p>
            <a:fld id="{5CAE31FF-A086-40D5-909F-A9E138181237}" type="datetime1">
              <a:rPr lang="en-US" smtClean="0"/>
              <a:t>4/6/2021</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10" name="Slide Number Placeholder 5"/>
          <p:cNvSpPr>
            <a:spLocks noGrp="1"/>
          </p:cNvSpPr>
          <p:nvPr>
            <p:ph type="sldNum" sz="quarter" idx="12"/>
          </p:nvPr>
        </p:nvSpPr>
        <p:spPr>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155633706"/>
      </p:ext>
    </p:extLst>
  </p:cSld>
  <p:clrMapOvr>
    <a:masterClrMapping/>
  </p:clrMapOvr>
  <p:hf sldNum="0" hdr="0" ftr="0" dt="0"/>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Code - Gray Background">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ectangle 11"/>
          <p:cNvSpPr/>
          <p:nvPr userDrawn="1"/>
        </p:nvSpPr>
        <p:spPr>
          <a:xfrm>
            <a:off x="0" y="0"/>
            <a:ext cx="12192000" cy="1159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a:t>Code Demo (Click to Edit)</a:t>
            </a:r>
          </a:p>
        </p:txBody>
      </p:sp>
      <p:sp>
        <p:nvSpPr>
          <p:cNvPr id="10" name="Table Placeholder 8"/>
          <p:cNvSpPr>
            <a:spLocks noGrp="1"/>
          </p:cNvSpPr>
          <p:nvPr>
            <p:ph type="tbl" sz="quarter" idx="13"/>
          </p:nvPr>
        </p:nvSpPr>
        <p:spPr>
          <a:xfrm>
            <a:off x="2032000" y="2233262"/>
            <a:ext cx="8128000" cy="2966751"/>
          </a:xfrm>
        </p:spPr>
        <p:txBody>
          <a:bodyPr/>
          <a:lstStyle/>
          <a:p>
            <a:r>
              <a:rPr lang="en-US"/>
              <a:t>Click icon to add table</a:t>
            </a:r>
          </a:p>
        </p:txBody>
      </p:sp>
      <p:sp>
        <p:nvSpPr>
          <p:cNvPr id="8" name="Date Placeholder 4"/>
          <p:cNvSpPr>
            <a:spLocks noGrp="1"/>
          </p:cNvSpPr>
          <p:nvPr>
            <p:ph type="dt" sz="half" idx="11"/>
          </p:nvPr>
        </p:nvSpPr>
        <p:spPr>
          <a:xfrm>
            <a:off x="838200" y="6356350"/>
            <a:ext cx="1358590" cy="365125"/>
          </a:xfrm>
        </p:spPr>
        <p:txBody>
          <a:bodyPr/>
          <a:lstStyle/>
          <a:p>
            <a:fld id="{06B78D62-7A3F-4136-9CF2-CB03510DA06A}" type="datetime1">
              <a:rPr lang="en-US" smtClean="0"/>
              <a:t>4/6/2021</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9" name="Slide Number Placeholder 6"/>
          <p:cNvSpPr>
            <a:spLocks noGrp="1"/>
          </p:cNvSpPr>
          <p:nvPr>
            <p:ph type="sldNum" sz="quarter" idx="12"/>
          </p:nvPr>
        </p:nvSpPr>
        <p:spPr>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71909941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7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ectangle 11"/>
          <p:cNvSpPr/>
          <p:nvPr userDrawn="1"/>
        </p:nvSpPr>
        <p:spPr>
          <a:xfrm>
            <a:off x="0" y="0"/>
            <a:ext cx="12192000" cy="1159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a:t>Code Demo (Click to Edit)</a:t>
            </a:r>
          </a:p>
        </p:txBody>
      </p:sp>
      <p:sp>
        <p:nvSpPr>
          <p:cNvPr id="14" name="Table Placeholder 8"/>
          <p:cNvSpPr>
            <a:spLocks noGrp="1"/>
          </p:cNvSpPr>
          <p:nvPr>
            <p:ph type="tbl" sz="quarter" idx="13"/>
          </p:nvPr>
        </p:nvSpPr>
        <p:spPr>
          <a:xfrm>
            <a:off x="2032000" y="2233262"/>
            <a:ext cx="8128000" cy="2966751"/>
          </a:xfrm>
        </p:spPr>
        <p:txBody>
          <a:bodyPr/>
          <a:lstStyle>
            <a:lvl1pPr>
              <a:buClr>
                <a:schemeClr val="accent2"/>
              </a:buClr>
              <a:defRPr>
                <a:solidFill>
                  <a:schemeClr val="bg1"/>
                </a:solidFill>
              </a:defRPr>
            </a:lvl1pPr>
          </a:lstStyle>
          <a:p>
            <a:r>
              <a:rPr lang="en-US"/>
              <a:t>Click icon to add table</a:t>
            </a:r>
            <a:endParaRPr lang="en-US" dirty="0"/>
          </a:p>
        </p:txBody>
      </p:sp>
      <p:sp>
        <p:nvSpPr>
          <p:cNvPr id="8"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F4B91AA0-3BA7-4036-A3DA-317C6C4FFA29}" type="datetime1">
              <a:rPr lang="en-US" smtClean="0"/>
              <a:t>4/6/2021</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43067087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5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815897" y="287066"/>
            <a:ext cx="3521927" cy="2734914"/>
          </a:xfrm>
        </p:spPr>
        <p:txBody>
          <a:bodyPr/>
          <a:lstStyle>
            <a:lvl1pPr>
              <a:defRPr b="0">
                <a:solidFill>
                  <a:schemeClr val="accent2"/>
                </a:solidFill>
              </a:defRPr>
            </a:lvl1pPr>
          </a:lstStyle>
          <a:p>
            <a:r>
              <a:rPr lang="en-US" dirty="0"/>
              <a:t>Click to edit title</a:t>
            </a:r>
          </a:p>
        </p:txBody>
      </p:sp>
      <p:sp>
        <p:nvSpPr>
          <p:cNvPr id="15" name="Text Placeholder 3"/>
          <p:cNvSpPr>
            <a:spLocks noGrp="1"/>
          </p:cNvSpPr>
          <p:nvPr>
            <p:ph type="body" sz="quarter" idx="13"/>
          </p:nvPr>
        </p:nvSpPr>
        <p:spPr>
          <a:xfrm>
            <a:off x="815975" y="3211513"/>
            <a:ext cx="3521849"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76787" y="504855"/>
            <a:ext cx="9618920" cy="5413315"/>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a:xfrm>
            <a:off x="4976787" y="1067565"/>
            <a:ext cx="9516215" cy="4850604"/>
          </a:xfrm>
        </p:spPr>
        <p:txBody>
          <a:bodyPr/>
          <a:lstStyle>
            <a:lvl1pPr>
              <a:defRPr/>
            </a:lvl1pPr>
          </a:lstStyle>
          <a:p>
            <a:r>
              <a:rPr lang="en-US" dirty="0"/>
              <a:t>Click icon to insert screenshot</a:t>
            </a:r>
          </a:p>
        </p:txBody>
      </p:sp>
      <p:sp>
        <p:nvSpPr>
          <p:cNvPr id="8"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F4B91AA0-3BA7-4036-A3DA-317C6C4FFA29}" type="datetime1">
              <a:rPr lang="en-US" smtClean="0"/>
              <a:t>4/6/2021</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43081543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6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a:t>Click to edit title</a:t>
            </a:r>
          </a:p>
        </p:txBody>
      </p:sp>
      <p:sp>
        <p:nvSpPr>
          <p:cNvPr id="11" name="Text Placeholder 3"/>
          <p:cNvSpPr>
            <a:spLocks noGrp="1"/>
          </p:cNvSpPr>
          <p:nvPr>
            <p:ph type="body" sz="quarter" idx="13"/>
          </p:nvPr>
        </p:nvSpPr>
        <p:spPr>
          <a:xfrm>
            <a:off x="815895" y="1365203"/>
            <a:ext cx="10555696" cy="156718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73458" y="3222702"/>
            <a:ext cx="9387470" cy="5283060"/>
          </a:xfrm>
          <a:prstGeom prst="rect">
            <a:avLst/>
          </a:prstGeom>
          <a:ln>
            <a:noFill/>
          </a:ln>
          <a:effectLst>
            <a:outerShdw blurRad="292100" dist="139700" dir="2700000" algn="tl" rotWithShape="0">
              <a:srgbClr val="333333">
                <a:alpha val="65000"/>
              </a:srgbClr>
            </a:outerShdw>
          </a:effectLst>
        </p:spPr>
      </p:pic>
      <p:sp>
        <p:nvSpPr>
          <p:cNvPr id="17" name="Picture Placeholder 12" descr="Screenshot"/>
          <p:cNvSpPr>
            <a:spLocks noGrp="1"/>
          </p:cNvSpPr>
          <p:nvPr>
            <p:ph type="pic" sz="quarter" idx="10" hasCustomPrompt="1"/>
          </p:nvPr>
        </p:nvSpPr>
        <p:spPr>
          <a:xfrm>
            <a:off x="1373459" y="3771871"/>
            <a:ext cx="9287236" cy="4733889"/>
          </a:xfrm>
        </p:spPr>
        <p:txBody>
          <a:bodyPr/>
          <a:lstStyle>
            <a:lvl1pPr>
              <a:defRPr/>
            </a:lvl1pPr>
          </a:lstStyle>
          <a:p>
            <a:r>
              <a:rPr lang="en-US" dirty="0"/>
              <a:t>Click icon to insert screenshot</a:t>
            </a:r>
          </a:p>
        </p:txBody>
      </p:sp>
      <p:sp>
        <p:nvSpPr>
          <p:cNvPr id="6" name="Date Placeholder 3"/>
          <p:cNvSpPr>
            <a:spLocks noGrp="1"/>
          </p:cNvSpPr>
          <p:nvPr>
            <p:ph type="dt" sz="half" idx="14"/>
          </p:nvPr>
        </p:nvSpPr>
        <p:spPr>
          <a:xfrm>
            <a:off x="838200" y="6356350"/>
            <a:ext cx="1358590" cy="365125"/>
          </a:xfrm>
        </p:spPr>
        <p:txBody>
          <a:bodyPr/>
          <a:lstStyle/>
          <a:p>
            <a:fld id="{822F9B27-DC73-4098-8FAC-5370DAFF133B}" type="datetime1">
              <a:rPr lang="en-US" smtClean="0"/>
              <a:t>4/6/2021</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8" name="Slide Number Placeholder 5"/>
          <p:cNvSpPr>
            <a:spLocks noGrp="1"/>
          </p:cNvSpPr>
          <p:nvPr>
            <p:ph type="sldNum" sz="quarter" idx="12"/>
          </p:nvPr>
        </p:nvSpPr>
        <p:spPr>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598484972"/>
      </p:ext>
    </p:extLst>
  </p:cSld>
  <p:clrMapOvr>
    <a:masterClrMapping/>
  </p:clrMapOvr>
  <p:hf sldNum="0" hdr="0" ftr="0"/>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Screenshot Light Background Horizontal">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815897" y="287066"/>
            <a:ext cx="3521927" cy="2734914"/>
          </a:xfrm>
        </p:spPr>
        <p:txBody>
          <a:bodyPr/>
          <a:lstStyle>
            <a:lvl1pPr>
              <a:defRPr>
                <a:solidFill>
                  <a:schemeClr val="accent1"/>
                </a:solidFill>
              </a:defRPr>
            </a:lvl1pPr>
          </a:lstStyle>
          <a:p>
            <a:r>
              <a:rPr lang="en-US" dirty="0"/>
              <a:t>Click to edit title</a:t>
            </a:r>
          </a:p>
        </p:txBody>
      </p:sp>
      <p:sp>
        <p:nvSpPr>
          <p:cNvPr id="4" name="Text Placeholder 3"/>
          <p:cNvSpPr>
            <a:spLocks noGrp="1"/>
          </p:cNvSpPr>
          <p:nvPr>
            <p:ph type="body" sz="quarter" idx="11"/>
          </p:nvPr>
        </p:nvSpPr>
        <p:spPr>
          <a:xfrm>
            <a:off x="815975" y="3211513"/>
            <a:ext cx="3521849" cy="2475609"/>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76787" y="504855"/>
            <a:ext cx="9618920" cy="5413315"/>
          </a:xfrm>
          <a:prstGeom prst="rect">
            <a:avLst/>
          </a:prstGeom>
          <a:ln>
            <a:noFill/>
          </a:ln>
          <a:effectLst>
            <a:outerShdw blurRad="292100" dist="139700" dir="2700000" algn="tl" rotWithShape="0">
              <a:srgbClr val="333333">
                <a:alpha val="65000"/>
              </a:srgbClr>
            </a:outerShdw>
          </a:effectLst>
        </p:spPr>
      </p:pic>
      <p:sp>
        <p:nvSpPr>
          <p:cNvPr id="13" name="Picture Placeholder 12" descr="Screenshot"/>
          <p:cNvSpPr>
            <a:spLocks noGrp="1"/>
          </p:cNvSpPr>
          <p:nvPr>
            <p:ph type="pic" sz="quarter" idx="10" hasCustomPrompt="1"/>
          </p:nvPr>
        </p:nvSpPr>
        <p:spPr>
          <a:xfrm>
            <a:off x="4976787" y="1067565"/>
            <a:ext cx="9516215" cy="4850604"/>
          </a:xfrm>
        </p:spPr>
        <p:txBody>
          <a:bodyPr/>
          <a:lstStyle>
            <a:lvl1pPr>
              <a:defRPr/>
            </a:lvl1pPr>
          </a:lstStyle>
          <a:p>
            <a:r>
              <a:rPr lang="en-US" dirty="0"/>
              <a:t>Click icon to insert screenshot</a:t>
            </a:r>
          </a:p>
        </p:txBody>
      </p:sp>
      <p:sp>
        <p:nvSpPr>
          <p:cNvPr id="10" name="Date Placeholder 4"/>
          <p:cNvSpPr>
            <a:spLocks noGrp="1"/>
          </p:cNvSpPr>
          <p:nvPr>
            <p:ph type="dt" sz="half" idx="12"/>
          </p:nvPr>
        </p:nvSpPr>
        <p:spPr>
          <a:xfrm>
            <a:off x="838200" y="6356350"/>
            <a:ext cx="1358590" cy="365125"/>
          </a:xfrm>
        </p:spPr>
        <p:txBody>
          <a:bodyPr/>
          <a:lstStyle/>
          <a:p>
            <a:fld id="{5D76A200-3168-4D33-A718-3974884CE863}" type="datetime1">
              <a:rPr lang="en-US" smtClean="0"/>
              <a:t>4/6/2021</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11" name="Slide Number Placeholder 6"/>
          <p:cNvSpPr>
            <a:spLocks noGrp="1"/>
          </p:cNvSpPr>
          <p:nvPr>
            <p:ph type="sldNum" sz="quarter" idx="13"/>
          </p:nvPr>
        </p:nvSpPr>
        <p:spPr>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55242271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Screenshot Light Background Vertical">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a:t>Click to edit title</a:t>
            </a:r>
          </a:p>
        </p:txBody>
      </p:sp>
      <p:sp>
        <p:nvSpPr>
          <p:cNvPr id="7" name="Text Placeholder 3"/>
          <p:cNvSpPr>
            <a:spLocks noGrp="1"/>
          </p:cNvSpPr>
          <p:nvPr>
            <p:ph type="body" sz="quarter" idx="11"/>
          </p:nvPr>
        </p:nvSpPr>
        <p:spPr>
          <a:xfrm>
            <a:off x="815895" y="1365203"/>
            <a:ext cx="10555696" cy="156718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73458" y="3222702"/>
            <a:ext cx="9387470" cy="5283060"/>
          </a:xfrm>
          <a:prstGeom prst="rect">
            <a:avLst/>
          </a:prstGeom>
          <a:ln>
            <a:noFill/>
          </a:ln>
          <a:effectLst>
            <a:outerShdw blurRad="292100" dist="139700" dir="2700000" algn="tl" rotWithShape="0">
              <a:srgbClr val="333333">
                <a:alpha val="65000"/>
              </a:srgbClr>
            </a:outerShdw>
          </a:effectLst>
        </p:spPr>
      </p:pic>
      <p:sp>
        <p:nvSpPr>
          <p:cNvPr id="13" name="Picture Placeholder 12"/>
          <p:cNvSpPr>
            <a:spLocks noGrp="1"/>
          </p:cNvSpPr>
          <p:nvPr>
            <p:ph type="pic" sz="quarter" idx="10" hasCustomPrompt="1"/>
          </p:nvPr>
        </p:nvSpPr>
        <p:spPr>
          <a:xfrm>
            <a:off x="1373459" y="3771871"/>
            <a:ext cx="9287236" cy="4733889"/>
          </a:xfrm>
        </p:spPr>
        <p:txBody>
          <a:bodyPr/>
          <a:lstStyle>
            <a:lvl1pPr>
              <a:defRPr/>
            </a:lvl1pPr>
          </a:lstStyle>
          <a:p>
            <a:r>
              <a:rPr lang="en-US" dirty="0"/>
              <a:t>Click icon to insert screenshot</a:t>
            </a:r>
          </a:p>
        </p:txBody>
      </p:sp>
      <p:sp>
        <p:nvSpPr>
          <p:cNvPr id="9" name="Date Placeholder 3"/>
          <p:cNvSpPr>
            <a:spLocks noGrp="1"/>
          </p:cNvSpPr>
          <p:nvPr>
            <p:ph type="dt" sz="half" idx="12"/>
          </p:nvPr>
        </p:nvSpPr>
        <p:spPr>
          <a:xfrm>
            <a:off x="838200" y="6356350"/>
            <a:ext cx="1358590" cy="365125"/>
          </a:xfrm>
        </p:spPr>
        <p:txBody>
          <a:bodyPr/>
          <a:lstStyle/>
          <a:p>
            <a:fld id="{0366E0EA-2D80-452F-9963-33FA7A36BC09}" type="datetime1">
              <a:rPr lang="en-US" smtClean="0"/>
              <a:t>4/6/2021</a:t>
            </a:fld>
            <a:endParaRPr lang="en-US" dirty="0"/>
          </a:p>
        </p:txBody>
      </p:sp>
      <p:sp>
        <p:nvSpPr>
          <p:cNvPr id="10"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11" name="Slide Number Placeholder 5"/>
          <p:cNvSpPr>
            <a:spLocks noGrp="1"/>
          </p:cNvSpPr>
          <p:nvPr>
            <p:ph type="sldNum" sz="quarter" idx="13"/>
          </p:nvPr>
        </p:nvSpPr>
        <p:spPr>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220954293"/>
      </p:ext>
    </p:extLst>
  </p:cSld>
  <p:clrMapOvr>
    <a:masterClrMapping/>
  </p:clrMapOvr>
  <p:hf sldNum="0" hdr="0" ftr="0" dt="0"/>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815897" y="287066"/>
            <a:ext cx="3521927" cy="2734914"/>
          </a:xfrm>
        </p:spPr>
        <p:txBody>
          <a:bodyPr/>
          <a:lstStyle>
            <a:lvl1pPr>
              <a:defRPr b="0">
                <a:solidFill>
                  <a:schemeClr val="accent2"/>
                </a:solidFill>
              </a:defRPr>
            </a:lvl1pPr>
          </a:lstStyle>
          <a:p>
            <a:r>
              <a:rPr lang="en-US" dirty="0"/>
              <a:t>Click to edit title</a:t>
            </a:r>
          </a:p>
        </p:txBody>
      </p:sp>
      <p:sp>
        <p:nvSpPr>
          <p:cNvPr id="16" name="Text Placeholder 3"/>
          <p:cNvSpPr>
            <a:spLocks noGrp="1"/>
          </p:cNvSpPr>
          <p:nvPr>
            <p:ph type="body" sz="quarter" idx="13"/>
          </p:nvPr>
        </p:nvSpPr>
        <p:spPr>
          <a:xfrm>
            <a:off x="815975" y="3211513"/>
            <a:ext cx="3521849"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4" name="Picture 13" descr="Compute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12851" y="434836"/>
            <a:ext cx="6828661" cy="6050713"/>
          </a:xfrm>
          <a:prstGeom prst="rect">
            <a:avLst/>
          </a:prstGeom>
          <a:effectLst>
            <a:outerShdw blurRad="76200" dir="18900000" sy="23000" kx="-1200000" algn="bl" rotWithShape="0">
              <a:prstClr val="black">
                <a:alpha val="20000"/>
              </a:prstClr>
            </a:outerShdw>
          </a:effectLst>
        </p:spPr>
      </p:pic>
      <p:sp>
        <p:nvSpPr>
          <p:cNvPr id="15" name="Picture Placeholder 12"/>
          <p:cNvSpPr>
            <a:spLocks noGrp="1"/>
          </p:cNvSpPr>
          <p:nvPr>
            <p:ph type="pic" sz="quarter" idx="10" hasCustomPrompt="1"/>
          </p:nvPr>
        </p:nvSpPr>
        <p:spPr>
          <a:xfrm>
            <a:off x="4976787" y="691882"/>
            <a:ext cx="6300787" cy="3411537"/>
          </a:xfrm>
        </p:spPr>
        <p:txBody>
          <a:bodyPr/>
          <a:lstStyle>
            <a:lvl1pPr>
              <a:defRPr/>
            </a:lvl1pPr>
          </a:lstStyle>
          <a:p>
            <a:r>
              <a:rPr lang="en-US" dirty="0"/>
              <a:t>Click icon to insert screenshot</a:t>
            </a:r>
          </a:p>
        </p:txBody>
      </p:sp>
      <p:sp>
        <p:nvSpPr>
          <p:cNvPr id="10"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276FB33B-BCEE-4E25-B97B-A564B0E1024B}" type="datetime1">
              <a:rPr lang="en-US" smtClean="0"/>
              <a:t>4/6/2021</a:t>
            </a:fld>
            <a:endParaRPr lang="en-US" dirty="0"/>
          </a:p>
        </p:txBody>
      </p:sp>
      <p:sp>
        <p:nvSpPr>
          <p:cNvPr id="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11"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39407762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3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276FB33B-BCEE-4E25-B97B-A564B0E1024B}" type="datetime1">
              <a:rPr lang="en-US" smtClean="0"/>
              <a:t>4/6/2021</a:t>
            </a:fld>
            <a:endParaRPr lang="en-US" dirty="0"/>
          </a:p>
        </p:txBody>
      </p:sp>
      <p:sp>
        <p:nvSpPr>
          <p:cNvPr id="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11"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
        <p:nvSpPr>
          <p:cNvPr id="13" name="Title 1"/>
          <p:cNvSpPr>
            <a:spLocks noGrp="1"/>
          </p:cNvSpPr>
          <p:nvPr>
            <p:ph type="title" hasCustomPrompt="1"/>
          </p:nvPr>
        </p:nvSpPr>
        <p:spPr>
          <a:xfrm>
            <a:off x="815897" y="287066"/>
            <a:ext cx="3521927" cy="2734914"/>
          </a:xfrm>
        </p:spPr>
        <p:txBody>
          <a:bodyPr/>
          <a:lstStyle>
            <a:lvl1pPr>
              <a:defRPr b="0">
                <a:solidFill>
                  <a:schemeClr val="accent2"/>
                </a:solidFill>
              </a:defRPr>
            </a:lvl1pPr>
          </a:lstStyle>
          <a:p>
            <a:r>
              <a:rPr lang="en-US" dirty="0"/>
              <a:t>Click to edit title</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76787" y="504855"/>
            <a:ext cx="9618920" cy="5413315"/>
          </a:xfrm>
          <a:prstGeom prst="rect">
            <a:avLst/>
          </a:prstGeom>
          <a:ln>
            <a:noFill/>
          </a:ln>
          <a:effectLst>
            <a:outerShdw blurRad="292100" dist="139700" dir="2700000" algn="tl" rotWithShape="0">
              <a:srgbClr val="333333">
                <a:alpha val="65000"/>
              </a:srgbClr>
            </a:outerShdw>
          </a:effectLst>
        </p:spPr>
      </p:pic>
      <p:sp>
        <p:nvSpPr>
          <p:cNvPr id="15" name="Text Placeholder 3"/>
          <p:cNvSpPr>
            <a:spLocks noGrp="1"/>
          </p:cNvSpPr>
          <p:nvPr>
            <p:ph type="body" sz="quarter" idx="13"/>
          </p:nvPr>
        </p:nvSpPr>
        <p:spPr>
          <a:xfrm>
            <a:off x="815975" y="3211513"/>
            <a:ext cx="3521849"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Picture Placeholder 12" descr="Screenshot"/>
          <p:cNvSpPr>
            <a:spLocks noGrp="1"/>
          </p:cNvSpPr>
          <p:nvPr>
            <p:ph type="pic" sz="quarter" idx="10" hasCustomPrompt="1"/>
          </p:nvPr>
        </p:nvSpPr>
        <p:spPr>
          <a:xfrm>
            <a:off x="4976787" y="1067565"/>
            <a:ext cx="9516215" cy="4850604"/>
          </a:xfrm>
        </p:spPr>
        <p:txBody>
          <a:bodyPr/>
          <a:lstStyle>
            <a:lvl1pPr>
              <a:defRPr/>
            </a:lvl1pPr>
          </a:lstStyle>
          <a:p>
            <a:r>
              <a:rPr lang="en-US" dirty="0"/>
              <a:t>Click icon to insert screenshot</a:t>
            </a:r>
          </a:p>
        </p:txBody>
      </p:sp>
    </p:spTree>
    <p:extLst>
      <p:ext uri="{BB962C8B-B14F-4D97-AF65-F5344CB8AC3E}">
        <p14:creationId xmlns:p14="http://schemas.microsoft.com/office/powerpoint/2010/main" val="418991964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a:t>Click to edit title</a:t>
            </a:r>
          </a:p>
        </p:txBody>
      </p:sp>
      <p:sp>
        <p:nvSpPr>
          <p:cNvPr id="14" name="Text Placeholder 3"/>
          <p:cNvSpPr>
            <a:spLocks noGrp="1"/>
          </p:cNvSpPr>
          <p:nvPr>
            <p:ph type="body" sz="quarter" idx="13"/>
          </p:nvPr>
        </p:nvSpPr>
        <p:spPr>
          <a:xfrm>
            <a:off x="815895" y="1365203"/>
            <a:ext cx="10555696" cy="156718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p:txBody>
      </p:sp>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73458" y="3222702"/>
            <a:ext cx="9387470" cy="5283060"/>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a:xfrm>
            <a:off x="1373459" y="3771871"/>
            <a:ext cx="9287236" cy="4733889"/>
          </a:xfrm>
        </p:spPr>
        <p:txBody>
          <a:bodyPr/>
          <a:lstStyle>
            <a:lvl1pPr>
              <a:defRPr/>
            </a:lvl1pPr>
          </a:lstStyle>
          <a:p>
            <a:r>
              <a:rPr lang="en-US" dirty="0"/>
              <a:t>Click icon to insert screenshot</a:t>
            </a:r>
          </a:p>
        </p:txBody>
      </p:sp>
      <p:sp>
        <p:nvSpPr>
          <p:cNvPr id="6"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276FB33B-BCEE-4E25-B97B-A564B0E1024B}" type="datetime1">
              <a:rPr lang="en-US" smtClean="0"/>
              <a:t>4/6/2021</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8"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058817529"/>
      </p:ext>
    </p:extLst>
  </p:cSld>
  <p:clrMapOvr>
    <a:masterClrMapping/>
  </p:clrMapOvr>
  <p:hf sldNum="0" hdr="0" ftr="0" dt="0"/>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ounded Rectangular Callout 11"/>
          <p:cNvSpPr/>
          <p:nvPr userDrawn="1"/>
        </p:nvSpPr>
        <p:spPr>
          <a:xfrm>
            <a:off x="866887" y="601818"/>
            <a:ext cx="10515600" cy="5450408"/>
          </a:xfrm>
          <a:custGeom>
            <a:avLst/>
            <a:gdLst>
              <a:gd name="connsiteX0" fmla="*/ 0 w 10515600"/>
              <a:gd name="connsiteY0" fmla="*/ 805890 h 4835245"/>
              <a:gd name="connsiteX1" fmla="*/ 805890 w 10515600"/>
              <a:gd name="connsiteY1" fmla="*/ 0 h 4835245"/>
              <a:gd name="connsiteX2" fmla="*/ 1752600 w 10515600"/>
              <a:gd name="connsiteY2" fmla="*/ 0 h 4835245"/>
              <a:gd name="connsiteX3" fmla="*/ 1752600 w 10515600"/>
              <a:gd name="connsiteY3" fmla="*/ 0 h 4835245"/>
              <a:gd name="connsiteX4" fmla="*/ 4381500 w 10515600"/>
              <a:gd name="connsiteY4" fmla="*/ 0 h 4835245"/>
              <a:gd name="connsiteX5" fmla="*/ 9709710 w 10515600"/>
              <a:gd name="connsiteY5" fmla="*/ 0 h 4835245"/>
              <a:gd name="connsiteX6" fmla="*/ 10515600 w 10515600"/>
              <a:gd name="connsiteY6" fmla="*/ 805890 h 4835245"/>
              <a:gd name="connsiteX7" fmla="*/ 10515600 w 10515600"/>
              <a:gd name="connsiteY7" fmla="*/ 2820560 h 4835245"/>
              <a:gd name="connsiteX8" fmla="*/ 10515600 w 10515600"/>
              <a:gd name="connsiteY8" fmla="*/ 2820560 h 4835245"/>
              <a:gd name="connsiteX9" fmla="*/ 10515600 w 10515600"/>
              <a:gd name="connsiteY9" fmla="*/ 4029371 h 4835245"/>
              <a:gd name="connsiteX10" fmla="*/ 10515600 w 10515600"/>
              <a:gd name="connsiteY10" fmla="*/ 4029355 h 4835245"/>
              <a:gd name="connsiteX11" fmla="*/ 9709710 w 10515600"/>
              <a:gd name="connsiteY11" fmla="*/ 4835245 h 4835245"/>
              <a:gd name="connsiteX12" fmla="*/ 4381500 w 10515600"/>
              <a:gd name="connsiteY12" fmla="*/ 4835245 h 4835245"/>
              <a:gd name="connsiteX13" fmla="*/ 3067085 w 10515600"/>
              <a:gd name="connsiteY13" fmla="*/ 5439651 h 4835245"/>
              <a:gd name="connsiteX14" fmla="*/ 1752600 w 10515600"/>
              <a:gd name="connsiteY14" fmla="*/ 4835245 h 4835245"/>
              <a:gd name="connsiteX15" fmla="*/ 805890 w 10515600"/>
              <a:gd name="connsiteY15" fmla="*/ 4835245 h 4835245"/>
              <a:gd name="connsiteX16" fmla="*/ 0 w 10515600"/>
              <a:gd name="connsiteY16" fmla="*/ 4029355 h 4835245"/>
              <a:gd name="connsiteX17" fmla="*/ 0 w 10515600"/>
              <a:gd name="connsiteY17" fmla="*/ 4029371 h 4835245"/>
              <a:gd name="connsiteX18" fmla="*/ 0 w 10515600"/>
              <a:gd name="connsiteY18" fmla="*/ 2820560 h 4835245"/>
              <a:gd name="connsiteX19" fmla="*/ 0 w 10515600"/>
              <a:gd name="connsiteY19" fmla="*/ 2820560 h 4835245"/>
              <a:gd name="connsiteX20" fmla="*/ 0 w 10515600"/>
              <a:gd name="connsiteY20" fmla="*/ 805890 h 483524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4381500 w 10515600"/>
              <a:gd name="connsiteY12" fmla="*/ 4835245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2279725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1440628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2552700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34351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02078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515600" h="5450408">
                <a:moveTo>
                  <a:pt x="0" y="805890"/>
                </a:moveTo>
                <a:cubicBezTo>
                  <a:pt x="0" y="360809"/>
                  <a:pt x="360809" y="0"/>
                  <a:pt x="805890" y="0"/>
                </a:cubicBezTo>
                <a:lnTo>
                  <a:pt x="1752600" y="0"/>
                </a:lnTo>
                <a:lnTo>
                  <a:pt x="1752600" y="0"/>
                </a:lnTo>
                <a:lnTo>
                  <a:pt x="4381500" y="0"/>
                </a:lnTo>
                <a:lnTo>
                  <a:pt x="9709710" y="0"/>
                </a:lnTo>
                <a:cubicBezTo>
                  <a:pt x="10154791" y="0"/>
                  <a:pt x="10515600" y="360809"/>
                  <a:pt x="10515600" y="805890"/>
                </a:cubicBezTo>
                <a:lnTo>
                  <a:pt x="10515600" y="2820560"/>
                </a:lnTo>
                <a:lnTo>
                  <a:pt x="10515600" y="2820560"/>
                </a:lnTo>
                <a:lnTo>
                  <a:pt x="10515600" y="4029371"/>
                </a:lnTo>
                <a:lnTo>
                  <a:pt x="10515600" y="4029355"/>
                </a:lnTo>
                <a:cubicBezTo>
                  <a:pt x="10515600" y="4474436"/>
                  <a:pt x="10154791" y="4835245"/>
                  <a:pt x="9709710" y="4835245"/>
                </a:cubicBezTo>
                <a:lnTo>
                  <a:pt x="2552700" y="4846003"/>
                </a:lnTo>
                <a:lnTo>
                  <a:pt x="2002078" y="5450408"/>
                </a:lnTo>
                <a:lnTo>
                  <a:pt x="1440628" y="4824487"/>
                </a:lnTo>
                <a:lnTo>
                  <a:pt x="805890" y="4835245"/>
                </a:lnTo>
                <a:cubicBezTo>
                  <a:pt x="360809" y="4835245"/>
                  <a:pt x="0" y="4474436"/>
                  <a:pt x="0" y="4029355"/>
                </a:cubicBezTo>
                <a:lnTo>
                  <a:pt x="0" y="4029371"/>
                </a:lnTo>
                <a:lnTo>
                  <a:pt x="0" y="2820560"/>
                </a:lnTo>
                <a:lnTo>
                  <a:pt x="0" y="2820560"/>
                </a:lnTo>
                <a:lnTo>
                  <a:pt x="0" y="8058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p:cNvSpPr>
            <a:spLocks noGrp="1"/>
          </p:cNvSpPr>
          <p:nvPr>
            <p:ph type="title" hasCustomPrompt="1"/>
          </p:nvPr>
        </p:nvSpPr>
        <p:spPr>
          <a:xfrm>
            <a:off x="1387736" y="1438507"/>
            <a:ext cx="9488245" cy="2219093"/>
          </a:xfrm>
        </p:spPr>
        <p:txBody>
          <a:bodyPr>
            <a:noAutofit/>
          </a:bodyPr>
          <a:lstStyle>
            <a:lvl1pPr algn="ctr">
              <a:tabLst>
                <a:tab pos="3770313" algn="l"/>
              </a:tabLst>
              <a:defRPr sz="5000" baseline="0">
                <a:solidFill>
                  <a:schemeClr val="accent1"/>
                </a:solidFill>
              </a:defRPr>
            </a:lvl1pPr>
          </a:lstStyle>
          <a:p>
            <a:r>
              <a:rPr lang="en-US" dirty="0"/>
              <a:t>“Click to edit quote.”</a:t>
            </a:r>
          </a:p>
        </p:txBody>
      </p:sp>
      <p:sp>
        <p:nvSpPr>
          <p:cNvPr id="8" name="Text Placeholder 6"/>
          <p:cNvSpPr>
            <a:spLocks noGrp="1"/>
          </p:cNvSpPr>
          <p:nvPr>
            <p:ph type="body" sz="quarter" idx="13" hasCustomPrompt="1"/>
          </p:nvPr>
        </p:nvSpPr>
        <p:spPr>
          <a:xfrm>
            <a:off x="1387736" y="4126416"/>
            <a:ext cx="9488245" cy="1015739"/>
          </a:xfrm>
        </p:spPr>
        <p:txBody>
          <a:bodyPr anchor="ctr">
            <a:normAutofit/>
          </a:bodyPr>
          <a:lstStyle>
            <a:lvl1pPr marL="0" indent="0" algn="ctr">
              <a:buNone/>
              <a:defRPr sz="2400" i="1" baseline="0">
                <a:solidFill>
                  <a:schemeClr val="tx2"/>
                </a:solidFill>
              </a:defRPr>
            </a:lvl1pPr>
          </a:lstStyle>
          <a:p>
            <a:pPr lvl="0"/>
            <a:r>
              <a:rPr lang="en-US" dirty="0"/>
              <a:t>- Click to edit name or subtext</a:t>
            </a:r>
          </a:p>
        </p:txBody>
      </p:sp>
      <p:sp>
        <p:nvSpPr>
          <p:cNvPr id="10"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276FB33B-BCEE-4E25-B97B-A564B0E1024B}" type="datetime1">
              <a:rPr lang="en-US" smtClean="0"/>
              <a:t>4/6/2021</a:t>
            </a:fld>
            <a:endParaRPr lang="en-US" dirty="0"/>
          </a:p>
        </p:txBody>
      </p:sp>
      <p:sp>
        <p:nvSpPr>
          <p:cNvPr id="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11"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74340325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8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Rounded Rectangular Callout 11"/>
          <p:cNvSpPr/>
          <p:nvPr userDrawn="1"/>
        </p:nvSpPr>
        <p:spPr>
          <a:xfrm>
            <a:off x="866887" y="601818"/>
            <a:ext cx="10515600" cy="5450408"/>
          </a:xfrm>
          <a:custGeom>
            <a:avLst/>
            <a:gdLst>
              <a:gd name="connsiteX0" fmla="*/ 0 w 10515600"/>
              <a:gd name="connsiteY0" fmla="*/ 805890 h 4835245"/>
              <a:gd name="connsiteX1" fmla="*/ 805890 w 10515600"/>
              <a:gd name="connsiteY1" fmla="*/ 0 h 4835245"/>
              <a:gd name="connsiteX2" fmla="*/ 1752600 w 10515600"/>
              <a:gd name="connsiteY2" fmla="*/ 0 h 4835245"/>
              <a:gd name="connsiteX3" fmla="*/ 1752600 w 10515600"/>
              <a:gd name="connsiteY3" fmla="*/ 0 h 4835245"/>
              <a:gd name="connsiteX4" fmla="*/ 4381500 w 10515600"/>
              <a:gd name="connsiteY4" fmla="*/ 0 h 4835245"/>
              <a:gd name="connsiteX5" fmla="*/ 9709710 w 10515600"/>
              <a:gd name="connsiteY5" fmla="*/ 0 h 4835245"/>
              <a:gd name="connsiteX6" fmla="*/ 10515600 w 10515600"/>
              <a:gd name="connsiteY6" fmla="*/ 805890 h 4835245"/>
              <a:gd name="connsiteX7" fmla="*/ 10515600 w 10515600"/>
              <a:gd name="connsiteY7" fmla="*/ 2820560 h 4835245"/>
              <a:gd name="connsiteX8" fmla="*/ 10515600 w 10515600"/>
              <a:gd name="connsiteY8" fmla="*/ 2820560 h 4835245"/>
              <a:gd name="connsiteX9" fmla="*/ 10515600 w 10515600"/>
              <a:gd name="connsiteY9" fmla="*/ 4029371 h 4835245"/>
              <a:gd name="connsiteX10" fmla="*/ 10515600 w 10515600"/>
              <a:gd name="connsiteY10" fmla="*/ 4029355 h 4835245"/>
              <a:gd name="connsiteX11" fmla="*/ 9709710 w 10515600"/>
              <a:gd name="connsiteY11" fmla="*/ 4835245 h 4835245"/>
              <a:gd name="connsiteX12" fmla="*/ 4381500 w 10515600"/>
              <a:gd name="connsiteY12" fmla="*/ 4835245 h 4835245"/>
              <a:gd name="connsiteX13" fmla="*/ 3067085 w 10515600"/>
              <a:gd name="connsiteY13" fmla="*/ 5439651 h 4835245"/>
              <a:gd name="connsiteX14" fmla="*/ 1752600 w 10515600"/>
              <a:gd name="connsiteY14" fmla="*/ 4835245 h 4835245"/>
              <a:gd name="connsiteX15" fmla="*/ 805890 w 10515600"/>
              <a:gd name="connsiteY15" fmla="*/ 4835245 h 4835245"/>
              <a:gd name="connsiteX16" fmla="*/ 0 w 10515600"/>
              <a:gd name="connsiteY16" fmla="*/ 4029355 h 4835245"/>
              <a:gd name="connsiteX17" fmla="*/ 0 w 10515600"/>
              <a:gd name="connsiteY17" fmla="*/ 4029371 h 4835245"/>
              <a:gd name="connsiteX18" fmla="*/ 0 w 10515600"/>
              <a:gd name="connsiteY18" fmla="*/ 2820560 h 4835245"/>
              <a:gd name="connsiteX19" fmla="*/ 0 w 10515600"/>
              <a:gd name="connsiteY19" fmla="*/ 2820560 h 4835245"/>
              <a:gd name="connsiteX20" fmla="*/ 0 w 10515600"/>
              <a:gd name="connsiteY20" fmla="*/ 805890 h 483524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4381500 w 10515600"/>
              <a:gd name="connsiteY12" fmla="*/ 4835245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2279725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1440628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2552700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34351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02078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515600" h="5450408">
                <a:moveTo>
                  <a:pt x="0" y="805890"/>
                </a:moveTo>
                <a:cubicBezTo>
                  <a:pt x="0" y="360809"/>
                  <a:pt x="360809" y="0"/>
                  <a:pt x="805890" y="0"/>
                </a:cubicBezTo>
                <a:lnTo>
                  <a:pt x="1752600" y="0"/>
                </a:lnTo>
                <a:lnTo>
                  <a:pt x="1752600" y="0"/>
                </a:lnTo>
                <a:lnTo>
                  <a:pt x="4381500" y="0"/>
                </a:lnTo>
                <a:lnTo>
                  <a:pt x="9709710" y="0"/>
                </a:lnTo>
                <a:cubicBezTo>
                  <a:pt x="10154791" y="0"/>
                  <a:pt x="10515600" y="360809"/>
                  <a:pt x="10515600" y="805890"/>
                </a:cubicBezTo>
                <a:lnTo>
                  <a:pt x="10515600" y="2820560"/>
                </a:lnTo>
                <a:lnTo>
                  <a:pt x="10515600" y="2820560"/>
                </a:lnTo>
                <a:lnTo>
                  <a:pt x="10515600" y="4029371"/>
                </a:lnTo>
                <a:lnTo>
                  <a:pt x="10515600" y="4029355"/>
                </a:lnTo>
                <a:cubicBezTo>
                  <a:pt x="10515600" y="4474436"/>
                  <a:pt x="10154791" y="4835245"/>
                  <a:pt x="9709710" y="4835245"/>
                </a:cubicBezTo>
                <a:lnTo>
                  <a:pt x="2552700" y="4846003"/>
                </a:lnTo>
                <a:lnTo>
                  <a:pt x="2002078" y="5450408"/>
                </a:lnTo>
                <a:lnTo>
                  <a:pt x="1440628" y="4824487"/>
                </a:lnTo>
                <a:lnTo>
                  <a:pt x="805890" y="4835245"/>
                </a:lnTo>
                <a:cubicBezTo>
                  <a:pt x="360809" y="4835245"/>
                  <a:pt x="0" y="4474436"/>
                  <a:pt x="0" y="4029355"/>
                </a:cubicBezTo>
                <a:lnTo>
                  <a:pt x="0" y="4029371"/>
                </a:lnTo>
                <a:lnTo>
                  <a:pt x="0" y="2820560"/>
                </a:lnTo>
                <a:lnTo>
                  <a:pt x="0" y="2820560"/>
                </a:lnTo>
                <a:lnTo>
                  <a:pt x="0" y="8058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p:cNvSpPr>
            <a:spLocks noGrp="1"/>
          </p:cNvSpPr>
          <p:nvPr>
            <p:ph type="title" hasCustomPrompt="1"/>
          </p:nvPr>
        </p:nvSpPr>
        <p:spPr>
          <a:xfrm>
            <a:off x="1387736" y="1438507"/>
            <a:ext cx="9488245" cy="2219093"/>
          </a:xfrm>
        </p:spPr>
        <p:txBody>
          <a:bodyPr>
            <a:noAutofit/>
          </a:bodyPr>
          <a:lstStyle>
            <a:lvl1pPr algn="ctr">
              <a:tabLst>
                <a:tab pos="3770313" algn="l"/>
              </a:tabLst>
              <a:defRPr sz="5000" baseline="0">
                <a:solidFill>
                  <a:schemeClr val="accent1"/>
                </a:solidFill>
              </a:defRPr>
            </a:lvl1pPr>
          </a:lstStyle>
          <a:p>
            <a:r>
              <a:rPr lang="en-US" dirty="0"/>
              <a:t>“Click to edit quote.”</a:t>
            </a:r>
          </a:p>
        </p:txBody>
      </p:sp>
      <p:sp>
        <p:nvSpPr>
          <p:cNvPr id="15" name="Text Placeholder 6"/>
          <p:cNvSpPr>
            <a:spLocks noGrp="1"/>
          </p:cNvSpPr>
          <p:nvPr>
            <p:ph type="body" sz="quarter" idx="13" hasCustomPrompt="1"/>
          </p:nvPr>
        </p:nvSpPr>
        <p:spPr>
          <a:xfrm>
            <a:off x="1387736" y="4126416"/>
            <a:ext cx="9488245" cy="1015739"/>
          </a:xfrm>
        </p:spPr>
        <p:txBody>
          <a:bodyPr anchor="ctr">
            <a:normAutofit/>
          </a:bodyPr>
          <a:lstStyle>
            <a:lvl1pPr marL="0" indent="0" algn="ctr">
              <a:buNone/>
              <a:defRPr sz="2400" i="1" baseline="0">
                <a:solidFill>
                  <a:schemeClr val="tx2"/>
                </a:solidFill>
              </a:defRPr>
            </a:lvl1pPr>
          </a:lstStyle>
          <a:p>
            <a:pPr lvl="0"/>
            <a:r>
              <a:rPr lang="en-US" dirty="0"/>
              <a:t>- Click to edit name or subtext</a:t>
            </a:r>
          </a:p>
        </p:txBody>
      </p:sp>
      <p:sp>
        <p:nvSpPr>
          <p:cNvPr id="16"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276FB33B-BCEE-4E25-B97B-A564B0E1024B}" type="datetime1">
              <a:rPr lang="en-US" smtClean="0"/>
              <a:t>4/6/2021</a:t>
            </a:fld>
            <a:endParaRPr lang="en-US" dirty="0"/>
          </a:p>
        </p:txBody>
      </p:sp>
      <p:sp>
        <p:nvSpPr>
          <p:cNvPr id="18"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1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02738466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Full Image Black Circle Overlay">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12192000" cy="6858000"/>
          </a:xfrm>
        </p:spPr>
        <p:txBody>
          <a:bodyPr/>
          <a:lstStyle/>
          <a:p>
            <a:r>
              <a:rPr lang="en-US"/>
              <a:t>Click icon to add picture</a:t>
            </a:r>
            <a:endParaRPr lang="en-US" dirty="0"/>
          </a:p>
        </p:txBody>
      </p:sp>
      <p:sp>
        <p:nvSpPr>
          <p:cNvPr id="2" name="Title 1"/>
          <p:cNvSpPr>
            <a:spLocks noGrp="1"/>
          </p:cNvSpPr>
          <p:nvPr>
            <p:ph type="title" hasCustomPrompt="1"/>
          </p:nvPr>
        </p:nvSpPr>
        <p:spPr>
          <a:xfrm>
            <a:off x="6146624" y="685800"/>
            <a:ext cx="5486400" cy="5486400"/>
          </a:xfrm>
          <a:prstGeom prst="ellipse">
            <a:avLst/>
          </a:prstGeom>
          <a:solidFill>
            <a:srgbClr val="003865">
              <a:alpha val="87843"/>
            </a:srgbClr>
          </a:solidFill>
        </p:spPr>
        <p:txBody>
          <a:bodyPr>
            <a:noAutofit/>
          </a:bodyPr>
          <a:lstStyle>
            <a:lvl1pPr algn="ctr">
              <a:tabLst>
                <a:tab pos="2341563" algn="l"/>
                <a:tab pos="3770313" algn="l"/>
              </a:tabLst>
              <a:defRPr sz="5500" baseline="0">
                <a:solidFill>
                  <a:schemeClr val="bg1"/>
                </a:solidFill>
              </a:defRPr>
            </a:lvl1pPr>
          </a:lstStyle>
          <a:p>
            <a:r>
              <a:rPr lang="en-US" dirty="0"/>
              <a:t>Click to edit title</a:t>
            </a:r>
          </a:p>
        </p:txBody>
      </p:sp>
      <p:sp>
        <p:nvSpPr>
          <p:cNvPr id="3" name="Date Placeholder 2"/>
          <p:cNvSpPr>
            <a:spLocks noGrp="1"/>
          </p:cNvSpPr>
          <p:nvPr>
            <p:ph type="dt" sz="half" idx="10"/>
          </p:nvPr>
        </p:nvSpPr>
        <p:spPr/>
        <p:txBody>
          <a:bodyPr/>
          <a:lstStyle>
            <a:lvl1pPr>
              <a:defRPr>
                <a:solidFill>
                  <a:schemeClr val="bg1"/>
                </a:solidFill>
              </a:defRPr>
            </a:lvl1pPr>
          </a:lstStyle>
          <a:p>
            <a:fld id="{37C3B6E0-E413-4EA2-9B23-AF69A1623F89}" type="datetime1">
              <a:rPr lang="en-US" smtClean="0"/>
              <a:t>4/6/2021</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915691949"/>
      </p:ext>
    </p:extLst>
  </p:cSld>
  <p:clrMapOvr>
    <a:masterClrMapping/>
  </p:clrMapOvr>
  <p:hf sldNum="0" hdr="0" ftr="0" dt="0"/>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Full Image Multiple Circle Overlay">
    <p:bg>
      <p:bgPr>
        <a:solidFill>
          <a:schemeClr val="bg1"/>
        </a:solidFill>
        <a:effectLst/>
      </p:bgPr>
    </p:bg>
    <p:spTree>
      <p:nvGrpSpPr>
        <p:cNvPr id="1" name=""/>
        <p:cNvGrpSpPr/>
        <p:nvPr/>
      </p:nvGrpSpPr>
      <p:grpSpPr>
        <a:xfrm>
          <a:off x="0" y="0"/>
          <a:ext cx="0" cy="0"/>
          <a:chOff x="0" y="0"/>
          <a:chExt cx="0" cy="0"/>
        </a:xfrm>
      </p:grpSpPr>
      <p:sp>
        <p:nvSpPr>
          <p:cNvPr id="10" name="Picture Placeholder 6"/>
          <p:cNvSpPr>
            <a:spLocks noGrp="1"/>
          </p:cNvSpPr>
          <p:nvPr>
            <p:ph type="pic" sz="quarter" idx="15"/>
          </p:nvPr>
        </p:nvSpPr>
        <p:spPr>
          <a:xfrm>
            <a:off x="0" y="0"/>
            <a:ext cx="12192000" cy="6858000"/>
          </a:xfrm>
        </p:spPr>
        <p:txBody>
          <a:bodyPr/>
          <a:lstStyle/>
          <a:p>
            <a:r>
              <a:rPr lang="en-US"/>
              <a:t>Click icon to add picture</a:t>
            </a:r>
            <a:endParaRPr lang="en-US" dirty="0"/>
          </a:p>
        </p:txBody>
      </p:sp>
      <p:sp>
        <p:nvSpPr>
          <p:cNvPr id="2" name="Title 1"/>
          <p:cNvSpPr>
            <a:spLocks noGrp="1"/>
          </p:cNvSpPr>
          <p:nvPr>
            <p:ph type="title" hasCustomPrompt="1"/>
          </p:nvPr>
        </p:nvSpPr>
        <p:spPr>
          <a:xfrm>
            <a:off x="5720397" y="912530"/>
            <a:ext cx="4661388" cy="4661388"/>
          </a:xfrm>
          <a:prstGeom prst="ellipse">
            <a:avLst/>
          </a:prstGeom>
          <a:solidFill>
            <a:srgbClr val="003865">
              <a:alpha val="87843"/>
            </a:srgbClr>
          </a:solidFill>
        </p:spPr>
        <p:txBody>
          <a:bodyPr>
            <a:noAutofit/>
          </a:bodyPr>
          <a:lstStyle>
            <a:lvl1pPr algn="ctr">
              <a:tabLst>
                <a:tab pos="3770313" algn="l"/>
              </a:tabLst>
              <a:defRPr sz="4500" baseline="0">
                <a:solidFill>
                  <a:schemeClr val="bg1"/>
                </a:solidFill>
              </a:defRPr>
            </a:lvl1pPr>
          </a:lstStyle>
          <a:p>
            <a:r>
              <a:rPr lang="en-US" dirty="0"/>
              <a:t>Click to edit title</a:t>
            </a:r>
          </a:p>
        </p:txBody>
      </p:sp>
      <p:sp>
        <p:nvSpPr>
          <p:cNvPr id="9" name="Text Placeholder 7"/>
          <p:cNvSpPr>
            <a:spLocks noGrp="1"/>
          </p:cNvSpPr>
          <p:nvPr>
            <p:ph type="body" sz="quarter" idx="14" hasCustomPrompt="1"/>
          </p:nvPr>
        </p:nvSpPr>
        <p:spPr>
          <a:xfrm>
            <a:off x="9544816" y="524007"/>
            <a:ext cx="2155300" cy="2155300"/>
          </a:xfrm>
          <a:prstGeom prst="ellipse">
            <a:avLst/>
          </a:prstGeom>
          <a:solidFill>
            <a:srgbClr val="78BE21">
              <a:alpha val="87843"/>
            </a:srgbClr>
          </a:solidFill>
        </p:spPr>
        <p:txBody>
          <a:bodyPr anchor="ctr">
            <a:normAutofit/>
          </a:bodyPr>
          <a:lstStyle>
            <a:lvl1pPr marL="0" indent="0" algn="ctr">
              <a:buNone/>
              <a:defRPr sz="2500" baseline="0">
                <a:solidFill>
                  <a:schemeClr val="tx2"/>
                </a:solidFill>
                <a:latin typeface="+mn-lt"/>
              </a:defRPr>
            </a:lvl1pPr>
          </a:lstStyle>
          <a:p>
            <a:pPr lvl="0"/>
            <a:r>
              <a:rPr lang="en-US" dirty="0"/>
              <a:t>Second Point</a:t>
            </a:r>
          </a:p>
        </p:txBody>
      </p:sp>
      <p:sp>
        <p:nvSpPr>
          <p:cNvPr id="8" name="Text Placeholder 7"/>
          <p:cNvSpPr>
            <a:spLocks noGrp="1"/>
          </p:cNvSpPr>
          <p:nvPr>
            <p:ph type="body" sz="quarter" idx="13" hasCustomPrompt="1"/>
          </p:nvPr>
        </p:nvSpPr>
        <p:spPr>
          <a:xfrm>
            <a:off x="9251002" y="3581845"/>
            <a:ext cx="2637978" cy="2637978"/>
          </a:xfrm>
          <a:prstGeom prst="ellipse">
            <a:avLst/>
          </a:prstGeom>
          <a:solidFill>
            <a:srgbClr val="000000">
              <a:alpha val="87843"/>
            </a:srgbClr>
          </a:solidFill>
        </p:spPr>
        <p:txBody>
          <a:bodyPr anchor="ctr">
            <a:normAutofit/>
          </a:bodyPr>
          <a:lstStyle>
            <a:lvl1pPr marL="0" indent="0" algn="ctr">
              <a:buNone/>
              <a:defRPr sz="2500" baseline="0">
                <a:solidFill>
                  <a:schemeClr val="bg1"/>
                </a:solidFill>
                <a:latin typeface="+mn-lt"/>
              </a:defRPr>
            </a:lvl1pPr>
          </a:lstStyle>
          <a:p>
            <a:pPr lvl="0"/>
            <a:r>
              <a:rPr lang="en-US" dirty="0"/>
              <a:t>Third Point</a:t>
            </a:r>
          </a:p>
        </p:txBody>
      </p:sp>
      <p:sp>
        <p:nvSpPr>
          <p:cNvPr id="3" name="Date Placeholder 2"/>
          <p:cNvSpPr>
            <a:spLocks noGrp="1"/>
          </p:cNvSpPr>
          <p:nvPr>
            <p:ph type="dt" sz="half" idx="10"/>
          </p:nvPr>
        </p:nvSpPr>
        <p:spPr/>
        <p:txBody>
          <a:bodyPr/>
          <a:lstStyle>
            <a:lvl1pPr>
              <a:defRPr>
                <a:solidFill>
                  <a:schemeClr val="bg1"/>
                </a:solidFill>
              </a:defRPr>
            </a:lvl1pPr>
          </a:lstStyle>
          <a:p>
            <a:fld id="{438A7556-21FA-4204-9DD6-1F6FDEC2C796}" type="datetime1">
              <a:rPr lang="en-US" smtClean="0"/>
              <a:t>4/6/2021</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338737667"/>
      </p:ext>
    </p:extLst>
  </p:cSld>
  <p:clrMapOvr>
    <a:masterClrMapping/>
  </p:clrMapOvr>
  <p:hf sldNum="0" hdr="0" ftr="0" dt="0"/>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Quote Black Box Overlay">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12192000" cy="6858000"/>
          </a:xfrm>
        </p:spPr>
        <p:txBody>
          <a:bodyPr/>
          <a:lstStyle/>
          <a:p>
            <a:r>
              <a:rPr lang="en-US"/>
              <a:t>Click icon to add picture</a:t>
            </a:r>
          </a:p>
        </p:txBody>
      </p:sp>
      <p:sp>
        <p:nvSpPr>
          <p:cNvPr id="2" name="Title 1"/>
          <p:cNvSpPr>
            <a:spLocks noGrp="1"/>
          </p:cNvSpPr>
          <p:nvPr>
            <p:ph type="title" hasCustomPrompt="1"/>
          </p:nvPr>
        </p:nvSpPr>
        <p:spPr>
          <a:xfrm>
            <a:off x="2299475" y="1609867"/>
            <a:ext cx="7593051" cy="3638266"/>
          </a:xfrm>
          <a:solidFill>
            <a:schemeClr val="tx1">
              <a:alpha val="88000"/>
            </a:schemeClr>
          </a:solidFill>
        </p:spPr>
        <p:txBody>
          <a:bodyPr>
            <a:noAutofit/>
          </a:bodyPr>
          <a:lstStyle>
            <a:lvl1pPr algn="ctr">
              <a:spcAft>
                <a:spcPts val="1000"/>
              </a:spcAft>
              <a:tabLst>
                <a:tab pos="3770313" algn="l"/>
              </a:tabLst>
              <a:defRPr sz="7000" baseline="0">
                <a:solidFill>
                  <a:schemeClr val="bg1"/>
                </a:solidFill>
              </a:defRPr>
            </a:lvl1pPr>
          </a:lstStyle>
          <a:p>
            <a:r>
              <a:rPr lang="en-US" dirty="0"/>
              <a:t>Quote or </a:t>
            </a:r>
            <a:br>
              <a:rPr lang="en-US" dirty="0"/>
            </a:br>
            <a:r>
              <a:rPr lang="en-US" dirty="0"/>
              <a:t>Statement</a:t>
            </a:r>
          </a:p>
        </p:txBody>
      </p:sp>
      <p:sp>
        <p:nvSpPr>
          <p:cNvPr id="3" name="Date Placeholder 2"/>
          <p:cNvSpPr>
            <a:spLocks noGrp="1"/>
          </p:cNvSpPr>
          <p:nvPr>
            <p:ph type="dt" sz="half" idx="10"/>
          </p:nvPr>
        </p:nvSpPr>
        <p:spPr/>
        <p:txBody>
          <a:bodyPr/>
          <a:lstStyle>
            <a:lvl1pPr>
              <a:defRPr>
                <a:solidFill>
                  <a:schemeClr val="bg1"/>
                </a:solidFill>
              </a:defRPr>
            </a:lvl1pPr>
          </a:lstStyle>
          <a:p>
            <a:fld id="{0EB49D9C-C4C1-46A9-AED8-599F8B47287F}" type="datetime1">
              <a:rPr lang="en-US" smtClean="0"/>
              <a:t>4/6/2021</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609334762"/>
      </p:ext>
    </p:extLst>
  </p:cSld>
  <p:clrMapOvr>
    <a:masterClrMapping/>
  </p:clrMapOvr>
  <p:hf sldNum="0" hdr="0" ftr="0" dt="0"/>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Quote Solid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838200" y="1389685"/>
            <a:ext cx="10515600" cy="1340989"/>
          </a:xfrm>
        </p:spPr>
        <p:txBody>
          <a:bodyPr>
            <a:noAutofit/>
          </a:bodyPr>
          <a:lstStyle>
            <a:lvl1pPr algn="ctr">
              <a:tabLst>
                <a:tab pos="3770313" algn="l"/>
              </a:tabLst>
              <a:defRPr sz="7000">
                <a:solidFill>
                  <a:schemeClr val="accent2"/>
                </a:solidFill>
              </a:defRPr>
            </a:lvl1pPr>
          </a:lstStyle>
          <a:p>
            <a:r>
              <a:rPr lang="en-US" dirty="0"/>
              <a:t>Quote or Statement</a:t>
            </a:r>
          </a:p>
        </p:txBody>
      </p:sp>
      <p:sp>
        <p:nvSpPr>
          <p:cNvPr id="10" name="Text Placeholder 6"/>
          <p:cNvSpPr>
            <a:spLocks noGrp="1"/>
          </p:cNvSpPr>
          <p:nvPr>
            <p:ph type="body" sz="quarter" idx="13" hasCustomPrompt="1"/>
          </p:nvPr>
        </p:nvSpPr>
        <p:spPr>
          <a:xfrm>
            <a:off x="838200" y="2925699"/>
            <a:ext cx="10515600" cy="2673435"/>
          </a:xfrm>
        </p:spPr>
        <p:txBody>
          <a:bodyPr anchor="ctr"/>
          <a:lstStyle>
            <a:lvl1pPr marL="0" indent="0" algn="ctr">
              <a:lnSpc>
                <a:spcPct val="100000"/>
              </a:lnSpc>
              <a:spcBef>
                <a:spcPts val="0"/>
              </a:spcBef>
              <a:buClr>
                <a:schemeClr val="bg1"/>
              </a:buClr>
              <a:buFont typeface="Arial" panose="020B0604020202020204" pitchFamily="34" charset="0"/>
              <a:buNone/>
              <a:defRPr>
                <a:solidFill>
                  <a:schemeClr val="bg1"/>
                </a:solidFill>
              </a:defRPr>
            </a:lvl1pPr>
          </a:lstStyle>
          <a:p>
            <a:pPr lvl="0"/>
            <a:r>
              <a:rPr lang="en-US" dirty="0"/>
              <a:t>Make a secondary statement here.</a:t>
            </a:r>
          </a:p>
        </p:txBody>
      </p:sp>
      <p:sp>
        <p:nvSpPr>
          <p:cNvPr id="3" name="Date Placeholder 2"/>
          <p:cNvSpPr>
            <a:spLocks noGrp="1"/>
          </p:cNvSpPr>
          <p:nvPr>
            <p:ph type="dt" sz="half" idx="10"/>
          </p:nvPr>
        </p:nvSpPr>
        <p:spPr/>
        <p:txBody>
          <a:bodyPr/>
          <a:lstStyle>
            <a:lvl1pPr>
              <a:defRPr>
                <a:solidFill>
                  <a:schemeClr val="bg1"/>
                </a:solidFill>
              </a:defRPr>
            </a:lvl1pPr>
          </a:lstStyle>
          <a:p>
            <a:fld id="{D094F804-653A-41F1-A565-1098D9DEB37A}" type="datetime1">
              <a:rPr lang="en-US" smtClean="0"/>
              <a:t>4/6/2021</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20774728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Quote Solid Light Background">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0" y="1389685"/>
            <a:ext cx="12192000" cy="1340989"/>
          </a:xfrm>
          <a:solidFill>
            <a:schemeClr val="tx1"/>
          </a:solidFill>
        </p:spPr>
        <p:txBody>
          <a:bodyPr>
            <a:noAutofit/>
          </a:bodyPr>
          <a:lstStyle>
            <a:lvl1pPr algn="ctr">
              <a:tabLst>
                <a:tab pos="3770313" algn="l"/>
              </a:tabLst>
              <a:defRPr sz="7000">
                <a:solidFill>
                  <a:schemeClr val="accent2"/>
                </a:solidFill>
              </a:defRPr>
            </a:lvl1pPr>
          </a:lstStyle>
          <a:p>
            <a:r>
              <a:rPr lang="en-US" dirty="0"/>
              <a:t>Quote or Statement</a:t>
            </a:r>
          </a:p>
        </p:txBody>
      </p:sp>
      <p:sp>
        <p:nvSpPr>
          <p:cNvPr id="8" name="Text Placeholder 6"/>
          <p:cNvSpPr>
            <a:spLocks noGrp="1"/>
          </p:cNvSpPr>
          <p:nvPr>
            <p:ph type="body" sz="quarter" idx="13" hasCustomPrompt="1"/>
          </p:nvPr>
        </p:nvSpPr>
        <p:spPr>
          <a:xfrm>
            <a:off x="838200" y="2925699"/>
            <a:ext cx="10515600" cy="2673435"/>
          </a:xfrm>
        </p:spPr>
        <p:txBody>
          <a:bodyPr anchor="ctr"/>
          <a:lstStyle>
            <a:lvl1pPr marL="0" indent="0" algn="ctr">
              <a:lnSpc>
                <a:spcPct val="100000"/>
              </a:lnSpc>
              <a:spcBef>
                <a:spcPts val="0"/>
              </a:spcBef>
              <a:buFont typeface="Arial" panose="020B0604020202020204" pitchFamily="34" charset="0"/>
              <a:buNone/>
              <a:defRPr>
                <a:solidFill>
                  <a:schemeClr val="tx1"/>
                </a:solidFill>
              </a:defRPr>
            </a:lvl1pPr>
          </a:lstStyle>
          <a:p>
            <a:pPr lvl="0"/>
            <a:r>
              <a:rPr lang="en-US" dirty="0"/>
              <a:t>Make a secondary statement here.</a:t>
            </a:r>
          </a:p>
        </p:txBody>
      </p:sp>
      <p:sp>
        <p:nvSpPr>
          <p:cNvPr id="3" name="Date Placeholder 2"/>
          <p:cNvSpPr>
            <a:spLocks noGrp="1"/>
          </p:cNvSpPr>
          <p:nvPr>
            <p:ph type="dt" sz="half" idx="10"/>
          </p:nvPr>
        </p:nvSpPr>
        <p:spPr/>
        <p:txBody>
          <a:bodyPr/>
          <a:lstStyle/>
          <a:p>
            <a:fld id="{466A75E6-E45B-4C5D-981E-7C8ED0C72F5D}" type="datetime1">
              <a:rPr lang="en-US" smtClean="0"/>
              <a:t>4/6/2021</a:t>
            </a:fld>
            <a:endParaRPr lang="en-US" dirty="0"/>
          </a:p>
        </p:txBody>
      </p:sp>
      <p:sp>
        <p:nvSpPr>
          <p:cNvPr id="5" name="Footer Placeholder 4"/>
          <p:cNvSpPr>
            <a:spLocks noGrp="1"/>
          </p:cNvSpPr>
          <p:nvPr>
            <p:ph type="ftr" sz="quarter" idx="12"/>
          </p:nvPr>
        </p:nvSpPr>
        <p:spPr/>
        <p:txBody>
          <a:bodyPr/>
          <a:lstStyle>
            <a:lvl1pPr>
              <a:defRPr>
                <a:solidFill>
                  <a:schemeClr val="tx2"/>
                </a:solidFill>
              </a:defRPr>
            </a:lvl1pPr>
          </a:lstStyle>
          <a:p>
            <a:r>
              <a:rPr lang="en-US"/>
              <a:t>Optional Tagline Goes Here | mn.gov/websiteurl</a:t>
            </a:r>
            <a:endParaRPr lang="en-US" dirty="0"/>
          </a:p>
        </p:txBody>
      </p:sp>
      <p:sp>
        <p:nvSpPr>
          <p:cNvPr id="4" name="Slide Number Placeholder 3"/>
          <p:cNvSpPr>
            <a:spLocks noGrp="1"/>
          </p:cNvSpPr>
          <p:nvPr>
            <p:ph type="sldNum" sz="quarter" idx="11"/>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30775496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Quote Full Image Background">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4" hasCustomPrompt="1"/>
          </p:nvPr>
        </p:nvSpPr>
        <p:spPr>
          <a:xfrm>
            <a:off x="0" y="0"/>
            <a:ext cx="12192000" cy="6858000"/>
          </a:xfrm>
        </p:spPr>
        <p:txBody>
          <a:bodyPr/>
          <a:lstStyle>
            <a:lvl1pPr>
              <a:defRPr/>
            </a:lvl1pPr>
          </a:lstStyle>
          <a:p>
            <a:r>
              <a:rPr lang="en-US" dirty="0"/>
              <a:t>Click icon to edit background picture</a:t>
            </a:r>
          </a:p>
        </p:txBody>
      </p:sp>
      <p:sp>
        <p:nvSpPr>
          <p:cNvPr id="12" name="Title 1"/>
          <p:cNvSpPr>
            <a:spLocks noGrp="1"/>
          </p:cNvSpPr>
          <p:nvPr>
            <p:ph type="title" hasCustomPrompt="1"/>
          </p:nvPr>
        </p:nvSpPr>
        <p:spPr>
          <a:xfrm>
            <a:off x="838200" y="1389685"/>
            <a:ext cx="10515600" cy="1340989"/>
          </a:xfrm>
        </p:spPr>
        <p:txBody>
          <a:bodyPr>
            <a:noAutofit/>
          </a:bodyPr>
          <a:lstStyle>
            <a:lvl1pPr algn="ctr">
              <a:tabLst>
                <a:tab pos="3770313" algn="l"/>
              </a:tabLst>
              <a:defRPr sz="7000">
                <a:solidFill>
                  <a:schemeClr val="bg1"/>
                </a:solidFill>
              </a:defRPr>
            </a:lvl1pPr>
          </a:lstStyle>
          <a:p>
            <a:r>
              <a:rPr lang="en-US" dirty="0"/>
              <a:t>Quote or Statement</a:t>
            </a:r>
          </a:p>
        </p:txBody>
      </p:sp>
      <p:sp>
        <p:nvSpPr>
          <p:cNvPr id="13" name="Text Placeholder 6"/>
          <p:cNvSpPr>
            <a:spLocks noGrp="1"/>
          </p:cNvSpPr>
          <p:nvPr>
            <p:ph type="body" sz="quarter" idx="13" hasCustomPrompt="1"/>
          </p:nvPr>
        </p:nvSpPr>
        <p:spPr>
          <a:xfrm>
            <a:off x="838200" y="2925699"/>
            <a:ext cx="10515600" cy="2673435"/>
          </a:xfrm>
        </p:spPr>
        <p:txBody>
          <a:bodyPr anchor="ctr"/>
          <a:lstStyle>
            <a:lvl1pPr marL="0" indent="0" algn="ctr">
              <a:lnSpc>
                <a:spcPct val="100000"/>
              </a:lnSpc>
              <a:spcBef>
                <a:spcPts val="0"/>
              </a:spcBef>
              <a:buNone/>
              <a:defRPr>
                <a:solidFill>
                  <a:schemeClr val="bg1"/>
                </a:solidFill>
              </a:defRPr>
            </a:lvl1pPr>
          </a:lstStyle>
          <a:p>
            <a:pPr lvl="0"/>
            <a:r>
              <a:rPr lang="en-US" dirty="0"/>
              <a:t>Make a secondary statement here.</a:t>
            </a:r>
          </a:p>
        </p:txBody>
      </p:sp>
      <p:sp>
        <p:nvSpPr>
          <p:cNvPr id="3" name="Date Placeholder 2"/>
          <p:cNvSpPr>
            <a:spLocks noGrp="1"/>
          </p:cNvSpPr>
          <p:nvPr>
            <p:ph type="dt" sz="half" idx="10"/>
          </p:nvPr>
        </p:nvSpPr>
        <p:spPr/>
        <p:txBody>
          <a:bodyPr/>
          <a:lstStyle>
            <a:lvl1pPr>
              <a:defRPr>
                <a:solidFill>
                  <a:schemeClr val="bg1"/>
                </a:solidFill>
              </a:defRPr>
            </a:lvl1pPr>
          </a:lstStyle>
          <a:p>
            <a:fld id="{F8B25D9D-5365-41CD-BF43-4FFFCBF4BBDA}" type="datetime1">
              <a:rPr lang="en-US" smtClean="0"/>
              <a:t>4/6/2021</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80061227"/>
      </p:ext>
    </p:extLst>
  </p:cSld>
  <p:clrMapOvr>
    <a:masterClrMapping/>
  </p:clrMapOvr>
  <p:hf sldNum="0" hdr="0" ftr="0" dt="0"/>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Big Number - Image Background">
    <p:bg>
      <p:bgPr>
        <a:solidFill>
          <a:schemeClr val="bg1"/>
        </a:solidFill>
        <a:effectLst/>
      </p:bgPr>
    </p:bg>
    <p:spTree>
      <p:nvGrpSpPr>
        <p:cNvPr id="1" name=""/>
        <p:cNvGrpSpPr/>
        <p:nvPr/>
      </p:nvGrpSpPr>
      <p:grpSpPr>
        <a:xfrm>
          <a:off x="0" y="0"/>
          <a:ext cx="0" cy="0"/>
          <a:chOff x="0" y="0"/>
          <a:chExt cx="0" cy="0"/>
        </a:xfrm>
      </p:grpSpPr>
      <p:sp>
        <p:nvSpPr>
          <p:cNvPr id="8" name="Picture Placeholder 7"/>
          <p:cNvSpPr>
            <a:spLocks noGrp="1"/>
          </p:cNvSpPr>
          <p:nvPr>
            <p:ph type="pic" sz="quarter" idx="14"/>
          </p:nvPr>
        </p:nvSpPr>
        <p:spPr>
          <a:xfrm>
            <a:off x="0" y="0"/>
            <a:ext cx="12192000" cy="6858000"/>
          </a:xfrm>
        </p:spPr>
        <p:txBody>
          <a:bodyPr/>
          <a:lstStyle/>
          <a:p>
            <a:r>
              <a:rPr lang="en-US"/>
              <a:t>Click icon to add picture</a:t>
            </a:r>
          </a:p>
        </p:txBody>
      </p:sp>
      <p:sp>
        <p:nvSpPr>
          <p:cNvPr id="2" name="Title 1"/>
          <p:cNvSpPr>
            <a:spLocks noGrp="1"/>
          </p:cNvSpPr>
          <p:nvPr>
            <p:ph type="title" hasCustomPrompt="1"/>
          </p:nvPr>
        </p:nvSpPr>
        <p:spPr>
          <a:xfrm>
            <a:off x="5424138" y="624469"/>
            <a:ext cx="5198328" cy="5072440"/>
          </a:xfrm>
          <a:prstGeom prst="ellipse">
            <a:avLst/>
          </a:prstGeom>
          <a:solidFill>
            <a:schemeClr val="bg1"/>
          </a:solidFill>
        </p:spPr>
        <p:txBody>
          <a:bodyPr>
            <a:noAutofit/>
          </a:bodyPr>
          <a:lstStyle>
            <a:lvl1pPr algn="ctr">
              <a:tabLst>
                <a:tab pos="3770313" algn="l"/>
              </a:tabLst>
              <a:defRPr sz="6000" baseline="0">
                <a:solidFill>
                  <a:schemeClr val="accent1"/>
                </a:solidFill>
              </a:defRPr>
            </a:lvl1pPr>
          </a:lstStyle>
          <a:p>
            <a:r>
              <a:rPr lang="en-US" dirty="0"/>
              <a:t>Click to edit title.</a:t>
            </a:r>
          </a:p>
        </p:txBody>
      </p:sp>
      <p:sp>
        <p:nvSpPr>
          <p:cNvPr id="9" name="Text Placeholder 8"/>
          <p:cNvSpPr>
            <a:spLocks noGrp="1"/>
          </p:cNvSpPr>
          <p:nvPr>
            <p:ph type="body" sz="quarter" idx="15" hasCustomPrompt="1"/>
          </p:nvPr>
        </p:nvSpPr>
        <p:spPr>
          <a:xfrm>
            <a:off x="1005465" y="0"/>
            <a:ext cx="3986213" cy="5086350"/>
          </a:xfrm>
        </p:spPr>
        <p:txBody>
          <a:bodyPr>
            <a:noAutofit/>
          </a:bodyPr>
          <a:lstStyle>
            <a:lvl1pPr marL="0" indent="0" algn="ctr">
              <a:spcBef>
                <a:spcPts val="0"/>
              </a:spcBef>
              <a:spcAft>
                <a:spcPts val="0"/>
              </a:spcAft>
              <a:buNone/>
              <a:defRPr sz="40000" i="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2</a:t>
            </a:r>
          </a:p>
        </p:txBody>
      </p:sp>
      <p:sp>
        <p:nvSpPr>
          <p:cNvPr id="3" name="Date Placeholder 2"/>
          <p:cNvSpPr>
            <a:spLocks noGrp="1"/>
          </p:cNvSpPr>
          <p:nvPr>
            <p:ph type="dt" sz="half" idx="10"/>
          </p:nvPr>
        </p:nvSpPr>
        <p:spPr/>
        <p:txBody>
          <a:bodyPr/>
          <a:lstStyle>
            <a:lvl1pPr>
              <a:defRPr>
                <a:solidFill>
                  <a:schemeClr val="bg1"/>
                </a:solidFill>
              </a:defRPr>
            </a:lvl1pPr>
          </a:lstStyle>
          <a:p>
            <a:fld id="{8CC894EF-7DC0-4B7C-83F8-29D989AA60F6}" type="datetime1">
              <a:rPr lang="en-US" smtClean="0"/>
              <a:t>4/6/2021</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07791030"/>
      </p:ext>
    </p:extLst>
  </p:cSld>
  <p:clrMapOvr>
    <a:masterClrMapping/>
  </p:clrMapOvr>
  <p:hf sldNum="0" hdr="0" ftr="0" dt="0"/>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Big Number -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24138" y="624469"/>
            <a:ext cx="5198328" cy="5072440"/>
          </a:xfrm>
          <a:prstGeom prst="ellipse">
            <a:avLst/>
          </a:prstGeom>
          <a:solidFill>
            <a:schemeClr val="bg1"/>
          </a:solidFill>
        </p:spPr>
        <p:txBody>
          <a:bodyPr>
            <a:noAutofit/>
          </a:bodyPr>
          <a:lstStyle>
            <a:lvl1pPr algn="ctr">
              <a:tabLst>
                <a:tab pos="3770313" algn="l"/>
              </a:tabLst>
              <a:defRPr sz="6000" baseline="0">
                <a:solidFill>
                  <a:schemeClr val="accent1"/>
                </a:solidFill>
              </a:defRPr>
            </a:lvl1pPr>
          </a:lstStyle>
          <a:p>
            <a:r>
              <a:rPr lang="en-US" dirty="0"/>
              <a:t>Click to edit title.</a:t>
            </a:r>
          </a:p>
        </p:txBody>
      </p:sp>
      <p:sp>
        <p:nvSpPr>
          <p:cNvPr id="10" name="Text Placeholder 8"/>
          <p:cNvSpPr>
            <a:spLocks noGrp="1"/>
          </p:cNvSpPr>
          <p:nvPr>
            <p:ph type="body" sz="quarter" idx="15" hasCustomPrompt="1"/>
          </p:nvPr>
        </p:nvSpPr>
        <p:spPr>
          <a:xfrm>
            <a:off x="1005465" y="0"/>
            <a:ext cx="3986213" cy="5086350"/>
          </a:xfrm>
        </p:spPr>
        <p:txBody>
          <a:bodyPr>
            <a:noAutofit/>
          </a:bodyPr>
          <a:lstStyle>
            <a:lvl1pPr marL="0" indent="0" algn="ctr">
              <a:spcBef>
                <a:spcPts val="0"/>
              </a:spcBef>
              <a:spcAft>
                <a:spcPts val="0"/>
              </a:spcAft>
              <a:buNone/>
              <a:defRPr sz="40000" i="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2</a:t>
            </a:r>
          </a:p>
        </p:txBody>
      </p:sp>
      <p:sp>
        <p:nvSpPr>
          <p:cNvPr id="3" name="Date Placeholder 2"/>
          <p:cNvSpPr>
            <a:spLocks noGrp="1"/>
          </p:cNvSpPr>
          <p:nvPr>
            <p:ph type="dt" sz="half" idx="10"/>
          </p:nvPr>
        </p:nvSpPr>
        <p:spPr/>
        <p:txBody>
          <a:bodyPr/>
          <a:lstStyle>
            <a:lvl1pPr>
              <a:defRPr>
                <a:solidFill>
                  <a:schemeClr val="bg1"/>
                </a:solidFill>
              </a:defRPr>
            </a:lvl1pPr>
          </a:lstStyle>
          <a:p>
            <a:fld id="{578DBCF0-11C3-4F19-90D9-2EE7F00784FE}" type="datetime1">
              <a:rPr lang="en-US" smtClean="0"/>
              <a:t>4/6/2021</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17720006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_Quote Solid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838200" y="2212733"/>
            <a:ext cx="10515600" cy="1472163"/>
          </a:xfrm>
        </p:spPr>
        <p:txBody>
          <a:bodyPr>
            <a:noAutofit/>
          </a:bodyPr>
          <a:lstStyle>
            <a:lvl1pPr algn="ctr">
              <a:tabLst>
                <a:tab pos="3770313" algn="l"/>
              </a:tabLst>
              <a:defRPr sz="7000">
                <a:solidFill>
                  <a:schemeClr val="bg1"/>
                </a:solidFill>
              </a:defRPr>
            </a:lvl1pPr>
          </a:lstStyle>
          <a:p>
            <a:r>
              <a:rPr lang="en-US" dirty="0"/>
              <a:t>Thank you!</a:t>
            </a:r>
          </a:p>
        </p:txBody>
      </p:sp>
      <p:sp>
        <p:nvSpPr>
          <p:cNvPr id="11" name="Text Placeholder 6"/>
          <p:cNvSpPr>
            <a:spLocks noGrp="1"/>
          </p:cNvSpPr>
          <p:nvPr>
            <p:ph type="body" sz="quarter" idx="13" hasCustomPrompt="1"/>
          </p:nvPr>
        </p:nvSpPr>
        <p:spPr>
          <a:xfrm>
            <a:off x="838200" y="3684897"/>
            <a:ext cx="10515600" cy="2517600"/>
          </a:xfrm>
        </p:spPr>
        <p:txBody>
          <a:bodyPr anchor="ctr"/>
          <a:lstStyle>
            <a:lvl1pPr marL="0" indent="0" algn="ctr">
              <a:lnSpc>
                <a:spcPct val="100000"/>
              </a:lnSpc>
              <a:spcBef>
                <a:spcPts val="0"/>
              </a:spcBef>
              <a:buNone/>
              <a:defRPr baseline="0">
                <a:solidFill>
                  <a:schemeClr val="bg1"/>
                </a:solidFill>
              </a:defRPr>
            </a:lvl1pPr>
          </a:lstStyle>
          <a:p>
            <a:pPr lvl="0"/>
            <a:r>
              <a:rPr lang="en-US" dirty="0" err="1"/>
              <a:t>Firstname</a:t>
            </a:r>
            <a:r>
              <a:rPr lang="en-US" dirty="0"/>
              <a:t> </a:t>
            </a:r>
            <a:r>
              <a:rPr lang="en-US" dirty="0" err="1"/>
              <a:t>Lastname</a:t>
            </a:r>
            <a:endParaRPr lang="en-US" dirty="0"/>
          </a:p>
          <a:p>
            <a:pPr lvl="0"/>
            <a:r>
              <a:rPr lang="en-US" dirty="0"/>
              <a:t>firstname.lastname@state.mn.us</a:t>
            </a:r>
          </a:p>
          <a:p>
            <a:pPr lvl="0"/>
            <a:r>
              <a:rPr lang="en-US" dirty="0"/>
              <a:t>555-555-5555</a:t>
            </a:r>
          </a:p>
        </p:txBody>
      </p:sp>
      <p:sp>
        <p:nvSpPr>
          <p:cNvPr id="3" name="Date Placeholder 2"/>
          <p:cNvSpPr>
            <a:spLocks noGrp="1"/>
          </p:cNvSpPr>
          <p:nvPr>
            <p:ph type="dt" sz="half" idx="10"/>
          </p:nvPr>
        </p:nvSpPr>
        <p:spPr/>
        <p:txBody>
          <a:bodyPr/>
          <a:lstStyle>
            <a:lvl1pPr>
              <a:defRPr>
                <a:solidFill>
                  <a:schemeClr val="bg1"/>
                </a:solidFill>
              </a:defRPr>
            </a:lvl1pPr>
          </a:lstStyle>
          <a:p>
            <a:fld id="{D094F804-653A-41F1-A565-1098D9DEB37A}" type="datetime1">
              <a:rPr lang="en-US" smtClean="0"/>
              <a:t>4/6/2021</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
        <p:nvSpPr>
          <p:cNvPr id="8" name="Rectangle 7"/>
          <p:cNvSpPr/>
          <p:nvPr userDrawn="1"/>
        </p:nvSpPr>
        <p:spPr>
          <a:xfrm>
            <a:off x="0" y="0"/>
            <a:ext cx="12192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6117844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userDrawn="1">
  <p:cSld name="2_Quote Solid Light Background">
    <p:bg>
      <p:bgPr>
        <a:solidFill>
          <a:srgbClr val="E8E8E8"/>
        </a:soli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0" y="1651380"/>
            <a:ext cx="12192000" cy="1733266"/>
          </a:xfrm>
          <a:solidFill>
            <a:schemeClr val="tx1"/>
          </a:solidFill>
        </p:spPr>
        <p:txBody>
          <a:bodyPr>
            <a:noAutofit/>
          </a:bodyPr>
          <a:lstStyle>
            <a:lvl1pPr algn="ctr">
              <a:tabLst>
                <a:tab pos="3770313" algn="l"/>
              </a:tabLst>
              <a:defRPr sz="7000">
                <a:solidFill>
                  <a:schemeClr val="bg1"/>
                </a:solidFill>
              </a:defRPr>
            </a:lvl1pPr>
          </a:lstStyle>
          <a:p>
            <a:r>
              <a:rPr lang="en-US" dirty="0"/>
              <a:t>Thank you!</a:t>
            </a:r>
          </a:p>
        </p:txBody>
      </p:sp>
      <p:sp>
        <p:nvSpPr>
          <p:cNvPr id="8" name="Text Placeholder 6"/>
          <p:cNvSpPr>
            <a:spLocks noGrp="1"/>
          </p:cNvSpPr>
          <p:nvPr>
            <p:ph type="body" sz="quarter" idx="13" hasCustomPrompt="1"/>
          </p:nvPr>
        </p:nvSpPr>
        <p:spPr>
          <a:xfrm>
            <a:off x="838200" y="3521123"/>
            <a:ext cx="10515600" cy="2681374"/>
          </a:xfrm>
        </p:spPr>
        <p:txBody>
          <a:bodyPr anchor="ctr"/>
          <a:lstStyle>
            <a:lvl1pPr marL="0" indent="0" algn="ctr">
              <a:lnSpc>
                <a:spcPct val="100000"/>
              </a:lnSpc>
              <a:spcBef>
                <a:spcPts val="0"/>
              </a:spcBef>
              <a:buNone/>
              <a:defRPr baseline="0">
                <a:solidFill>
                  <a:schemeClr val="tx1"/>
                </a:solidFill>
              </a:defRPr>
            </a:lvl1pPr>
          </a:lstStyle>
          <a:p>
            <a:pPr lvl="0"/>
            <a:r>
              <a:rPr lang="en-US" dirty="0" err="1"/>
              <a:t>Firstname</a:t>
            </a:r>
            <a:r>
              <a:rPr lang="en-US" dirty="0"/>
              <a:t> </a:t>
            </a:r>
            <a:r>
              <a:rPr lang="en-US" dirty="0" err="1"/>
              <a:t>Lastname</a:t>
            </a:r>
            <a:endParaRPr lang="en-US" dirty="0"/>
          </a:p>
          <a:p>
            <a:pPr lvl="0"/>
            <a:r>
              <a:rPr lang="en-US" dirty="0"/>
              <a:t>firstname.lastname@state.mn.us</a:t>
            </a:r>
          </a:p>
          <a:p>
            <a:pPr lvl="0"/>
            <a:r>
              <a:rPr lang="en-US" dirty="0"/>
              <a:t>555-555-5555</a:t>
            </a:r>
          </a:p>
        </p:txBody>
      </p:sp>
      <p:sp>
        <p:nvSpPr>
          <p:cNvPr id="3" name="Date Placeholder 2"/>
          <p:cNvSpPr>
            <a:spLocks noGrp="1"/>
          </p:cNvSpPr>
          <p:nvPr>
            <p:ph type="dt" sz="half" idx="10"/>
          </p:nvPr>
        </p:nvSpPr>
        <p:spPr/>
        <p:txBody>
          <a:bodyPr/>
          <a:lstStyle>
            <a:lvl1pPr>
              <a:defRPr>
                <a:solidFill>
                  <a:schemeClr val="tx2"/>
                </a:solidFill>
              </a:defRPr>
            </a:lvl1pPr>
          </a:lstStyle>
          <a:p>
            <a:fld id="{466A75E6-E45B-4C5D-981E-7C8ED0C72F5D}" type="datetime1">
              <a:rPr lang="en-US" smtClean="0"/>
              <a:pPr/>
              <a:t>4/6/2021</a:t>
            </a:fld>
            <a:endParaRPr lang="en-US" dirty="0"/>
          </a:p>
        </p:txBody>
      </p:sp>
      <p:sp>
        <p:nvSpPr>
          <p:cNvPr id="5" name="Footer Placeholder 4"/>
          <p:cNvSpPr>
            <a:spLocks noGrp="1"/>
          </p:cNvSpPr>
          <p:nvPr>
            <p:ph type="ftr" sz="quarter" idx="12"/>
          </p:nvPr>
        </p:nvSpPr>
        <p:spPr/>
        <p:txBody>
          <a:bodyPr/>
          <a:lstStyle>
            <a:lvl1pPr>
              <a:defRPr>
                <a:solidFill>
                  <a:schemeClr val="tx1"/>
                </a:solidFill>
              </a:defRPr>
            </a:lvl1pPr>
          </a:lstStyle>
          <a:p>
            <a:r>
              <a:rPr lang="en-US">
                <a:solidFill>
                  <a:schemeClr val="tx2"/>
                </a:solidFill>
              </a:rPr>
              <a:t>Optional Tagline Goes Here</a:t>
            </a:r>
            <a:r>
              <a:rPr lang="en-US"/>
              <a:t> </a:t>
            </a:r>
            <a:r>
              <a:rPr lang="en-US">
                <a:solidFill>
                  <a:schemeClr val="accent1"/>
                </a:solidFill>
              </a:rPr>
              <a:t>|</a:t>
            </a:r>
            <a:r>
              <a:rPr lang="en-US"/>
              <a:t> </a:t>
            </a:r>
            <a:r>
              <a:rPr lang="en-US">
                <a:solidFill>
                  <a:schemeClr val="tx2"/>
                </a:solidFill>
              </a:rPr>
              <a:t>mn.gov/websiteurl</a:t>
            </a:r>
            <a:endParaRPr lang="en-US" dirty="0">
              <a:solidFill>
                <a:schemeClr val="tx2"/>
              </a:solidFill>
            </a:endParaRPr>
          </a:p>
        </p:txBody>
      </p:sp>
      <p:sp>
        <p:nvSpPr>
          <p:cNvPr id="4" name="Slide Number Placeholder 3"/>
          <p:cNvSpPr>
            <a:spLocks noGrp="1"/>
          </p:cNvSpPr>
          <p:nvPr>
            <p:ph type="sldNum" sz="quarter" idx="11"/>
          </p:nvPr>
        </p:nvSpPr>
        <p:spPr/>
        <p:txBody>
          <a:bodyPr/>
          <a:lstStyle>
            <a:lvl1pPr>
              <a:defRPr>
                <a:solidFill>
                  <a:schemeClr val="tx2"/>
                </a:solidFill>
              </a:defRPr>
            </a:lvl1pPr>
          </a:lstStyle>
          <a:p>
            <a:fld id="{48F63A3B-78C7-47BE-AE5E-E10140E04643}" type="slidenum">
              <a:rPr lang="en-US" smtClean="0"/>
              <a:pPr/>
              <a:t>‹#›</a:t>
            </a:fld>
            <a:endParaRPr lang="en-US" dirty="0"/>
          </a:p>
        </p:txBody>
      </p:sp>
      <p:sp>
        <p:nvSpPr>
          <p:cNvPr id="6" name="Rectangle 5"/>
          <p:cNvSpPr/>
          <p:nvPr userDrawn="1"/>
        </p:nvSpPr>
        <p:spPr>
          <a:xfrm>
            <a:off x="0" y="0"/>
            <a:ext cx="12192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4637758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65.xml"/><Relationship Id="rId18" Type="http://schemas.openxmlformats.org/officeDocument/2006/relationships/slideLayout" Target="../slideLayouts/slideLayout70.xml"/><Relationship Id="rId26" Type="http://schemas.openxmlformats.org/officeDocument/2006/relationships/slideLayout" Target="../slideLayouts/slideLayout78.xml"/><Relationship Id="rId39" Type="http://schemas.openxmlformats.org/officeDocument/2006/relationships/slideLayout" Target="../slideLayouts/slideLayout91.xml"/><Relationship Id="rId21" Type="http://schemas.openxmlformats.org/officeDocument/2006/relationships/slideLayout" Target="../slideLayouts/slideLayout73.xml"/><Relationship Id="rId34" Type="http://schemas.openxmlformats.org/officeDocument/2006/relationships/slideLayout" Target="../slideLayouts/slideLayout86.xml"/><Relationship Id="rId42" Type="http://schemas.openxmlformats.org/officeDocument/2006/relationships/slideLayout" Target="../slideLayouts/slideLayout94.xml"/><Relationship Id="rId47" Type="http://schemas.openxmlformats.org/officeDocument/2006/relationships/slideLayout" Target="../slideLayouts/slideLayout99.xml"/><Relationship Id="rId50" Type="http://schemas.openxmlformats.org/officeDocument/2006/relationships/theme" Target="../theme/theme2.xml"/><Relationship Id="rId7" Type="http://schemas.openxmlformats.org/officeDocument/2006/relationships/slideLayout" Target="../slideLayouts/slideLayout59.xml"/><Relationship Id="rId2" Type="http://schemas.openxmlformats.org/officeDocument/2006/relationships/slideLayout" Target="../slideLayouts/slideLayout54.xml"/><Relationship Id="rId16" Type="http://schemas.openxmlformats.org/officeDocument/2006/relationships/slideLayout" Target="../slideLayouts/slideLayout68.xml"/><Relationship Id="rId29" Type="http://schemas.openxmlformats.org/officeDocument/2006/relationships/slideLayout" Target="../slideLayouts/slideLayout81.xml"/><Relationship Id="rId11" Type="http://schemas.openxmlformats.org/officeDocument/2006/relationships/slideLayout" Target="../slideLayouts/slideLayout63.xml"/><Relationship Id="rId24" Type="http://schemas.openxmlformats.org/officeDocument/2006/relationships/slideLayout" Target="../slideLayouts/slideLayout76.xml"/><Relationship Id="rId32" Type="http://schemas.openxmlformats.org/officeDocument/2006/relationships/slideLayout" Target="../slideLayouts/slideLayout84.xml"/><Relationship Id="rId37" Type="http://schemas.openxmlformats.org/officeDocument/2006/relationships/slideLayout" Target="../slideLayouts/slideLayout89.xml"/><Relationship Id="rId40" Type="http://schemas.openxmlformats.org/officeDocument/2006/relationships/slideLayout" Target="../slideLayouts/slideLayout92.xml"/><Relationship Id="rId45" Type="http://schemas.openxmlformats.org/officeDocument/2006/relationships/slideLayout" Target="../slideLayouts/slideLayout97.xml"/><Relationship Id="rId5" Type="http://schemas.openxmlformats.org/officeDocument/2006/relationships/slideLayout" Target="../slideLayouts/slideLayout57.xml"/><Relationship Id="rId15" Type="http://schemas.openxmlformats.org/officeDocument/2006/relationships/slideLayout" Target="../slideLayouts/slideLayout67.xml"/><Relationship Id="rId23" Type="http://schemas.openxmlformats.org/officeDocument/2006/relationships/slideLayout" Target="../slideLayouts/slideLayout75.xml"/><Relationship Id="rId28" Type="http://schemas.openxmlformats.org/officeDocument/2006/relationships/slideLayout" Target="../slideLayouts/slideLayout80.xml"/><Relationship Id="rId36" Type="http://schemas.openxmlformats.org/officeDocument/2006/relationships/slideLayout" Target="../slideLayouts/slideLayout88.xml"/><Relationship Id="rId49" Type="http://schemas.openxmlformats.org/officeDocument/2006/relationships/slideLayout" Target="../slideLayouts/slideLayout101.xml"/><Relationship Id="rId10" Type="http://schemas.openxmlformats.org/officeDocument/2006/relationships/slideLayout" Target="../slideLayouts/slideLayout62.xml"/><Relationship Id="rId19" Type="http://schemas.openxmlformats.org/officeDocument/2006/relationships/slideLayout" Target="../slideLayouts/slideLayout71.xml"/><Relationship Id="rId31" Type="http://schemas.openxmlformats.org/officeDocument/2006/relationships/slideLayout" Target="../slideLayouts/slideLayout83.xml"/><Relationship Id="rId44" Type="http://schemas.openxmlformats.org/officeDocument/2006/relationships/slideLayout" Target="../slideLayouts/slideLayout96.xml"/><Relationship Id="rId4" Type="http://schemas.openxmlformats.org/officeDocument/2006/relationships/slideLayout" Target="../slideLayouts/slideLayout56.xml"/><Relationship Id="rId9" Type="http://schemas.openxmlformats.org/officeDocument/2006/relationships/slideLayout" Target="../slideLayouts/slideLayout61.xml"/><Relationship Id="rId14" Type="http://schemas.openxmlformats.org/officeDocument/2006/relationships/slideLayout" Target="../slideLayouts/slideLayout66.xml"/><Relationship Id="rId22" Type="http://schemas.openxmlformats.org/officeDocument/2006/relationships/slideLayout" Target="../slideLayouts/slideLayout74.xml"/><Relationship Id="rId27" Type="http://schemas.openxmlformats.org/officeDocument/2006/relationships/slideLayout" Target="../slideLayouts/slideLayout79.xml"/><Relationship Id="rId30" Type="http://schemas.openxmlformats.org/officeDocument/2006/relationships/slideLayout" Target="../slideLayouts/slideLayout82.xml"/><Relationship Id="rId35" Type="http://schemas.openxmlformats.org/officeDocument/2006/relationships/slideLayout" Target="../slideLayouts/slideLayout87.xml"/><Relationship Id="rId43" Type="http://schemas.openxmlformats.org/officeDocument/2006/relationships/slideLayout" Target="../slideLayouts/slideLayout95.xml"/><Relationship Id="rId48" Type="http://schemas.openxmlformats.org/officeDocument/2006/relationships/slideLayout" Target="../slideLayouts/slideLayout100.xml"/><Relationship Id="rId8" Type="http://schemas.openxmlformats.org/officeDocument/2006/relationships/slideLayout" Target="../slideLayouts/slideLayout60.xml"/><Relationship Id="rId3" Type="http://schemas.openxmlformats.org/officeDocument/2006/relationships/slideLayout" Target="../slideLayouts/slideLayout55.xml"/><Relationship Id="rId12" Type="http://schemas.openxmlformats.org/officeDocument/2006/relationships/slideLayout" Target="../slideLayouts/slideLayout64.xml"/><Relationship Id="rId17" Type="http://schemas.openxmlformats.org/officeDocument/2006/relationships/slideLayout" Target="../slideLayouts/slideLayout69.xml"/><Relationship Id="rId25" Type="http://schemas.openxmlformats.org/officeDocument/2006/relationships/slideLayout" Target="../slideLayouts/slideLayout77.xml"/><Relationship Id="rId33" Type="http://schemas.openxmlformats.org/officeDocument/2006/relationships/slideLayout" Target="../slideLayouts/slideLayout85.xml"/><Relationship Id="rId38" Type="http://schemas.openxmlformats.org/officeDocument/2006/relationships/slideLayout" Target="../slideLayouts/slideLayout90.xml"/><Relationship Id="rId46" Type="http://schemas.openxmlformats.org/officeDocument/2006/relationships/slideLayout" Target="../slideLayouts/slideLayout98.xml"/><Relationship Id="rId20" Type="http://schemas.openxmlformats.org/officeDocument/2006/relationships/slideLayout" Target="../slideLayouts/slideLayout72.xml"/><Relationship Id="rId41" Type="http://schemas.openxmlformats.org/officeDocument/2006/relationships/slideLayout" Target="../slideLayouts/slideLayout93.xml"/><Relationship Id="rId1" Type="http://schemas.openxmlformats.org/officeDocument/2006/relationships/slideLayout" Target="../slideLayouts/slideLayout53.xml"/><Relationship Id="rId6" Type="http://schemas.openxmlformats.org/officeDocument/2006/relationships/slideLayout" Target="../slideLayouts/slideLayout5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1358590" cy="365125"/>
          </a:xfrm>
          <a:prstGeom prst="rect">
            <a:avLst/>
          </a:prstGeom>
        </p:spPr>
        <p:txBody>
          <a:bodyPr vert="horz" lIns="91440" tIns="45720" rIns="91440" bIns="45720" rtlCol="0" anchor="ctr"/>
          <a:lstStyle>
            <a:lvl1pPr algn="l">
              <a:defRPr sz="1200">
                <a:solidFill>
                  <a:schemeClr val="tx2"/>
                </a:solidFill>
              </a:defRPr>
            </a:lvl1pPr>
          </a:lstStyle>
          <a:p>
            <a:fld id="{068C556E-7101-4471-A958-3911E20944AB}" type="datetime1">
              <a:rPr lang="en-US" smtClean="0"/>
              <a:t>4/6/2021</a:t>
            </a:fld>
            <a:endParaRPr lang="en-US" dirty="0"/>
          </a:p>
        </p:txBody>
      </p:sp>
      <p:sp>
        <p:nvSpPr>
          <p:cNvPr id="12"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6" name="Slide Number Placeholder 5"/>
          <p:cNvSpPr>
            <a:spLocks noGrp="1"/>
          </p:cNvSpPr>
          <p:nvPr>
            <p:ph type="sldNum" sz="quarter" idx="4"/>
          </p:nvPr>
        </p:nvSpPr>
        <p:spPr>
          <a:xfrm>
            <a:off x="9891132" y="6356350"/>
            <a:ext cx="1462668"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77062332"/>
      </p:ext>
    </p:extLst>
  </p:cSld>
  <p:clrMap bg1="lt1" tx1="dk1" bg2="lt2" tx2="dk2" accent1="accent1" accent2="accent2" accent3="accent3" accent4="accent4" accent5="accent5" accent6="accent6" hlink="hlink" folHlink="folHlink"/>
  <p:sldLayoutIdLst>
    <p:sldLayoutId id="2147483788" r:id="rId1"/>
    <p:sldLayoutId id="2147483799" r:id="rId2"/>
    <p:sldLayoutId id="2147483787" r:id="rId3"/>
    <p:sldLayoutId id="2147483795" r:id="rId4"/>
    <p:sldLayoutId id="2147483711" r:id="rId5"/>
    <p:sldLayoutId id="2147483712" r:id="rId6"/>
    <p:sldLayoutId id="2147483790" r:id="rId7"/>
    <p:sldLayoutId id="2147483789" r:id="rId8"/>
    <p:sldLayoutId id="2147483714" r:id="rId9"/>
    <p:sldLayoutId id="2147483738" r:id="rId10"/>
    <p:sldLayoutId id="2147483739" r:id="rId11"/>
    <p:sldLayoutId id="2147483780" r:id="rId12"/>
    <p:sldLayoutId id="2147483773" r:id="rId13"/>
    <p:sldLayoutId id="2147483800" r:id="rId14"/>
    <p:sldLayoutId id="2147483688" r:id="rId15"/>
    <p:sldLayoutId id="2147483801" r:id="rId16"/>
    <p:sldLayoutId id="2147483802" r:id="rId17"/>
    <p:sldLayoutId id="2147483803" r:id="rId18"/>
    <p:sldLayoutId id="2147483744" r:id="rId19"/>
    <p:sldLayoutId id="2147483793" r:id="rId20"/>
    <p:sldLayoutId id="2147483772" r:id="rId21"/>
    <p:sldLayoutId id="2147483767" r:id="rId22"/>
    <p:sldLayoutId id="2147483769" r:id="rId23"/>
    <p:sldLayoutId id="2147483771" r:id="rId24"/>
    <p:sldLayoutId id="2147483770" r:id="rId25"/>
    <p:sldLayoutId id="2147483732" r:id="rId26"/>
    <p:sldLayoutId id="2147483794" r:id="rId27"/>
    <p:sldLayoutId id="2147483733" r:id="rId28"/>
    <p:sldLayoutId id="2147483747" r:id="rId29"/>
    <p:sldLayoutId id="2147483818" r:id="rId30"/>
    <p:sldLayoutId id="2147483805" r:id="rId31"/>
    <p:sldLayoutId id="2147483806" r:id="rId32"/>
    <p:sldLayoutId id="2147483750" r:id="rId33"/>
    <p:sldLayoutId id="2147483765" r:id="rId34"/>
    <p:sldLayoutId id="2147483781" r:id="rId35"/>
    <p:sldLayoutId id="2147483809" r:id="rId36"/>
    <p:sldLayoutId id="2147483808" r:id="rId37"/>
    <p:sldLayoutId id="2147483807" r:id="rId38"/>
    <p:sldLayoutId id="2147483819" r:id="rId39"/>
    <p:sldLayoutId id="2147483754" r:id="rId40"/>
    <p:sldLayoutId id="2147483755" r:id="rId41"/>
    <p:sldLayoutId id="2147483759" r:id="rId42"/>
    <p:sldLayoutId id="2147483753" r:id="rId43"/>
    <p:sldLayoutId id="2147483763" r:id="rId44"/>
    <p:sldLayoutId id="2147483762" r:id="rId45"/>
    <p:sldLayoutId id="2147483758" r:id="rId46"/>
    <p:sldLayoutId id="2147483756" r:id="rId47"/>
    <p:sldLayoutId id="2147483798" r:id="rId48"/>
    <p:sldLayoutId id="2147483797" r:id="rId49"/>
    <p:sldLayoutId id="2147483820" r:id="rId50"/>
    <p:sldLayoutId id="2147483821" r:id="rId51"/>
    <p:sldLayoutId id="2147483823" r:id="rId52"/>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spcAft>
          <a:spcPts val="1000"/>
        </a:spcAft>
        <a:buClr>
          <a:schemeClr val="accent1"/>
        </a:buClr>
        <a:buFont typeface="Arial" panose="020B0604020202020204" pitchFamily="34" charset="0"/>
        <a:buChar char="•"/>
        <a:defRPr sz="25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21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1358590" cy="365125"/>
          </a:xfrm>
          <a:prstGeom prst="rect">
            <a:avLst/>
          </a:prstGeom>
        </p:spPr>
        <p:txBody>
          <a:bodyPr vert="horz" lIns="91440" tIns="45720" rIns="91440" bIns="45720" rtlCol="0" anchor="ctr"/>
          <a:lstStyle>
            <a:lvl1pPr algn="l">
              <a:defRPr sz="1200">
                <a:solidFill>
                  <a:schemeClr val="tx2"/>
                </a:solidFill>
              </a:defRPr>
            </a:lvl1pPr>
          </a:lstStyle>
          <a:p>
            <a:fld id="{068C556E-7101-4471-A958-3911E20944AB}" type="datetime1">
              <a:rPr lang="en-US" smtClean="0"/>
              <a:t>4/6/2021</a:t>
            </a:fld>
            <a:endParaRPr lang="en-US" dirty="0"/>
          </a:p>
        </p:txBody>
      </p:sp>
      <p:sp>
        <p:nvSpPr>
          <p:cNvPr id="12"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6" name="Slide Number Placeholder 5"/>
          <p:cNvSpPr>
            <a:spLocks noGrp="1"/>
          </p:cNvSpPr>
          <p:nvPr>
            <p:ph type="sldNum" sz="quarter" idx="4"/>
          </p:nvPr>
        </p:nvSpPr>
        <p:spPr>
          <a:xfrm>
            <a:off x="9891132" y="6356350"/>
            <a:ext cx="1462668"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386206837"/>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 id="2147483836" r:id="rId12"/>
    <p:sldLayoutId id="2147483837" r:id="rId13"/>
    <p:sldLayoutId id="2147483838" r:id="rId14"/>
    <p:sldLayoutId id="2147483839" r:id="rId15"/>
    <p:sldLayoutId id="2147483840" r:id="rId16"/>
    <p:sldLayoutId id="2147483841" r:id="rId17"/>
    <p:sldLayoutId id="2147483842" r:id="rId18"/>
    <p:sldLayoutId id="2147483843" r:id="rId19"/>
    <p:sldLayoutId id="2147483844" r:id="rId20"/>
    <p:sldLayoutId id="2147483845" r:id="rId21"/>
    <p:sldLayoutId id="2147483846" r:id="rId22"/>
    <p:sldLayoutId id="2147483847" r:id="rId23"/>
    <p:sldLayoutId id="2147483848" r:id="rId24"/>
    <p:sldLayoutId id="2147483849" r:id="rId25"/>
    <p:sldLayoutId id="2147483850" r:id="rId26"/>
    <p:sldLayoutId id="2147483851" r:id="rId27"/>
    <p:sldLayoutId id="2147483852" r:id="rId28"/>
    <p:sldLayoutId id="2147483853" r:id="rId29"/>
    <p:sldLayoutId id="2147483854" r:id="rId30"/>
    <p:sldLayoutId id="2147483855" r:id="rId31"/>
    <p:sldLayoutId id="2147483856" r:id="rId32"/>
    <p:sldLayoutId id="2147483857" r:id="rId33"/>
    <p:sldLayoutId id="2147483858" r:id="rId34"/>
    <p:sldLayoutId id="2147483859" r:id="rId35"/>
    <p:sldLayoutId id="2147483860" r:id="rId36"/>
    <p:sldLayoutId id="2147483861" r:id="rId37"/>
    <p:sldLayoutId id="2147483862" r:id="rId38"/>
    <p:sldLayoutId id="2147483863" r:id="rId39"/>
    <p:sldLayoutId id="2147483864" r:id="rId40"/>
    <p:sldLayoutId id="2147483865" r:id="rId41"/>
    <p:sldLayoutId id="2147483866" r:id="rId42"/>
    <p:sldLayoutId id="2147483867" r:id="rId43"/>
    <p:sldLayoutId id="2147483868" r:id="rId44"/>
    <p:sldLayoutId id="2147483869" r:id="rId45"/>
    <p:sldLayoutId id="2147483870" r:id="rId46"/>
    <p:sldLayoutId id="2147483871" r:id="rId47"/>
    <p:sldLayoutId id="2147483872" r:id="rId48"/>
    <p:sldLayoutId id="2147483873" r:id="rId49"/>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spcAft>
          <a:spcPts val="1000"/>
        </a:spcAft>
        <a:buClr>
          <a:schemeClr val="accent1"/>
        </a:buClr>
        <a:buFont typeface="Arial" panose="020B0604020202020204" pitchFamily="34" charset="0"/>
        <a:buChar char="•"/>
        <a:defRPr sz="25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21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4.xml"/></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xml"/><Relationship Id="rId1" Type="http://schemas.openxmlformats.org/officeDocument/2006/relationships/slideLayout" Target="../slideLayouts/slideLayout4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6.xml"/><Relationship Id="rId1" Type="http://schemas.openxmlformats.org/officeDocument/2006/relationships/slideLayout" Target="../slideLayouts/slideLayout4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7.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41.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4.xml"/><Relationship Id="rId1" Type="http://schemas.openxmlformats.org/officeDocument/2006/relationships/slideLayout" Target="../slideLayouts/slideLayout1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0.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diagramLayout" Target="../diagrams/layout3.xml"/><Relationship Id="rId7" Type="http://schemas.openxmlformats.org/officeDocument/2006/relationships/diagramData" Target="../diagrams/data4.xml"/><Relationship Id="rId2" Type="http://schemas.openxmlformats.org/officeDocument/2006/relationships/diagramData" Target="../diagrams/data3.xml"/><Relationship Id="rId1" Type="http://schemas.openxmlformats.org/officeDocument/2006/relationships/slideLayout" Target="../slideLayouts/slideLayout15.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3" Type="http://schemas.openxmlformats.org/officeDocument/2006/relationships/hyperlink" Target="https://www.cdc.gov/workplacehealthpromotion/initiatives/healthscorecard/usingscorecard.html" TargetMode="External"/><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100.xml"/><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6"/>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 name="Title 1"/>
          <p:cNvSpPr>
            <a:spLocks noGrp="1"/>
          </p:cNvSpPr>
          <p:nvPr>
            <p:ph type="ctrTitle"/>
          </p:nvPr>
        </p:nvSpPr>
        <p:spPr>
          <a:xfrm>
            <a:off x="0" y="4593265"/>
            <a:ext cx="12192000" cy="794522"/>
          </a:xfrm>
        </p:spPr>
        <p:txBody>
          <a:bodyPr/>
          <a:lstStyle/>
          <a:p>
            <a:r>
              <a:rPr lang="en-US"/>
              <a:t>Wellness Program Startup </a:t>
            </a:r>
            <a:r>
              <a:rPr lang="en-US" dirty="0"/>
              <a:t>and Sustainability</a:t>
            </a:r>
          </a:p>
        </p:txBody>
      </p:sp>
      <p:sp>
        <p:nvSpPr>
          <p:cNvPr id="3" name="Text Placeholder 2"/>
          <p:cNvSpPr>
            <a:spLocks noGrp="1"/>
          </p:cNvSpPr>
          <p:nvPr>
            <p:ph type="body" sz="quarter" idx="14"/>
          </p:nvPr>
        </p:nvSpPr>
        <p:spPr/>
        <p:txBody>
          <a:bodyPr/>
          <a:lstStyle/>
          <a:p>
            <a:endParaRPr lang="en-US" dirty="0"/>
          </a:p>
        </p:txBody>
      </p:sp>
      <p:pic>
        <p:nvPicPr>
          <p:cNvPr id="7" name="Picture 6" descr="SHIP - Statewide Health Improvement Partnership" title="Graphic SHIP Logo"/>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05157" y="1198335"/>
            <a:ext cx="2781685" cy="2225348"/>
          </a:xfrm>
          <a:prstGeom prst="rect">
            <a:avLst/>
          </a:prstGeom>
        </p:spPr>
      </p:pic>
    </p:spTree>
    <p:extLst>
      <p:ext uri="{BB962C8B-B14F-4D97-AF65-F5344CB8AC3E}">
        <p14:creationId xmlns:p14="http://schemas.microsoft.com/office/powerpoint/2010/main" val="3080792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0" dirty="0"/>
              <a:t>Healthy Workplace Culture</a:t>
            </a:r>
          </a:p>
        </p:txBody>
      </p:sp>
      <p:sp>
        <p:nvSpPr>
          <p:cNvPr id="3" name="Content Placeholder 2"/>
          <p:cNvSpPr>
            <a:spLocks noGrp="1"/>
          </p:cNvSpPr>
          <p:nvPr>
            <p:ph sz="quarter" idx="10"/>
          </p:nvPr>
        </p:nvSpPr>
        <p:spPr/>
        <p:txBody>
          <a:bodyPr>
            <a:normAutofit/>
          </a:bodyPr>
          <a:lstStyle/>
          <a:p>
            <a:pPr>
              <a:defRPr/>
            </a:pPr>
            <a:r>
              <a:rPr lang="en-US" sz="2400" dirty="0">
                <a:ea typeface="ＭＳ Ｐゴシック" pitchFamily="34" charset="-128"/>
                <a:cs typeface="Arial Narrow" pitchFamily="34" charset="0"/>
              </a:rPr>
              <a:t>How does workplace culture form?</a:t>
            </a:r>
          </a:p>
          <a:p>
            <a:pPr lvl="1">
              <a:defRPr/>
            </a:pPr>
            <a:r>
              <a:rPr lang="en-US" sz="2000" dirty="0">
                <a:ea typeface="ＭＳ Ｐゴシック" pitchFamily="34" charset="-128"/>
                <a:cs typeface="Arial Narrow" pitchFamily="34" charset="0"/>
              </a:rPr>
              <a:t>Formal policy</a:t>
            </a:r>
          </a:p>
          <a:p>
            <a:pPr lvl="1">
              <a:defRPr/>
            </a:pPr>
            <a:r>
              <a:rPr lang="en-US" sz="2000" dirty="0">
                <a:ea typeface="ＭＳ Ｐゴシック" pitchFamily="34" charset="-128"/>
                <a:cs typeface="Arial Narrow" pitchFamily="34" charset="0"/>
              </a:rPr>
              <a:t>Informal practice</a:t>
            </a:r>
          </a:p>
          <a:p>
            <a:pPr lvl="1">
              <a:defRPr/>
            </a:pPr>
            <a:r>
              <a:rPr lang="en-US" sz="2000" dirty="0">
                <a:ea typeface="ＭＳ Ｐゴシック" pitchFamily="34" charset="-128"/>
                <a:cs typeface="Arial Narrow" pitchFamily="34" charset="0"/>
              </a:rPr>
              <a:t>Organization history </a:t>
            </a:r>
          </a:p>
          <a:p>
            <a:pPr lvl="1">
              <a:defRPr/>
            </a:pPr>
            <a:r>
              <a:rPr lang="en-US" sz="2000" dirty="0">
                <a:ea typeface="ＭＳ Ｐゴシック" pitchFamily="34" charset="-128"/>
                <a:cs typeface="Arial Narrow" pitchFamily="34" charset="0"/>
              </a:rPr>
              <a:t>Leadership</a:t>
            </a:r>
          </a:p>
          <a:p>
            <a:pPr lvl="1">
              <a:defRPr/>
            </a:pPr>
            <a:r>
              <a:rPr lang="en-US" sz="2000" dirty="0">
                <a:ea typeface="ＭＳ Ｐゴシック" pitchFamily="34" charset="-128"/>
                <a:cs typeface="Arial Narrow" pitchFamily="34" charset="0"/>
              </a:rPr>
              <a:t>Role of employees</a:t>
            </a:r>
          </a:p>
          <a:p>
            <a:pPr lvl="1">
              <a:defRPr/>
            </a:pPr>
            <a:endParaRPr lang="en-US" dirty="0">
              <a:ea typeface="ＭＳ Ｐゴシック" pitchFamily="34" charset="-128"/>
              <a:cs typeface="Arial Narrow" pitchFamily="34" charset="0"/>
            </a:endParaRPr>
          </a:p>
          <a:p>
            <a:pPr>
              <a:defRPr/>
            </a:pPr>
            <a:endParaRPr lang="en-US" dirty="0">
              <a:ea typeface="ＭＳ Ｐゴシック" pitchFamily="34" charset="-128"/>
              <a:cs typeface="Arial Narrow" pitchFamily="34" charset="0"/>
            </a:endParaRPr>
          </a:p>
        </p:txBody>
      </p:sp>
      <p:sp>
        <p:nvSpPr>
          <p:cNvPr id="5" name="TextBox 4"/>
          <p:cNvSpPr txBox="1"/>
          <p:nvPr/>
        </p:nvSpPr>
        <p:spPr>
          <a:xfrm>
            <a:off x="1497875" y="5238206"/>
            <a:ext cx="5199017" cy="400110"/>
          </a:xfrm>
          <a:prstGeom prst="rect">
            <a:avLst/>
          </a:prstGeom>
          <a:noFill/>
          <a:ln w="25400">
            <a:solidFill>
              <a:schemeClr val="tx1"/>
            </a:solidFill>
          </a:ln>
        </p:spPr>
        <p:txBody>
          <a:bodyPr wrap="square" rtlCol="0">
            <a:spAutoFit/>
          </a:bodyPr>
          <a:lstStyle/>
          <a:p>
            <a:pPr algn="ctr">
              <a:defRPr/>
            </a:pPr>
            <a:r>
              <a:rPr lang="en-US" sz="2000" dirty="0">
                <a:ea typeface="ＭＳ Ｐゴシック" pitchFamily="34" charset="-128"/>
                <a:cs typeface="Arial Narrow" pitchFamily="34" charset="0"/>
              </a:rPr>
              <a:t>How does culture form in your workplace?</a:t>
            </a:r>
          </a:p>
        </p:txBody>
      </p:sp>
      <p:pic>
        <p:nvPicPr>
          <p:cNvPr id="6" name="Picture 5" descr="Photo men standing in a row while holding briefcas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15638" y="1511272"/>
            <a:ext cx="4314009" cy="2876006"/>
          </a:xfrm>
          <a:prstGeom prst="rect">
            <a:avLst/>
          </a:prstGeom>
        </p:spPr>
      </p:pic>
    </p:spTree>
    <p:extLst>
      <p:ext uri="{BB962C8B-B14F-4D97-AF65-F5344CB8AC3E}">
        <p14:creationId xmlns:p14="http://schemas.microsoft.com/office/powerpoint/2010/main" val="37120038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4" name="Content Placeholder 3" descr="Bubble Chart showing six elements of a strong foundation for culture and health "/>
          <p:cNvGraphicFramePr>
            <a:graphicFrameLocks noGrp="1"/>
          </p:cNvGraphicFramePr>
          <p:nvPr>
            <p:ph type="pic" sz="quarter" idx="10"/>
            <p:extLst>
              <p:ext uri="{D42A27DB-BD31-4B8C-83A1-F6EECF244321}">
                <p14:modId xmlns:p14="http://schemas.microsoft.com/office/powerpoint/2010/main" val="3268413393"/>
              </p:ext>
            </p:extLst>
          </p:nvPr>
        </p:nvGraphicFramePr>
        <p:xfrm>
          <a:off x="531224" y="313509"/>
          <a:ext cx="10641874" cy="51380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p:cNvSpPr>
            <a:spLocks noGrp="1"/>
          </p:cNvSpPr>
          <p:nvPr>
            <p:ph type="title"/>
          </p:nvPr>
        </p:nvSpPr>
        <p:spPr/>
        <p:txBody>
          <a:bodyPr anchor="t" anchorCtr="0">
            <a:normAutofit fontScale="90000"/>
          </a:bodyPr>
          <a:lstStyle/>
          <a:p>
            <a:r>
              <a:rPr lang="en-US" dirty="0"/>
              <a:t/>
            </a:r>
            <a:br>
              <a:rPr lang="en-US" dirty="0"/>
            </a:br>
            <a:r>
              <a:rPr lang="en-US" dirty="0"/>
              <a:t>Sustainable Wellness Programs</a:t>
            </a:r>
            <a:br>
              <a:rPr lang="en-US" dirty="0"/>
            </a:br>
            <a:endParaRPr lang="en-US" dirty="0"/>
          </a:p>
        </p:txBody>
      </p:sp>
    </p:spTree>
    <p:extLst>
      <p:ext uri="{BB962C8B-B14F-4D97-AF65-F5344CB8AC3E}">
        <p14:creationId xmlns:p14="http://schemas.microsoft.com/office/powerpoint/2010/main" val="26793268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descr="Group of IT professionals meeting"/>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t="12993" b="12993"/>
          <a:stretch/>
        </p:blipFill>
        <p:spPr/>
      </p:pic>
      <p:sp>
        <p:nvSpPr>
          <p:cNvPr id="4" name="Title 3"/>
          <p:cNvSpPr>
            <a:spLocks noGrp="1"/>
          </p:cNvSpPr>
          <p:nvPr>
            <p:ph type="title"/>
          </p:nvPr>
        </p:nvSpPr>
        <p:spPr/>
        <p:txBody>
          <a:bodyPr/>
          <a:lstStyle/>
          <a:p>
            <a:r>
              <a:rPr lang="en-US" dirty="0"/>
              <a:t>Priority #1</a:t>
            </a:r>
            <a:br>
              <a:rPr lang="en-US" dirty="0"/>
            </a:br>
            <a:r>
              <a:rPr lang="en-US" dirty="0"/>
              <a:t>Leadership Support</a:t>
            </a:r>
            <a:endParaRPr lang="en-US" sz="4000" dirty="0"/>
          </a:p>
        </p:txBody>
      </p:sp>
    </p:spTree>
    <p:extLst>
      <p:ext uri="{BB962C8B-B14F-4D97-AF65-F5344CB8AC3E}">
        <p14:creationId xmlns:p14="http://schemas.microsoft.com/office/powerpoint/2010/main" val="17380085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0" dirty="0"/>
              <a:t>Leadership support</a:t>
            </a:r>
          </a:p>
        </p:txBody>
      </p:sp>
      <p:sp>
        <p:nvSpPr>
          <p:cNvPr id="4" name="Content Placeholder 3"/>
          <p:cNvSpPr>
            <a:spLocks noGrp="1"/>
          </p:cNvSpPr>
          <p:nvPr>
            <p:ph sz="quarter" idx="10"/>
          </p:nvPr>
        </p:nvSpPr>
        <p:spPr>
          <a:xfrm>
            <a:off x="838200" y="1358537"/>
            <a:ext cx="10515600" cy="4796202"/>
          </a:xfrm>
        </p:spPr>
        <p:txBody>
          <a:bodyPr>
            <a:normAutofit/>
          </a:bodyPr>
          <a:lstStyle/>
          <a:p>
            <a:pPr lvl="1"/>
            <a:r>
              <a:rPr lang="en-US" sz="2400" dirty="0"/>
              <a:t>Leaders can support </a:t>
            </a:r>
            <a:r>
              <a:rPr lang="en-US" sz="2400" dirty="0" smtClean="0"/>
              <a:t>workplace </a:t>
            </a:r>
            <a:r>
              <a:rPr lang="en-US" sz="2400" dirty="0"/>
              <a:t>wellness initiatives by:</a:t>
            </a:r>
          </a:p>
          <a:p>
            <a:pPr lvl="2"/>
            <a:r>
              <a:rPr lang="en-US" sz="2000" dirty="0"/>
              <a:t>Understanding link between a productive and a healthy workforce</a:t>
            </a:r>
          </a:p>
          <a:p>
            <a:pPr lvl="2"/>
            <a:r>
              <a:rPr lang="en-US" sz="2000" dirty="0"/>
              <a:t>Being a visible champion</a:t>
            </a:r>
          </a:p>
          <a:p>
            <a:pPr lvl="2"/>
            <a:r>
              <a:rPr lang="en-US" sz="2000" dirty="0"/>
              <a:t>Communicating clearly and regularly</a:t>
            </a:r>
          </a:p>
          <a:p>
            <a:pPr lvl="2"/>
            <a:r>
              <a:rPr lang="en-US" sz="2000" dirty="0"/>
              <a:t>Fostering more management support</a:t>
            </a:r>
          </a:p>
          <a:p>
            <a:pPr lvl="2"/>
            <a:r>
              <a:rPr lang="en-US" sz="2000" dirty="0"/>
              <a:t>Support by providing resources, sponsorship</a:t>
            </a:r>
          </a:p>
          <a:p>
            <a:pPr lvl="2"/>
            <a:r>
              <a:rPr lang="en-US" sz="2000" dirty="0"/>
              <a:t>Provide decision making power</a:t>
            </a:r>
          </a:p>
          <a:p>
            <a:pPr lvl="1"/>
            <a:endParaRPr lang="en-US" dirty="0"/>
          </a:p>
          <a:p>
            <a:endParaRPr lang="en-US" dirty="0"/>
          </a:p>
        </p:txBody>
      </p:sp>
      <p:pic>
        <p:nvPicPr>
          <p:cNvPr id="8" name="Picture 7" descr="Photo of shaking hand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26785" y="2638697"/>
            <a:ext cx="2605637" cy="3886742"/>
          </a:xfrm>
          <a:prstGeom prst="rect">
            <a:avLst/>
          </a:prstGeom>
        </p:spPr>
      </p:pic>
    </p:spTree>
    <p:extLst>
      <p:ext uri="{BB962C8B-B14F-4D97-AF65-F5344CB8AC3E}">
        <p14:creationId xmlns:p14="http://schemas.microsoft.com/office/powerpoint/2010/main" val="16629646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a:t>Take Time to Foster Leadership Support</a:t>
            </a:r>
          </a:p>
        </p:txBody>
      </p:sp>
      <p:sp>
        <p:nvSpPr>
          <p:cNvPr id="3" name="Content Placeholder 2"/>
          <p:cNvSpPr>
            <a:spLocks noGrp="1"/>
          </p:cNvSpPr>
          <p:nvPr>
            <p:ph sz="quarter" idx="10"/>
          </p:nvPr>
        </p:nvSpPr>
        <p:spPr/>
        <p:txBody>
          <a:bodyPr>
            <a:normAutofit/>
          </a:bodyPr>
          <a:lstStyle/>
          <a:p>
            <a:r>
              <a:rPr lang="en-US" sz="2400" dirty="0"/>
              <a:t>Ask a senior leader to serve on the committee</a:t>
            </a:r>
          </a:p>
          <a:p>
            <a:r>
              <a:rPr lang="en-US" sz="2400" dirty="0"/>
              <a:t>Send wellness team meeting minutes to all managers </a:t>
            </a:r>
          </a:p>
          <a:p>
            <a:r>
              <a:rPr lang="en-US" sz="2400" dirty="0"/>
              <a:t>Send pertinent workplace wellness articles to help educate leaders</a:t>
            </a:r>
          </a:p>
          <a:p>
            <a:r>
              <a:rPr lang="en-US" sz="2400" dirty="0"/>
              <a:t>Ask a leader to show visible support by:</a:t>
            </a:r>
          </a:p>
          <a:p>
            <a:pPr lvl="1"/>
            <a:r>
              <a:rPr lang="en-US" sz="2000" dirty="0" smtClean="0"/>
              <a:t>Writing </a:t>
            </a:r>
            <a:r>
              <a:rPr lang="en-US" sz="2000" dirty="0"/>
              <a:t>a letter to employees</a:t>
            </a:r>
          </a:p>
          <a:p>
            <a:pPr lvl="1"/>
            <a:r>
              <a:rPr lang="en-US" sz="2000" dirty="0"/>
              <a:t>Address employees at a kickoff event</a:t>
            </a:r>
          </a:p>
          <a:p>
            <a:pPr lvl="1"/>
            <a:r>
              <a:rPr lang="en-US" sz="2000" dirty="0"/>
              <a:t>Lead a walk on a new walking route</a:t>
            </a:r>
          </a:p>
        </p:txBody>
      </p:sp>
      <p:pic>
        <p:nvPicPr>
          <p:cNvPr id="4" name="Picture 3" descr="Photo of hour and minute hand on a cloc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64981" y="3348401"/>
            <a:ext cx="4217301" cy="2806337"/>
          </a:xfrm>
          <a:prstGeom prst="rect">
            <a:avLst/>
          </a:prstGeom>
        </p:spPr>
      </p:pic>
    </p:spTree>
    <p:extLst>
      <p:ext uri="{BB962C8B-B14F-4D97-AF65-F5344CB8AC3E}">
        <p14:creationId xmlns:p14="http://schemas.microsoft.com/office/powerpoint/2010/main" val="7403733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descr="Man with hardhat"/>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t="1509" b="1509"/>
          <a:stretch>
            <a:fillRect/>
          </a:stretch>
        </p:blipFill>
        <p:spPr>
          <a:xfrm flipH="1">
            <a:off x="0" y="0"/>
            <a:ext cx="12192000" cy="6858000"/>
          </a:xfrm>
        </p:spPr>
      </p:pic>
      <p:sp>
        <p:nvSpPr>
          <p:cNvPr id="7" name="Title 6"/>
          <p:cNvSpPr>
            <a:spLocks noGrp="1"/>
          </p:cNvSpPr>
          <p:nvPr>
            <p:ph type="title"/>
          </p:nvPr>
        </p:nvSpPr>
        <p:spPr>
          <a:xfrm>
            <a:off x="5602556" y="613316"/>
            <a:ext cx="5860897" cy="5274527"/>
          </a:xfrm>
        </p:spPr>
        <p:txBody>
          <a:bodyPr/>
          <a:lstStyle/>
          <a:p>
            <a:r>
              <a:rPr lang="en-US" sz="4800" dirty="0"/>
              <a:t>Mission</a:t>
            </a:r>
            <a:br>
              <a:rPr lang="en-US" sz="4800" dirty="0"/>
            </a:br>
            <a:r>
              <a:rPr lang="en-US" sz="4800" dirty="0"/>
              <a:t>Branding Communication</a:t>
            </a:r>
          </a:p>
        </p:txBody>
      </p:sp>
      <p:sp>
        <p:nvSpPr>
          <p:cNvPr id="11" name="Text Placeholder 10"/>
          <p:cNvSpPr>
            <a:spLocks noGrp="1"/>
          </p:cNvSpPr>
          <p:nvPr>
            <p:ph type="body" sz="quarter" idx="15"/>
          </p:nvPr>
        </p:nvSpPr>
        <p:spPr/>
        <p:txBody>
          <a:bodyPr/>
          <a:lstStyle/>
          <a:p>
            <a:r>
              <a:rPr lang="en-US" dirty="0"/>
              <a:t>2</a:t>
            </a:r>
          </a:p>
        </p:txBody>
      </p:sp>
    </p:spTree>
    <p:extLst>
      <p:ext uri="{BB962C8B-B14F-4D97-AF65-F5344CB8AC3E}">
        <p14:creationId xmlns:p14="http://schemas.microsoft.com/office/powerpoint/2010/main" val="23643969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Mission</a:t>
            </a:r>
            <a:r>
              <a:rPr lang="en-US" b="0" dirty="0"/>
              <a:t> and Branding</a:t>
            </a:r>
          </a:p>
        </p:txBody>
      </p:sp>
      <p:sp>
        <p:nvSpPr>
          <p:cNvPr id="3" name="Content Placeholder 2"/>
          <p:cNvSpPr>
            <a:spLocks noGrp="1"/>
          </p:cNvSpPr>
          <p:nvPr>
            <p:ph sz="half" idx="1"/>
          </p:nvPr>
        </p:nvSpPr>
        <p:spPr/>
        <p:txBody>
          <a:bodyPr>
            <a:normAutofit/>
          </a:bodyPr>
          <a:lstStyle/>
          <a:p>
            <a:pPr marL="0" indent="-114300">
              <a:buNone/>
            </a:pPr>
            <a:r>
              <a:rPr lang="en-US" sz="2400" dirty="0"/>
              <a:t>Create a program mission statement:</a:t>
            </a:r>
          </a:p>
          <a:p>
            <a:pPr lvl="1" indent="-342900"/>
            <a:r>
              <a:rPr lang="en-US" sz="2000" dirty="0"/>
              <a:t>Connect your wellness mission to your organization’s vision or </a:t>
            </a:r>
            <a:r>
              <a:rPr lang="en-US" sz="2000" dirty="0" smtClean="0"/>
              <a:t>mission</a:t>
            </a:r>
            <a:endParaRPr lang="en-US" sz="2000" strike="sngStrike" dirty="0"/>
          </a:p>
          <a:p>
            <a:pPr lvl="1"/>
            <a:r>
              <a:rPr lang="en-US" sz="2000" dirty="0"/>
              <a:t>Convey a story or positive message</a:t>
            </a:r>
          </a:p>
          <a:p>
            <a:pPr lvl="1"/>
            <a:r>
              <a:rPr lang="en-US" sz="2000" dirty="0"/>
              <a:t>Principles, passion, and promise of the wellness initiative</a:t>
            </a:r>
          </a:p>
          <a:p>
            <a:pPr lvl="1"/>
            <a:endParaRPr lang="en-US" dirty="0"/>
          </a:p>
          <a:p>
            <a:pPr marL="0" indent="0">
              <a:buNone/>
            </a:pPr>
            <a:endParaRPr lang="en-US" dirty="0"/>
          </a:p>
        </p:txBody>
      </p:sp>
      <p:sp>
        <p:nvSpPr>
          <p:cNvPr id="4" name="Content Placeholder 3"/>
          <p:cNvSpPr>
            <a:spLocks noGrp="1"/>
          </p:cNvSpPr>
          <p:nvPr>
            <p:ph sz="half" idx="2"/>
          </p:nvPr>
        </p:nvSpPr>
        <p:spPr/>
        <p:txBody>
          <a:bodyPr>
            <a:normAutofit/>
          </a:bodyPr>
          <a:lstStyle/>
          <a:p>
            <a:pPr marL="0" indent="0">
              <a:buNone/>
            </a:pPr>
            <a:r>
              <a:rPr lang="en-US" sz="2400" dirty="0"/>
              <a:t>Create a program brand:</a:t>
            </a:r>
          </a:p>
          <a:p>
            <a:r>
              <a:rPr lang="en-US" sz="2000" dirty="0"/>
              <a:t>A logo identifies the program to employees</a:t>
            </a:r>
          </a:p>
          <a:p>
            <a:r>
              <a:rPr lang="en-US" sz="2000" dirty="0"/>
              <a:t>Determine what attributes you want attached to the wellness program: fun, safe, interesting, helpful or ???</a:t>
            </a:r>
          </a:p>
          <a:p>
            <a:r>
              <a:rPr lang="en-US" sz="2000" dirty="0"/>
              <a:t>Over time, people connect those attributes with the logo and look forward to the information or event </a:t>
            </a:r>
          </a:p>
          <a:p>
            <a:pPr marL="0" indent="0">
              <a:buNone/>
            </a:pPr>
            <a:endParaRPr lang="en-US" sz="2800" dirty="0"/>
          </a:p>
        </p:txBody>
      </p:sp>
    </p:spTree>
    <p:extLst>
      <p:ext uri="{BB962C8B-B14F-4D97-AF65-F5344CB8AC3E}">
        <p14:creationId xmlns:p14="http://schemas.microsoft.com/office/powerpoint/2010/main" val="29095704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a:t>Communications</a:t>
            </a:r>
          </a:p>
        </p:txBody>
      </p:sp>
      <p:sp>
        <p:nvSpPr>
          <p:cNvPr id="4" name="Content Placeholder 3"/>
          <p:cNvSpPr>
            <a:spLocks noGrp="1"/>
          </p:cNvSpPr>
          <p:nvPr>
            <p:ph sz="quarter" idx="10"/>
          </p:nvPr>
        </p:nvSpPr>
        <p:spPr>
          <a:xfrm>
            <a:off x="525965" y="1210227"/>
            <a:ext cx="6008650" cy="4788393"/>
          </a:xfrm>
        </p:spPr>
        <p:txBody>
          <a:bodyPr>
            <a:normAutofit/>
          </a:bodyPr>
          <a:lstStyle/>
          <a:p>
            <a:pPr lvl="1"/>
            <a:endParaRPr lang="en-US" dirty="0"/>
          </a:p>
          <a:p>
            <a:pPr lvl="1"/>
            <a:r>
              <a:rPr lang="en-US" sz="2400" dirty="0"/>
              <a:t>Critical to awareness of wellness program</a:t>
            </a:r>
          </a:p>
          <a:p>
            <a:pPr lvl="1"/>
            <a:r>
              <a:rPr lang="en-US" sz="2400" dirty="0"/>
              <a:t>Communications planning is key</a:t>
            </a:r>
          </a:p>
          <a:p>
            <a:pPr lvl="1"/>
            <a:r>
              <a:rPr lang="en-US" sz="2400" dirty="0"/>
              <a:t>Many modes: </a:t>
            </a:r>
            <a:r>
              <a:rPr lang="en-US" sz="2400" strike="sngStrike" dirty="0"/>
              <a:t>l</a:t>
            </a:r>
            <a:r>
              <a:rPr lang="en-US" sz="2400" dirty="0" smtClean="0"/>
              <a:t>eadership </a:t>
            </a:r>
            <a:r>
              <a:rPr lang="en-US" sz="2400" dirty="0"/>
              <a:t>letters, e-mails, Intranet, team meeting/manager one-one-one announcements, etc.</a:t>
            </a:r>
          </a:p>
          <a:p>
            <a:pPr marL="342900" lvl="1" indent="0">
              <a:buNone/>
            </a:pPr>
            <a:endParaRPr lang="en-US" sz="2400" dirty="0">
              <a:solidFill>
                <a:srgbClr val="00B0F0"/>
              </a:solidFill>
            </a:endParaRPr>
          </a:p>
        </p:txBody>
      </p:sp>
      <p:pic>
        <p:nvPicPr>
          <p:cNvPr id="7" name="Picture 6" descr="Photo tin can telephon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64145" y="1811452"/>
            <a:ext cx="4466992" cy="2977995"/>
          </a:xfrm>
          <a:prstGeom prst="rect">
            <a:avLst/>
          </a:prstGeom>
        </p:spPr>
      </p:pic>
    </p:spTree>
    <p:extLst>
      <p:ext uri="{BB962C8B-B14F-4D97-AF65-F5344CB8AC3E}">
        <p14:creationId xmlns:p14="http://schemas.microsoft.com/office/powerpoint/2010/main" val="12265958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Wellness </a:t>
            </a:r>
            <a:br>
              <a:rPr lang="en-US" dirty="0"/>
            </a:br>
            <a:r>
              <a:rPr lang="en-US" dirty="0"/>
              <a:t>Team</a:t>
            </a:r>
          </a:p>
        </p:txBody>
      </p:sp>
      <p:sp>
        <p:nvSpPr>
          <p:cNvPr id="2" name="Text Placeholder 1"/>
          <p:cNvSpPr>
            <a:spLocks noGrp="1"/>
          </p:cNvSpPr>
          <p:nvPr>
            <p:ph type="body" sz="quarter" idx="15"/>
          </p:nvPr>
        </p:nvSpPr>
        <p:spPr/>
        <p:txBody>
          <a:bodyPr/>
          <a:lstStyle/>
          <a:p>
            <a:r>
              <a:rPr lang="en-US" dirty="0"/>
              <a:t>3</a:t>
            </a:r>
          </a:p>
        </p:txBody>
      </p:sp>
    </p:spTree>
    <p:extLst>
      <p:ext uri="{BB962C8B-B14F-4D97-AF65-F5344CB8AC3E}">
        <p14:creationId xmlns:p14="http://schemas.microsoft.com/office/powerpoint/2010/main" val="5438589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a:t>Why a Wellness Team?</a:t>
            </a:r>
          </a:p>
        </p:txBody>
      </p:sp>
      <p:sp>
        <p:nvSpPr>
          <p:cNvPr id="3" name="Content Placeholder 2"/>
          <p:cNvSpPr>
            <a:spLocks noGrp="1"/>
          </p:cNvSpPr>
          <p:nvPr>
            <p:ph sz="quarter" idx="10"/>
          </p:nvPr>
        </p:nvSpPr>
        <p:spPr>
          <a:xfrm>
            <a:off x="838200" y="1345598"/>
            <a:ext cx="5707566" cy="4296184"/>
          </a:xfrm>
        </p:spPr>
        <p:txBody>
          <a:bodyPr>
            <a:normAutofit/>
          </a:bodyPr>
          <a:lstStyle/>
          <a:p>
            <a:r>
              <a:rPr lang="en-US" sz="2400" dirty="0"/>
              <a:t>Reduces coordinator burnout</a:t>
            </a:r>
          </a:p>
          <a:p>
            <a:r>
              <a:rPr lang="en-US" sz="2400" dirty="0"/>
              <a:t>Fosters idea sharing</a:t>
            </a:r>
          </a:p>
          <a:p>
            <a:r>
              <a:rPr lang="en-US" sz="2400" dirty="0"/>
              <a:t>Program viability</a:t>
            </a:r>
          </a:p>
          <a:p>
            <a:r>
              <a:rPr lang="en-US" sz="2400" dirty="0"/>
              <a:t>Represent all levels/areas of staff</a:t>
            </a:r>
          </a:p>
          <a:p>
            <a:r>
              <a:rPr lang="en-US" sz="2400" dirty="0"/>
              <a:t>Bridges line between staff and leadership</a:t>
            </a:r>
          </a:p>
          <a:p>
            <a:r>
              <a:rPr lang="en-US" sz="2400" dirty="0"/>
              <a:t>Team can communicate with and act as role models for other employees</a:t>
            </a:r>
          </a:p>
          <a:p>
            <a:endParaRPr lang="en-US" sz="3200" dirty="0"/>
          </a:p>
        </p:txBody>
      </p:sp>
      <p:pic>
        <p:nvPicPr>
          <p:cNvPr id="4" name="Picture 3" descr="Photo of three male warehouse employee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45766" y="1858554"/>
            <a:ext cx="4304371" cy="3043856"/>
          </a:xfrm>
          <a:prstGeom prst="rect">
            <a:avLst/>
          </a:prstGeom>
        </p:spPr>
      </p:pic>
    </p:spTree>
    <p:extLst>
      <p:ext uri="{BB962C8B-B14F-4D97-AF65-F5344CB8AC3E}">
        <p14:creationId xmlns:p14="http://schemas.microsoft.com/office/powerpoint/2010/main" val="25521943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descr="Photo of three male warehouse employees"/>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t="10228" b="10228"/>
          <a:stretch>
            <a:fillRect/>
          </a:stretch>
        </p:blipFill>
        <p:spPr/>
      </p:pic>
      <p:sp>
        <p:nvSpPr>
          <p:cNvPr id="7" name="Title 6"/>
          <p:cNvSpPr>
            <a:spLocks noGrp="1"/>
          </p:cNvSpPr>
          <p:nvPr>
            <p:ph type="title"/>
          </p:nvPr>
        </p:nvSpPr>
        <p:spPr>
          <a:xfrm>
            <a:off x="5854391" y="912530"/>
            <a:ext cx="4527394" cy="4661388"/>
          </a:xfrm>
        </p:spPr>
        <p:txBody>
          <a:bodyPr/>
          <a:lstStyle/>
          <a:p>
            <a:r>
              <a:rPr lang="en-US" dirty="0"/>
              <a:t>Number of committee members</a:t>
            </a:r>
          </a:p>
        </p:txBody>
      </p:sp>
      <p:sp>
        <p:nvSpPr>
          <p:cNvPr id="9" name="Text Placeholder 8"/>
          <p:cNvSpPr>
            <a:spLocks noGrp="1"/>
          </p:cNvSpPr>
          <p:nvPr>
            <p:ph type="body" sz="quarter" idx="14"/>
          </p:nvPr>
        </p:nvSpPr>
        <p:spPr/>
        <p:txBody>
          <a:bodyPr/>
          <a:lstStyle/>
          <a:p>
            <a:r>
              <a:rPr lang="en-US" dirty="0"/>
              <a:t>Small Business 5-7</a:t>
            </a:r>
          </a:p>
        </p:txBody>
      </p:sp>
      <p:sp>
        <p:nvSpPr>
          <p:cNvPr id="8" name="Text Placeholder 7"/>
          <p:cNvSpPr>
            <a:spLocks noGrp="1"/>
          </p:cNvSpPr>
          <p:nvPr>
            <p:ph type="body" sz="quarter" idx="13"/>
          </p:nvPr>
        </p:nvSpPr>
        <p:spPr/>
        <p:txBody>
          <a:bodyPr/>
          <a:lstStyle/>
          <a:p>
            <a:r>
              <a:rPr lang="en-US" dirty="0"/>
              <a:t>Large Business</a:t>
            </a:r>
          </a:p>
          <a:p>
            <a:r>
              <a:rPr lang="en-US" dirty="0"/>
              <a:t>8-14</a:t>
            </a:r>
          </a:p>
        </p:txBody>
      </p:sp>
      <p:sp>
        <p:nvSpPr>
          <p:cNvPr id="4" name="Date Placeholder 3"/>
          <p:cNvSpPr>
            <a:spLocks noGrp="1"/>
          </p:cNvSpPr>
          <p:nvPr>
            <p:ph type="dt" sz="half" idx="10"/>
          </p:nvPr>
        </p:nvSpPr>
        <p:spPr/>
        <p:txBody>
          <a:bodyPr/>
          <a:lstStyle/>
          <a:p>
            <a:fld id="{4868D85E-9AAE-43DE-B77A-6CCC9C16CBEC}" type="datetime1">
              <a:rPr lang="en-US" smtClean="0"/>
              <a:t>4/6/2021</a:t>
            </a:fld>
            <a:endParaRPr lang="en-US" dirty="0"/>
          </a:p>
        </p:txBody>
      </p:sp>
      <p:sp>
        <p:nvSpPr>
          <p:cNvPr id="6" name="Slide Number Placeholder 5"/>
          <p:cNvSpPr>
            <a:spLocks noGrp="1"/>
          </p:cNvSpPr>
          <p:nvPr>
            <p:ph type="sldNum" sz="quarter" idx="11"/>
          </p:nvPr>
        </p:nvSpPr>
        <p:spPr/>
        <p:txBody>
          <a:bodyPr/>
          <a:lstStyle/>
          <a:p>
            <a:fld id="{48F63A3B-78C7-47BE-AE5E-E10140E04643}" type="slidenum">
              <a:rPr lang="en-US" smtClean="0"/>
              <a:pPr/>
              <a:t>12</a:t>
            </a:fld>
            <a:endParaRPr lang="en-US" dirty="0"/>
          </a:p>
        </p:txBody>
      </p:sp>
    </p:spTree>
    <p:extLst>
      <p:ext uri="{BB962C8B-B14F-4D97-AF65-F5344CB8AC3E}">
        <p14:creationId xmlns:p14="http://schemas.microsoft.com/office/powerpoint/2010/main" val="30894629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a:t>Who should be on Your wellness Committee</a:t>
            </a:r>
          </a:p>
        </p:txBody>
      </p:sp>
      <p:sp>
        <p:nvSpPr>
          <p:cNvPr id="3" name="Content Placeholder 2"/>
          <p:cNvSpPr>
            <a:spLocks noGrp="1"/>
          </p:cNvSpPr>
          <p:nvPr>
            <p:ph sz="quarter" idx="10"/>
          </p:nvPr>
        </p:nvSpPr>
        <p:spPr>
          <a:xfrm>
            <a:off x="6155473" y="1366345"/>
            <a:ext cx="5285677" cy="4788393"/>
          </a:xfrm>
        </p:spPr>
        <p:txBody>
          <a:bodyPr>
            <a:normAutofit/>
          </a:bodyPr>
          <a:lstStyle/>
          <a:p>
            <a:r>
              <a:rPr lang="en-US" sz="2400" dirty="0"/>
              <a:t>All units or divisions represented</a:t>
            </a:r>
          </a:p>
          <a:p>
            <a:r>
              <a:rPr lang="en-US" sz="2400" dirty="0"/>
              <a:t>Male/female ratio reflects the organization</a:t>
            </a:r>
          </a:p>
          <a:p>
            <a:r>
              <a:rPr lang="en-US" sz="2400" dirty="0"/>
              <a:t>Union/non union</a:t>
            </a:r>
          </a:p>
          <a:p>
            <a:r>
              <a:rPr lang="en-US" sz="2400" dirty="0"/>
              <a:t>Ethnic backgrounds represented</a:t>
            </a:r>
          </a:p>
          <a:p>
            <a:r>
              <a:rPr lang="en-US" sz="2400" dirty="0"/>
              <a:t>Both manager and front line</a:t>
            </a:r>
          </a:p>
          <a:p>
            <a:r>
              <a:rPr lang="en-US" sz="2400" dirty="0"/>
              <a:t> Key Roles: HR, Safety, training</a:t>
            </a:r>
          </a:p>
        </p:txBody>
      </p:sp>
      <p:pic>
        <p:nvPicPr>
          <p:cNvPr id="4" name="Picture 3" descr="Photo 6 members of a wellness committee."/>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1852" y="1366345"/>
            <a:ext cx="4919500" cy="3278459"/>
          </a:xfrm>
          <a:prstGeom prst="rect">
            <a:avLst/>
          </a:prstGeom>
        </p:spPr>
      </p:pic>
    </p:spTree>
    <p:extLst>
      <p:ext uri="{BB962C8B-B14F-4D97-AF65-F5344CB8AC3E}">
        <p14:creationId xmlns:p14="http://schemas.microsoft.com/office/powerpoint/2010/main" val="11396423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a:t>A High Performing Team</a:t>
            </a:r>
          </a:p>
        </p:txBody>
      </p:sp>
      <p:sp>
        <p:nvSpPr>
          <p:cNvPr id="3" name="Content Placeholder 2"/>
          <p:cNvSpPr>
            <a:spLocks noGrp="1"/>
          </p:cNvSpPr>
          <p:nvPr>
            <p:ph sz="half" idx="1"/>
          </p:nvPr>
        </p:nvSpPr>
        <p:spPr>
          <a:xfrm>
            <a:off x="1097280" y="1594625"/>
            <a:ext cx="4922520" cy="2959088"/>
          </a:xfrm>
        </p:spPr>
        <p:txBody>
          <a:bodyPr>
            <a:normAutofit/>
          </a:bodyPr>
          <a:lstStyle/>
          <a:p>
            <a:pPr marL="0" indent="0">
              <a:buNone/>
            </a:pPr>
            <a:r>
              <a:rPr lang="en-US" sz="2400" dirty="0"/>
              <a:t>Team members:</a:t>
            </a:r>
          </a:p>
          <a:p>
            <a:pPr lvl="1"/>
            <a:r>
              <a:rPr lang="en-US" sz="2000" dirty="0"/>
              <a:t>Are formally appointed</a:t>
            </a:r>
          </a:p>
          <a:p>
            <a:pPr lvl="1"/>
            <a:r>
              <a:rPr lang="en-US" sz="2000" dirty="0"/>
              <a:t>Has wellness written into job descriptions</a:t>
            </a:r>
          </a:p>
          <a:p>
            <a:pPr marL="342900" lvl="1" indent="0">
              <a:buNone/>
            </a:pPr>
            <a:endParaRPr lang="en-US" dirty="0"/>
          </a:p>
        </p:txBody>
      </p:sp>
      <p:sp>
        <p:nvSpPr>
          <p:cNvPr id="4" name="Content Placeholder 3"/>
          <p:cNvSpPr>
            <a:spLocks noGrp="1"/>
          </p:cNvSpPr>
          <p:nvPr>
            <p:ph sz="half" idx="2"/>
          </p:nvPr>
        </p:nvSpPr>
        <p:spPr/>
        <p:txBody>
          <a:bodyPr>
            <a:normAutofit fontScale="92500" lnSpcReduction="10000"/>
          </a:bodyPr>
          <a:lstStyle/>
          <a:p>
            <a:pPr marL="0" indent="0">
              <a:buNone/>
            </a:pPr>
            <a:r>
              <a:rPr lang="en-US" sz="2600" dirty="0"/>
              <a:t>The wellness team:</a:t>
            </a:r>
          </a:p>
          <a:p>
            <a:pPr lvl="1"/>
            <a:r>
              <a:rPr lang="en-US" sz="2200" dirty="0"/>
              <a:t>Sets goals, has a plan, and evaluates activities</a:t>
            </a:r>
          </a:p>
          <a:p>
            <a:pPr lvl="1"/>
            <a:r>
              <a:rPr lang="en-US" sz="2200" dirty="0"/>
              <a:t>Meets regularly with formal agenda and takes minutes</a:t>
            </a:r>
          </a:p>
          <a:p>
            <a:pPr lvl="1"/>
            <a:r>
              <a:rPr lang="en-US" sz="2200" dirty="0"/>
              <a:t>Communicates regularly to employees </a:t>
            </a:r>
          </a:p>
          <a:p>
            <a:pPr lvl="1"/>
            <a:r>
              <a:rPr lang="en-US" sz="2200" dirty="0"/>
              <a:t>Participates in continuous learning about wellness</a:t>
            </a:r>
          </a:p>
          <a:p>
            <a:pPr lvl="1"/>
            <a:r>
              <a:rPr lang="en-US" sz="2200" dirty="0"/>
              <a:t>Rotates membership</a:t>
            </a:r>
          </a:p>
          <a:p>
            <a:pPr lvl="1"/>
            <a:r>
              <a:rPr lang="en-US" sz="2200" dirty="0"/>
              <a:t>Has a name, recognition, and is recognized for its work</a:t>
            </a:r>
          </a:p>
          <a:p>
            <a:endParaRPr lang="en-US" dirty="0"/>
          </a:p>
        </p:txBody>
      </p:sp>
      <p:pic>
        <p:nvPicPr>
          <p:cNvPr id="7" name="Picture 6" descr="Statewide Health Improvement Partnership" title="SHIP Logo"/>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200" y="5385826"/>
            <a:ext cx="1414346" cy="1131477"/>
          </a:xfrm>
          <a:prstGeom prst="rect">
            <a:avLst/>
          </a:prstGeom>
          <a:solidFill>
            <a:srgbClr val="00B0F0"/>
          </a:solidFill>
        </p:spPr>
      </p:pic>
    </p:spTree>
    <p:extLst>
      <p:ext uri="{BB962C8B-B14F-4D97-AF65-F5344CB8AC3E}">
        <p14:creationId xmlns:p14="http://schemas.microsoft.com/office/powerpoint/2010/main" val="2034319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307981" y="624469"/>
            <a:ext cx="6055112" cy="5397190"/>
          </a:xfrm>
        </p:spPr>
        <p:txBody>
          <a:bodyPr/>
          <a:lstStyle/>
          <a:p>
            <a:r>
              <a:rPr lang="en-US" sz="5400" dirty="0"/>
              <a:t>CDC ScoreCard</a:t>
            </a:r>
          </a:p>
        </p:txBody>
      </p:sp>
      <p:sp>
        <p:nvSpPr>
          <p:cNvPr id="2" name="Text Placeholder 1"/>
          <p:cNvSpPr>
            <a:spLocks noGrp="1"/>
          </p:cNvSpPr>
          <p:nvPr>
            <p:ph type="body" sz="quarter" idx="15"/>
          </p:nvPr>
        </p:nvSpPr>
        <p:spPr/>
        <p:txBody>
          <a:bodyPr/>
          <a:lstStyle/>
          <a:p>
            <a:r>
              <a:rPr lang="en-US" dirty="0"/>
              <a:t>4</a:t>
            </a:r>
          </a:p>
        </p:txBody>
      </p:sp>
    </p:spTree>
    <p:extLst>
      <p:ext uri="{BB962C8B-B14F-4D97-AF65-F5344CB8AC3E}">
        <p14:creationId xmlns:p14="http://schemas.microsoft.com/office/powerpoint/2010/main" val="33611441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the CDC Scorecard</a:t>
            </a:r>
          </a:p>
        </p:txBody>
      </p:sp>
      <p:sp>
        <p:nvSpPr>
          <p:cNvPr id="3" name="Content Placeholder 2"/>
          <p:cNvSpPr>
            <a:spLocks noGrp="1"/>
          </p:cNvSpPr>
          <p:nvPr>
            <p:ph sz="quarter" idx="10"/>
          </p:nvPr>
        </p:nvSpPr>
        <p:spPr/>
        <p:txBody>
          <a:bodyPr>
            <a:normAutofit fontScale="92500" lnSpcReduction="20000"/>
          </a:bodyPr>
          <a:lstStyle/>
          <a:p>
            <a:r>
              <a:rPr lang="en-US" dirty="0"/>
              <a:t>Validated tool that is updated regularly to stay in line with workplace wellness best practices.</a:t>
            </a:r>
          </a:p>
          <a:p>
            <a:r>
              <a:rPr lang="en-US" dirty="0"/>
              <a:t>It gives employers a snap shot of how they are doing with the implementation of a comprehensive workplace wellness program.</a:t>
            </a:r>
          </a:p>
          <a:p>
            <a:r>
              <a:rPr lang="en-US" dirty="0"/>
              <a:t>It assists employers in identifying gaps in their programs.</a:t>
            </a:r>
          </a:p>
          <a:p>
            <a:r>
              <a:rPr lang="en-US" dirty="0"/>
              <a:t>The scorecard is web based so results are immediate.</a:t>
            </a:r>
          </a:p>
          <a:p>
            <a:r>
              <a:rPr lang="en-US" dirty="0"/>
              <a:t>Employers are able to compare progress from year to year.</a:t>
            </a:r>
          </a:p>
          <a:p>
            <a:r>
              <a:rPr lang="en-US" dirty="0"/>
              <a:t>Each question has a point value that reflects:</a:t>
            </a:r>
          </a:p>
          <a:p>
            <a:pPr lvl="1"/>
            <a:r>
              <a:rPr lang="en-US" dirty="0"/>
              <a:t>The level of impact that the strategy has on the intended health behaviors or outcomes</a:t>
            </a:r>
          </a:p>
          <a:p>
            <a:pPr lvl="1"/>
            <a:r>
              <a:rPr lang="en-US" dirty="0"/>
              <a:t>The strength of the scientific evidence supporting that impact</a:t>
            </a:r>
          </a:p>
          <a:p>
            <a:pPr marL="0" indent="0">
              <a:buNone/>
            </a:pPr>
            <a:endParaRPr lang="en-US" dirty="0"/>
          </a:p>
        </p:txBody>
      </p:sp>
      <p:sp>
        <p:nvSpPr>
          <p:cNvPr id="4" name="Date Placeholder 3"/>
          <p:cNvSpPr>
            <a:spLocks noGrp="1"/>
          </p:cNvSpPr>
          <p:nvPr>
            <p:ph type="dt" sz="half" idx="2"/>
          </p:nvPr>
        </p:nvSpPr>
        <p:spPr/>
        <p:txBody>
          <a:bodyPr/>
          <a:lstStyle/>
          <a:p>
            <a:fld id="{4868D85E-9AAE-43DE-B77A-6CCC9C16CBEC}" type="datetime1">
              <a:rPr lang="en-US" smtClean="0"/>
              <a:t>4/6/2021</a:t>
            </a:fld>
            <a:endParaRPr lang="en-US" dirty="0"/>
          </a:p>
        </p:txBody>
      </p:sp>
      <p:sp>
        <p:nvSpPr>
          <p:cNvPr id="6" name="Slide Number Placeholder 5"/>
          <p:cNvSpPr>
            <a:spLocks noGrp="1"/>
          </p:cNvSpPr>
          <p:nvPr>
            <p:ph type="sldNum" sz="quarter" idx="4"/>
          </p:nvPr>
        </p:nvSpPr>
        <p:spPr/>
        <p:txBody>
          <a:bodyPr/>
          <a:lstStyle/>
          <a:p>
            <a:fld id="{48F63A3B-78C7-47BE-AE5E-E10140E04643}" type="slidenum">
              <a:rPr lang="en-US" smtClean="0"/>
              <a:pPr/>
              <a:t>16</a:t>
            </a:fld>
            <a:endParaRPr lang="en-US" dirty="0"/>
          </a:p>
        </p:txBody>
      </p:sp>
    </p:spTree>
    <p:extLst>
      <p:ext uri="{BB962C8B-B14F-4D97-AF65-F5344CB8AC3E}">
        <p14:creationId xmlns:p14="http://schemas.microsoft.com/office/powerpoint/2010/main" val="20970394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You Will Need</a:t>
            </a:r>
          </a:p>
        </p:txBody>
      </p:sp>
      <p:sp>
        <p:nvSpPr>
          <p:cNvPr id="3" name="Content Placeholder 2"/>
          <p:cNvSpPr>
            <a:spLocks noGrp="1"/>
          </p:cNvSpPr>
          <p:nvPr>
            <p:ph sz="quarter" idx="10"/>
          </p:nvPr>
        </p:nvSpPr>
        <p:spPr>
          <a:xfrm>
            <a:off x="838200" y="1288869"/>
            <a:ext cx="10515600" cy="4865869"/>
          </a:xfrm>
        </p:spPr>
        <p:txBody>
          <a:bodyPr>
            <a:normAutofit fontScale="85000" lnSpcReduction="10000"/>
          </a:bodyPr>
          <a:lstStyle/>
          <a:p>
            <a:r>
              <a:rPr lang="en-US" dirty="0"/>
              <a:t>Before you get started, you will need the following information </a:t>
            </a:r>
            <a:r>
              <a:rPr lang="en-US" dirty="0">
                <a:solidFill>
                  <a:srgbClr val="000000"/>
                </a:solidFill>
              </a:rPr>
              <a:t>to create your free account profile. The following is required information:</a:t>
            </a:r>
          </a:p>
          <a:p>
            <a:pPr lvl="1"/>
            <a:r>
              <a:rPr lang="en-US" dirty="0"/>
              <a:t>Designated staff that will serve as the account administrator</a:t>
            </a:r>
            <a:r>
              <a:rPr lang="en-US" dirty="0">
                <a:solidFill>
                  <a:srgbClr val="FF0000"/>
                </a:solidFill>
              </a:rPr>
              <a:t> </a:t>
            </a:r>
            <a:r>
              <a:rPr lang="en-US" dirty="0">
                <a:solidFill>
                  <a:srgbClr val="000000"/>
                </a:solidFill>
              </a:rPr>
              <a:t>(called an employer administrator or EA). There is no limit on the number of staff you can add to the account.</a:t>
            </a:r>
            <a:r>
              <a:rPr lang="en-US" dirty="0"/>
              <a:t> – </a:t>
            </a:r>
            <a:r>
              <a:rPr lang="en-US" i="1" dirty="0"/>
              <a:t>Please note you must list your local </a:t>
            </a:r>
            <a:r>
              <a:rPr lang="en-US" i="1" dirty="0" smtClean="0"/>
              <a:t>SHIP/public </a:t>
            </a:r>
            <a:r>
              <a:rPr lang="en-US" i="1" dirty="0"/>
              <a:t>health workplace wellness contact as one of the </a:t>
            </a:r>
            <a:r>
              <a:rPr lang="en-US" i="1" dirty="0">
                <a:solidFill>
                  <a:srgbClr val="000000"/>
                </a:solidFill>
              </a:rPr>
              <a:t>employer</a:t>
            </a:r>
            <a:r>
              <a:rPr lang="en-US" i="1" dirty="0"/>
              <a:t> administrators </a:t>
            </a:r>
            <a:r>
              <a:rPr lang="en-US" i="1" dirty="0">
                <a:solidFill>
                  <a:srgbClr val="000000"/>
                </a:solidFill>
              </a:rPr>
              <a:t>(EA)</a:t>
            </a:r>
          </a:p>
          <a:p>
            <a:pPr lvl="1"/>
            <a:r>
              <a:rPr lang="en-US" dirty="0"/>
              <a:t>Employer demographics</a:t>
            </a:r>
          </a:p>
          <a:p>
            <a:pPr lvl="2"/>
            <a:r>
              <a:rPr lang="en-US" dirty="0">
                <a:solidFill>
                  <a:srgbClr val="000000"/>
                </a:solidFill>
              </a:rPr>
              <a:t>Employer name and contact information. NOTE: add “SHIP” to your employer name so that you can added to the Statewide Health Improvement Partnership group </a:t>
            </a:r>
          </a:p>
          <a:p>
            <a:pPr lvl="2"/>
            <a:r>
              <a:rPr lang="en-US" dirty="0"/>
              <a:t>Business type and industry type</a:t>
            </a:r>
          </a:p>
          <a:p>
            <a:pPr lvl="2"/>
            <a:r>
              <a:rPr lang="en-US" dirty="0"/>
              <a:t>Number of employees and number eligible for health programs</a:t>
            </a:r>
          </a:p>
          <a:p>
            <a:pPr lvl="1"/>
            <a:r>
              <a:rPr lang="en-US" dirty="0"/>
              <a:t>Information about the current support of workplace wellness </a:t>
            </a:r>
          </a:p>
          <a:p>
            <a:pPr lvl="1"/>
            <a:r>
              <a:rPr lang="en-US" dirty="0"/>
              <a:t>Health programs currently offered to employees</a:t>
            </a:r>
          </a:p>
          <a:p>
            <a:pPr lvl="1"/>
            <a:r>
              <a:rPr lang="en-US" dirty="0"/>
              <a:t>Health insurance coverage</a:t>
            </a:r>
          </a:p>
          <a:p>
            <a:pPr lvl="1"/>
            <a:endParaRPr lang="en-US" dirty="0"/>
          </a:p>
          <a:p>
            <a:pPr lvl="1"/>
            <a:endParaRPr lang="en-US" dirty="0"/>
          </a:p>
        </p:txBody>
      </p:sp>
      <p:sp>
        <p:nvSpPr>
          <p:cNvPr id="4" name="Date Placeholder 3"/>
          <p:cNvSpPr>
            <a:spLocks noGrp="1"/>
          </p:cNvSpPr>
          <p:nvPr>
            <p:ph type="dt" sz="half" idx="2"/>
          </p:nvPr>
        </p:nvSpPr>
        <p:spPr/>
        <p:txBody>
          <a:bodyPr/>
          <a:lstStyle/>
          <a:p>
            <a:fld id="{4868D85E-9AAE-43DE-B77A-6CCC9C16CBEC}" type="datetime1">
              <a:rPr lang="en-US" smtClean="0"/>
              <a:t>4/6/2021</a:t>
            </a:fld>
            <a:endParaRPr lang="en-US" dirty="0"/>
          </a:p>
        </p:txBody>
      </p:sp>
      <p:sp>
        <p:nvSpPr>
          <p:cNvPr id="6" name="Slide Number Placeholder 5"/>
          <p:cNvSpPr>
            <a:spLocks noGrp="1"/>
          </p:cNvSpPr>
          <p:nvPr>
            <p:ph type="sldNum" sz="quarter" idx="4"/>
          </p:nvPr>
        </p:nvSpPr>
        <p:spPr/>
        <p:txBody>
          <a:bodyPr/>
          <a:lstStyle/>
          <a:p>
            <a:fld id="{48F63A3B-78C7-47BE-AE5E-E10140E04643}" type="slidenum">
              <a:rPr lang="en-US" smtClean="0"/>
              <a:pPr/>
              <a:t>17</a:t>
            </a:fld>
            <a:endParaRPr lang="en-US" dirty="0"/>
          </a:p>
        </p:txBody>
      </p:sp>
    </p:spTree>
    <p:extLst>
      <p:ext uri="{BB962C8B-B14F-4D97-AF65-F5344CB8AC3E}">
        <p14:creationId xmlns:p14="http://schemas.microsoft.com/office/powerpoint/2010/main" val="35092435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Information Needed</a:t>
            </a:r>
          </a:p>
        </p:txBody>
      </p:sp>
      <p:sp>
        <p:nvSpPr>
          <p:cNvPr id="6" name="Slide Number Placeholder 5"/>
          <p:cNvSpPr>
            <a:spLocks noGrp="1"/>
          </p:cNvSpPr>
          <p:nvPr>
            <p:ph type="sldNum" sz="quarter" idx="4"/>
          </p:nvPr>
        </p:nvSpPr>
        <p:spPr/>
        <p:txBody>
          <a:bodyPr/>
          <a:lstStyle/>
          <a:p>
            <a:fld id="{48F63A3B-78C7-47BE-AE5E-E10140E04643}" type="slidenum">
              <a:rPr lang="en-US" smtClean="0"/>
              <a:pPr/>
              <a:t>18</a:t>
            </a:fld>
            <a:endParaRPr lang="en-US" dirty="0"/>
          </a:p>
        </p:txBody>
      </p:sp>
      <p:sp>
        <p:nvSpPr>
          <p:cNvPr id="3" name="Content Placeholder 2"/>
          <p:cNvSpPr>
            <a:spLocks noGrp="1"/>
          </p:cNvSpPr>
          <p:nvPr>
            <p:ph sz="quarter" idx="10"/>
          </p:nvPr>
        </p:nvSpPr>
        <p:spPr/>
        <p:txBody>
          <a:bodyPr>
            <a:normAutofit lnSpcReduction="10000"/>
          </a:bodyPr>
          <a:lstStyle/>
          <a:p>
            <a:r>
              <a:rPr lang="en-US" dirty="0"/>
              <a:t>The following information is </a:t>
            </a:r>
            <a:r>
              <a:rPr lang="en-US" i="1" dirty="0"/>
              <a:t>optional,</a:t>
            </a:r>
            <a:r>
              <a:rPr lang="en-US" dirty="0"/>
              <a:t> but it is highly recommended to get the most accurate picture of your workplace:</a:t>
            </a:r>
          </a:p>
          <a:p>
            <a:pPr lvl="1"/>
            <a:r>
              <a:rPr lang="en-US" dirty="0"/>
              <a:t>Gender </a:t>
            </a:r>
            <a:r>
              <a:rPr lang="en-US" dirty="0">
                <a:solidFill>
                  <a:srgbClr val="000000"/>
                </a:solidFill>
              </a:rPr>
              <a:t>(aggregate)</a:t>
            </a:r>
          </a:p>
          <a:p>
            <a:pPr lvl="1"/>
            <a:r>
              <a:rPr lang="en-US" dirty="0"/>
              <a:t>Age range and average age </a:t>
            </a:r>
            <a:r>
              <a:rPr lang="en-US" dirty="0">
                <a:solidFill>
                  <a:srgbClr val="000000"/>
                </a:solidFill>
              </a:rPr>
              <a:t>(aggregate)</a:t>
            </a:r>
          </a:p>
          <a:p>
            <a:pPr lvl="1"/>
            <a:r>
              <a:rPr lang="en-US" dirty="0"/>
              <a:t>Education level</a:t>
            </a:r>
            <a:r>
              <a:rPr lang="en-US" dirty="0">
                <a:solidFill>
                  <a:srgbClr val="FF0000"/>
                </a:solidFill>
              </a:rPr>
              <a:t> </a:t>
            </a:r>
            <a:r>
              <a:rPr lang="en-US" dirty="0">
                <a:solidFill>
                  <a:srgbClr val="000000"/>
                </a:solidFill>
              </a:rPr>
              <a:t>(aggregate)</a:t>
            </a:r>
          </a:p>
          <a:p>
            <a:pPr lvl="1"/>
            <a:r>
              <a:rPr lang="en-US" dirty="0"/>
              <a:t>Race and ethnicity </a:t>
            </a:r>
            <a:r>
              <a:rPr lang="en-US" dirty="0">
                <a:solidFill>
                  <a:srgbClr val="000000"/>
                </a:solidFill>
              </a:rPr>
              <a:t>(aggregate)</a:t>
            </a:r>
          </a:p>
          <a:p>
            <a:pPr lvl="1"/>
            <a:r>
              <a:rPr lang="en-US" dirty="0"/>
              <a:t>Importance placed on maintaining workplace health promotion at your workplace</a:t>
            </a:r>
          </a:p>
          <a:p>
            <a:pPr lvl="1"/>
            <a:r>
              <a:rPr lang="en-US" dirty="0"/>
              <a:t>Financial investment made by your workplace for workplace health promotion</a:t>
            </a:r>
          </a:p>
          <a:p>
            <a:pPr lvl="1"/>
            <a:r>
              <a:rPr lang="en-US" dirty="0"/>
              <a:t>Types of incentives offered (if any)</a:t>
            </a:r>
          </a:p>
          <a:p>
            <a:pPr lvl="1"/>
            <a:r>
              <a:rPr lang="en-US" dirty="0"/>
              <a:t>Types of health programs offered</a:t>
            </a:r>
          </a:p>
        </p:txBody>
      </p:sp>
      <p:sp>
        <p:nvSpPr>
          <p:cNvPr id="5" name="TextBox 4"/>
          <p:cNvSpPr txBox="1"/>
          <p:nvPr/>
        </p:nvSpPr>
        <p:spPr>
          <a:xfrm>
            <a:off x="7160455" y="2475914"/>
            <a:ext cx="3573194" cy="1200329"/>
          </a:xfrm>
          <a:prstGeom prst="rect">
            <a:avLst/>
          </a:prstGeom>
          <a:noFill/>
          <a:ln>
            <a:solidFill>
              <a:schemeClr val="accent1"/>
            </a:solidFill>
          </a:ln>
        </p:spPr>
        <p:txBody>
          <a:bodyPr wrap="square" rtlCol="0">
            <a:spAutoFit/>
          </a:bodyPr>
          <a:lstStyle/>
          <a:p>
            <a:r>
              <a:rPr lang="en-US" dirty="0"/>
              <a:t>If you do not have the aggregate information readily available, please feel free to estimate as best you can or leave blank.</a:t>
            </a:r>
          </a:p>
        </p:txBody>
      </p:sp>
    </p:spTree>
    <p:extLst>
      <p:ext uri="{BB962C8B-B14F-4D97-AF65-F5344CB8AC3E}">
        <p14:creationId xmlns:p14="http://schemas.microsoft.com/office/powerpoint/2010/main" val="17528689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Creating Your Scorecard Account</a:t>
            </a:r>
          </a:p>
        </p:txBody>
      </p:sp>
      <p:graphicFrame>
        <p:nvGraphicFramePr>
          <p:cNvPr id="6" name="Content Placeholder 5" descr="CDC link to creating your own scorecard account: http://www.cdc.gov/healthscorecard&#10;"/>
          <p:cNvGraphicFramePr>
            <a:graphicFrameLocks noGrp="1"/>
          </p:cNvGraphicFramePr>
          <p:nvPr>
            <p:ph sz="quarter" idx="10"/>
            <p:extLst>
              <p:ext uri="{D42A27DB-BD31-4B8C-83A1-F6EECF244321}">
                <p14:modId xmlns:p14="http://schemas.microsoft.com/office/powerpoint/2010/main" val="3957233537"/>
              </p:ext>
            </p:extLst>
          </p:nvPr>
        </p:nvGraphicFramePr>
        <p:xfrm>
          <a:off x="838200" y="1366838"/>
          <a:ext cx="10247811" cy="47879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565088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p:txBody>
          <a:bodyPr/>
          <a:lstStyle/>
          <a:p>
            <a:fld id="{48F63A3B-78C7-47BE-AE5E-E10140E04643}" type="slidenum">
              <a:rPr lang="en-US" smtClean="0"/>
              <a:pPr/>
              <a:t>20</a:t>
            </a:fld>
            <a:endParaRPr lang="en-US" dirty="0"/>
          </a:p>
        </p:txBody>
      </p:sp>
      <p:sp>
        <p:nvSpPr>
          <p:cNvPr id="2" name="Title 1"/>
          <p:cNvSpPr>
            <a:spLocks noGrp="1"/>
          </p:cNvSpPr>
          <p:nvPr>
            <p:ph type="title"/>
          </p:nvPr>
        </p:nvSpPr>
        <p:spPr/>
        <p:txBody>
          <a:bodyPr/>
          <a:lstStyle/>
          <a:p>
            <a:r>
              <a:rPr lang="en-US" dirty="0"/>
              <a:t>Registering Your Workplace</a:t>
            </a:r>
          </a:p>
        </p:txBody>
      </p:sp>
      <p:sp>
        <p:nvSpPr>
          <p:cNvPr id="3" name="Content Placeholder 2" descr="Graphic registering one worksite or multiple worksites. "/>
          <p:cNvSpPr>
            <a:spLocks noGrp="1"/>
          </p:cNvSpPr>
          <p:nvPr>
            <p:ph sz="quarter" idx="10"/>
          </p:nvPr>
        </p:nvSpPr>
        <p:spPr>
          <a:xfrm>
            <a:off x="838200" y="1341121"/>
            <a:ext cx="10515600" cy="5015230"/>
          </a:xfrm>
        </p:spPr>
        <p:txBody>
          <a:bodyPr>
            <a:normAutofit/>
          </a:bodyPr>
          <a:lstStyle/>
          <a:p>
            <a:r>
              <a:rPr lang="en-US" dirty="0"/>
              <a:t>You can register one main worksite or multiple </a:t>
            </a:r>
            <a:r>
              <a:rPr lang="en-US" dirty="0">
                <a:solidFill>
                  <a:srgbClr val="003865"/>
                </a:solidFill>
              </a:rPr>
              <a:t>work</a:t>
            </a:r>
            <a:r>
              <a:rPr lang="en-US" dirty="0"/>
              <a:t>sites:</a:t>
            </a:r>
          </a:p>
          <a:p>
            <a:endParaRPr lang="en-US" dirty="0"/>
          </a:p>
          <a:p>
            <a:endParaRPr lang="en-US" dirty="0"/>
          </a:p>
          <a:p>
            <a:endParaRPr lang="en-US" dirty="0"/>
          </a:p>
          <a:p>
            <a:endParaRPr lang="en-US" dirty="0"/>
          </a:p>
          <a:p>
            <a:endParaRPr lang="en-US" dirty="0"/>
          </a:p>
          <a:p>
            <a:pPr marL="0" indent="0">
              <a:buNone/>
            </a:pPr>
            <a:endParaRPr lang="en-US" dirty="0"/>
          </a:p>
        </p:txBody>
      </p:sp>
      <p:graphicFrame>
        <p:nvGraphicFramePr>
          <p:cNvPr id="8" name="Diagram 7" descr="Sitemap showing how you can register one main worksite or multiple worksites" title="Sitemap Registering your Workplace"/>
          <p:cNvGraphicFramePr/>
          <p:nvPr>
            <p:extLst>
              <p:ext uri="{D42A27DB-BD31-4B8C-83A1-F6EECF244321}">
                <p14:modId xmlns:p14="http://schemas.microsoft.com/office/powerpoint/2010/main" val="2269177167"/>
              </p:ext>
            </p:extLst>
          </p:nvPr>
        </p:nvGraphicFramePr>
        <p:xfrm>
          <a:off x="5608320" y="1767841"/>
          <a:ext cx="4572000" cy="32744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Diagram 6" descr="Sitemap shows how you can register one mail worksite or multiple worksites." title="Sitemap Registering Your Workplace"/>
          <p:cNvGraphicFramePr/>
          <p:nvPr>
            <p:extLst>
              <p:ext uri="{D42A27DB-BD31-4B8C-83A1-F6EECF244321}">
                <p14:modId xmlns:p14="http://schemas.microsoft.com/office/powerpoint/2010/main" val="3580419945"/>
              </p:ext>
            </p:extLst>
          </p:nvPr>
        </p:nvGraphicFramePr>
        <p:xfrm>
          <a:off x="1380485" y="2275724"/>
          <a:ext cx="3304726" cy="240356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4736058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Registering Your Workplace Continued</a:t>
            </a:r>
          </a:p>
        </p:txBody>
      </p:sp>
      <p:sp>
        <p:nvSpPr>
          <p:cNvPr id="3" name="Content Placeholder 2"/>
          <p:cNvSpPr>
            <a:spLocks noGrp="1"/>
          </p:cNvSpPr>
          <p:nvPr>
            <p:ph sz="quarter" idx="10"/>
          </p:nvPr>
        </p:nvSpPr>
        <p:spPr/>
        <p:txBody>
          <a:bodyPr>
            <a:normAutofit/>
          </a:bodyPr>
          <a:lstStyle/>
          <a:p>
            <a:r>
              <a:rPr lang="en-US" dirty="0"/>
              <a:t>If multiple sites are being entered and it is preferred</a:t>
            </a:r>
            <a:r>
              <a:rPr lang="en-US" dirty="0">
                <a:solidFill>
                  <a:srgbClr val="000000"/>
                </a:solidFill>
              </a:rPr>
              <a:t>,</a:t>
            </a:r>
            <a:r>
              <a:rPr lang="en-US" dirty="0"/>
              <a:t> the account administrator </a:t>
            </a:r>
            <a:r>
              <a:rPr lang="en-US" dirty="0">
                <a:solidFill>
                  <a:srgbClr val="000000"/>
                </a:solidFill>
              </a:rPr>
              <a:t>may</a:t>
            </a:r>
            <a:r>
              <a:rPr lang="en-US" dirty="0">
                <a:solidFill>
                  <a:srgbClr val="FF0000"/>
                </a:solidFill>
              </a:rPr>
              <a:t> </a:t>
            </a:r>
            <a:r>
              <a:rPr lang="en-US" dirty="0"/>
              <a:t>review the scorecards from each site </a:t>
            </a:r>
            <a:r>
              <a:rPr lang="en-US" dirty="0">
                <a:solidFill>
                  <a:srgbClr val="000000"/>
                </a:solidFill>
              </a:rPr>
              <a:t>before they can be submitted for scoring</a:t>
            </a:r>
            <a:r>
              <a:rPr lang="en-US" dirty="0"/>
              <a:t>, select “Yes” to the question: “Will employer administrators review and submit Worksite Health Scorecard to CDC?” </a:t>
            </a:r>
          </a:p>
          <a:p>
            <a:r>
              <a:rPr lang="en-US" dirty="0"/>
              <a:t>It is recommended that a team member be added to the worksite(s).</a:t>
            </a:r>
          </a:p>
          <a:p>
            <a:r>
              <a:rPr lang="en-US" dirty="0"/>
              <a:t>Once the worksite has been registered, the scorecard can be completed.</a:t>
            </a:r>
          </a:p>
          <a:p>
            <a:pPr lvl="1"/>
            <a:r>
              <a:rPr lang="en-US" dirty="0"/>
              <a:t>The scorecard does not need to be completed all at once. You may save your work and return to it later. </a:t>
            </a:r>
            <a:r>
              <a:rPr lang="en-US" dirty="0">
                <a:solidFill>
                  <a:srgbClr val="000000"/>
                </a:solidFill>
              </a:rPr>
              <a:t>Always remember to SAVE your progress prior to exiting your account.</a:t>
            </a:r>
          </a:p>
          <a:p>
            <a:pPr lvl="1"/>
            <a:r>
              <a:rPr lang="en-US" dirty="0">
                <a:solidFill>
                  <a:srgbClr val="000000"/>
                </a:solidFill>
              </a:rPr>
              <a:t>Multiple users can work on different sections of the scorecard at the same time.</a:t>
            </a:r>
          </a:p>
          <a:p>
            <a:endParaRPr lang="en-US" dirty="0"/>
          </a:p>
        </p:txBody>
      </p:sp>
      <p:sp>
        <p:nvSpPr>
          <p:cNvPr id="4" name="Date Placeholder 3"/>
          <p:cNvSpPr>
            <a:spLocks noGrp="1"/>
          </p:cNvSpPr>
          <p:nvPr>
            <p:ph type="dt" sz="half" idx="2"/>
          </p:nvPr>
        </p:nvSpPr>
        <p:spPr/>
        <p:txBody>
          <a:bodyPr/>
          <a:lstStyle/>
          <a:p>
            <a:fld id="{4868D85E-9AAE-43DE-B77A-6CCC9C16CBEC}" type="datetime1">
              <a:rPr lang="en-US" smtClean="0"/>
              <a:t>4/6/2021</a:t>
            </a:fld>
            <a:endParaRPr lang="en-US" dirty="0"/>
          </a:p>
        </p:txBody>
      </p:sp>
      <p:sp>
        <p:nvSpPr>
          <p:cNvPr id="6" name="Slide Number Placeholder 5"/>
          <p:cNvSpPr>
            <a:spLocks noGrp="1"/>
          </p:cNvSpPr>
          <p:nvPr>
            <p:ph type="sldNum" sz="quarter" idx="4"/>
          </p:nvPr>
        </p:nvSpPr>
        <p:spPr/>
        <p:txBody>
          <a:bodyPr/>
          <a:lstStyle/>
          <a:p>
            <a:fld id="{48F63A3B-78C7-47BE-AE5E-E10140E04643}" type="slidenum">
              <a:rPr lang="en-US" smtClean="0"/>
              <a:pPr/>
              <a:t>21</a:t>
            </a:fld>
            <a:endParaRPr lang="en-US" dirty="0"/>
          </a:p>
        </p:txBody>
      </p:sp>
    </p:spTree>
    <p:extLst>
      <p:ext uri="{BB962C8B-B14F-4D97-AF65-F5344CB8AC3E}">
        <p14:creationId xmlns:p14="http://schemas.microsoft.com/office/powerpoint/2010/main" val="1990334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CDC Scorecard FAQ</a:t>
            </a:r>
          </a:p>
        </p:txBody>
      </p:sp>
      <p:sp>
        <p:nvSpPr>
          <p:cNvPr id="3" name="Content Placeholder 2"/>
          <p:cNvSpPr>
            <a:spLocks noGrp="1"/>
          </p:cNvSpPr>
          <p:nvPr>
            <p:ph sz="quarter" idx="10"/>
          </p:nvPr>
        </p:nvSpPr>
        <p:spPr/>
        <p:txBody>
          <a:bodyPr>
            <a:normAutofit lnSpcReduction="10000"/>
          </a:bodyPr>
          <a:lstStyle/>
          <a:p>
            <a:r>
              <a:rPr lang="en-US" sz="1800" dirty="0"/>
              <a:t>Why do I need to add SHIP to the name of my workplace when registering?</a:t>
            </a:r>
          </a:p>
          <a:p>
            <a:pPr lvl="1"/>
            <a:r>
              <a:rPr lang="en-US" sz="1400" dirty="0"/>
              <a:t>Adding SHIP allows the CDC to compile aggregate results for all workplaces in the state working with SHIP. The compiled data will be given to the Minnesota Department of Health (MDH).</a:t>
            </a:r>
          </a:p>
          <a:p>
            <a:r>
              <a:rPr lang="en-US" sz="1800" dirty="0"/>
              <a:t>If MDH receives data from the CDC, does that mean they can see my workplace’s scorecard?</a:t>
            </a:r>
          </a:p>
          <a:p>
            <a:pPr lvl="1"/>
            <a:r>
              <a:rPr lang="en-US" sz="1400" dirty="0"/>
              <a:t>MDH will be given de-identified data meaning they will not be able to see the name, </a:t>
            </a:r>
            <a:r>
              <a:rPr lang="en-US" sz="1400" dirty="0">
                <a:solidFill>
                  <a:srgbClr val="000000"/>
                </a:solidFill>
              </a:rPr>
              <a:t>location, or points of contact </a:t>
            </a:r>
            <a:r>
              <a:rPr lang="en-US" sz="1400" dirty="0"/>
              <a:t>of each workplace.</a:t>
            </a:r>
          </a:p>
          <a:p>
            <a:r>
              <a:rPr lang="en-US" sz="1800" dirty="0"/>
              <a:t>Why do I have to add my </a:t>
            </a:r>
            <a:r>
              <a:rPr lang="en-US" sz="1800" dirty="0" smtClean="0"/>
              <a:t>local SHIP public </a:t>
            </a:r>
            <a:r>
              <a:rPr lang="en-US" sz="1800" dirty="0"/>
              <a:t>health workplace representative as an account administrator?</a:t>
            </a:r>
          </a:p>
          <a:p>
            <a:pPr lvl="1"/>
            <a:r>
              <a:rPr lang="en-US" sz="1400" dirty="0"/>
              <a:t>Adding your representative as an administrator will let that person </a:t>
            </a:r>
            <a:r>
              <a:rPr lang="en-US" sz="1400" dirty="0">
                <a:solidFill>
                  <a:srgbClr val="000000"/>
                </a:solidFill>
              </a:rPr>
              <a:t>to assist you in completing  </a:t>
            </a:r>
            <a:r>
              <a:rPr lang="en-US" sz="1400" dirty="0"/>
              <a:t>your scorecard.</a:t>
            </a:r>
          </a:p>
          <a:p>
            <a:pPr lvl="1"/>
            <a:r>
              <a:rPr lang="en-US" sz="1400" dirty="0"/>
              <a:t>The workplace representative can go over the results with you and provide guidance on how to move foreword </a:t>
            </a:r>
            <a:r>
              <a:rPr lang="en-US" sz="1400" dirty="0">
                <a:solidFill>
                  <a:srgbClr val="000000"/>
                </a:solidFill>
              </a:rPr>
              <a:t>(e.g., using the scorecard action planning tools).</a:t>
            </a:r>
          </a:p>
          <a:p>
            <a:r>
              <a:rPr lang="en-US" sz="1800" dirty="0"/>
              <a:t>Why do I have to answer the sections of the scorecard that don’t apply to the work my workplace does with SHIP</a:t>
            </a:r>
            <a:endParaRPr lang="en-US" sz="1400" dirty="0"/>
          </a:p>
          <a:p>
            <a:pPr lvl="1"/>
            <a:r>
              <a:rPr lang="en-US" sz="1400" dirty="0"/>
              <a:t>SHIP is a launching pad for a comprehensive program. Answering all areas of the scorecard can give your workplace committee ideas on where to go after your work with SHIP is done. </a:t>
            </a:r>
          </a:p>
        </p:txBody>
      </p:sp>
      <p:sp>
        <p:nvSpPr>
          <p:cNvPr id="4" name="Date Placeholder 3"/>
          <p:cNvSpPr>
            <a:spLocks noGrp="1"/>
          </p:cNvSpPr>
          <p:nvPr>
            <p:ph type="dt" sz="half" idx="2"/>
          </p:nvPr>
        </p:nvSpPr>
        <p:spPr/>
        <p:txBody>
          <a:bodyPr/>
          <a:lstStyle/>
          <a:p>
            <a:fld id="{4868D85E-9AAE-43DE-B77A-6CCC9C16CBEC}" type="datetime1">
              <a:rPr lang="en-US" smtClean="0"/>
              <a:t>4/6/2021</a:t>
            </a:fld>
            <a:endParaRPr lang="en-US" dirty="0"/>
          </a:p>
        </p:txBody>
      </p:sp>
      <p:sp>
        <p:nvSpPr>
          <p:cNvPr id="6" name="Slide Number Placeholder 5"/>
          <p:cNvSpPr>
            <a:spLocks noGrp="1"/>
          </p:cNvSpPr>
          <p:nvPr>
            <p:ph type="sldNum" sz="quarter" idx="4"/>
          </p:nvPr>
        </p:nvSpPr>
        <p:spPr/>
        <p:txBody>
          <a:bodyPr/>
          <a:lstStyle/>
          <a:p>
            <a:fld id="{48F63A3B-78C7-47BE-AE5E-E10140E04643}" type="slidenum">
              <a:rPr lang="en-US" smtClean="0"/>
              <a:pPr/>
              <a:t>22</a:t>
            </a:fld>
            <a:endParaRPr lang="en-US" dirty="0"/>
          </a:p>
        </p:txBody>
      </p:sp>
    </p:spTree>
    <p:extLst>
      <p:ext uri="{BB962C8B-B14F-4D97-AF65-F5344CB8AC3E}">
        <p14:creationId xmlns:p14="http://schemas.microsoft.com/office/powerpoint/2010/main" val="3413462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Scorecard FAQ</a:t>
            </a:r>
          </a:p>
        </p:txBody>
      </p:sp>
      <p:sp>
        <p:nvSpPr>
          <p:cNvPr id="3" name="Content Placeholder 2" descr="Userguide and tutorials: https://www.cdc.gov/workplacehealthpromotion/initiatives/healthscorecard/usingscorecard.html  " title="Link to CDC Online Scorecard User Guide"/>
          <p:cNvSpPr>
            <a:spLocks noGrp="1"/>
          </p:cNvSpPr>
          <p:nvPr>
            <p:ph sz="quarter" idx="10"/>
          </p:nvPr>
        </p:nvSpPr>
        <p:spPr/>
        <p:txBody>
          <a:bodyPr>
            <a:normAutofit/>
          </a:bodyPr>
          <a:lstStyle/>
          <a:p>
            <a:r>
              <a:rPr lang="en-US" sz="1800" dirty="0"/>
              <a:t>Will I see my results immediately?</a:t>
            </a:r>
          </a:p>
          <a:p>
            <a:pPr lvl="1"/>
            <a:r>
              <a:rPr lang="en-US" sz="1400" dirty="0"/>
              <a:t>Yes, once you submit your scorecard, you will see your results in the form of a report that will benchmark you against other similar businesses.</a:t>
            </a:r>
          </a:p>
          <a:p>
            <a:r>
              <a:rPr lang="en-US" sz="1800" dirty="0"/>
              <a:t>How often can I fill out the scorecard?</a:t>
            </a:r>
          </a:p>
          <a:p>
            <a:pPr lvl="1"/>
            <a:r>
              <a:rPr lang="en-US" sz="1400" dirty="0"/>
              <a:t>You can fill the scorecard out once per year. You will receive automatic e-mail reminders when it is time again to fill out the scorecard.</a:t>
            </a:r>
          </a:p>
          <a:p>
            <a:pPr lvl="1"/>
            <a:r>
              <a:rPr lang="en-US" sz="1400" dirty="0"/>
              <a:t>The scorecard report will give you year to year comparisons every year it is filled out.</a:t>
            </a:r>
          </a:p>
          <a:p>
            <a:r>
              <a:rPr lang="en-US" sz="1800" dirty="0"/>
              <a:t>What happens if I need to change the account administrator for my organization?</a:t>
            </a:r>
          </a:p>
          <a:p>
            <a:pPr lvl="1"/>
            <a:r>
              <a:rPr lang="en-US" sz="1400" dirty="0"/>
              <a:t>You can change, or add an account administrator at any time. Once you do so, an automated e-mail will go out to each person listed on the account notifying them of the change </a:t>
            </a:r>
            <a:r>
              <a:rPr lang="en-US" sz="1400" dirty="0">
                <a:solidFill>
                  <a:srgbClr val="000000"/>
                </a:solidFill>
              </a:rPr>
              <a:t>and provide log in credentials to your new administrators. </a:t>
            </a:r>
          </a:p>
          <a:p>
            <a:pPr lvl="1"/>
            <a:r>
              <a:rPr lang="en-US" sz="1800" dirty="0">
                <a:solidFill>
                  <a:srgbClr val="000000"/>
                </a:solidFill>
              </a:rPr>
              <a:t>For more information, please use the CDC Worksite Health ScoreCard Online System User Guide and video tutorials: </a:t>
            </a:r>
            <a:r>
              <a:rPr lang="en-US" sz="1800" dirty="0">
                <a:solidFill>
                  <a:srgbClr val="FF0000"/>
                </a:solidFill>
                <a:hlinkClick r:id="rId3"/>
              </a:rPr>
              <a:t>https://www.cdc.gov/workplacehealthpromotion/initiatives/healthscorecard/usingscorecard.html</a:t>
            </a:r>
            <a:r>
              <a:rPr lang="en-US" sz="1800" dirty="0">
                <a:solidFill>
                  <a:srgbClr val="FF0000"/>
                </a:solidFill>
              </a:rPr>
              <a:t> </a:t>
            </a:r>
          </a:p>
        </p:txBody>
      </p:sp>
      <p:sp>
        <p:nvSpPr>
          <p:cNvPr id="4" name="Date Placeholder 3"/>
          <p:cNvSpPr>
            <a:spLocks noGrp="1"/>
          </p:cNvSpPr>
          <p:nvPr>
            <p:ph type="dt" sz="half" idx="2"/>
          </p:nvPr>
        </p:nvSpPr>
        <p:spPr/>
        <p:txBody>
          <a:bodyPr/>
          <a:lstStyle/>
          <a:p>
            <a:fld id="{4868D85E-9AAE-43DE-B77A-6CCC9C16CBEC}" type="datetime1">
              <a:rPr lang="en-US" smtClean="0"/>
              <a:t>4/6/2021</a:t>
            </a:fld>
            <a:endParaRPr lang="en-US" dirty="0"/>
          </a:p>
        </p:txBody>
      </p:sp>
      <p:sp>
        <p:nvSpPr>
          <p:cNvPr id="6" name="Slide Number Placeholder 5"/>
          <p:cNvSpPr>
            <a:spLocks noGrp="1"/>
          </p:cNvSpPr>
          <p:nvPr>
            <p:ph type="sldNum" sz="quarter" idx="4"/>
          </p:nvPr>
        </p:nvSpPr>
        <p:spPr/>
        <p:txBody>
          <a:bodyPr/>
          <a:lstStyle/>
          <a:p>
            <a:fld id="{48F63A3B-78C7-47BE-AE5E-E10140E04643}" type="slidenum">
              <a:rPr lang="en-US" smtClean="0"/>
              <a:pPr/>
              <a:t>23</a:t>
            </a:fld>
            <a:endParaRPr lang="en-US" dirty="0"/>
          </a:p>
        </p:txBody>
      </p:sp>
    </p:spTree>
    <p:extLst>
      <p:ext uri="{BB962C8B-B14F-4D97-AF65-F5344CB8AC3E}">
        <p14:creationId xmlns:p14="http://schemas.microsoft.com/office/powerpoint/2010/main" val="7968316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CDC ScoreCard </a:t>
            </a:r>
            <a:r>
              <a:rPr lang="en-US" b="0" dirty="0"/>
              <a:t>Results and Strategic Planning</a:t>
            </a:r>
          </a:p>
        </p:txBody>
      </p:sp>
      <p:sp>
        <p:nvSpPr>
          <p:cNvPr id="3" name="Content Placeholder 2"/>
          <p:cNvSpPr>
            <a:spLocks noGrp="1"/>
          </p:cNvSpPr>
          <p:nvPr>
            <p:ph sz="half" idx="1"/>
          </p:nvPr>
        </p:nvSpPr>
        <p:spPr/>
        <p:txBody>
          <a:bodyPr>
            <a:normAutofit/>
          </a:bodyPr>
          <a:lstStyle/>
          <a:p>
            <a:r>
              <a:rPr lang="en-US" sz="2400" dirty="0"/>
              <a:t>Use the results to see which strategies need work in your organization</a:t>
            </a:r>
          </a:p>
          <a:p>
            <a:r>
              <a:rPr lang="en-US" sz="2400" dirty="0"/>
              <a:t>Consider where your leadership and wellness committee have interest to work</a:t>
            </a:r>
          </a:p>
          <a:p>
            <a:r>
              <a:rPr lang="en-US" sz="2400" dirty="0"/>
              <a:t>With your wellness team, plan which strategy to work on</a:t>
            </a:r>
          </a:p>
        </p:txBody>
      </p:sp>
      <p:sp>
        <p:nvSpPr>
          <p:cNvPr id="4" name="Content Placeholder 3"/>
          <p:cNvSpPr>
            <a:spLocks noGrp="1"/>
          </p:cNvSpPr>
          <p:nvPr>
            <p:ph sz="half" idx="2"/>
          </p:nvPr>
        </p:nvSpPr>
        <p:spPr>
          <a:xfrm>
            <a:off x="6172200" y="1594625"/>
            <a:ext cx="5181600" cy="3306560"/>
          </a:xfrm>
        </p:spPr>
        <p:txBody>
          <a:bodyPr/>
          <a:lstStyle/>
          <a:p>
            <a:r>
              <a:rPr lang="en-US" sz="2400" dirty="0"/>
              <a:t>Take a comprehensive approach</a:t>
            </a:r>
          </a:p>
          <a:p>
            <a:r>
              <a:rPr lang="en-US" sz="2400" dirty="0"/>
              <a:t>Look for continuous improvement</a:t>
            </a:r>
          </a:p>
          <a:p>
            <a:r>
              <a:rPr lang="en-US" sz="2400" dirty="0"/>
              <a:t>Focus on upstream strategies</a:t>
            </a:r>
          </a:p>
          <a:p>
            <a:r>
              <a:rPr lang="en-US" sz="2400" dirty="0"/>
              <a:t>Initiate and support work with your committee and other key partners</a:t>
            </a:r>
          </a:p>
          <a:p>
            <a:endParaRPr lang="en-US" dirty="0"/>
          </a:p>
        </p:txBody>
      </p:sp>
      <p:pic>
        <p:nvPicPr>
          <p:cNvPr id="5" name="Picture 4" descr="Statewide Health Improvement Partnership" title="SHIP Logo"/>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58039" y="5311485"/>
            <a:ext cx="1395761" cy="1116609"/>
          </a:xfrm>
          <a:prstGeom prst="rect">
            <a:avLst/>
          </a:prstGeom>
          <a:solidFill>
            <a:srgbClr val="00B0F0"/>
          </a:solidFill>
        </p:spPr>
      </p:pic>
    </p:spTree>
    <p:extLst>
      <p:ext uri="{BB962C8B-B14F-4D97-AF65-F5344CB8AC3E}">
        <p14:creationId xmlns:p14="http://schemas.microsoft.com/office/powerpoint/2010/main" val="29213508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a:t>Next Steps</a:t>
            </a:r>
          </a:p>
        </p:txBody>
      </p:sp>
      <p:sp>
        <p:nvSpPr>
          <p:cNvPr id="3" name="Content Placeholder 2"/>
          <p:cNvSpPr>
            <a:spLocks noGrp="1"/>
          </p:cNvSpPr>
          <p:nvPr>
            <p:ph sz="quarter" idx="10"/>
          </p:nvPr>
        </p:nvSpPr>
        <p:spPr/>
        <p:txBody>
          <a:bodyPr>
            <a:normAutofit/>
          </a:bodyPr>
          <a:lstStyle/>
          <a:p>
            <a:pPr marL="0" indent="0">
              <a:buNone/>
            </a:pPr>
            <a:r>
              <a:rPr lang="en-US" sz="2000" dirty="0"/>
              <a:t>&lt;Employers begins to think about next steps for foundational practices.</a:t>
            </a:r>
          </a:p>
          <a:p>
            <a:pPr marL="0" indent="0">
              <a:buNone/>
            </a:pPr>
            <a:r>
              <a:rPr lang="en-US" sz="2000" dirty="0"/>
              <a:t>Employers complete receive assignment for OA and deadline to complete</a:t>
            </a:r>
          </a:p>
          <a:p>
            <a:pPr marL="0" indent="0">
              <a:buNone/>
            </a:pPr>
            <a:r>
              <a:rPr lang="en-US" sz="2000" dirty="0"/>
              <a:t>note next meeting date/time/location&gt;</a:t>
            </a:r>
          </a:p>
        </p:txBody>
      </p:sp>
    </p:spTree>
    <p:extLst>
      <p:ext uri="{BB962C8B-B14F-4D97-AF65-F5344CB8AC3E}">
        <p14:creationId xmlns:p14="http://schemas.microsoft.com/office/powerpoint/2010/main" val="12234685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srgbClr val="FFFFFF"/>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srgbClr val="FFFFFF"/>
              </a:solidFill>
              <a:effectLst/>
              <a:uLnTx/>
              <a:uFillTx/>
              <a:latin typeface="Calibri"/>
              <a:ea typeface="+mn-ea"/>
              <a:cs typeface="+mn-cs"/>
            </a:endParaRPr>
          </a:p>
        </p:txBody>
      </p:sp>
      <p:sp>
        <p:nvSpPr>
          <p:cNvPr id="7" name="Title 6"/>
          <p:cNvSpPr>
            <a:spLocks noGrp="1"/>
          </p:cNvSpPr>
          <p:nvPr>
            <p:ph type="title"/>
          </p:nvPr>
        </p:nvSpPr>
        <p:spPr>
          <a:xfrm>
            <a:off x="838200" y="2212733"/>
            <a:ext cx="10515600" cy="1472163"/>
          </a:xfrm>
        </p:spPr>
        <p:txBody>
          <a:bodyPr/>
          <a:lstStyle/>
          <a:p>
            <a:r>
              <a:rPr lang="en-US" dirty="0"/>
              <a:t>Thank you!</a:t>
            </a:r>
          </a:p>
        </p:txBody>
      </p:sp>
      <p:sp>
        <p:nvSpPr>
          <p:cNvPr id="8" name="Text Placeholder 7"/>
          <p:cNvSpPr>
            <a:spLocks noGrp="1"/>
          </p:cNvSpPr>
          <p:nvPr>
            <p:ph type="body" sz="quarter" idx="13"/>
          </p:nvPr>
        </p:nvSpPr>
        <p:spPr>
          <a:xfrm>
            <a:off x="838200" y="3684897"/>
            <a:ext cx="10515600" cy="2517600"/>
          </a:xfrm>
        </p:spPr>
        <p:txBody>
          <a:bodyPr/>
          <a:lstStyle/>
          <a:p>
            <a:r>
              <a:rPr lang="en-US" sz="2700" b="1" dirty="0" err="1"/>
              <a:t>Firstname</a:t>
            </a:r>
            <a:r>
              <a:rPr lang="en-US" sz="2700" b="1" dirty="0"/>
              <a:t> </a:t>
            </a:r>
            <a:r>
              <a:rPr lang="en-US" sz="2700" b="1" dirty="0" err="1"/>
              <a:t>Lastname</a:t>
            </a:r>
            <a:endParaRPr lang="en-US" sz="2700" b="1" dirty="0"/>
          </a:p>
          <a:p>
            <a:r>
              <a:rPr lang="en-US" sz="2200" i="1" dirty="0"/>
              <a:t>firstname.lastname@state.mn.us</a:t>
            </a:r>
          </a:p>
          <a:p>
            <a:r>
              <a:rPr lang="en-US" sz="2200" dirty="0"/>
              <a:t>555-555-5555</a:t>
            </a:r>
          </a:p>
        </p:txBody>
      </p:sp>
      <p:pic>
        <p:nvPicPr>
          <p:cNvPr id="10" name="Picture 9" descr="Minnesota Department of Health"/>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1677" y="6289536"/>
            <a:ext cx="2388843" cy="342885"/>
          </a:xfrm>
          <a:prstGeom prst="rect">
            <a:avLst/>
          </a:prstGeom>
        </p:spPr>
      </p:pic>
      <p:pic>
        <p:nvPicPr>
          <p:cNvPr id="9" name="Picture 8" descr="SHIP - Statewide Health Improvement Partnership" title="Graphic SHIP Logo"/>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1677" y="146521"/>
            <a:ext cx="1791502" cy="1433202"/>
          </a:xfrm>
          <a:prstGeom prst="rect">
            <a:avLst/>
          </a:prstGeom>
        </p:spPr>
      </p:pic>
    </p:spTree>
    <p:extLst>
      <p:ext uri="{BB962C8B-B14F-4D97-AF65-F5344CB8AC3E}">
        <p14:creationId xmlns:p14="http://schemas.microsoft.com/office/powerpoint/2010/main" val="2155945204"/>
      </p:ext>
    </p:extLst>
  </p:cSld>
  <p:clrMapOvr>
    <a:masterClrMapping/>
  </p:clrMapOvr>
</p:sld>
</file>

<file path=ppt/theme/theme1.xml><?xml version="1.0" encoding="utf-8"?>
<a:theme xmlns:a="http://schemas.openxmlformats.org/drawingml/2006/main" name="MN.IT">
  <a:themeElements>
    <a:clrScheme name="Minnesota Brand Colors">
      <a:dk1>
        <a:srgbClr val="003865"/>
      </a:dk1>
      <a:lt1>
        <a:srgbClr val="FFFFFF"/>
      </a:lt1>
      <a:dk2>
        <a:srgbClr val="000000"/>
      </a:dk2>
      <a:lt2>
        <a:srgbClr val="DDDDDA"/>
      </a:lt2>
      <a:accent1>
        <a:srgbClr val="003865"/>
      </a:accent1>
      <a:accent2>
        <a:srgbClr val="78BE21"/>
      </a:accent2>
      <a:accent3>
        <a:srgbClr val="008EAA"/>
      </a:accent3>
      <a:accent4>
        <a:srgbClr val="8D3F2B"/>
      </a:accent4>
      <a:accent5>
        <a:srgbClr val="0D5257"/>
      </a:accent5>
      <a:accent6>
        <a:srgbClr val="5D295F"/>
      </a:accent6>
      <a:hlink>
        <a:srgbClr val="0563C1"/>
      </a:hlink>
      <a:folHlink>
        <a:srgbClr val="5D295F"/>
      </a:folHlink>
    </a:clrScheme>
    <a:fontScheme name="MN Secondary Fonts">
      <a:majorFont>
        <a:latin typeface="Calibri"/>
        <a:ea typeface=""/>
        <a:cs typeface=""/>
      </a:majorFont>
      <a:minorFont>
        <a:latin typeface="Calibri"/>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n-mdh-powerpoint" id="{C1740F6C-0269-4876-BF1B-5565F37040AE}" vid="{01DD30D7-813C-4279-9F0F-A02820E360B2}"/>
    </a:ext>
  </a:extLst>
</a:theme>
</file>

<file path=ppt/theme/theme2.xml><?xml version="1.0" encoding="utf-8"?>
<a:theme xmlns:a="http://schemas.openxmlformats.org/drawingml/2006/main" name="1_MN.IT">
  <a:themeElements>
    <a:clrScheme name="Minnesota Brand Colors">
      <a:dk1>
        <a:srgbClr val="003865"/>
      </a:dk1>
      <a:lt1>
        <a:srgbClr val="FFFFFF"/>
      </a:lt1>
      <a:dk2>
        <a:srgbClr val="000000"/>
      </a:dk2>
      <a:lt2>
        <a:srgbClr val="DDDDDA"/>
      </a:lt2>
      <a:accent1>
        <a:srgbClr val="003865"/>
      </a:accent1>
      <a:accent2>
        <a:srgbClr val="78BE21"/>
      </a:accent2>
      <a:accent3>
        <a:srgbClr val="008EAA"/>
      </a:accent3>
      <a:accent4>
        <a:srgbClr val="8D3F2B"/>
      </a:accent4>
      <a:accent5>
        <a:srgbClr val="0D5257"/>
      </a:accent5>
      <a:accent6>
        <a:srgbClr val="5D295F"/>
      </a:accent6>
      <a:hlink>
        <a:srgbClr val="0563C1"/>
      </a:hlink>
      <a:folHlink>
        <a:srgbClr val="5D295F"/>
      </a:folHlink>
    </a:clrScheme>
    <a:fontScheme name="MN Secondary Fonts">
      <a:majorFont>
        <a:latin typeface="Calibri"/>
        <a:ea typeface=""/>
        <a:cs typeface=""/>
      </a:majorFont>
      <a:minorFont>
        <a:latin typeface="Calibri"/>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HIP PowerPoint" id="{600890DB-7230-48A8-828A-15D6679452CD}" vid="{B09ACB53-DAFB-4FBB-8571-B42C9051875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p:properties xmlns:p="http://schemas.microsoft.com/office/2006/metadata/properties" xmlns:xsi="http://www.w3.org/2001/XMLSchema-instance" xmlns:pc="http://schemas.microsoft.com/office/infopath/2007/PartnerControls">
  <documentManagement>
    <_dlc_DocId xmlns="a340cd5a-8d85-4c94-8b3b-dcb04460a05d">3EUZQJVPJPKD-1734757124-28</_dlc_DocId>
    <_dlc_DocIdUrl xmlns="a340cd5a-8d85-4c94-8b3b-dcb04460a05d">
      <Url>https://inside.mn.gov/sites/MDH/permanent/comm_proj/_layouts/15/DocIdRedir.aspx?ID=3EUZQJVPJPKD-1734757124-28</Url>
      <Description>3EUZQJVPJPKD-1734757124-28</Description>
    </_dlc_DocIdUrl>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B0F0AF960DE3C4A92E1BEB231BBDACE" ma:contentTypeVersion="0" ma:contentTypeDescription="Create a new document." ma:contentTypeScope="" ma:versionID="82899579051dc9e5f49494bf955404b0">
  <xsd:schema xmlns:xsd="http://www.w3.org/2001/XMLSchema" xmlns:xs="http://www.w3.org/2001/XMLSchema" xmlns:p="http://schemas.microsoft.com/office/2006/metadata/properties" xmlns:ns2="a340cd5a-8d85-4c94-8b3b-dcb04460a05d" targetNamespace="http://schemas.microsoft.com/office/2006/metadata/properties" ma:root="true" ma:fieldsID="db02e23880311bbb15d0b1434d17a118" ns2:_="">
    <xsd:import namespace="a340cd5a-8d85-4c94-8b3b-dcb04460a05d"/>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340cd5a-8d85-4c94-8b3b-dcb04460a05d"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697F3D0-D31E-40E5-80D0-AD0B09EC31F4}">
  <ds:schemaRefs>
    <ds:schemaRef ds:uri="http://schemas.microsoft.com/sharepoint/events"/>
  </ds:schemaRefs>
</ds:datastoreItem>
</file>

<file path=customXml/itemProps2.xml><?xml version="1.0" encoding="utf-8"?>
<ds:datastoreItem xmlns:ds="http://schemas.openxmlformats.org/officeDocument/2006/customXml" ds:itemID="{226A1386-9537-4EA6-B9A3-FB7D154FAC23}">
  <ds:schemaRefs>
    <ds:schemaRef ds:uri="a340cd5a-8d85-4c94-8b3b-dcb04460a05d"/>
    <ds:schemaRef ds:uri="http://purl.org/dc/elements/1.1/"/>
    <ds:schemaRef ds:uri="http://schemas.openxmlformats.org/package/2006/metadata/core-properties"/>
    <ds:schemaRef ds:uri="http://schemas.microsoft.com/office/2006/documentManagement/types"/>
    <ds:schemaRef ds:uri="http://purl.org/dc/terms/"/>
    <ds:schemaRef ds:uri="http://schemas.microsoft.com/office/infopath/2007/PartnerControls"/>
    <ds:schemaRef ds:uri="http://www.w3.org/XML/1998/namespace"/>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A62FC8F2-806C-4782-9382-CDEEF98BFAF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340cd5a-8d85-4c94-8b3b-dcb04460a05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02617A5B-38EC-4037-96F9-B81D9FB1B3A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mn-mdh-powerpoint</Template>
  <TotalTime>277</TotalTime>
  <Words>2614</Words>
  <Application>Microsoft Office PowerPoint</Application>
  <PresentationFormat>Widescreen</PresentationFormat>
  <Paragraphs>260</Paragraphs>
  <Slides>26</Slides>
  <Notes>17</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26</vt:i4>
      </vt:variant>
    </vt:vector>
  </HeadingPairs>
  <TitlesOfParts>
    <vt:vector size="34" baseType="lpstr">
      <vt:lpstr>MS PGothic</vt:lpstr>
      <vt:lpstr>Arial</vt:lpstr>
      <vt:lpstr>Arial Narrow</vt:lpstr>
      <vt:lpstr>Calibri</vt:lpstr>
      <vt:lpstr>NeueHaasGroteskText Std</vt:lpstr>
      <vt:lpstr>Wingdings</vt:lpstr>
      <vt:lpstr>MN.IT</vt:lpstr>
      <vt:lpstr>1_MN.IT</vt:lpstr>
      <vt:lpstr>Wellness Program Startup and Sustainability</vt:lpstr>
      <vt:lpstr>Healthy Workplace Culture</vt:lpstr>
      <vt:lpstr> Sustainable Wellness Programs </vt:lpstr>
      <vt:lpstr>Priority #1 Leadership Support</vt:lpstr>
      <vt:lpstr>Leadership support</vt:lpstr>
      <vt:lpstr>Take Time to Foster Leadership Support</vt:lpstr>
      <vt:lpstr>Mission Branding Communication</vt:lpstr>
      <vt:lpstr>Mission and Branding</vt:lpstr>
      <vt:lpstr>Communications</vt:lpstr>
      <vt:lpstr>Wellness  Team</vt:lpstr>
      <vt:lpstr>Why a Wellness Team?</vt:lpstr>
      <vt:lpstr>Number of committee members</vt:lpstr>
      <vt:lpstr>Who should be on Your wellness Committee</vt:lpstr>
      <vt:lpstr>A High Performing Team</vt:lpstr>
      <vt:lpstr>CDC ScoreCard</vt:lpstr>
      <vt:lpstr>Why the CDC Scorecard</vt:lpstr>
      <vt:lpstr>What You Will Need</vt:lpstr>
      <vt:lpstr>Other Information Needed</vt:lpstr>
      <vt:lpstr>Creating Your Scorecard Account</vt:lpstr>
      <vt:lpstr>Registering Your Workplace</vt:lpstr>
      <vt:lpstr>Registering Your Workplace Continued</vt:lpstr>
      <vt:lpstr>CDC Scorecard FAQ</vt:lpstr>
      <vt:lpstr>Scorecard FAQ</vt:lpstr>
      <vt:lpstr>CDC ScoreCard Results and Strategic Planning</vt:lpstr>
      <vt:lpstr>Next Steps</vt:lpstr>
      <vt:lpstr>Thank you!</vt:lpstr>
    </vt:vector>
  </TitlesOfParts>
  <Company>State of Minnesota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Slide with Reverse Logo</dc:title>
  <dc:subject>PowerPoint Template</dc:subject>
  <dc:creator>Holly Glaubitz</dc:creator>
  <cp:keywords>PowerPoint, Template</cp:keywords>
  <dc:description>Version 1.1, Released 8-2016</dc:description>
  <cp:lastModifiedBy>Nicole LaChapelle</cp:lastModifiedBy>
  <cp:revision>46</cp:revision>
  <dcterms:created xsi:type="dcterms:W3CDTF">2017-03-14T16:16:08Z</dcterms:created>
  <dcterms:modified xsi:type="dcterms:W3CDTF">2021-04-06T18:19:38Z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0x0101006B0F0AF960DE3C4A92E1BEB231BBDACE</vt:lpwstr>
  </property>
  <property fmtid="{D5CDD505-2E9C-101B-9397-08002B2CF9AE}" pid="3" name="_dlc_DocIdItemGuid">
    <vt:lpwstr>51612d0f-3fe8-4978-a8d9-f384c5e0293e</vt:lpwstr>
  </property>
</Properties>
</file>