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4" d="100"/>
          <a:sy n="34" d="100"/>
        </p:scale>
        <p:origin x="-1253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8282-1832-4A8B-95AD-D80B329E71DB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CF30-ABFF-4AD5-9894-5E2EB921DD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793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8282-1832-4A8B-95AD-D80B329E71DB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CF30-ABFF-4AD5-9894-5E2EB921DD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83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8282-1832-4A8B-95AD-D80B329E71DB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CF30-ABFF-4AD5-9894-5E2EB921DD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713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8282-1832-4A8B-95AD-D80B329E71DB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CF30-ABFF-4AD5-9894-5E2EB921DD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253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8282-1832-4A8B-95AD-D80B329E71DB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CF30-ABFF-4AD5-9894-5E2EB921DD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787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8282-1832-4A8B-95AD-D80B329E71DB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CF30-ABFF-4AD5-9894-5E2EB921DD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052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8282-1832-4A8B-95AD-D80B329E71DB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CF30-ABFF-4AD5-9894-5E2EB921DD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536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8282-1832-4A8B-95AD-D80B329E71DB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CF30-ABFF-4AD5-9894-5E2EB921DD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321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8282-1832-4A8B-95AD-D80B329E71DB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CF30-ABFF-4AD5-9894-5E2EB921DD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997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8282-1832-4A8B-95AD-D80B329E71DB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CF30-ABFF-4AD5-9894-5E2EB921DD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04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18282-1832-4A8B-95AD-D80B329E71DB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CF30-ABFF-4AD5-9894-5E2EB921DD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374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18282-1832-4A8B-95AD-D80B329E71DB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7CF30-ABFF-4AD5-9894-5E2EB921DD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992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8229600" cy="9144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VAPING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971800"/>
            <a:ext cx="8458200" cy="35726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069"/>
            <a:ext cx="9144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3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SMOKING V. VAPING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SMOKING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SMOKING IS THE PRACTICE IN WHICH TOBACCO IS BURNED AND THE SMOKE IS TASTED OR INHALED.</a:t>
            </a:r>
          </a:p>
          <a:p>
            <a:endParaRPr lang="en-US" sz="2000" dirty="0"/>
          </a:p>
          <a:p>
            <a:r>
              <a:rPr lang="en-US" sz="2000" dirty="0" smtClean="0"/>
              <a:t>CIGARETTES ARE USED TO SMOKE</a:t>
            </a:r>
          </a:p>
          <a:p>
            <a:endParaRPr lang="en-US" sz="2000" dirty="0"/>
          </a:p>
          <a:p>
            <a:r>
              <a:rPr lang="en-US" sz="2000" dirty="0" smtClean="0"/>
              <a:t>TOBACCO IS ROLLED IN PAPER AND LIT BY A FLAME. </a:t>
            </a:r>
            <a:endParaRPr lang="en-US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VAPING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VAPING IS THE USE OF E-CIGARETTES THAT STIMULATE THE EXPERIENCE OF SMOKING WITHOUT EXPOSURE TO THE HEALTH RISK OF SMOKING.</a:t>
            </a:r>
          </a:p>
          <a:p>
            <a:endParaRPr lang="en-US" sz="2000" dirty="0"/>
          </a:p>
          <a:p>
            <a:r>
              <a:rPr lang="en-US" sz="2000" dirty="0" smtClean="0"/>
              <a:t>E-CIGARETTE USED TO VAPE</a:t>
            </a:r>
          </a:p>
          <a:p>
            <a:endParaRPr lang="en-US" sz="2000" dirty="0"/>
          </a:p>
          <a:p>
            <a:r>
              <a:rPr lang="en-US" sz="2000" dirty="0" smtClean="0"/>
              <a:t>A BATTERY POWERED DEVICE WITH LIQUID CARTRIDGE CONTAINING NICOTINE, SOLVENTS AND FLAVORS,BATTERY,  HEATING ELEMENT.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7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SMOKING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BANNED IN PUBLIC AREAS, SCHOOLS, RESTAURANTS, ETC.</a:t>
            </a:r>
          </a:p>
          <a:p>
            <a:endParaRPr lang="en-US" sz="2000" dirty="0"/>
          </a:p>
          <a:p>
            <a:r>
              <a:rPr lang="en-US" sz="2000" dirty="0" smtClean="0"/>
              <a:t>CONTAINS NICOTINE</a:t>
            </a:r>
          </a:p>
          <a:p>
            <a:endParaRPr lang="en-US" sz="2000" dirty="0"/>
          </a:p>
          <a:p>
            <a:r>
              <a:rPr lang="en-US" sz="2000" dirty="0" smtClean="0"/>
              <a:t>TAR AND CARBON MONOXIDE</a:t>
            </a:r>
          </a:p>
          <a:p>
            <a:endParaRPr lang="en-US" sz="2000" dirty="0"/>
          </a:p>
          <a:p>
            <a:r>
              <a:rPr lang="en-US" sz="2000" dirty="0" smtClean="0"/>
              <a:t>LINGERING ODOR. 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VAPING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USAGE IS LARGELY UNRESTRICTED.</a:t>
            </a:r>
          </a:p>
          <a:p>
            <a:endParaRPr lang="en-US" sz="2000" dirty="0"/>
          </a:p>
          <a:p>
            <a:r>
              <a:rPr lang="en-US" sz="2000" dirty="0" smtClean="0"/>
              <a:t>CONTAINS NICOTINE</a:t>
            </a:r>
          </a:p>
          <a:p>
            <a:endParaRPr lang="en-US" sz="2000" dirty="0"/>
          </a:p>
          <a:p>
            <a:r>
              <a:rPr lang="en-US" sz="2000" dirty="0" smtClean="0"/>
              <a:t>NO TAR AND CARBON MONOXIDE.</a:t>
            </a:r>
          </a:p>
          <a:p>
            <a:endParaRPr lang="en-US" sz="2000" dirty="0"/>
          </a:p>
          <a:p>
            <a:r>
              <a:rPr lang="en-US" sz="2000" dirty="0" smtClean="0"/>
              <a:t>NO LINGERING ODOR.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0734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SMOKING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NICOTINE ADDITION.</a:t>
            </a:r>
          </a:p>
          <a:p>
            <a:endParaRPr lang="en-US" sz="2000" dirty="0"/>
          </a:p>
          <a:p>
            <a:r>
              <a:rPr lang="en-US" sz="2000" dirty="0" smtClean="0"/>
              <a:t>LONG TERM HEALTH ISSUES SUCH AS: CANCER, HYPERTENSION AND BIRTH DEFECTS. 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VAPING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NICOTINE ADDICTION</a:t>
            </a:r>
          </a:p>
          <a:p>
            <a:endParaRPr lang="en-US" sz="2000" dirty="0"/>
          </a:p>
          <a:p>
            <a:r>
              <a:rPr lang="en-US" sz="2000" dirty="0" smtClean="0"/>
              <a:t>POSSIBLE LUNG DAMAGE.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4390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83936">
            <a:off x="837223" y="472503"/>
            <a:ext cx="7772400" cy="29747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057400"/>
            <a:ext cx="6671417" cy="3810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63" y="838200"/>
            <a:ext cx="6848475" cy="541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72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JUULING REFERS TO USING A PARTICULAR BRAND AND TYPE OF E-CIGARETTE CALLED A JUUL.</a:t>
            </a:r>
          </a:p>
          <a:p>
            <a:endParaRPr lang="en-US" sz="2800" dirty="0"/>
          </a:p>
          <a:p>
            <a:r>
              <a:rPr lang="en-US" sz="2800" dirty="0" smtClean="0"/>
              <a:t>JUULS ARE COMMONLY SHAPED LIKE A USB FLASH DRIVE AND DO NOT LOOK LIKE A TRADITIONAL</a:t>
            </a:r>
            <a:r>
              <a:rPr lang="en-US" sz="2800" dirty="0"/>
              <a:t> </a:t>
            </a:r>
            <a:r>
              <a:rPr lang="en-US" sz="2800" dirty="0" smtClean="0"/>
              <a:t>E-CIGARETTE.</a:t>
            </a:r>
          </a:p>
          <a:p>
            <a:endParaRPr lang="en-US" sz="2800" dirty="0"/>
          </a:p>
          <a:p>
            <a:r>
              <a:rPr lang="en-US" sz="2800" dirty="0" smtClean="0"/>
              <a:t>JUULS CAN BE SMALLER IN SIZE.</a:t>
            </a:r>
          </a:p>
        </p:txBody>
      </p:sp>
    </p:spTree>
    <p:extLst>
      <p:ext uri="{BB962C8B-B14F-4D97-AF65-F5344CB8AC3E}">
        <p14:creationId xmlns:p14="http://schemas.microsoft.com/office/powerpoint/2010/main" val="95713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VAPING V. JUULING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VAPING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E- CIGARETTE</a:t>
            </a:r>
          </a:p>
          <a:p>
            <a:endParaRPr lang="en-US" sz="2000" dirty="0"/>
          </a:p>
          <a:p>
            <a:r>
              <a:rPr lang="en-US" sz="2000" dirty="0" smtClean="0"/>
              <a:t>USE ELECTRICITY TO HEAT WATER THAT CONTAINS NICOTINE AND TURNING INTO VAPOR WHICH CAN THEN BE INHALED</a:t>
            </a:r>
            <a:endParaRPr lang="en-US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JUULING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 – CIGARETTE</a:t>
            </a:r>
          </a:p>
          <a:p>
            <a:endParaRPr lang="en-US" dirty="0"/>
          </a:p>
          <a:p>
            <a:r>
              <a:rPr lang="en-US" dirty="0" smtClean="0"/>
              <a:t>CHARGED IN A USB DRIVE. THE FLUID VAPORIZES AND OFTEN CONTAIN FRUIT FLAVORS MAKING JUULS MORE APPEALING.</a:t>
            </a:r>
          </a:p>
          <a:p>
            <a:endParaRPr lang="en-US" dirty="0"/>
          </a:p>
          <a:p>
            <a:r>
              <a:rPr lang="en-US" dirty="0" smtClean="0"/>
              <a:t>VERY POPULAR WITH TEENS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94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r>
              <a:rPr lang="en-US" dirty="0" smtClean="0"/>
              <a:t>FORBIDS THE POSSESSION OR USE OF E – CIGARETTES, VAPING PRODUCTS AND JUULS ON ANY DISTRICT PROPERTY.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7" name="Content Placeholder 1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8229600" cy="1447800"/>
          </a:xfrm>
        </p:spPr>
      </p:pic>
    </p:spTree>
    <p:extLst>
      <p:ext uri="{BB962C8B-B14F-4D97-AF65-F5344CB8AC3E}">
        <p14:creationId xmlns:p14="http://schemas.microsoft.com/office/powerpoint/2010/main" val="353674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PA CRIMES CODE – TITLE 18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6306.1  -  USE OF TOBACCO PRODUCTS IN SCHOOL PROHIBITED.</a:t>
            </a:r>
          </a:p>
          <a:p>
            <a:endParaRPr lang="en-US" dirty="0"/>
          </a:p>
          <a:p>
            <a:r>
              <a:rPr lang="en-US" sz="2400" smtClean="0"/>
              <a:t>IT’S </a:t>
            </a:r>
            <a:r>
              <a:rPr lang="en-US" sz="2400" dirty="0" smtClean="0"/>
              <a:t>NOW A VIOLATION </a:t>
            </a:r>
            <a:r>
              <a:rPr lang="en-US" sz="2400" smtClean="0"/>
              <a:t>OF PENNSYLVANIA LAW </a:t>
            </a:r>
            <a:r>
              <a:rPr lang="en-US" sz="2400" dirty="0" smtClean="0"/>
              <a:t>TO POSSESS AND/OR USE ANY TYPE OF E-CIGARETTES, VAPES AND JUULS ON SCHOOL PROPERTY.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VIOLATION CONSTITUTES A SUMMARY OFFENSE.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938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303</Words>
  <Application>Microsoft Office PowerPoint</Application>
  <PresentationFormat>On-screen Show (4:3)</PresentationFormat>
  <Paragraphs>64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VAPING</vt:lpstr>
      <vt:lpstr>SMOKING V. VAPING</vt:lpstr>
      <vt:lpstr>PowerPoint Presentation</vt:lpstr>
      <vt:lpstr>PowerPoint Presentation</vt:lpstr>
      <vt:lpstr>PowerPoint Presentation</vt:lpstr>
      <vt:lpstr>JUULING</vt:lpstr>
      <vt:lpstr>VAPING V. JUULING</vt:lpstr>
      <vt:lpstr>PowerPoint Presentation</vt:lpstr>
      <vt:lpstr>PA CRIMES CODE – TITLE 18</vt:lpstr>
    </vt:vector>
  </TitlesOfParts>
  <Company>Chambersburg Area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VAPING</dc:title>
  <dc:creator>Eugene Covington</dc:creator>
  <cp:lastModifiedBy>Bobbie Stine (B&amp;G)</cp:lastModifiedBy>
  <cp:revision>20</cp:revision>
  <dcterms:created xsi:type="dcterms:W3CDTF">2020-08-11T19:56:32Z</dcterms:created>
  <dcterms:modified xsi:type="dcterms:W3CDTF">2020-11-16T13:23:17Z</dcterms:modified>
</cp:coreProperties>
</file>