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0" r:id="rId5"/>
    <p:sldId id="261" r:id="rId6"/>
    <p:sldId id="258"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F4563E4-4255-47E3-8A54-C83CF9AB68D3}" type="datetimeFigureOut">
              <a:rPr lang="en-US" smtClean="0"/>
              <a:t>11/15/2022</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A26AC767-23EB-4902-9C15-8A2565EE53B5}"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563E4-4255-47E3-8A54-C83CF9AB68D3}" type="datetimeFigureOut">
              <a:rPr lang="en-US" smtClean="0"/>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6AC767-23EB-4902-9C15-8A2565EE53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F4563E4-4255-47E3-8A54-C83CF9AB68D3}" type="datetimeFigureOut">
              <a:rPr lang="en-US" smtClean="0"/>
              <a:t>11/15/2022</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6AC767-23EB-4902-9C15-8A2565EE53B5}"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F4563E4-4255-47E3-8A54-C83CF9AB68D3}" type="datetimeFigureOut">
              <a:rPr lang="en-US" smtClean="0"/>
              <a:t>11/15/2022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6AC767-23EB-4902-9C15-8A2565EE53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4563E4-4255-47E3-8A54-C83CF9AB68D3}" type="datetimeFigureOut">
              <a:rPr lang="en-US" smtClean="0"/>
              <a:t>11/15/2022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6AC767-23EB-4902-9C15-8A2565EE53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4563E4-4255-47E3-8A54-C83CF9AB68D3}" type="datetimeFigureOut">
              <a:rPr lang="en-US" smtClean="0"/>
              <a:t>11/15/2022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6AC767-23EB-4902-9C15-8A2565EE53B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F4563E4-4255-47E3-8A54-C83CF9AB68D3}" type="datetimeFigureOut">
              <a:rPr lang="en-US" smtClean="0"/>
              <a:t>11/15/2022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6AC767-23EB-4902-9C15-8A2565EE53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F4563E4-4255-47E3-8A54-C83CF9AB68D3}" type="datetimeFigureOut">
              <a:rPr lang="en-US" smtClean="0"/>
              <a:t>11/15/2022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6AC767-23EB-4902-9C15-8A2565EE53B5}"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5F4563E4-4255-47E3-8A54-C83CF9AB68D3}" type="datetimeFigureOut">
              <a:rPr lang="en-US" smtClean="0"/>
              <a:t>11/15/2022</a:t>
            </a:fld>
            <a:endParaRPr lang="en-US"/>
          </a:p>
        </p:txBody>
      </p:sp>
      <p:sp>
        <p:nvSpPr>
          <p:cNvPr id="7" name="Slide Number Placeholder 6"/>
          <p:cNvSpPr>
            <a:spLocks noGrp="1"/>
          </p:cNvSpPr>
          <p:nvPr>
            <p:ph type="sldNum" sz="quarter" idx="12"/>
          </p:nvPr>
        </p:nvSpPr>
        <p:spPr/>
        <p:txBody>
          <a:bodyPr/>
          <a:lstStyle/>
          <a:p>
            <a:fld id="{A26AC767-23EB-4902-9C15-8A2565EE53B5}"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4563E4-4255-47E3-8A54-C83CF9AB68D3}" type="datetimeFigureOut">
              <a:rPr lang="en-US" smtClean="0"/>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6AC767-23EB-4902-9C15-8A2565EE53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563E4-4255-47E3-8A54-C83CF9AB68D3}" type="datetimeFigureOut">
              <a:rPr lang="en-US" smtClean="0"/>
              <a:t>11/15/2022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6AC767-23EB-4902-9C15-8A2565EE53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F4563E4-4255-47E3-8A54-C83CF9AB68D3}" type="datetimeFigureOut">
              <a:rPr lang="en-US" smtClean="0"/>
              <a:t>11/15/2022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A26AC767-23EB-4902-9C15-8A2565EE53B5}"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smtClean="0"/>
              <a:t>Social Media Etiquette </a:t>
            </a:r>
            <a:endParaRPr lang="en-US" dirty="0"/>
          </a:p>
        </p:txBody>
      </p:sp>
    </p:spTree>
    <p:extLst>
      <p:ext uri="{BB962C8B-B14F-4D97-AF65-F5344CB8AC3E}">
        <p14:creationId xmlns:p14="http://schemas.microsoft.com/office/powerpoint/2010/main" val="123249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228600"/>
            <a:ext cx="8260672" cy="1676400"/>
          </a:xfrm>
        </p:spPr>
        <p:txBody>
          <a:bodyPr>
            <a:normAutofit fontScale="90000"/>
          </a:bodyPr>
          <a:lstStyle/>
          <a:p>
            <a:r>
              <a:rPr lang="en-US" dirty="0"/>
              <a:t>Before you share fact-</a:t>
            </a:r>
            <a:r>
              <a:rPr lang="en-US" dirty="0" smtClean="0"/>
              <a:t/>
            </a:r>
            <a:br>
              <a:rPr lang="en-US" dirty="0" smtClean="0"/>
            </a:br>
            <a:r>
              <a:rPr lang="en-US" dirty="0" smtClean="0"/>
              <a:t>check/Cross </a:t>
            </a:r>
            <a:r>
              <a:rPr lang="en-US" dirty="0"/>
              <a:t>Reference your sources.</a:t>
            </a:r>
          </a:p>
        </p:txBody>
      </p:sp>
      <p:sp>
        <p:nvSpPr>
          <p:cNvPr id="3" name="Content Placeholder 2"/>
          <p:cNvSpPr>
            <a:spLocks noGrp="1"/>
          </p:cNvSpPr>
          <p:nvPr>
            <p:ph idx="1"/>
          </p:nvPr>
        </p:nvSpPr>
        <p:spPr>
          <a:xfrm>
            <a:off x="457200" y="2133600"/>
            <a:ext cx="8229600" cy="3992563"/>
          </a:xfrm>
        </p:spPr>
        <p:txBody>
          <a:bodyPr/>
          <a:lstStyle/>
          <a:p>
            <a:r>
              <a:rPr lang="en-US" dirty="0" smtClean="0"/>
              <a:t>It’s easy to assume what we read online is accurate but it’s important to check your information, be sure what you’re sharing is true before you share it. </a:t>
            </a:r>
          </a:p>
          <a:p>
            <a:endParaRPr lang="en-US" dirty="0"/>
          </a:p>
          <a:p>
            <a:r>
              <a:rPr lang="en-US" dirty="0" smtClean="0"/>
              <a:t>Remember, before you hold a grudge, hold a conversation. It may be a result of a misunderstanding. </a:t>
            </a:r>
            <a:endParaRPr lang="en-US" dirty="0"/>
          </a:p>
        </p:txBody>
      </p:sp>
    </p:spTree>
    <p:extLst>
      <p:ext uri="{BB962C8B-B14F-4D97-AF65-F5344CB8AC3E}">
        <p14:creationId xmlns:p14="http://schemas.microsoft.com/office/powerpoint/2010/main" val="76764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Before you push send think</a:t>
            </a:r>
            <a:r>
              <a:rPr lang="en-US" dirty="0" smtClean="0"/>
              <a:t/>
            </a:r>
            <a:br>
              <a:rPr lang="en-US" dirty="0" smtClean="0"/>
            </a:br>
            <a:r>
              <a:rPr lang="en-US" dirty="0"/>
              <a:t>"Would I say this to their face?"</a:t>
            </a:r>
          </a:p>
        </p:txBody>
      </p:sp>
      <p:sp>
        <p:nvSpPr>
          <p:cNvPr id="3" name="Content Placeholder 2"/>
          <p:cNvSpPr>
            <a:spLocks noGrp="1"/>
          </p:cNvSpPr>
          <p:nvPr>
            <p:ph idx="1"/>
          </p:nvPr>
        </p:nvSpPr>
        <p:spPr/>
        <p:txBody>
          <a:bodyPr/>
          <a:lstStyle/>
          <a:p>
            <a:r>
              <a:rPr lang="en-US" dirty="0" smtClean="0"/>
              <a:t>Often times people hide behind their computers and post, comment, or message things they wouldn’t say to a persons face. </a:t>
            </a:r>
          </a:p>
          <a:p>
            <a:r>
              <a:rPr lang="en-US" dirty="0" smtClean="0"/>
              <a:t>Treat your posts, comments, or messages, as if you were speaking to their face. </a:t>
            </a:r>
          </a:p>
          <a:p>
            <a:r>
              <a:rPr lang="en-US" sz="2800" b="1" dirty="0" smtClean="0"/>
              <a:t>If you wouldn’t want to say it to their face, don’t post it. </a:t>
            </a:r>
            <a:endParaRPr lang="en-US" sz="2800" b="1" dirty="0"/>
          </a:p>
        </p:txBody>
      </p:sp>
    </p:spTree>
    <p:extLst>
      <p:ext uri="{BB962C8B-B14F-4D97-AF65-F5344CB8AC3E}">
        <p14:creationId xmlns:p14="http://schemas.microsoft.com/office/powerpoint/2010/main" val="2587163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62"/>
          </a:xfrm>
        </p:spPr>
        <p:txBody>
          <a:bodyPr>
            <a:normAutofit fontScale="90000"/>
          </a:bodyPr>
          <a:lstStyle/>
          <a:p>
            <a:r>
              <a:rPr lang="en-US" dirty="0"/>
              <a:t>Once you share you can't ever un-share it.</a:t>
            </a:r>
            <a:r>
              <a:rPr lang="en-US" dirty="0" smtClean="0"/>
              <a:t/>
            </a:r>
            <a:br>
              <a:rPr lang="en-US" dirty="0" smtClean="0"/>
            </a:br>
            <a:r>
              <a:rPr lang="en-US" dirty="0"/>
              <a:t>Are you ready to own what you posted?</a:t>
            </a:r>
          </a:p>
        </p:txBody>
      </p:sp>
      <p:sp>
        <p:nvSpPr>
          <p:cNvPr id="3" name="Content Placeholder 2"/>
          <p:cNvSpPr>
            <a:spLocks noGrp="1"/>
          </p:cNvSpPr>
          <p:nvPr>
            <p:ph idx="1"/>
          </p:nvPr>
        </p:nvSpPr>
        <p:spPr>
          <a:xfrm>
            <a:off x="457200" y="2514600"/>
            <a:ext cx="8229600" cy="3611563"/>
          </a:xfrm>
        </p:spPr>
        <p:txBody>
          <a:bodyPr/>
          <a:lstStyle/>
          <a:p>
            <a:r>
              <a:rPr lang="en-US" dirty="0" smtClean="0"/>
              <a:t>Even if you delete your post, someone may have screenshotted it and shared it already. </a:t>
            </a:r>
            <a:endParaRPr lang="en-US" dirty="0"/>
          </a:p>
          <a:p>
            <a:r>
              <a:rPr lang="en-US" dirty="0" smtClean="0"/>
              <a:t>Just because you delete it doesn’t mean it goes away. Records of what you post, or send in messenger, can be pulled back up. </a:t>
            </a:r>
          </a:p>
          <a:p>
            <a:r>
              <a:rPr lang="en-US" dirty="0" smtClean="0"/>
              <a:t>If you are embarrassed by what you posted, or afraid you’ll get in trouble for posting it, don’t post it. </a:t>
            </a:r>
            <a:endParaRPr lang="en-US" dirty="0"/>
          </a:p>
        </p:txBody>
      </p:sp>
    </p:spTree>
    <p:extLst>
      <p:ext uri="{BB962C8B-B14F-4D97-AF65-F5344CB8AC3E}">
        <p14:creationId xmlns:p14="http://schemas.microsoft.com/office/powerpoint/2010/main" val="4284414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smtClean="0"/>
              <a:t>Do </a:t>
            </a:r>
            <a:r>
              <a:rPr lang="en-US" dirty="0"/>
              <a:t>not post when you are emotional.</a:t>
            </a:r>
            <a:r>
              <a:rPr lang="en-US" dirty="0" smtClean="0"/>
              <a:t/>
            </a:r>
            <a:br>
              <a:rPr lang="en-US" dirty="0" smtClean="0"/>
            </a:br>
            <a:r>
              <a:rPr lang="en-US" dirty="0"/>
              <a:t>Process feelings and then communicate.</a:t>
            </a:r>
          </a:p>
        </p:txBody>
      </p:sp>
      <p:sp>
        <p:nvSpPr>
          <p:cNvPr id="3" name="Content Placeholder 2"/>
          <p:cNvSpPr>
            <a:spLocks noGrp="1"/>
          </p:cNvSpPr>
          <p:nvPr>
            <p:ph idx="1"/>
          </p:nvPr>
        </p:nvSpPr>
        <p:spPr>
          <a:xfrm>
            <a:off x="457200" y="2286000"/>
            <a:ext cx="8229600" cy="3840163"/>
          </a:xfrm>
        </p:spPr>
        <p:txBody>
          <a:bodyPr/>
          <a:lstStyle/>
          <a:p>
            <a:r>
              <a:rPr lang="en-US" dirty="0"/>
              <a:t>Social media is not your personal dairy. If you</a:t>
            </a:r>
            <a:r>
              <a:rPr lang="en-US" dirty="0" smtClean="0"/>
              <a:t/>
            </a:r>
            <a:br>
              <a:rPr lang="en-US" dirty="0" smtClean="0"/>
            </a:br>
            <a:r>
              <a:rPr lang="en-US" dirty="0"/>
              <a:t>enjoy journaling find an app for that or get a</a:t>
            </a:r>
            <a:r>
              <a:rPr lang="en-US" dirty="0" smtClean="0"/>
              <a:t/>
            </a:r>
            <a:br>
              <a:rPr lang="en-US" dirty="0" smtClean="0"/>
            </a:br>
            <a:r>
              <a:rPr lang="en-US" dirty="0"/>
              <a:t>good old fashion pen and paper </a:t>
            </a:r>
            <a:r>
              <a:rPr lang="en-US" dirty="0" smtClean="0"/>
              <a:t>journal.</a:t>
            </a:r>
          </a:p>
          <a:p>
            <a:r>
              <a:rPr lang="en-US" dirty="0" smtClean="0"/>
              <a:t>Sometimes what we feel in the heat of the moment is different than what we feel the next day as we reflect on a situation. If you have posted something about the situation in the heat of the moment, you may regret it later. </a:t>
            </a:r>
            <a:endParaRPr lang="en-US" dirty="0"/>
          </a:p>
        </p:txBody>
      </p:sp>
    </p:spTree>
    <p:extLst>
      <p:ext uri="{BB962C8B-B14F-4D97-AF65-F5344CB8AC3E}">
        <p14:creationId xmlns:p14="http://schemas.microsoft.com/office/powerpoint/2010/main" val="3867323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 not share account passwords with anyone.</a:t>
            </a:r>
          </a:p>
        </p:txBody>
      </p:sp>
      <p:sp>
        <p:nvSpPr>
          <p:cNvPr id="3" name="Content Placeholder 2"/>
          <p:cNvSpPr>
            <a:spLocks noGrp="1"/>
          </p:cNvSpPr>
          <p:nvPr>
            <p:ph idx="1"/>
          </p:nvPr>
        </p:nvSpPr>
        <p:spPr/>
        <p:txBody>
          <a:bodyPr/>
          <a:lstStyle/>
          <a:p>
            <a:r>
              <a:rPr lang="en-US" dirty="0" smtClean="0"/>
              <a:t>Sharing passwords gives someone else control over your social media. That person can act as you, say or post things you wouldn’t want to say or post but since it’s from your account, it’s from you. </a:t>
            </a:r>
          </a:p>
          <a:p>
            <a:r>
              <a:rPr lang="en-US" dirty="0" smtClean="0"/>
              <a:t>Sharing passwords takes the control out of your hands and places it into someone else's. That person could share your password with other people too; which leaves you open to problems. </a:t>
            </a:r>
            <a:endParaRPr lang="en-US" dirty="0"/>
          </a:p>
        </p:txBody>
      </p:sp>
    </p:spTree>
    <p:extLst>
      <p:ext uri="{BB962C8B-B14F-4D97-AF65-F5344CB8AC3E}">
        <p14:creationId xmlns:p14="http://schemas.microsoft.com/office/powerpoint/2010/main" val="1878612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r>
              <a:rPr lang="en-US" dirty="0"/>
              <a:t>Don't post a picture or video of someone else</a:t>
            </a:r>
            <a:r>
              <a:rPr lang="en-US" dirty="0" smtClean="0"/>
              <a:t/>
            </a:r>
            <a:br>
              <a:rPr lang="en-US" dirty="0" smtClean="0"/>
            </a:br>
            <a:r>
              <a:rPr lang="en-US" dirty="0"/>
              <a:t>without his or her permission.</a:t>
            </a:r>
          </a:p>
        </p:txBody>
      </p:sp>
      <p:sp>
        <p:nvSpPr>
          <p:cNvPr id="3" name="Content Placeholder 2"/>
          <p:cNvSpPr>
            <a:spLocks noGrp="1"/>
          </p:cNvSpPr>
          <p:nvPr>
            <p:ph idx="1"/>
          </p:nvPr>
        </p:nvSpPr>
        <p:spPr>
          <a:xfrm>
            <a:off x="457200" y="2133600"/>
            <a:ext cx="8229600" cy="3992563"/>
          </a:xfrm>
        </p:spPr>
        <p:txBody>
          <a:bodyPr/>
          <a:lstStyle/>
          <a:p>
            <a:r>
              <a:rPr lang="en-US" dirty="0" smtClean="0"/>
              <a:t>Be careful what you post that involves other people. Be sure to have their permission before you share a picture or video of them. </a:t>
            </a:r>
          </a:p>
          <a:p>
            <a:r>
              <a:rPr lang="en-US" dirty="0" smtClean="0"/>
              <a:t>Remember that sharing nude pictures of yourself, or someone else, can lead to legal trouble. Sharing intimate pictures of yourself can quickly get out of your control; save yourself the trouble and don’t share pictures or videos that compromise yourself or someone else. </a:t>
            </a:r>
          </a:p>
          <a:p>
            <a:endParaRPr lang="en-US" dirty="0"/>
          </a:p>
        </p:txBody>
      </p:sp>
    </p:spTree>
    <p:extLst>
      <p:ext uri="{BB962C8B-B14F-4D97-AF65-F5344CB8AC3E}">
        <p14:creationId xmlns:p14="http://schemas.microsoft.com/office/powerpoint/2010/main" val="2573063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228600"/>
            <a:ext cx="8260672" cy="1219199"/>
          </a:xfrm>
        </p:spPr>
        <p:txBody>
          <a:bodyPr>
            <a:normAutofit fontScale="90000"/>
          </a:bodyPr>
          <a:lstStyle/>
          <a:p>
            <a:r>
              <a:rPr lang="en-US" dirty="0" smtClean="0"/>
              <a:t/>
            </a:r>
            <a:br>
              <a:rPr lang="en-US" dirty="0" smtClean="0"/>
            </a:br>
            <a:r>
              <a:rPr lang="en-US" dirty="0" smtClean="0"/>
              <a:t>Our </a:t>
            </a:r>
            <a:r>
              <a:rPr lang="en-US" dirty="0"/>
              <a:t>discipline matrix includes tiered response to:</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Interfering </a:t>
            </a:r>
            <a:r>
              <a:rPr lang="en-US" dirty="0"/>
              <a:t>with learning inside and outside of the classroom</a:t>
            </a:r>
          </a:p>
          <a:p>
            <a:pPr lvl="0"/>
            <a:r>
              <a:rPr lang="en-US" dirty="0"/>
              <a:t>Inappropriate use of technology/internet </a:t>
            </a:r>
          </a:p>
          <a:p>
            <a:pPr lvl="0"/>
            <a:r>
              <a:rPr lang="en-US" dirty="0"/>
              <a:t>Bullying/cyberbullying</a:t>
            </a:r>
          </a:p>
          <a:p>
            <a:pPr lvl="0"/>
            <a:r>
              <a:rPr lang="en-US" dirty="0"/>
              <a:t>Saying or writing, whether directly or electronically, sexually suggestive comments, propositions or other remarks</a:t>
            </a:r>
          </a:p>
          <a:p>
            <a:pPr lvl="0"/>
            <a:r>
              <a:rPr lang="en-US" dirty="0"/>
              <a:t>Using slurs based upon the actual or perceived race, ethnicity, color, national origin, citizenship/immigration status, weight, gender, gender identity, gender expression, sexual orientation, disability, or any other basis prohibited by law</a:t>
            </a:r>
          </a:p>
          <a:p>
            <a:pPr lvl="0"/>
            <a:r>
              <a:rPr lang="en-US" dirty="0"/>
              <a:t>Threatening or instigating violence, injury, or harm to another student or staff member</a:t>
            </a:r>
          </a:p>
          <a:p>
            <a:endParaRPr lang="en-US" dirty="0"/>
          </a:p>
        </p:txBody>
      </p:sp>
    </p:spTree>
    <p:extLst>
      <p:ext uri="{BB962C8B-B14F-4D97-AF65-F5344CB8AC3E}">
        <p14:creationId xmlns:p14="http://schemas.microsoft.com/office/powerpoint/2010/main" val="14275691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27</TotalTime>
  <Words>467</Words>
  <Application>Microsoft Office PowerPoint</Application>
  <PresentationFormat>On-screen Show (4:3)</PresentationFormat>
  <Paragraphs>29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Book Antiqua</vt:lpstr>
      <vt:lpstr>Century Gothic</vt:lpstr>
      <vt:lpstr>Apothecary</vt:lpstr>
      <vt:lpstr>Social Media Etiquette </vt:lpstr>
      <vt:lpstr>Before you share fact- check/Cross Reference your sources.</vt:lpstr>
      <vt:lpstr>Before you push send think "Would I say this to their face?"</vt:lpstr>
      <vt:lpstr>Once you share you can't ever un-share it. Are you ready to own what you posted?</vt:lpstr>
      <vt:lpstr>Do not post when you are emotional. Process feelings and then communicate.</vt:lpstr>
      <vt:lpstr>Do not share account passwords with anyone.</vt:lpstr>
      <vt:lpstr>Don't post a picture or video of someone else without his or her permission.</vt:lpstr>
      <vt:lpstr> Our discipline matrix includes tiered response to: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Etiquette</dc:title>
  <dc:creator>Jessica CMS. Shawcroft</dc:creator>
  <cp:lastModifiedBy>Randa McCarroll</cp:lastModifiedBy>
  <cp:revision>5</cp:revision>
  <dcterms:created xsi:type="dcterms:W3CDTF">2022-10-18T15:22:20Z</dcterms:created>
  <dcterms:modified xsi:type="dcterms:W3CDTF">2022-11-15T15:14:33Z</dcterms:modified>
</cp:coreProperties>
</file>