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0" r:id="rId8"/>
    <p:sldId id="264" r:id="rId9"/>
    <p:sldId id="265" r:id="rId10"/>
    <p:sldId id="267" r:id="rId11"/>
    <p:sldId id="266" r:id="rId12"/>
    <p:sldId id="268" r:id="rId13"/>
    <p:sldId id="271" r:id="rId14"/>
    <p:sldId id="269" r:id="rId15"/>
    <p:sldId id="270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500" autoAdjust="0"/>
    <p:restoredTop sz="94660"/>
  </p:normalViewPr>
  <p:slideViewPr>
    <p:cSldViewPr>
      <p:cViewPr>
        <p:scale>
          <a:sx n="75" d="100"/>
          <a:sy n="75" d="100"/>
        </p:scale>
        <p:origin x="-4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4B42B2-D602-4BF7-97B6-BA3353B6341C}" type="doc">
      <dgm:prSet loTypeId="urn:microsoft.com/office/officeart/2008/layout/LinedList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CAB5E714-1697-4C49-9C79-2AC9216149C3}">
      <dgm:prSet custT="1"/>
      <dgm:spPr/>
      <dgm:t>
        <a:bodyPr/>
        <a:lstStyle/>
        <a:p>
          <a:pPr rtl="0"/>
          <a:r>
            <a:rPr lang="en-US" sz="2200" b="0" dirty="0" smtClean="0"/>
            <a:t>Must have these qualities:</a:t>
          </a:r>
          <a:endParaRPr lang="en-US" sz="2200" b="0" dirty="0"/>
        </a:p>
      </dgm:t>
    </dgm:pt>
    <dgm:pt modelId="{6B2B32C3-F004-4F9A-855C-58F0AB749A0C}" type="parTrans" cxnId="{6C43974D-C22E-4572-A5EF-41A6DF317B9A}">
      <dgm:prSet/>
      <dgm:spPr/>
      <dgm:t>
        <a:bodyPr/>
        <a:lstStyle/>
        <a:p>
          <a:endParaRPr lang="en-US"/>
        </a:p>
      </dgm:t>
    </dgm:pt>
    <dgm:pt modelId="{E431870B-F0B3-4DC9-82C6-6A178B64ADF6}" type="sibTrans" cxnId="{6C43974D-C22E-4572-A5EF-41A6DF317B9A}">
      <dgm:prSet/>
      <dgm:spPr/>
      <dgm:t>
        <a:bodyPr/>
        <a:lstStyle/>
        <a:p>
          <a:endParaRPr lang="en-US"/>
        </a:p>
      </dgm:t>
    </dgm:pt>
    <dgm:pt modelId="{AFB5C9E4-9ED0-43C8-95EB-0D20B7B72F87}">
      <dgm:prSet/>
      <dgm:spPr/>
      <dgm:t>
        <a:bodyPr/>
        <a:lstStyle/>
        <a:p>
          <a:pPr rtl="0"/>
          <a:r>
            <a:rPr lang="en-US" b="1" dirty="0" smtClean="0"/>
            <a:t>Sophistication of thought</a:t>
          </a:r>
          <a:r>
            <a:rPr lang="en-US" dirty="0" smtClean="0"/>
            <a:t> (complexity) – looks at multiple perspectives (arguments/counter argument) and implication of related events or decisions</a:t>
          </a:r>
          <a:endParaRPr lang="en-US" dirty="0"/>
        </a:p>
      </dgm:t>
    </dgm:pt>
    <dgm:pt modelId="{7CC1EFD2-34B5-45AC-B926-54380ED538E9}" type="parTrans" cxnId="{F1492F48-DA42-4102-B7E8-C88EF8B322EB}">
      <dgm:prSet/>
      <dgm:spPr/>
      <dgm:t>
        <a:bodyPr/>
        <a:lstStyle/>
        <a:p>
          <a:endParaRPr lang="en-US"/>
        </a:p>
      </dgm:t>
    </dgm:pt>
    <dgm:pt modelId="{766A6900-3F23-48CF-A694-F923BE8E44D7}" type="sibTrans" cxnId="{F1492F48-DA42-4102-B7E8-C88EF8B322EB}">
      <dgm:prSet/>
      <dgm:spPr/>
      <dgm:t>
        <a:bodyPr/>
        <a:lstStyle/>
        <a:p>
          <a:endParaRPr lang="en-US"/>
        </a:p>
      </dgm:t>
    </dgm:pt>
    <dgm:pt modelId="{897B615C-BFA7-4D51-9511-D3CFAD3037CB}">
      <dgm:prSet/>
      <dgm:spPr/>
      <dgm:t>
        <a:bodyPr/>
        <a:lstStyle/>
        <a:p>
          <a:pPr rtl="0"/>
          <a:r>
            <a:rPr lang="en-US" b="1" dirty="0" smtClean="0"/>
            <a:t>Effectiveness</a:t>
          </a:r>
          <a:r>
            <a:rPr lang="en-US" dirty="0" smtClean="0"/>
            <a:t> (development) – the progression of an argument should include an in-depth analysis of a few sources or pieces of evidence or a broad review of a wide range of sources/evidence</a:t>
          </a:r>
          <a:endParaRPr lang="en-US" dirty="0"/>
        </a:p>
      </dgm:t>
    </dgm:pt>
    <dgm:pt modelId="{8CE009A2-2473-4ECA-A60A-1256D6E49318}" type="parTrans" cxnId="{008D84F8-5EF6-4A29-8E8B-AE1E546D7130}">
      <dgm:prSet/>
      <dgm:spPr/>
      <dgm:t>
        <a:bodyPr/>
        <a:lstStyle/>
        <a:p>
          <a:endParaRPr lang="en-US"/>
        </a:p>
      </dgm:t>
    </dgm:pt>
    <dgm:pt modelId="{AFB86070-8481-4DFD-8605-A1B0ED1545A4}" type="sibTrans" cxnId="{008D84F8-5EF6-4A29-8E8B-AE1E546D7130}">
      <dgm:prSet/>
      <dgm:spPr/>
      <dgm:t>
        <a:bodyPr/>
        <a:lstStyle/>
        <a:p>
          <a:endParaRPr lang="en-US"/>
        </a:p>
      </dgm:t>
    </dgm:pt>
    <dgm:pt modelId="{1D9D8FD5-C2AE-46E6-B897-13F6B5EA1F67}">
      <dgm:prSet/>
      <dgm:spPr/>
      <dgm:t>
        <a:bodyPr/>
        <a:lstStyle/>
        <a:p>
          <a:pPr rtl="0"/>
          <a:r>
            <a:rPr lang="en-US" b="1" dirty="0" smtClean="0"/>
            <a:t>Unity/coherence</a:t>
          </a:r>
          <a:r>
            <a:rPr lang="en-US" dirty="0" smtClean="0"/>
            <a:t> – develop logically using idea-based transitions followed by clear topic sentences and sources/evidence that connect (speak to one another) </a:t>
          </a:r>
          <a:endParaRPr lang="en-US" dirty="0"/>
        </a:p>
      </dgm:t>
    </dgm:pt>
    <dgm:pt modelId="{406BDAC2-AA72-48D6-B1BA-B29E9D327BE4}" type="parTrans" cxnId="{619C1E25-F1A5-4F3C-9877-E972A244459A}">
      <dgm:prSet/>
      <dgm:spPr/>
      <dgm:t>
        <a:bodyPr/>
        <a:lstStyle/>
        <a:p>
          <a:endParaRPr lang="en-US"/>
        </a:p>
      </dgm:t>
    </dgm:pt>
    <dgm:pt modelId="{B473B6FB-8AC9-4D86-A539-A0330E59A692}" type="sibTrans" cxnId="{619C1E25-F1A5-4F3C-9877-E972A244459A}">
      <dgm:prSet/>
      <dgm:spPr/>
      <dgm:t>
        <a:bodyPr/>
        <a:lstStyle/>
        <a:p>
          <a:endParaRPr lang="en-US"/>
        </a:p>
      </dgm:t>
    </dgm:pt>
    <dgm:pt modelId="{A10E6887-22D8-4A94-9B02-4F2FA16FE025}" type="pres">
      <dgm:prSet presAssocID="{154B42B2-D602-4BF7-97B6-BA3353B6341C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90E3DC1E-D4B1-490A-A463-B87987DEB62F}" type="pres">
      <dgm:prSet presAssocID="{CAB5E714-1697-4C49-9C79-2AC9216149C3}" presName="thickLine" presStyleLbl="alignNode1" presStyleIdx="0" presStyleCnt="1" custLinFactNeighborY="-1408"/>
      <dgm:spPr/>
    </dgm:pt>
    <dgm:pt modelId="{85FD3890-659F-4ED0-99A8-6F4A1809E496}" type="pres">
      <dgm:prSet presAssocID="{CAB5E714-1697-4C49-9C79-2AC9216149C3}" presName="horz1" presStyleCnt="0"/>
      <dgm:spPr/>
    </dgm:pt>
    <dgm:pt modelId="{AD5CE7F9-C1B1-4978-99B9-99BD29E2CA9B}" type="pres">
      <dgm:prSet presAssocID="{CAB5E714-1697-4C49-9C79-2AC9216149C3}" presName="tx1" presStyleLbl="revTx" presStyleIdx="0" presStyleCnt="4"/>
      <dgm:spPr/>
      <dgm:t>
        <a:bodyPr/>
        <a:lstStyle/>
        <a:p>
          <a:endParaRPr lang="en-US"/>
        </a:p>
      </dgm:t>
    </dgm:pt>
    <dgm:pt modelId="{9AD5D63A-6D0C-4A1E-8258-F3F03EB491E8}" type="pres">
      <dgm:prSet presAssocID="{CAB5E714-1697-4C49-9C79-2AC9216149C3}" presName="vert1" presStyleCnt="0"/>
      <dgm:spPr/>
    </dgm:pt>
    <dgm:pt modelId="{8B1D21FD-FDA9-4B1D-91C6-9C67FD5B5A80}" type="pres">
      <dgm:prSet presAssocID="{AFB5C9E4-9ED0-43C8-95EB-0D20B7B72F87}" presName="vertSpace2a" presStyleCnt="0"/>
      <dgm:spPr/>
    </dgm:pt>
    <dgm:pt modelId="{A1B5E2EF-68A4-46D9-BEE0-AE6D38AF4B98}" type="pres">
      <dgm:prSet presAssocID="{AFB5C9E4-9ED0-43C8-95EB-0D20B7B72F87}" presName="horz2" presStyleCnt="0"/>
      <dgm:spPr/>
    </dgm:pt>
    <dgm:pt modelId="{CABF1760-B127-440D-8724-D14004BFBC81}" type="pres">
      <dgm:prSet presAssocID="{AFB5C9E4-9ED0-43C8-95EB-0D20B7B72F87}" presName="horzSpace2" presStyleCnt="0"/>
      <dgm:spPr/>
    </dgm:pt>
    <dgm:pt modelId="{50F652BD-F4E5-4A5A-870C-F20213B2DA07}" type="pres">
      <dgm:prSet presAssocID="{AFB5C9E4-9ED0-43C8-95EB-0D20B7B72F87}" presName="tx2" presStyleLbl="revTx" presStyleIdx="1" presStyleCnt="4"/>
      <dgm:spPr/>
      <dgm:t>
        <a:bodyPr/>
        <a:lstStyle/>
        <a:p>
          <a:endParaRPr lang="en-US"/>
        </a:p>
      </dgm:t>
    </dgm:pt>
    <dgm:pt modelId="{29DC1F08-E9E6-46BC-9130-617589683BB7}" type="pres">
      <dgm:prSet presAssocID="{AFB5C9E4-9ED0-43C8-95EB-0D20B7B72F87}" presName="vert2" presStyleCnt="0"/>
      <dgm:spPr/>
    </dgm:pt>
    <dgm:pt modelId="{4435BDB9-B27E-4DDF-BBC9-ACBEFC3FD2BC}" type="pres">
      <dgm:prSet presAssocID="{AFB5C9E4-9ED0-43C8-95EB-0D20B7B72F87}" presName="thinLine2b" presStyleLbl="callout" presStyleIdx="0" presStyleCnt="3"/>
      <dgm:spPr/>
    </dgm:pt>
    <dgm:pt modelId="{2E12D1E3-905D-4ED2-80DE-009FB306D4FD}" type="pres">
      <dgm:prSet presAssocID="{AFB5C9E4-9ED0-43C8-95EB-0D20B7B72F87}" presName="vertSpace2b" presStyleCnt="0"/>
      <dgm:spPr/>
    </dgm:pt>
    <dgm:pt modelId="{3ED6AFCA-5477-48F2-9707-92A3FB4097E7}" type="pres">
      <dgm:prSet presAssocID="{897B615C-BFA7-4D51-9511-D3CFAD3037CB}" presName="horz2" presStyleCnt="0"/>
      <dgm:spPr/>
    </dgm:pt>
    <dgm:pt modelId="{1598BAB0-117C-4BF3-91CA-52385C0F3DFD}" type="pres">
      <dgm:prSet presAssocID="{897B615C-BFA7-4D51-9511-D3CFAD3037CB}" presName="horzSpace2" presStyleCnt="0"/>
      <dgm:spPr/>
    </dgm:pt>
    <dgm:pt modelId="{7DBA52F0-6F66-4F2E-8C25-69358C37FA67}" type="pres">
      <dgm:prSet presAssocID="{897B615C-BFA7-4D51-9511-D3CFAD3037CB}" presName="tx2" presStyleLbl="revTx" presStyleIdx="2" presStyleCnt="4"/>
      <dgm:spPr/>
      <dgm:t>
        <a:bodyPr/>
        <a:lstStyle/>
        <a:p>
          <a:endParaRPr lang="en-US"/>
        </a:p>
      </dgm:t>
    </dgm:pt>
    <dgm:pt modelId="{22499F81-EBB3-4D6F-BDC1-4A40187F663F}" type="pres">
      <dgm:prSet presAssocID="{897B615C-BFA7-4D51-9511-D3CFAD3037CB}" presName="vert2" presStyleCnt="0"/>
      <dgm:spPr/>
    </dgm:pt>
    <dgm:pt modelId="{FB145B2C-EE14-4DF5-9B16-944407B1B0A8}" type="pres">
      <dgm:prSet presAssocID="{897B615C-BFA7-4D51-9511-D3CFAD3037CB}" presName="thinLine2b" presStyleLbl="callout" presStyleIdx="1" presStyleCnt="3"/>
      <dgm:spPr/>
    </dgm:pt>
    <dgm:pt modelId="{B76596F9-7AE2-47D2-963A-C8773386BAE7}" type="pres">
      <dgm:prSet presAssocID="{897B615C-BFA7-4D51-9511-D3CFAD3037CB}" presName="vertSpace2b" presStyleCnt="0"/>
      <dgm:spPr/>
    </dgm:pt>
    <dgm:pt modelId="{E474EF19-DE23-4BFB-8C32-C1115B96A213}" type="pres">
      <dgm:prSet presAssocID="{1D9D8FD5-C2AE-46E6-B897-13F6B5EA1F67}" presName="horz2" presStyleCnt="0"/>
      <dgm:spPr/>
    </dgm:pt>
    <dgm:pt modelId="{BE2C967A-14B0-412D-8272-5F854AA5E533}" type="pres">
      <dgm:prSet presAssocID="{1D9D8FD5-C2AE-46E6-B897-13F6B5EA1F67}" presName="horzSpace2" presStyleCnt="0"/>
      <dgm:spPr/>
    </dgm:pt>
    <dgm:pt modelId="{59E688F8-7A39-43A3-9549-261ADCFA600F}" type="pres">
      <dgm:prSet presAssocID="{1D9D8FD5-C2AE-46E6-B897-13F6B5EA1F67}" presName="tx2" presStyleLbl="revTx" presStyleIdx="3" presStyleCnt="4"/>
      <dgm:spPr/>
      <dgm:t>
        <a:bodyPr/>
        <a:lstStyle/>
        <a:p>
          <a:endParaRPr lang="en-US"/>
        </a:p>
      </dgm:t>
    </dgm:pt>
    <dgm:pt modelId="{21138F15-1B76-43A0-BCC2-634DCD1C9066}" type="pres">
      <dgm:prSet presAssocID="{1D9D8FD5-C2AE-46E6-B897-13F6B5EA1F67}" presName="vert2" presStyleCnt="0"/>
      <dgm:spPr/>
    </dgm:pt>
    <dgm:pt modelId="{2931AF8C-2C25-4889-826E-25E13D351AA5}" type="pres">
      <dgm:prSet presAssocID="{1D9D8FD5-C2AE-46E6-B897-13F6B5EA1F67}" presName="thinLine2b" presStyleLbl="callout" presStyleIdx="2" presStyleCnt="3"/>
      <dgm:spPr/>
    </dgm:pt>
    <dgm:pt modelId="{754B4B6A-C758-4762-B37E-6CFF2F27A1C7}" type="pres">
      <dgm:prSet presAssocID="{1D9D8FD5-C2AE-46E6-B897-13F6B5EA1F67}" presName="vertSpace2b" presStyleCnt="0"/>
      <dgm:spPr/>
    </dgm:pt>
  </dgm:ptLst>
  <dgm:cxnLst>
    <dgm:cxn modelId="{C3892366-2590-48AD-AABC-130414AFBEF2}" type="presOf" srcId="{154B42B2-D602-4BF7-97B6-BA3353B6341C}" destId="{A10E6887-22D8-4A94-9B02-4F2FA16FE025}" srcOrd="0" destOrd="0" presId="urn:microsoft.com/office/officeart/2008/layout/LinedList"/>
    <dgm:cxn modelId="{7F4CBAEA-71B2-4746-B364-4F137BDC91BF}" type="presOf" srcId="{CAB5E714-1697-4C49-9C79-2AC9216149C3}" destId="{AD5CE7F9-C1B1-4978-99B9-99BD29E2CA9B}" srcOrd="0" destOrd="0" presId="urn:microsoft.com/office/officeart/2008/layout/LinedList"/>
    <dgm:cxn modelId="{7365E960-D2BB-42A1-BA9C-BA45A8F5530E}" type="presOf" srcId="{AFB5C9E4-9ED0-43C8-95EB-0D20B7B72F87}" destId="{50F652BD-F4E5-4A5A-870C-F20213B2DA07}" srcOrd="0" destOrd="0" presId="urn:microsoft.com/office/officeart/2008/layout/LinedList"/>
    <dgm:cxn modelId="{8EE218AA-2E24-4624-B98E-0F128F83B16C}" type="presOf" srcId="{1D9D8FD5-C2AE-46E6-B897-13F6B5EA1F67}" destId="{59E688F8-7A39-43A3-9549-261ADCFA600F}" srcOrd="0" destOrd="0" presId="urn:microsoft.com/office/officeart/2008/layout/LinedList"/>
    <dgm:cxn modelId="{F1492F48-DA42-4102-B7E8-C88EF8B322EB}" srcId="{CAB5E714-1697-4C49-9C79-2AC9216149C3}" destId="{AFB5C9E4-9ED0-43C8-95EB-0D20B7B72F87}" srcOrd="0" destOrd="0" parTransId="{7CC1EFD2-34B5-45AC-B926-54380ED538E9}" sibTransId="{766A6900-3F23-48CF-A694-F923BE8E44D7}"/>
    <dgm:cxn modelId="{298CF69C-5429-4AD2-A7B9-65DF271BD7B3}" type="presOf" srcId="{897B615C-BFA7-4D51-9511-D3CFAD3037CB}" destId="{7DBA52F0-6F66-4F2E-8C25-69358C37FA67}" srcOrd="0" destOrd="0" presId="urn:microsoft.com/office/officeart/2008/layout/LinedList"/>
    <dgm:cxn modelId="{008D84F8-5EF6-4A29-8E8B-AE1E546D7130}" srcId="{CAB5E714-1697-4C49-9C79-2AC9216149C3}" destId="{897B615C-BFA7-4D51-9511-D3CFAD3037CB}" srcOrd="1" destOrd="0" parTransId="{8CE009A2-2473-4ECA-A60A-1256D6E49318}" sibTransId="{AFB86070-8481-4DFD-8605-A1B0ED1545A4}"/>
    <dgm:cxn modelId="{6C43974D-C22E-4572-A5EF-41A6DF317B9A}" srcId="{154B42B2-D602-4BF7-97B6-BA3353B6341C}" destId="{CAB5E714-1697-4C49-9C79-2AC9216149C3}" srcOrd="0" destOrd="0" parTransId="{6B2B32C3-F004-4F9A-855C-58F0AB749A0C}" sibTransId="{E431870B-F0B3-4DC9-82C6-6A178B64ADF6}"/>
    <dgm:cxn modelId="{619C1E25-F1A5-4F3C-9877-E972A244459A}" srcId="{CAB5E714-1697-4C49-9C79-2AC9216149C3}" destId="{1D9D8FD5-C2AE-46E6-B897-13F6B5EA1F67}" srcOrd="2" destOrd="0" parTransId="{406BDAC2-AA72-48D6-B1BA-B29E9D327BE4}" sibTransId="{B473B6FB-8AC9-4D86-A539-A0330E59A692}"/>
    <dgm:cxn modelId="{0F9C2666-6458-4B79-B9B2-7F9500E69A6D}" type="presParOf" srcId="{A10E6887-22D8-4A94-9B02-4F2FA16FE025}" destId="{90E3DC1E-D4B1-490A-A463-B87987DEB62F}" srcOrd="0" destOrd="0" presId="urn:microsoft.com/office/officeart/2008/layout/LinedList"/>
    <dgm:cxn modelId="{456FBCD5-852B-41E6-966B-6742F523EAF6}" type="presParOf" srcId="{A10E6887-22D8-4A94-9B02-4F2FA16FE025}" destId="{85FD3890-659F-4ED0-99A8-6F4A1809E496}" srcOrd="1" destOrd="0" presId="urn:microsoft.com/office/officeart/2008/layout/LinedList"/>
    <dgm:cxn modelId="{175CE47F-04FF-4651-8E6E-8D262650CEE5}" type="presParOf" srcId="{85FD3890-659F-4ED0-99A8-6F4A1809E496}" destId="{AD5CE7F9-C1B1-4978-99B9-99BD29E2CA9B}" srcOrd="0" destOrd="0" presId="urn:microsoft.com/office/officeart/2008/layout/LinedList"/>
    <dgm:cxn modelId="{237C82F0-7F93-4485-AA3C-AA39742F7F14}" type="presParOf" srcId="{85FD3890-659F-4ED0-99A8-6F4A1809E496}" destId="{9AD5D63A-6D0C-4A1E-8258-F3F03EB491E8}" srcOrd="1" destOrd="0" presId="urn:microsoft.com/office/officeart/2008/layout/LinedList"/>
    <dgm:cxn modelId="{F2E03DBA-324C-46F5-BBD3-59AA85952F30}" type="presParOf" srcId="{9AD5D63A-6D0C-4A1E-8258-F3F03EB491E8}" destId="{8B1D21FD-FDA9-4B1D-91C6-9C67FD5B5A80}" srcOrd="0" destOrd="0" presId="urn:microsoft.com/office/officeart/2008/layout/LinedList"/>
    <dgm:cxn modelId="{EDC8080F-D32C-47AA-BA57-6322E13BC351}" type="presParOf" srcId="{9AD5D63A-6D0C-4A1E-8258-F3F03EB491E8}" destId="{A1B5E2EF-68A4-46D9-BEE0-AE6D38AF4B98}" srcOrd="1" destOrd="0" presId="urn:microsoft.com/office/officeart/2008/layout/LinedList"/>
    <dgm:cxn modelId="{ED2ADBC8-D691-470B-BD0D-BEC1F4C6D2E6}" type="presParOf" srcId="{A1B5E2EF-68A4-46D9-BEE0-AE6D38AF4B98}" destId="{CABF1760-B127-440D-8724-D14004BFBC81}" srcOrd="0" destOrd="0" presId="urn:microsoft.com/office/officeart/2008/layout/LinedList"/>
    <dgm:cxn modelId="{E0A62EFB-C44A-4056-8BCF-C0B7E02E177E}" type="presParOf" srcId="{A1B5E2EF-68A4-46D9-BEE0-AE6D38AF4B98}" destId="{50F652BD-F4E5-4A5A-870C-F20213B2DA07}" srcOrd="1" destOrd="0" presId="urn:microsoft.com/office/officeart/2008/layout/LinedList"/>
    <dgm:cxn modelId="{B592BDA1-E530-4067-BD2C-C2DADC67BDD0}" type="presParOf" srcId="{A1B5E2EF-68A4-46D9-BEE0-AE6D38AF4B98}" destId="{29DC1F08-E9E6-46BC-9130-617589683BB7}" srcOrd="2" destOrd="0" presId="urn:microsoft.com/office/officeart/2008/layout/LinedList"/>
    <dgm:cxn modelId="{F08100A7-F7E5-4ECC-960E-C462B20F7BE4}" type="presParOf" srcId="{9AD5D63A-6D0C-4A1E-8258-F3F03EB491E8}" destId="{4435BDB9-B27E-4DDF-BBC9-ACBEFC3FD2BC}" srcOrd="2" destOrd="0" presId="urn:microsoft.com/office/officeart/2008/layout/LinedList"/>
    <dgm:cxn modelId="{B148DCC5-01EB-4594-B6CC-614A16CE84F6}" type="presParOf" srcId="{9AD5D63A-6D0C-4A1E-8258-F3F03EB491E8}" destId="{2E12D1E3-905D-4ED2-80DE-009FB306D4FD}" srcOrd="3" destOrd="0" presId="urn:microsoft.com/office/officeart/2008/layout/LinedList"/>
    <dgm:cxn modelId="{0F3BA84C-4500-440E-B912-C7A35FEA3A64}" type="presParOf" srcId="{9AD5D63A-6D0C-4A1E-8258-F3F03EB491E8}" destId="{3ED6AFCA-5477-48F2-9707-92A3FB4097E7}" srcOrd="4" destOrd="0" presId="urn:microsoft.com/office/officeart/2008/layout/LinedList"/>
    <dgm:cxn modelId="{32C6E2DB-54AB-466C-8FF8-0CC204675D8C}" type="presParOf" srcId="{3ED6AFCA-5477-48F2-9707-92A3FB4097E7}" destId="{1598BAB0-117C-4BF3-91CA-52385C0F3DFD}" srcOrd="0" destOrd="0" presId="urn:microsoft.com/office/officeart/2008/layout/LinedList"/>
    <dgm:cxn modelId="{1524E00C-ADEC-40D3-875D-CF425B945564}" type="presParOf" srcId="{3ED6AFCA-5477-48F2-9707-92A3FB4097E7}" destId="{7DBA52F0-6F66-4F2E-8C25-69358C37FA67}" srcOrd="1" destOrd="0" presId="urn:microsoft.com/office/officeart/2008/layout/LinedList"/>
    <dgm:cxn modelId="{61B49BB5-B77D-4B40-A0D9-958029BEB2D9}" type="presParOf" srcId="{3ED6AFCA-5477-48F2-9707-92A3FB4097E7}" destId="{22499F81-EBB3-4D6F-BDC1-4A40187F663F}" srcOrd="2" destOrd="0" presId="urn:microsoft.com/office/officeart/2008/layout/LinedList"/>
    <dgm:cxn modelId="{8050FE89-8723-4126-BB9A-0428112D960D}" type="presParOf" srcId="{9AD5D63A-6D0C-4A1E-8258-F3F03EB491E8}" destId="{FB145B2C-EE14-4DF5-9B16-944407B1B0A8}" srcOrd="5" destOrd="0" presId="urn:microsoft.com/office/officeart/2008/layout/LinedList"/>
    <dgm:cxn modelId="{57FFCEB6-50F9-4F6E-92F8-1C9E04A4071C}" type="presParOf" srcId="{9AD5D63A-6D0C-4A1E-8258-F3F03EB491E8}" destId="{B76596F9-7AE2-47D2-963A-C8773386BAE7}" srcOrd="6" destOrd="0" presId="urn:microsoft.com/office/officeart/2008/layout/LinedList"/>
    <dgm:cxn modelId="{6EA34FF7-9FF9-48BD-9313-BE35CE12C8BC}" type="presParOf" srcId="{9AD5D63A-6D0C-4A1E-8258-F3F03EB491E8}" destId="{E474EF19-DE23-4BFB-8C32-C1115B96A213}" srcOrd="7" destOrd="0" presId="urn:microsoft.com/office/officeart/2008/layout/LinedList"/>
    <dgm:cxn modelId="{093167AF-5E40-46B2-83D5-BBFFE3A71DAC}" type="presParOf" srcId="{E474EF19-DE23-4BFB-8C32-C1115B96A213}" destId="{BE2C967A-14B0-412D-8272-5F854AA5E533}" srcOrd="0" destOrd="0" presId="urn:microsoft.com/office/officeart/2008/layout/LinedList"/>
    <dgm:cxn modelId="{E1936EE6-A8A0-4B0E-8CBF-A7EA060C48F2}" type="presParOf" srcId="{E474EF19-DE23-4BFB-8C32-C1115B96A213}" destId="{59E688F8-7A39-43A3-9549-261ADCFA600F}" srcOrd="1" destOrd="0" presId="urn:microsoft.com/office/officeart/2008/layout/LinedList"/>
    <dgm:cxn modelId="{FE701529-0461-4835-B64E-3616D80B4098}" type="presParOf" srcId="{E474EF19-DE23-4BFB-8C32-C1115B96A213}" destId="{21138F15-1B76-43A0-BCC2-634DCD1C9066}" srcOrd="2" destOrd="0" presId="urn:microsoft.com/office/officeart/2008/layout/LinedList"/>
    <dgm:cxn modelId="{2405D0B4-E355-434B-AAA5-11141444F475}" type="presParOf" srcId="{9AD5D63A-6D0C-4A1E-8258-F3F03EB491E8}" destId="{2931AF8C-2C25-4889-826E-25E13D351AA5}" srcOrd="8" destOrd="0" presId="urn:microsoft.com/office/officeart/2008/layout/LinedList"/>
    <dgm:cxn modelId="{996EE885-1304-48DA-BD81-F80AC5A64F22}" type="presParOf" srcId="{9AD5D63A-6D0C-4A1E-8258-F3F03EB491E8}" destId="{754B4B6A-C758-4762-B37E-6CFF2F27A1C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DC3B49-E2D9-4610-95BD-83D38CD41C95}" type="doc">
      <dgm:prSet loTypeId="urn:microsoft.com/office/officeart/2005/8/layout/hierarchy4" loCatId="hierarchy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79C7C4A-8174-4D6E-BBBA-4B315B408475}">
      <dgm:prSet/>
      <dgm:spPr/>
      <dgm:t>
        <a:bodyPr/>
        <a:lstStyle/>
        <a:p>
          <a:pPr rtl="0"/>
          <a:r>
            <a:rPr lang="en-US" dirty="0" smtClean="0"/>
            <a:t>Begin analysis by describing the rhetorical situation, including:</a:t>
          </a:r>
          <a:endParaRPr lang="en-US" dirty="0"/>
        </a:p>
      </dgm:t>
    </dgm:pt>
    <dgm:pt modelId="{BA22EF63-C2D6-4D1D-AC0C-1F823004BB47}" type="parTrans" cxnId="{65438423-F35E-40F8-A501-759E5C18D59C}">
      <dgm:prSet/>
      <dgm:spPr/>
      <dgm:t>
        <a:bodyPr/>
        <a:lstStyle/>
        <a:p>
          <a:endParaRPr lang="en-US"/>
        </a:p>
      </dgm:t>
    </dgm:pt>
    <dgm:pt modelId="{0745A4FE-F938-4E80-9E94-2B84EF105395}" type="sibTrans" cxnId="{65438423-F35E-40F8-A501-759E5C18D59C}">
      <dgm:prSet/>
      <dgm:spPr/>
      <dgm:t>
        <a:bodyPr/>
        <a:lstStyle/>
        <a:p>
          <a:endParaRPr lang="en-US"/>
        </a:p>
      </dgm:t>
    </dgm:pt>
    <dgm:pt modelId="{7C285ECA-8B8E-42FB-B9D9-89A3037904DA}">
      <dgm:prSet/>
      <dgm:spPr/>
      <dgm:t>
        <a:bodyPr/>
        <a:lstStyle/>
        <a:p>
          <a:pPr rtl="0"/>
          <a:r>
            <a:rPr lang="en-US" smtClean="0"/>
            <a:t>Exigence</a:t>
          </a:r>
          <a:endParaRPr lang="en-US"/>
        </a:p>
      </dgm:t>
    </dgm:pt>
    <dgm:pt modelId="{F12AD78F-CA73-40B1-A90D-36813C2BF5E6}" type="parTrans" cxnId="{7DA997CD-128F-4EA9-B345-71DB5AACEB83}">
      <dgm:prSet/>
      <dgm:spPr/>
      <dgm:t>
        <a:bodyPr/>
        <a:lstStyle/>
        <a:p>
          <a:endParaRPr lang="en-US"/>
        </a:p>
      </dgm:t>
    </dgm:pt>
    <dgm:pt modelId="{B5ED888C-CC1A-4640-8DD7-4F31D5EA0C09}" type="sibTrans" cxnId="{7DA997CD-128F-4EA9-B345-71DB5AACEB83}">
      <dgm:prSet/>
      <dgm:spPr/>
      <dgm:t>
        <a:bodyPr/>
        <a:lstStyle/>
        <a:p>
          <a:endParaRPr lang="en-US"/>
        </a:p>
      </dgm:t>
    </dgm:pt>
    <dgm:pt modelId="{05240C60-F7ED-4590-B484-EE5D0AB6418F}">
      <dgm:prSet/>
      <dgm:spPr/>
      <dgm:t>
        <a:bodyPr/>
        <a:lstStyle/>
        <a:p>
          <a:pPr rtl="0"/>
          <a:r>
            <a:rPr lang="en-US" dirty="0" smtClean="0"/>
            <a:t>Audience</a:t>
          </a:r>
          <a:endParaRPr lang="en-US" dirty="0"/>
        </a:p>
      </dgm:t>
    </dgm:pt>
    <dgm:pt modelId="{8C460290-8FE6-4C7E-B6B7-85894876F744}" type="parTrans" cxnId="{66A8C1CE-3AC2-4AC1-912F-C6B754C3DA62}">
      <dgm:prSet/>
      <dgm:spPr/>
      <dgm:t>
        <a:bodyPr/>
        <a:lstStyle/>
        <a:p>
          <a:endParaRPr lang="en-US"/>
        </a:p>
      </dgm:t>
    </dgm:pt>
    <dgm:pt modelId="{4817F50E-142D-4080-8393-72DC832E4D34}" type="sibTrans" cxnId="{66A8C1CE-3AC2-4AC1-912F-C6B754C3DA62}">
      <dgm:prSet/>
      <dgm:spPr/>
      <dgm:t>
        <a:bodyPr/>
        <a:lstStyle/>
        <a:p>
          <a:endParaRPr lang="en-US"/>
        </a:p>
      </dgm:t>
    </dgm:pt>
    <dgm:pt modelId="{6D220A24-BE99-4FD8-AAF5-AFF295977C03}">
      <dgm:prSet/>
      <dgm:spPr/>
      <dgm:t>
        <a:bodyPr/>
        <a:lstStyle/>
        <a:p>
          <a:pPr rtl="0"/>
          <a:r>
            <a:rPr lang="en-US" dirty="0" smtClean="0"/>
            <a:t>Writer</a:t>
          </a:r>
          <a:endParaRPr lang="en-US" dirty="0"/>
        </a:p>
      </dgm:t>
    </dgm:pt>
    <dgm:pt modelId="{3A28D790-22F5-47BF-9116-8E0489FCE2E9}" type="parTrans" cxnId="{04B76446-AF73-4647-8B6D-DD5FDEE73784}">
      <dgm:prSet/>
      <dgm:spPr/>
      <dgm:t>
        <a:bodyPr/>
        <a:lstStyle/>
        <a:p>
          <a:endParaRPr lang="en-US"/>
        </a:p>
      </dgm:t>
    </dgm:pt>
    <dgm:pt modelId="{320489AB-3C5A-4BEA-AF8E-81345609CB73}" type="sibTrans" cxnId="{04B76446-AF73-4647-8B6D-DD5FDEE73784}">
      <dgm:prSet/>
      <dgm:spPr/>
      <dgm:t>
        <a:bodyPr/>
        <a:lstStyle/>
        <a:p>
          <a:endParaRPr lang="en-US"/>
        </a:p>
      </dgm:t>
    </dgm:pt>
    <dgm:pt modelId="{38863C56-DF7D-4838-8B59-E36CBBE77606}">
      <dgm:prSet/>
      <dgm:spPr/>
      <dgm:t>
        <a:bodyPr/>
        <a:lstStyle/>
        <a:p>
          <a:pPr rtl="0"/>
          <a:r>
            <a:rPr lang="en-US" dirty="0" smtClean="0"/>
            <a:t>Purpose</a:t>
          </a:r>
          <a:endParaRPr lang="en-US" dirty="0"/>
        </a:p>
      </dgm:t>
    </dgm:pt>
    <dgm:pt modelId="{DFB6464B-8E3E-4792-B8D1-A6B4E8796AF8}" type="parTrans" cxnId="{75E9BC1D-0985-4E3D-A4BC-3E4AC90FC6EA}">
      <dgm:prSet/>
      <dgm:spPr/>
      <dgm:t>
        <a:bodyPr/>
        <a:lstStyle/>
        <a:p>
          <a:endParaRPr lang="en-US"/>
        </a:p>
      </dgm:t>
    </dgm:pt>
    <dgm:pt modelId="{4FA6C794-B0C0-4CD8-95E8-06598B0D17E2}" type="sibTrans" cxnId="{75E9BC1D-0985-4E3D-A4BC-3E4AC90FC6EA}">
      <dgm:prSet/>
      <dgm:spPr/>
      <dgm:t>
        <a:bodyPr/>
        <a:lstStyle/>
        <a:p>
          <a:endParaRPr lang="en-US"/>
        </a:p>
      </dgm:t>
    </dgm:pt>
    <dgm:pt modelId="{5D6AC571-4027-4B34-A16A-450BE94303C0}">
      <dgm:prSet/>
      <dgm:spPr/>
      <dgm:t>
        <a:bodyPr/>
        <a:lstStyle/>
        <a:p>
          <a:pPr rtl="0"/>
          <a:r>
            <a:rPr lang="en-US" dirty="0" smtClean="0"/>
            <a:t>Context</a:t>
          </a:r>
          <a:endParaRPr lang="en-US" dirty="0"/>
        </a:p>
      </dgm:t>
    </dgm:pt>
    <dgm:pt modelId="{CE0BE011-9960-421D-8659-45E692D3D252}" type="parTrans" cxnId="{A96D7201-2647-44BD-8AD9-7269487DF50A}">
      <dgm:prSet/>
      <dgm:spPr/>
      <dgm:t>
        <a:bodyPr/>
        <a:lstStyle/>
        <a:p>
          <a:endParaRPr lang="en-US"/>
        </a:p>
      </dgm:t>
    </dgm:pt>
    <dgm:pt modelId="{1871D7AB-5D73-4C04-A02B-7194C083224E}" type="sibTrans" cxnId="{A96D7201-2647-44BD-8AD9-7269487DF50A}">
      <dgm:prSet/>
      <dgm:spPr/>
      <dgm:t>
        <a:bodyPr/>
        <a:lstStyle/>
        <a:p>
          <a:endParaRPr lang="en-US"/>
        </a:p>
      </dgm:t>
    </dgm:pt>
    <dgm:pt modelId="{90B71CA7-3A47-4CE3-A37C-530B686BAC81}">
      <dgm:prSet/>
      <dgm:spPr/>
      <dgm:t>
        <a:bodyPr/>
        <a:lstStyle/>
        <a:p>
          <a:pPr rtl="0"/>
          <a:r>
            <a:rPr lang="en-US" dirty="0" smtClean="0"/>
            <a:t>Message</a:t>
          </a:r>
          <a:endParaRPr lang="en-US" dirty="0"/>
        </a:p>
      </dgm:t>
    </dgm:pt>
    <dgm:pt modelId="{96122EAE-E4B4-4F3F-8390-49B88C54954B}" type="parTrans" cxnId="{677EABB9-F509-4990-A3D8-CC4CB8597823}">
      <dgm:prSet/>
      <dgm:spPr/>
      <dgm:t>
        <a:bodyPr/>
        <a:lstStyle/>
        <a:p>
          <a:endParaRPr lang="en-US"/>
        </a:p>
      </dgm:t>
    </dgm:pt>
    <dgm:pt modelId="{C46937C0-63E0-4381-B647-1409142D8234}" type="sibTrans" cxnId="{677EABB9-F509-4990-A3D8-CC4CB8597823}">
      <dgm:prSet/>
      <dgm:spPr/>
      <dgm:t>
        <a:bodyPr/>
        <a:lstStyle/>
        <a:p>
          <a:endParaRPr lang="en-US"/>
        </a:p>
      </dgm:t>
    </dgm:pt>
    <dgm:pt modelId="{00428678-CDE7-414C-9FFF-F732642EB338}" type="pres">
      <dgm:prSet presAssocID="{16DC3B49-E2D9-4610-95BD-83D38CD41C9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2F49F410-DC5A-46B0-91F7-F05FA3B194F5}" type="pres">
      <dgm:prSet presAssocID="{179C7C4A-8174-4D6E-BBBA-4B315B408475}" presName="vertOne" presStyleCnt="0"/>
      <dgm:spPr/>
    </dgm:pt>
    <dgm:pt modelId="{8006A34D-7E11-4F50-AC51-A2A33AD5606E}" type="pres">
      <dgm:prSet presAssocID="{179C7C4A-8174-4D6E-BBBA-4B315B408475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F9CC34E-E638-41EE-B82D-A1197E0118F9}" type="pres">
      <dgm:prSet presAssocID="{179C7C4A-8174-4D6E-BBBA-4B315B408475}" presName="parTransOne" presStyleCnt="0"/>
      <dgm:spPr/>
    </dgm:pt>
    <dgm:pt modelId="{7C847B61-1EDB-4723-9414-7937B93A8777}" type="pres">
      <dgm:prSet presAssocID="{179C7C4A-8174-4D6E-BBBA-4B315B408475}" presName="horzOne" presStyleCnt="0"/>
      <dgm:spPr/>
    </dgm:pt>
    <dgm:pt modelId="{2921E8B8-9B46-4CFD-9B01-028ADB01B002}" type="pres">
      <dgm:prSet presAssocID="{7C285ECA-8B8E-42FB-B9D9-89A3037904DA}" presName="vertTwo" presStyleCnt="0"/>
      <dgm:spPr/>
    </dgm:pt>
    <dgm:pt modelId="{6A2DC825-B19B-4853-8A5B-71AE3234AFC4}" type="pres">
      <dgm:prSet presAssocID="{7C285ECA-8B8E-42FB-B9D9-89A3037904DA}" presName="txTwo" presStyleLbl="node2" presStyleIdx="0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DDE548-C9A1-4B71-9B27-8172258E2351}" type="pres">
      <dgm:prSet presAssocID="{7C285ECA-8B8E-42FB-B9D9-89A3037904DA}" presName="horzTwo" presStyleCnt="0"/>
      <dgm:spPr/>
    </dgm:pt>
    <dgm:pt modelId="{7401F33D-6473-464D-A62E-2A2691DCE971}" type="pres">
      <dgm:prSet presAssocID="{B5ED888C-CC1A-4640-8DD7-4F31D5EA0C09}" presName="sibSpaceTwo" presStyleCnt="0"/>
      <dgm:spPr/>
    </dgm:pt>
    <dgm:pt modelId="{37B08CD0-A8DC-43C2-BCDD-B2C292C151E4}" type="pres">
      <dgm:prSet presAssocID="{05240C60-F7ED-4590-B484-EE5D0AB6418F}" presName="vertTwo" presStyleCnt="0"/>
      <dgm:spPr/>
    </dgm:pt>
    <dgm:pt modelId="{83060359-271D-4075-8E8C-4BC282635766}" type="pres">
      <dgm:prSet presAssocID="{05240C60-F7ED-4590-B484-EE5D0AB6418F}" presName="txTwo" presStyleLbl="node2" presStyleIdx="1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4332066-3EF9-4060-9711-7C2194FDD04D}" type="pres">
      <dgm:prSet presAssocID="{05240C60-F7ED-4590-B484-EE5D0AB6418F}" presName="horzTwo" presStyleCnt="0"/>
      <dgm:spPr/>
    </dgm:pt>
    <dgm:pt modelId="{51777D05-B1C6-47B0-880C-50379ED16AD3}" type="pres">
      <dgm:prSet presAssocID="{4817F50E-142D-4080-8393-72DC832E4D34}" presName="sibSpaceTwo" presStyleCnt="0"/>
      <dgm:spPr/>
    </dgm:pt>
    <dgm:pt modelId="{B65F1536-C5D9-468F-A739-A7617C2F57B3}" type="pres">
      <dgm:prSet presAssocID="{6D220A24-BE99-4FD8-AAF5-AFF295977C03}" presName="vertTwo" presStyleCnt="0"/>
      <dgm:spPr/>
    </dgm:pt>
    <dgm:pt modelId="{2AA5E7DF-0F72-4EFF-BE24-89A614749F43}" type="pres">
      <dgm:prSet presAssocID="{6D220A24-BE99-4FD8-AAF5-AFF295977C03}" presName="txTwo" presStyleLbl="node2" presStyleIdx="2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A8F4765-9771-4C15-B2CC-0F74624FB7B7}" type="pres">
      <dgm:prSet presAssocID="{6D220A24-BE99-4FD8-AAF5-AFF295977C03}" presName="horzTwo" presStyleCnt="0"/>
      <dgm:spPr/>
    </dgm:pt>
    <dgm:pt modelId="{5B674FC9-3446-4E9C-A2F7-9903E79172EE}" type="pres">
      <dgm:prSet presAssocID="{320489AB-3C5A-4BEA-AF8E-81345609CB73}" presName="sibSpaceTwo" presStyleCnt="0"/>
      <dgm:spPr/>
    </dgm:pt>
    <dgm:pt modelId="{E315BE5E-BD26-4E0A-903C-34225B844136}" type="pres">
      <dgm:prSet presAssocID="{38863C56-DF7D-4838-8B59-E36CBBE77606}" presName="vertTwo" presStyleCnt="0"/>
      <dgm:spPr/>
    </dgm:pt>
    <dgm:pt modelId="{B148155E-931B-4E1D-9A0C-DCF278651748}" type="pres">
      <dgm:prSet presAssocID="{38863C56-DF7D-4838-8B59-E36CBBE77606}" presName="txTwo" presStyleLbl="node2" presStyleIdx="3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6289C2-F99B-4580-AEF3-BAA5C17616D1}" type="pres">
      <dgm:prSet presAssocID="{38863C56-DF7D-4838-8B59-E36CBBE77606}" presName="horzTwo" presStyleCnt="0"/>
      <dgm:spPr/>
    </dgm:pt>
    <dgm:pt modelId="{AFC9D360-C85E-485F-92E5-7A94F240640D}" type="pres">
      <dgm:prSet presAssocID="{4FA6C794-B0C0-4CD8-95E8-06598B0D17E2}" presName="sibSpaceTwo" presStyleCnt="0"/>
      <dgm:spPr/>
    </dgm:pt>
    <dgm:pt modelId="{0354B26D-4DC6-4EFF-B426-3F6B3C16E4E6}" type="pres">
      <dgm:prSet presAssocID="{5D6AC571-4027-4B34-A16A-450BE94303C0}" presName="vertTwo" presStyleCnt="0"/>
      <dgm:spPr/>
    </dgm:pt>
    <dgm:pt modelId="{C1370EC6-3F94-4F18-858C-910FEAEC3811}" type="pres">
      <dgm:prSet presAssocID="{5D6AC571-4027-4B34-A16A-450BE94303C0}" presName="txTwo" presStyleLbl="node2" presStyleIdx="4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5F9B866-FB6A-443B-8B81-06447DA4CEFF}" type="pres">
      <dgm:prSet presAssocID="{5D6AC571-4027-4B34-A16A-450BE94303C0}" presName="horzTwo" presStyleCnt="0"/>
      <dgm:spPr/>
    </dgm:pt>
    <dgm:pt modelId="{0A4DAAF0-8DA8-4A4F-BD9B-E9CA76999FEF}" type="pres">
      <dgm:prSet presAssocID="{1871D7AB-5D73-4C04-A02B-7194C083224E}" presName="sibSpaceTwo" presStyleCnt="0"/>
      <dgm:spPr/>
    </dgm:pt>
    <dgm:pt modelId="{558586E2-A01C-4855-A859-E927A591DE6F}" type="pres">
      <dgm:prSet presAssocID="{90B71CA7-3A47-4CE3-A37C-530B686BAC81}" presName="vertTwo" presStyleCnt="0"/>
      <dgm:spPr/>
    </dgm:pt>
    <dgm:pt modelId="{75FCDC41-B032-4E82-9D1B-5342B48E91D9}" type="pres">
      <dgm:prSet presAssocID="{90B71CA7-3A47-4CE3-A37C-530B686BAC81}" presName="txTwo" presStyleLbl="node2" presStyleIdx="5" presStyleCnt="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31FE28-C7BB-4240-8E77-7C93D3A63BF9}" type="pres">
      <dgm:prSet presAssocID="{90B71CA7-3A47-4CE3-A37C-530B686BAC81}" presName="horzTwo" presStyleCnt="0"/>
      <dgm:spPr/>
    </dgm:pt>
  </dgm:ptLst>
  <dgm:cxnLst>
    <dgm:cxn modelId="{0991FD84-DEA8-42C2-9487-DD2D814BA118}" type="presOf" srcId="{179C7C4A-8174-4D6E-BBBA-4B315B408475}" destId="{8006A34D-7E11-4F50-AC51-A2A33AD5606E}" srcOrd="0" destOrd="0" presId="urn:microsoft.com/office/officeart/2005/8/layout/hierarchy4"/>
    <dgm:cxn modelId="{65438423-F35E-40F8-A501-759E5C18D59C}" srcId="{16DC3B49-E2D9-4610-95BD-83D38CD41C95}" destId="{179C7C4A-8174-4D6E-BBBA-4B315B408475}" srcOrd="0" destOrd="0" parTransId="{BA22EF63-C2D6-4D1D-AC0C-1F823004BB47}" sibTransId="{0745A4FE-F938-4E80-9E94-2B84EF105395}"/>
    <dgm:cxn modelId="{514EFB71-04E2-4624-BFED-E567DDE331F4}" type="presOf" srcId="{5D6AC571-4027-4B34-A16A-450BE94303C0}" destId="{C1370EC6-3F94-4F18-858C-910FEAEC3811}" srcOrd="0" destOrd="0" presId="urn:microsoft.com/office/officeart/2005/8/layout/hierarchy4"/>
    <dgm:cxn modelId="{7DA997CD-128F-4EA9-B345-71DB5AACEB83}" srcId="{179C7C4A-8174-4D6E-BBBA-4B315B408475}" destId="{7C285ECA-8B8E-42FB-B9D9-89A3037904DA}" srcOrd="0" destOrd="0" parTransId="{F12AD78F-CA73-40B1-A90D-36813C2BF5E6}" sibTransId="{B5ED888C-CC1A-4640-8DD7-4F31D5EA0C09}"/>
    <dgm:cxn modelId="{04B76446-AF73-4647-8B6D-DD5FDEE73784}" srcId="{179C7C4A-8174-4D6E-BBBA-4B315B408475}" destId="{6D220A24-BE99-4FD8-AAF5-AFF295977C03}" srcOrd="2" destOrd="0" parTransId="{3A28D790-22F5-47BF-9116-8E0489FCE2E9}" sibTransId="{320489AB-3C5A-4BEA-AF8E-81345609CB73}"/>
    <dgm:cxn modelId="{A96D7201-2647-44BD-8AD9-7269487DF50A}" srcId="{179C7C4A-8174-4D6E-BBBA-4B315B408475}" destId="{5D6AC571-4027-4B34-A16A-450BE94303C0}" srcOrd="4" destOrd="0" parTransId="{CE0BE011-9960-421D-8659-45E692D3D252}" sibTransId="{1871D7AB-5D73-4C04-A02B-7194C083224E}"/>
    <dgm:cxn modelId="{1448E709-66E5-41E5-87F9-5394ACBD6DE4}" type="presOf" srcId="{05240C60-F7ED-4590-B484-EE5D0AB6418F}" destId="{83060359-271D-4075-8E8C-4BC282635766}" srcOrd="0" destOrd="0" presId="urn:microsoft.com/office/officeart/2005/8/layout/hierarchy4"/>
    <dgm:cxn modelId="{66A8C1CE-3AC2-4AC1-912F-C6B754C3DA62}" srcId="{179C7C4A-8174-4D6E-BBBA-4B315B408475}" destId="{05240C60-F7ED-4590-B484-EE5D0AB6418F}" srcOrd="1" destOrd="0" parTransId="{8C460290-8FE6-4C7E-B6B7-85894876F744}" sibTransId="{4817F50E-142D-4080-8393-72DC832E4D34}"/>
    <dgm:cxn modelId="{94A596FF-A091-4AE9-968B-97FA94217DD9}" type="presOf" srcId="{90B71CA7-3A47-4CE3-A37C-530B686BAC81}" destId="{75FCDC41-B032-4E82-9D1B-5342B48E91D9}" srcOrd="0" destOrd="0" presId="urn:microsoft.com/office/officeart/2005/8/layout/hierarchy4"/>
    <dgm:cxn modelId="{75E9BC1D-0985-4E3D-A4BC-3E4AC90FC6EA}" srcId="{179C7C4A-8174-4D6E-BBBA-4B315B408475}" destId="{38863C56-DF7D-4838-8B59-E36CBBE77606}" srcOrd="3" destOrd="0" parTransId="{DFB6464B-8E3E-4792-B8D1-A6B4E8796AF8}" sibTransId="{4FA6C794-B0C0-4CD8-95E8-06598B0D17E2}"/>
    <dgm:cxn modelId="{CBDEF4E6-878D-48EB-ACBD-A040C748E0B4}" type="presOf" srcId="{7C285ECA-8B8E-42FB-B9D9-89A3037904DA}" destId="{6A2DC825-B19B-4853-8A5B-71AE3234AFC4}" srcOrd="0" destOrd="0" presId="urn:microsoft.com/office/officeart/2005/8/layout/hierarchy4"/>
    <dgm:cxn modelId="{677EABB9-F509-4990-A3D8-CC4CB8597823}" srcId="{179C7C4A-8174-4D6E-BBBA-4B315B408475}" destId="{90B71CA7-3A47-4CE3-A37C-530B686BAC81}" srcOrd="5" destOrd="0" parTransId="{96122EAE-E4B4-4F3F-8390-49B88C54954B}" sibTransId="{C46937C0-63E0-4381-B647-1409142D8234}"/>
    <dgm:cxn modelId="{EF26EFD5-3D73-47C3-8473-CC2CE24DC9A9}" type="presOf" srcId="{16DC3B49-E2D9-4610-95BD-83D38CD41C95}" destId="{00428678-CDE7-414C-9FFF-F732642EB338}" srcOrd="0" destOrd="0" presId="urn:microsoft.com/office/officeart/2005/8/layout/hierarchy4"/>
    <dgm:cxn modelId="{5EAEAAB1-ED97-452A-BB46-98D460D72D09}" type="presOf" srcId="{6D220A24-BE99-4FD8-AAF5-AFF295977C03}" destId="{2AA5E7DF-0F72-4EFF-BE24-89A614749F43}" srcOrd="0" destOrd="0" presId="urn:microsoft.com/office/officeart/2005/8/layout/hierarchy4"/>
    <dgm:cxn modelId="{71421DDE-C2C4-4E61-A387-C122B08300F2}" type="presOf" srcId="{38863C56-DF7D-4838-8B59-E36CBBE77606}" destId="{B148155E-931B-4E1D-9A0C-DCF278651748}" srcOrd="0" destOrd="0" presId="urn:microsoft.com/office/officeart/2005/8/layout/hierarchy4"/>
    <dgm:cxn modelId="{E370A167-E367-471E-A1EA-B82945262A05}" type="presParOf" srcId="{00428678-CDE7-414C-9FFF-F732642EB338}" destId="{2F49F410-DC5A-46B0-91F7-F05FA3B194F5}" srcOrd="0" destOrd="0" presId="urn:microsoft.com/office/officeart/2005/8/layout/hierarchy4"/>
    <dgm:cxn modelId="{88F50974-8F41-4158-9B69-620D7D4823AE}" type="presParOf" srcId="{2F49F410-DC5A-46B0-91F7-F05FA3B194F5}" destId="{8006A34D-7E11-4F50-AC51-A2A33AD5606E}" srcOrd="0" destOrd="0" presId="urn:microsoft.com/office/officeart/2005/8/layout/hierarchy4"/>
    <dgm:cxn modelId="{829D4726-19D1-43C4-B3C8-288AAE6FADA7}" type="presParOf" srcId="{2F49F410-DC5A-46B0-91F7-F05FA3B194F5}" destId="{8F9CC34E-E638-41EE-B82D-A1197E0118F9}" srcOrd="1" destOrd="0" presId="urn:microsoft.com/office/officeart/2005/8/layout/hierarchy4"/>
    <dgm:cxn modelId="{7E0EDC88-6221-4402-B902-CA5DF0CED9B3}" type="presParOf" srcId="{2F49F410-DC5A-46B0-91F7-F05FA3B194F5}" destId="{7C847B61-1EDB-4723-9414-7937B93A8777}" srcOrd="2" destOrd="0" presId="urn:microsoft.com/office/officeart/2005/8/layout/hierarchy4"/>
    <dgm:cxn modelId="{4DFF2B87-6389-4A15-A645-C28C36FB7A49}" type="presParOf" srcId="{7C847B61-1EDB-4723-9414-7937B93A8777}" destId="{2921E8B8-9B46-4CFD-9B01-028ADB01B002}" srcOrd="0" destOrd="0" presId="urn:microsoft.com/office/officeart/2005/8/layout/hierarchy4"/>
    <dgm:cxn modelId="{F866918C-EA57-4BFA-B810-5A092FE80AE3}" type="presParOf" srcId="{2921E8B8-9B46-4CFD-9B01-028ADB01B002}" destId="{6A2DC825-B19B-4853-8A5B-71AE3234AFC4}" srcOrd="0" destOrd="0" presId="urn:microsoft.com/office/officeart/2005/8/layout/hierarchy4"/>
    <dgm:cxn modelId="{E219E349-08A8-41F7-9620-5F00682F6021}" type="presParOf" srcId="{2921E8B8-9B46-4CFD-9B01-028ADB01B002}" destId="{99DDE548-C9A1-4B71-9B27-8172258E2351}" srcOrd="1" destOrd="0" presId="urn:microsoft.com/office/officeart/2005/8/layout/hierarchy4"/>
    <dgm:cxn modelId="{6BBA638C-7C59-471A-A29A-C6365BBCBF1E}" type="presParOf" srcId="{7C847B61-1EDB-4723-9414-7937B93A8777}" destId="{7401F33D-6473-464D-A62E-2A2691DCE971}" srcOrd="1" destOrd="0" presId="urn:microsoft.com/office/officeart/2005/8/layout/hierarchy4"/>
    <dgm:cxn modelId="{C486B1EA-2C20-42F1-8330-AADEBFD66CF2}" type="presParOf" srcId="{7C847B61-1EDB-4723-9414-7937B93A8777}" destId="{37B08CD0-A8DC-43C2-BCDD-B2C292C151E4}" srcOrd="2" destOrd="0" presId="urn:microsoft.com/office/officeart/2005/8/layout/hierarchy4"/>
    <dgm:cxn modelId="{A8EFE123-4CF4-4160-AC51-E45EBDDEB2B8}" type="presParOf" srcId="{37B08CD0-A8DC-43C2-BCDD-B2C292C151E4}" destId="{83060359-271D-4075-8E8C-4BC282635766}" srcOrd="0" destOrd="0" presId="urn:microsoft.com/office/officeart/2005/8/layout/hierarchy4"/>
    <dgm:cxn modelId="{8F0B5497-48CA-4243-92F2-A3718106886C}" type="presParOf" srcId="{37B08CD0-A8DC-43C2-BCDD-B2C292C151E4}" destId="{D4332066-3EF9-4060-9711-7C2194FDD04D}" srcOrd="1" destOrd="0" presId="urn:microsoft.com/office/officeart/2005/8/layout/hierarchy4"/>
    <dgm:cxn modelId="{F40B9F98-359B-4F6A-8E24-F5EBF27C117A}" type="presParOf" srcId="{7C847B61-1EDB-4723-9414-7937B93A8777}" destId="{51777D05-B1C6-47B0-880C-50379ED16AD3}" srcOrd="3" destOrd="0" presId="urn:microsoft.com/office/officeart/2005/8/layout/hierarchy4"/>
    <dgm:cxn modelId="{6AF3A62D-82BD-4DFC-B1EE-D357BE359072}" type="presParOf" srcId="{7C847B61-1EDB-4723-9414-7937B93A8777}" destId="{B65F1536-C5D9-468F-A739-A7617C2F57B3}" srcOrd="4" destOrd="0" presId="urn:microsoft.com/office/officeart/2005/8/layout/hierarchy4"/>
    <dgm:cxn modelId="{D16D0A2D-2F5A-4667-95DF-40DACE0F673E}" type="presParOf" srcId="{B65F1536-C5D9-468F-A739-A7617C2F57B3}" destId="{2AA5E7DF-0F72-4EFF-BE24-89A614749F43}" srcOrd="0" destOrd="0" presId="urn:microsoft.com/office/officeart/2005/8/layout/hierarchy4"/>
    <dgm:cxn modelId="{0E60ABF8-6C37-4BCE-8B6C-0F026EB6E70B}" type="presParOf" srcId="{B65F1536-C5D9-468F-A739-A7617C2F57B3}" destId="{CA8F4765-9771-4C15-B2CC-0F74624FB7B7}" srcOrd="1" destOrd="0" presId="urn:microsoft.com/office/officeart/2005/8/layout/hierarchy4"/>
    <dgm:cxn modelId="{C7327209-150C-419B-BC08-BD4D4B006FD4}" type="presParOf" srcId="{7C847B61-1EDB-4723-9414-7937B93A8777}" destId="{5B674FC9-3446-4E9C-A2F7-9903E79172EE}" srcOrd="5" destOrd="0" presId="urn:microsoft.com/office/officeart/2005/8/layout/hierarchy4"/>
    <dgm:cxn modelId="{CD00FF33-EBF4-4D14-9CE4-FD67008D06FB}" type="presParOf" srcId="{7C847B61-1EDB-4723-9414-7937B93A8777}" destId="{E315BE5E-BD26-4E0A-903C-34225B844136}" srcOrd="6" destOrd="0" presId="urn:microsoft.com/office/officeart/2005/8/layout/hierarchy4"/>
    <dgm:cxn modelId="{5AA6B98C-1682-421C-941F-BCCF19A60125}" type="presParOf" srcId="{E315BE5E-BD26-4E0A-903C-34225B844136}" destId="{B148155E-931B-4E1D-9A0C-DCF278651748}" srcOrd="0" destOrd="0" presId="urn:microsoft.com/office/officeart/2005/8/layout/hierarchy4"/>
    <dgm:cxn modelId="{FB9CBE42-77BB-4561-AA52-12C22D2C01F6}" type="presParOf" srcId="{E315BE5E-BD26-4E0A-903C-34225B844136}" destId="{236289C2-F99B-4580-AEF3-BAA5C17616D1}" srcOrd="1" destOrd="0" presId="urn:microsoft.com/office/officeart/2005/8/layout/hierarchy4"/>
    <dgm:cxn modelId="{77B8069B-3778-4FE7-9E15-86E9FB6626D7}" type="presParOf" srcId="{7C847B61-1EDB-4723-9414-7937B93A8777}" destId="{AFC9D360-C85E-485F-92E5-7A94F240640D}" srcOrd="7" destOrd="0" presId="urn:microsoft.com/office/officeart/2005/8/layout/hierarchy4"/>
    <dgm:cxn modelId="{21D8822B-0B8F-4C00-8D9D-525441054123}" type="presParOf" srcId="{7C847B61-1EDB-4723-9414-7937B93A8777}" destId="{0354B26D-4DC6-4EFF-B426-3F6B3C16E4E6}" srcOrd="8" destOrd="0" presId="urn:microsoft.com/office/officeart/2005/8/layout/hierarchy4"/>
    <dgm:cxn modelId="{61F5415B-C39C-4543-906B-C330052B85C3}" type="presParOf" srcId="{0354B26D-4DC6-4EFF-B426-3F6B3C16E4E6}" destId="{C1370EC6-3F94-4F18-858C-910FEAEC3811}" srcOrd="0" destOrd="0" presId="urn:microsoft.com/office/officeart/2005/8/layout/hierarchy4"/>
    <dgm:cxn modelId="{93E366B2-19AF-42DE-815F-871C414E0E8F}" type="presParOf" srcId="{0354B26D-4DC6-4EFF-B426-3F6B3C16E4E6}" destId="{A5F9B866-FB6A-443B-8B81-06447DA4CEFF}" srcOrd="1" destOrd="0" presId="urn:microsoft.com/office/officeart/2005/8/layout/hierarchy4"/>
    <dgm:cxn modelId="{62FC8B55-B850-462F-827B-3E240110D62D}" type="presParOf" srcId="{7C847B61-1EDB-4723-9414-7937B93A8777}" destId="{0A4DAAF0-8DA8-4A4F-BD9B-E9CA76999FEF}" srcOrd="9" destOrd="0" presId="urn:microsoft.com/office/officeart/2005/8/layout/hierarchy4"/>
    <dgm:cxn modelId="{E1DC40A1-862E-444C-837E-C3ED35538307}" type="presParOf" srcId="{7C847B61-1EDB-4723-9414-7937B93A8777}" destId="{558586E2-A01C-4855-A859-E927A591DE6F}" srcOrd="10" destOrd="0" presId="urn:microsoft.com/office/officeart/2005/8/layout/hierarchy4"/>
    <dgm:cxn modelId="{7628D13B-4880-4065-A960-9A7D7B2285A0}" type="presParOf" srcId="{558586E2-A01C-4855-A859-E927A591DE6F}" destId="{75FCDC41-B032-4E82-9D1B-5342B48E91D9}" srcOrd="0" destOrd="0" presId="urn:microsoft.com/office/officeart/2005/8/layout/hierarchy4"/>
    <dgm:cxn modelId="{2C772AE0-9C45-4AEF-B0B4-D57C7E80831B}" type="presParOf" srcId="{558586E2-A01C-4855-A859-E927A591DE6F}" destId="{1C31FE28-C7BB-4240-8E77-7C93D3A63BF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39AC641-8679-4290-A906-54C75EEA0FA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124B1DD-9713-46AF-9645-A7A67543BD18}">
      <dgm:prSet/>
      <dgm:spPr/>
      <dgm:t>
        <a:bodyPr/>
        <a:lstStyle/>
        <a:p>
          <a:pPr rtl="0"/>
          <a:r>
            <a:rPr lang="en-US" dirty="0" smtClean="0"/>
            <a:t>Pamphlets</a:t>
          </a:r>
          <a:endParaRPr lang="en-US" dirty="0"/>
        </a:p>
      </dgm:t>
    </dgm:pt>
    <dgm:pt modelId="{4A575E25-7E96-4F83-AD37-B20E184CB6A6}" type="parTrans" cxnId="{3D2CFAF0-D18A-49E2-93B5-9B9E57A5926F}">
      <dgm:prSet/>
      <dgm:spPr/>
      <dgm:t>
        <a:bodyPr/>
        <a:lstStyle/>
        <a:p>
          <a:endParaRPr lang="en-US"/>
        </a:p>
      </dgm:t>
    </dgm:pt>
    <dgm:pt modelId="{5DCAA382-800D-4C90-8C80-988724088552}" type="sibTrans" cxnId="{3D2CFAF0-D18A-49E2-93B5-9B9E57A5926F}">
      <dgm:prSet/>
      <dgm:spPr/>
      <dgm:t>
        <a:bodyPr/>
        <a:lstStyle/>
        <a:p>
          <a:endParaRPr lang="en-US"/>
        </a:p>
      </dgm:t>
    </dgm:pt>
    <dgm:pt modelId="{5C80BB53-ACC3-4DDF-AEC5-881F7CC6B0A8}">
      <dgm:prSet/>
      <dgm:spPr/>
      <dgm:t>
        <a:bodyPr/>
        <a:lstStyle/>
        <a:p>
          <a:pPr rtl="0"/>
          <a:r>
            <a:rPr lang="en-US" dirty="0" smtClean="0"/>
            <a:t>Flyers</a:t>
          </a:r>
          <a:endParaRPr lang="en-US" dirty="0"/>
        </a:p>
      </dgm:t>
    </dgm:pt>
    <dgm:pt modelId="{FE9F0D92-CD4A-4D5D-B925-A4863043A3CD}" type="parTrans" cxnId="{6B22AE98-6AFC-4BBE-A9A4-97FACEE3B4F4}">
      <dgm:prSet/>
      <dgm:spPr/>
      <dgm:t>
        <a:bodyPr/>
        <a:lstStyle/>
        <a:p>
          <a:endParaRPr lang="en-US"/>
        </a:p>
      </dgm:t>
    </dgm:pt>
    <dgm:pt modelId="{73A8746F-8604-463D-94A5-FFCC898F215D}" type="sibTrans" cxnId="{6B22AE98-6AFC-4BBE-A9A4-97FACEE3B4F4}">
      <dgm:prSet/>
      <dgm:spPr/>
      <dgm:t>
        <a:bodyPr/>
        <a:lstStyle/>
        <a:p>
          <a:endParaRPr lang="en-US"/>
        </a:p>
      </dgm:t>
    </dgm:pt>
    <dgm:pt modelId="{F7AD814A-6606-470E-920B-7E1EEB841B0A}">
      <dgm:prSet/>
      <dgm:spPr/>
      <dgm:t>
        <a:bodyPr/>
        <a:lstStyle/>
        <a:p>
          <a:pPr rtl="0"/>
          <a:r>
            <a:rPr lang="en-US" dirty="0" smtClean="0"/>
            <a:t>Notes</a:t>
          </a:r>
          <a:endParaRPr lang="en-US" dirty="0"/>
        </a:p>
      </dgm:t>
    </dgm:pt>
    <dgm:pt modelId="{EF98FA30-16D8-4FEF-A6BB-2F22BCCE3E5F}" type="parTrans" cxnId="{003E43E0-0845-47F9-838C-A31B9CD4F363}">
      <dgm:prSet/>
      <dgm:spPr/>
      <dgm:t>
        <a:bodyPr/>
        <a:lstStyle/>
        <a:p>
          <a:endParaRPr lang="en-US"/>
        </a:p>
      </dgm:t>
    </dgm:pt>
    <dgm:pt modelId="{2CC7B079-612E-4EEC-8555-8938D0DD96F5}" type="sibTrans" cxnId="{003E43E0-0845-47F9-838C-A31B9CD4F363}">
      <dgm:prSet/>
      <dgm:spPr/>
      <dgm:t>
        <a:bodyPr/>
        <a:lstStyle/>
        <a:p>
          <a:endParaRPr lang="en-US"/>
        </a:p>
      </dgm:t>
    </dgm:pt>
    <dgm:pt modelId="{5C79BBBD-ABEB-49BF-8C00-F43B26E0CCE0}">
      <dgm:prSet/>
      <dgm:spPr/>
      <dgm:t>
        <a:bodyPr/>
        <a:lstStyle/>
        <a:p>
          <a:pPr rtl="0"/>
          <a:r>
            <a:rPr lang="en-US" dirty="0" smtClean="0"/>
            <a:t>Interviews</a:t>
          </a:r>
          <a:endParaRPr lang="en-US" dirty="0"/>
        </a:p>
      </dgm:t>
    </dgm:pt>
    <dgm:pt modelId="{4362E850-290B-4B1E-B68B-D65D366D09E1}" type="parTrans" cxnId="{5ABAE596-F1A1-47C6-A176-46FFE121238D}">
      <dgm:prSet/>
      <dgm:spPr/>
      <dgm:t>
        <a:bodyPr/>
        <a:lstStyle/>
        <a:p>
          <a:endParaRPr lang="en-US"/>
        </a:p>
      </dgm:t>
    </dgm:pt>
    <dgm:pt modelId="{CA3FCEA0-10BC-4961-A57B-1E6F28757D6A}" type="sibTrans" cxnId="{5ABAE596-F1A1-47C6-A176-46FFE121238D}">
      <dgm:prSet/>
      <dgm:spPr/>
      <dgm:t>
        <a:bodyPr/>
        <a:lstStyle/>
        <a:p>
          <a:endParaRPr lang="en-US"/>
        </a:p>
      </dgm:t>
    </dgm:pt>
    <dgm:pt modelId="{86F49716-5766-44A1-B5D7-7582EF6D76C2}">
      <dgm:prSet/>
      <dgm:spPr/>
      <dgm:t>
        <a:bodyPr/>
        <a:lstStyle/>
        <a:p>
          <a:pPr rtl="0"/>
          <a:r>
            <a:rPr lang="en-US" dirty="0" smtClean="0"/>
            <a:t>Biographies</a:t>
          </a:r>
          <a:endParaRPr lang="en-US" dirty="0"/>
        </a:p>
      </dgm:t>
    </dgm:pt>
    <dgm:pt modelId="{B54213E6-E612-4C8B-9D3C-3481CE86FB52}" type="parTrans" cxnId="{3D976041-3A94-469A-A76B-27BF3FE8DAED}">
      <dgm:prSet/>
      <dgm:spPr/>
      <dgm:t>
        <a:bodyPr/>
        <a:lstStyle/>
        <a:p>
          <a:endParaRPr lang="en-US"/>
        </a:p>
      </dgm:t>
    </dgm:pt>
    <dgm:pt modelId="{B1D256AA-9C18-4E7A-905B-B74737D1F154}" type="sibTrans" cxnId="{3D976041-3A94-469A-A76B-27BF3FE8DAED}">
      <dgm:prSet/>
      <dgm:spPr/>
      <dgm:t>
        <a:bodyPr/>
        <a:lstStyle/>
        <a:p>
          <a:endParaRPr lang="en-US"/>
        </a:p>
      </dgm:t>
    </dgm:pt>
    <dgm:pt modelId="{28CD6E8B-B040-4DCA-82ED-9542793A7116}">
      <dgm:prSet/>
      <dgm:spPr/>
      <dgm:t>
        <a:bodyPr/>
        <a:lstStyle/>
        <a:p>
          <a:pPr rtl="0"/>
          <a:r>
            <a:rPr lang="en-US" dirty="0" smtClean="0"/>
            <a:t>Autobiographies</a:t>
          </a:r>
          <a:endParaRPr lang="en-US" dirty="0"/>
        </a:p>
      </dgm:t>
    </dgm:pt>
    <dgm:pt modelId="{F85A296E-A899-457C-960C-4941A8598CC1}" type="parTrans" cxnId="{6799A582-9231-489C-B0CA-CB3FFF1ECE4E}">
      <dgm:prSet/>
      <dgm:spPr/>
      <dgm:t>
        <a:bodyPr/>
        <a:lstStyle/>
        <a:p>
          <a:endParaRPr lang="en-US"/>
        </a:p>
      </dgm:t>
    </dgm:pt>
    <dgm:pt modelId="{1FA4C9E4-A810-4344-9A81-0814F195D825}" type="sibTrans" cxnId="{6799A582-9231-489C-B0CA-CB3FFF1ECE4E}">
      <dgm:prSet/>
      <dgm:spPr/>
      <dgm:t>
        <a:bodyPr/>
        <a:lstStyle/>
        <a:p>
          <a:endParaRPr lang="en-US"/>
        </a:p>
      </dgm:t>
    </dgm:pt>
    <dgm:pt modelId="{E4B2467D-76E7-45A7-8FEB-356D8C03ACA0}">
      <dgm:prSet/>
      <dgm:spPr/>
      <dgm:t>
        <a:bodyPr/>
        <a:lstStyle/>
        <a:p>
          <a:pPr rtl="0"/>
          <a:r>
            <a:rPr lang="en-US" dirty="0" smtClean="0"/>
            <a:t>Brochures</a:t>
          </a:r>
          <a:endParaRPr lang="en-US" dirty="0"/>
        </a:p>
      </dgm:t>
    </dgm:pt>
    <dgm:pt modelId="{B7A51B51-8F48-460A-97A5-BCED2841A884}" type="parTrans" cxnId="{447FD11B-F3A1-4125-BA57-B0524787EE92}">
      <dgm:prSet/>
      <dgm:spPr/>
      <dgm:t>
        <a:bodyPr/>
        <a:lstStyle/>
        <a:p>
          <a:endParaRPr lang="en-US"/>
        </a:p>
      </dgm:t>
    </dgm:pt>
    <dgm:pt modelId="{D31DC0A8-C57C-4D74-93E4-5FE40C1BCC82}" type="sibTrans" cxnId="{447FD11B-F3A1-4125-BA57-B0524787EE92}">
      <dgm:prSet/>
      <dgm:spPr/>
      <dgm:t>
        <a:bodyPr/>
        <a:lstStyle/>
        <a:p>
          <a:endParaRPr lang="en-US"/>
        </a:p>
      </dgm:t>
    </dgm:pt>
    <dgm:pt modelId="{85BC3EB2-0983-442D-AE38-CAA92F3AA9B2}">
      <dgm:prSet/>
      <dgm:spPr/>
      <dgm:t>
        <a:bodyPr/>
        <a:lstStyle/>
        <a:p>
          <a:pPr rtl="0"/>
          <a:r>
            <a:rPr lang="en-US" dirty="0" smtClean="0"/>
            <a:t>Essays</a:t>
          </a:r>
          <a:endParaRPr lang="en-US" dirty="0"/>
        </a:p>
      </dgm:t>
    </dgm:pt>
    <dgm:pt modelId="{1E0F5AD7-D84F-42D8-8251-D9C0C6B44095}" type="parTrans" cxnId="{1697BE64-A40F-4A00-82CE-13C3EADF5DD2}">
      <dgm:prSet/>
      <dgm:spPr/>
      <dgm:t>
        <a:bodyPr/>
        <a:lstStyle/>
        <a:p>
          <a:endParaRPr lang="en-US"/>
        </a:p>
      </dgm:t>
    </dgm:pt>
    <dgm:pt modelId="{5D762FEF-4D28-433F-9630-70245245556A}" type="sibTrans" cxnId="{1697BE64-A40F-4A00-82CE-13C3EADF5DD2}">
      <dgm:prSet/>
      <dgm:spPr/>
      <dgm:t>
        <a:bodyPr/>
        <a:lstStyle/>
        <a:p>
          <a:endParaRPr lang="en-US"/>
        </a:p>
      </dgm:t>
    </dgm:pt>
    <dgm:pt modelId="{0F3B2593-94D1-4D4D-8598-BC3FDCF8AA54}">
      <dgm:prSet/>
      <dgm:spPr/>
      <dgm:t>
        <a:bodyPr/>
        <a:lstStyle/>
        <a:p>
          <a:pPr rtl="0"/>
          <a:r>
            <a:rPr lang="en-US" dirty="0" smtClean="0"/>
            <a:t>Memoirs </a:t>
          </a:r>
        </a:p>
        <a:p>
          <a:pPr rtl="0"/>
          <a:r>
            <a:rPr lang="en-US" dirty="0" smtClean="0"/>
            <a:t>(snapshot of a moment)</a:t>
          </a:r>
          <a:endParaRPr lang="en-US" dirty="0"/>
        </a:p>
      </dgm:t>
    </dgm:pt>
    <dgm:pt modelId="{B5BC4556-CE13-4F0E-A444-04AB58E4A52F}" type="parTrans" cxnId="{7B11296E-8382-4106-94F2-97F32E4FCFEB}">
      <dgm:prSet/>
      <dgm:spPr/>
      <dgm:t>
        <a:bodyPr/>
        <a:lstStyle/>
        <a:p>
          <a:endParaRPr lang="en-US"/>
        </a:p>
      </dgm:t>
    </dgm:pt>
    <dgm:pt modelId="{A09D5714-FB73-4B8F-BEBD-C2AB8D70470E}" type="sibTrans" cxnId="{7B11296E-8382-4106-94F2-97F32E4FCFEB}">
      <dgm:prSet/>
      <dgm:spPr/>
      <dgm:t>
        <a:bodyPr/>
        <a:lstStyle/>
        <a:p>
          <a:endParaRPr lang="en-US"/>
        </a:p>
      </dgm:t>
    </dgm:pt>
    <dgm:pt modelId="{0EEECA7D-01FA-4EAB-BA8C-F19D885B00CA}">
      <dgm:prSet/>
      <dgm:spPr/>
      <dgm:t>
        <a:bodyPr/>
        <a:lstStyle/>
        <a:p>
          <a:pPr rtl="0"/>
          <a:r>
            <a:rPr lang="en-US" dirty="0" smtClean="0"/>
            <a:t>Short Stories</a:t>
          </a:r>
          <a:endParaRPr lang="en-US" dirty="0"/>
        </a:p>
      </dgm:t>
    </dgm:pt>
    <dgm:pt modelId="{86F04AD7-9DB3-44ED-9312-5FFF0A0FD1E1}" type="parTrans" cxnId="{44E0A6F9-D498-4B7D-92DC-EB40863EDDB1}">
      <dgm:prSet/>
      <dgm:spPr/>
      <dgm:t>
        <a:bodyPr/>
        <a:lstStyle/>
        <a:p>
          <a:endParaRPr lang="en-US"/>
        </a:p>
      </dgm:t>
    </dgm:pt>
    <dgm:pt modelId="{AF8D398D-58B4-4E39-A16D-E8BA320B7E17}" type="sibTrans" cxnId="{44E0A6F9-D498-4B7D-92DC-EB40863EDDB1}">
      <dgm:prSet/>
      <dgm:spPr/>
      <dgm:t>
        <a:bodyPr/>
        <a:lstStyle/>
        <a:p>
          <a:endParaRPr lang="en-US"/>
        </a:p>
      </dgm:t>
    </dgm:pt>
    <dgm:pt modelId="{A4F9A520-2D5B-4F04-BE7B-C33E280FBFCE}">
      <dgm:prSet/>
      <dgm:spPr/>
      <dgm:t>
        <a:bodyPr/>
        <a:lstStyle/>
        <a:p>
          <a:pPr rtl="0"/>
          <a:r>
            <a:rPr lang="en-US" dirty="0" smtClean="0"/>
            <a:t>Speeches</a:t>
          </a:r>
          <a:endParaRPr lang="en-US" dirty="0"/>
        </a:p>
      </dgm:t>
    </dgm:pt>
    <dgm:pt modelId="{DA7F04DF-09FC-426C-9AE8-30CB1CF1599D}" type="parTrans" cxnId="{6060AC73-FC03-49DA-BFA9-9F2B963063AE}">
      <dgm:prSet/>
      <dgm:spPr/>
      <dgm:t>
        <a:bodyPr/>
        <a:lstStyle/>
        <a:p>
          <a:endParaRPr lang="en-US"/>
        </a:p>
      </dgm:t>
    </dgm:pt>
    <dgm:pt modelId="{6C39EE24-8B07-43EC-B2CB-B33C703E05AC}" type="sibTrans" cxnId="{6060AC73-FC03-49DA-BFA9-9F2B963063AE}">
      <dgm:prSet/>
      <dgm:spPr/>
      <dgm:t>
        <a:bodyPr/>
        <a:lstStyle/>
        <a:p>
          <a:endParaRPr lang="en-US"/>
        </a:p>
      </dgm:t>
    </dgm:pt>
    <dgm:pt modelId="{E2ECC11E-BFFB-4AFA-9394-428C57AF0F4B}">
      <dgm:prSet/>
      <dgm:spPr/>
      <dgm:t>
        <a:bodyPr/>
        <a:lstStyle/>
        <a:p>
          <a:pPr rtl="0"/>
          <a:r>
            <a:rPr lang="en-US" dirty="0" smtClean="0"/>
            <a:t>Letters</a:t>
          </a:r>
          <a:endParaRPr lang="en-US" dirty="0"/>
        </a:p>
      </dgm:t>
    </dgm:pt>
    <dgm:pt modelId="{2A655E7D-119E-48B1-B775-85D001A3F64B}" type="parTrans" cxnId="{D2546ACB-D39D-4505-B697-7330ECB5B2BD}">
      <dgm:prSet/>
      <dgm:spPr/>
      <dgm:t>
        <a:bodyPr/>
        <a:lstStyle/>
        <a:p>
          <a:endParaRPr lang="en-US"/>
        </a:p>
      </dgm:t>
    </dgm:pt>
    <dgm:pt modelId="{F452F496-5523-4C3A-AA22-CB2FCF31F283}" type="sibTrans" cxnId="{D2546ACB-D39D-4505-B697-7330ECB5B2BD}">
      <dgm:prSet/>
      <dgm:spPr/>
      <dgm:t>
        <a:bodyPr/>
        <a:lstStyle/>
        <a:p>
          <a:endParaRPr lang="en-US"/>
        </a:p>
      </dgm:t>
    </dgm:pt>
    <dgm:pt modelId="{00A3D2B2-BFF7-493A-ACB3-7519884F4076}">
      <dgm:prSet/>
      <dgm:spPr/>
      <dgm:t>
        <a:bodyPr/>
        <a:lstStyle/>
        <a:p>
          <a:pPr rtl="0"/>
          <a:r>
            <a:rPr lang="en-US" dirty="0" smtClean="0"/>
            <a:t>Advice Columns</a:t>
          </a:r>
          <a:endParaRPr lang="en-US" dirty="0"/>
        </a:p>
      </dgm:t>
    </dgm:pt>
    <dgm:pt modelId="{DB1E490A-A1F0-462E-9468-D718A2FDF30B}" type="parTrans" cxnId="{52FD511E-FBDE-40B8-BE39-B768BDB87F73}">
      <dgm:prSet/>
      <dgm:spPr/>
      <dgm:t>
        <a:bodyPr/>
        <a:lstStyle/>
        <a:p>
          <a:endParaRPr lang="en-US"/>
        </a:p>
      </dgm:t>
    </dgm:pt>
    <dgm:pt modelId="{FB3B8A4C-CEBB-4AB5-9C79-9542EA891CF3}" type="sibTrans" cxnId="{52FD511E-FBDE-40B8-BE39-B768BDB87F73}">
      <dgm:prSet/>
      <dgm:spPr/>
      <dgm:t>
        <a:bodyPr/>
        <a:lstStyle/>
        <a:p>
          <a:endParaRPr lang="en-US"/>
        </a:p>
      </dgm:t>
    </dgm:pt>
    <dgm:pt modelId="{4456553F-681A-4296-9186-06C72BB7BCA7}">
      <dgm:prSet/>
      <dgm:spPr/>
      <dgm:t>
        <a:bodyPr/>
        <a:lstStyle/>
        <a:p>
          <a:pPr rtl="0"/>
          <a:r>
            <a:rPr lang="en-US" dirty="0" smtClean="0"/>
            <a:t>Newspaper  Editorials</a:t>
          </a:r>
          <a:endParaRPr lang="en-US" dirty="0"/>
        </a:p>
      </dgm:t>
    </dgm:pt>
    <dgm:pt modelId="{D23A7BF0-7C06-48C5-8300-8A338618A73D}" type="parTrans" cxnId="{A636BD35-27C0-4260-B9C8-51D4AC46C15C}">
      <dgm:prSet/>
      <dgm:spPr/>
      <dgm:t>
        <a:bodyPr/>
        <a:lstStyle/>
        <a:p>
          <a:endParaRPr lang="en-US"/>
        </a:p>
      </dgm:t>
    </dgm:pt>
    <dgm:pt modelId="{9AF72CCA-6A03-45F7-9F79-164A464B398D}" type="sibTrans" cxnId="{A636BD35-27C0-4260-B9C8-51D4AC46C15C}">
      <dgm:prSet/>
      <dgm:spPr/>
      <dgm:t>
        <a:bodyPr/>
        <a:lstStyle/>
        <a:p>
          <a:endParaRPr lang="en-US"/>
        </a:p>
      </dgm:t>
    </dgm:pt>
    <dgm:pt modelId="{66B37275-D350-447A-8342-28BA87963C11}" type="pres">
      <dgm:prSet presAssocID="{A39AC641-8679-4290-A906-54C75EEA0FA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04232A0-F208-4AFE-94A4-BDB58988FB65}" type="pres">
      <dgm:prSet presAssocID="{85BC3EB2-0983-442D-AE38-CAA92F3AA9B2}" presName="node" presStyleLbl="node1" presStyleIdx="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126458-2E53-4400-9CBD-CB1869D8A504}" type="pres">
      <dgm:prSet presAssocID="{5D762FEF-4D28-433F-9630-70245245556A}" presName="sibTrans" presStyleCnt="0"/>
      <dgm:spPr/>
    </dgm:pt>
    <dgm:pt modelId="{3293A95A-179F-4A69-94FE-2C4E4D94FAC2}" type="pres">
      <dgm:prSet presAssocID="{0F3B2593-94D1-4D4D-8598-BC3FDCF8AA54}" presName="node" presStyleLbl="node1" presStyleIdx="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1021CA-C219-4F15-B324-FDFCD2FDEB9F}" type="pres">
      <dgm:prSet presAssocID="{A09D5714-FB73-4B8F-BEBD-C2AB8D70470E}" presName="sibTrans" presStyleCnt="0"/>
      <dgm:spPr/>
    </dgm:pt>
    <dgm:pt modelId="{A73F1852-FEAC-4257-8367-FA8244225E2A}" type="pres">
      <dgm:prSet presAssocID="{0EEECA7D-01FA-4EAB-BA8C-F19D885B00CA}" presName="node" presStyleLbl="node1" presStyleIdx="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3D007-2C5F-4243-BD3D-F21173D76F34}" type="pres">
      <dgm:prSet presAssocID="{AF8D398D-58B4-4E39-A16D-E8BA320B7E17}" presName="sibTrans" presStyleCnt="0"/>
      <dgm:spPr/>
    </dgm:pt>
    <dgm:pt modelId="{44CE9439-D9EE-4B54-9E11-70A7450124C4}" type="pres">
      <dgm:prSet presAssocID="{A4F9A520-2D5B-4F04-BE7B-C33E280FBFCE}" presName="node" presStyleLbl="node1" presStyleIdx="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ADD69B-10FB-4EA2-AC98-59126945446D}" type="pres">
      <dgm:prSet presAssocID="{6C39EE24-8B07-43EC-B2CB-B33C703E05AC}" presName="sibTrans" presStyleCnt="0"/>
      <dgm:spPr/>
    </dgm:pt>
    <dgm:pt modelId="{02455C15-13B4-4593-B06C-6DE119EDDD3E}" type="pres">
      <dgm:prSet presAssocID="{E2ECC11E-BFFB-4AFA-9394-428C57AF0F4B}" presName="node" presStyleLbl="node1" presStyleIdx="4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080475-E1E8-4EF6-8C2A-B3D114E5F46F}" type="pres">
      <dgm:prSet presAssocID="{F452F496-5523-4C3A-AA22-CB2FCF31F283}" presName="sibTrans" presStyleCnt="0"/>
      <dgm:spPr/>
    </dgm:pt>
    <dgm:pt modelId="{24405FE7-42EC-4A3A-A51A-F2B64ABE4F00}" type="pres">
      <dgm:prSet presAssocID="{00A3D2B2-BFF7-493A-ACB3-7519884F4076}" presName="node" presStyleLbl="node1" presStyleIdx="5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ECF0BA-C9CF-4A2F-8A9B-E69DFCB6F2C9}" type="pres">
      <dgm:prSet presAssocID="{FB3B8A4C-CEBB-4AB5-9C79-9542EA891CF3}" presName="sibTrans" presStyleCnt="0"/>
      <dgm:spPr/>
    </dgm:pt>
    <dgm:pt modelId="{1501A6A2-76D1-434F-BBFB-2BFB7DE5499A}" type="pres">
      <dgm:prSet presAssocID="{4456553F-681A-4296-9186-06C72BB7BCA7}" presName="node" presStyleLbl="node1" presStyleIdx="6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E1815F-390A-436F-8DCB-4141CBADF82C}" type="pres">
      <dgm:prSet presAssocID="{9AF72CCA-6A03-45F7-9F79-164A464B398D}" presName="sibTrans" presStyleCnt="0"/>
      <dgm:spPr/>
    </dgm:pt>
    <dgm:pt modelId="{D59AB4F5-7727-4810-AC06-61F2F2AE359B}" type="pres">
      <dgm:prSet presAssocID="{B124B1DD-9713-46AF-9645-A7A67543BD18}" presName="node" presStyleLbl="node1" presStyleIdx="7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B0B672-A059-4E31-91A7-837773F8A14D}" type="pres">
      <dgm:prSet presAssocID="{5DCAA382-800D-4C90-8C80-988724088552}" presName="sibTrans" presStyleCnt="0"/>
      <dgm:spPr/>
    </dgm:pt>
    <dgm:pt modelId="{CE902018-76F9-43FC-84AA-6F665BB8F1C2}" type="pres">
      <dgm:prSet presAssocID="{E4B2467D-76E7-45A7-8FEB-356D8C03ACA0}" presName="node" presStyleLbl="node1" presStyleIdx="8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DFDFA7-BA25-4BD1-BDB3-A09101A4D4BD}" type="pres">
      <dgm:prSet presAssocID="{D31DC0A8-C57C-4D74-93E4-5FE40C1BCC82}" presName="sibTrans" presStyleCnt="0"/>
      <dgm:spPr/>
    </dgm:pt>
    <dgm:pt modelId="{A5EE5F5D-2B3B-4184-B790-35F2D37AC241}" type="pres">
      <dgm:prSet presAssocID="{5C80BB53-ACC3-4DDF-AEC5-881F7CC6B0A8}" presName="node" presStyleLbl="node1" presStyleIdx="9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961D6-96C8-4F5D-8205-1829BB3BE00F}" type="pres">
      <dgm:prSet presAssocID="{73A8746F-8604-463D-94A5-FFCC898F215D}" presName="sibTrans" presStyleCnt="0"/>
      <dgm:spPr/>
    </dgm:pt>
    <dgm:pt modelId="{7B57B3A7-87F8-44F2-AE7D-779A3C325CC7}" type="pres">
      <dgm:prSet presAssocID="{F7AD814A-6606-470E-920B-7E1EEB841B0A}" presName="node" presStyleLbl="node1" presStyleIdx="10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E89EA-B591-4FC4-B037-C0ED558D3AC7}" type="pres">
      <dgm:prSet presAssocID="{2CC7B079-612E-4EEC-8555-8938D0DD96F5}" presName="sibTrans" presStyleCnt="0"/>
      <dgm:spPr/>
    </dgm:pt>
    <dgm:pt modelId="{B3B580F6-B620-4017-98F2-68CD1142B4D8}" type="pres">
      <dgm:prSet presAssocID="{5C79BBBD-ABEB-49BF-8C00-F43B26E0CCE0}" presName="node" presStyleLbl="node1" presStyleIdx="11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FE55539-9CF6-4DC8-A496-D0D169B4E30C}" type="pres">
      <dgm:prSet presAssocID="{CA3FCEA0-10BC-4961-A57B-1E6F28757D6A}" presName="sibTrans" presStyleCnt="0"/>
      <dgm:spPr/>
    </dgm:pt>
    <dgm:pt modelId="{1737EC17-22AE-4F2F-B195-F23B8C766891}" type="pres">
      <dgm:prSet presAssocID="{86F49716-5766-44A1-B5D7-7582EF6D76C2}" presName="node" presStyleLbl="node1" presStyleIdx="12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19F62D-EED3-4DF8-B3E4-5540EE33B38F}" type="pres">
      <dgm:prSet presAssocID="{B1D256AA-9C18-4E7A-905B-B74737D1F154}" presName="sibTrans" presStyleCnt="0"/>
      <dgm:spPr/>
    </dgm:pt>
    <dgm:pt modelId="{E0ED5B24-6353-402C-B96A-7291A8F365C9}" type="pres">
      <dgm:prSet presAssocID="{28CD6E8B-B040-4DCA-82ED-9542793A7116}" presName="node" presStyleLbl="node1" presStyleIdx="13" presStyleCnt="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1F443C-771A-4F1C-9349-23F41A98B3D9}" type="presOf" srcId="{F7AD814A-6606-470E-920B-7E1EEB841B0A}" destId="{7B57B3A7-87F8-44F2-AE7D-779A3C325CC7}" srcOrd="0" destOrd="0" presId="urn:microsoft.com/office/officeart/2005/8/layout/default"/>
    <dgm:cxn modelId="{1697BE64-A40F-4A00-82CE-13C3EADF5DD2}" srcId="{A39AC641-8679-4290-A906-54C75EEA0FAC}" destId="{85BC3EB2-0983-442D-AE38-CAA92F3AA9B2}" srcOrd="0" destOrd="0" parTransId="{1E0F5AD7-D84F-42D8-8251-D9C0C6B44095}" sibTransId="{5D762FEF-4D28-433F-9630-70245245556A}"/>
    <dgm:cxn modelId="{3D976041-3A94-469A-A76B-27BF3FE8DAED}" srcId="{A39AC641-8679-4290-A906-54C75EEA0FAC}" destId="{86F49716-5766-44A1-B5D7-7582EF6D76C2}" srcOrd="12" destOrd="0" parTransId="{B54213E6-E612-4C8B-9D3C-3481CE86FB52}" sibTransId="{B1D256AA-9C18-4E7A-905B-B74737D1F154}"/>
    <dgm:cxn modelId="{52E2BA5D-809E-4B2E-AD68-709BEA36D8E0}" type="presOf" srcId="{0EEECA7D-01FA-4EAB-BA8C-F19D885B00CA}" destId="{A73F1852-FEAC-4257-8367-FA8244225E2A}" srcOrd="0" destOrd="0" presId="urn:microsoft.com/office/officeart/2005/8/layout/default"/>
    <dgm:cxn modelId="{7B11296E-8382-4106-94F2-97F32E4FCFEB}" srcId="{A39AC641-8679-4290-A906-54C75EEA0FAC}" destId="{0F3B2593-94D1-4D4D-8598-BC3FDCF8AA54}" srcOrd="1" destOrd="0" parTransId="{B5BC4556-CE13-4F0E-A444-04AB58E4A52F}" sibTransId="{A09D5714-FB73-4B8F-BEBD-C2AB8D70470E}"/>
    <dgm:cxn modelId="{633B1D5A-2F0D-47CD-BC0E-1427B575D931}" type="presOf" srcId="{0F3B2593-94D1-4D4D-8598-BC3FDCF8AA54}" destId="{3293A95A-179F-4A69-94FE-2C4E4D94FAC2}" srcOrd="0" destOrd="0" presId="urn:microsoft.com/office/officeart/2005/8/layout/default"/>
    <dgm:cxn modelId="{6B22AE98-6AFC-4BBE-A9A4-97FACEE3B4F4}" srcId="{A39AC641-8679-4290-A906-54C75EEA0FAC}" destId="{5C80BB53-ACC3-4DDF-AEC5-881F7CC6B0A8}" srcOrd="9" destOrd="0" parTransId="{FE9F0D92-CD4A-4D5D-B925-A4863043A3CD}" sibTransId="{73A8746F-8604-463D-94A5-FFCC898F215D}"/>
    <dgm:cxn modelId="{6799A582-9231-489C-B0CA-CB3FFF1ECE4E}" srcId="{A39AC641-8679-4290-A906-54C75EEA0FAC}" destId="{28CD6E8B-B040-4DCA-82ED-9542793A7116}" srcOrd="13" destOrd="0" parTransId="{F85A296E-A899-457C-960C-4941A8598CC1}" sibTransId="{1FA4C9E4-A810-4344-9A81-0814F195D825}"/>
    <dgm:cxn modelId="{EAE40357-E32B-4A08-801B-883D2249E8D0}" type="presOf" srcId="{E2ECC11E-BFFB-4AFA-9394-428C57AF0F4B}" destId="{02455C15-13B4-4593-B06C-6DE119EDDD3E}" srcOrd="0" destOrd="0" presId="urn:microsoft.com/office/officeart/2005/8/layout/default"/>
    <dgm:cxn modelId="{003E43E0-0845-47F9-838C-A31B9CD4F363}" srcId="{A39AC641-8679-4290-A906-54C75EEA0FAC}" destId="{F7AD814A-6606-470E-920B-7E1EEB841B0A}" srcOrd="10" destOrd="0" parTransId="{EF98FA30-16D8-4FEF-A6BB-2F22BCCE3E5F}" sibTransId="{2CC7B079-612E-4EEC-8555-8938D0DD96F5}"/>
    <dgm:cxn modelId="{19B2A26D-16E7-4058-9835-2512091D1184}" type="presOf" srcId="{5C79BBBD-ABEB-49BF-8C00-F43B26E0CCE0}" destId="{B3B580F6-B620-4017-98F2-68CD1142B4D8}" srcOrd="0" destOrd="0" presId="urn:microsoft.com/office/officeart/2005/8/layout/default"/>
    <dgm:cxn modelId="{8760BBCB-B891-4A54-8DBD-8277A5098F4E}" type="presOf" srcId="{5C80BB53-ACC3-4DDF-AEC5-881F7CC6B0A8}" destId="{A5EE5F5D-2B3B-4184-B790-35F2D37AC241}" srcOrd="0" destOrd="0" presId="urn:microsoft.com/office/officeart/2005/8/layout/default"/>
    <dgm:cxn modelId="{3D2CFAF0-D18A-49E2-93B5-9B9E57A5926F}" srcId="{A39AC641-8679-4290-A906-54C75EEA0FAC}" destId="{B124B1DD-9713-46AF-9645-A7A67543BD18}" srcOrd="7" destOrd="0" parTransId="{4A575E25-7E96-4F83-AD37-B20E184CB6A6}" sibTransId="{5DCAA382-800D-4C90-8C80-988724088552}"/>
    <dgm:cxn modelId="{DCFD0105-3FD6-4124-B1F7-F53C98CABAD1}" type="presOf" srcId="{E4B2467D-76E7-45A7-8FEB-356D8C03ACA0}" destId="{CE902018-76F9-43FC-84AA-6F665BB8F1C2}" srcOrd="0" destOrd="0" presId="urn:microsoft.com/office/officeart/2005/8/layout/default"/>
    <dgm:cxn modelId="{7914B323-C6EE-4198-8FED-D5927C2A55CD}" type="presOf" srcId="{A4F9A520-2D5B-4F04-BE7B-C33E280FBFCE}" destId="{44CE9439-D9EE-4B54-9E11-70A7450124C4}" srcOrd="0" destOrd="0" presId="urn:microsoft.com/office/officeart/2005/8/layout/default"/>
    <dgm:cxn modelId="{52FD511E-FBDE-40B8-BE39-B768BDB87F73}" srcId="{A39AC641-8679-4290-A906-54C75EEA0FAC}" destId="{00A3D2B2-BFF7-493A-ACB3-7519884F4076}" srcOrd="5" destOrd="0" parTransId="{DB1E490A-A1F0-462E-9468-D718A2FDF30B}" sibTransId="{FB3B8A4C-CEBB-4AB5-9C79-9542EA891CF3}"/>
    <dgm:cxn modelId="{A636BD35-27C0-4260-B9C8-51D4AC46C15C}" srcId="{A39AC641-8679-4290-A906-54C75EEA0FAC}" destId="{4456553F-681A-4296-9186-06C72BB7BCA7}" srcOrd="6" destOrd="0" parTransId="{D23A7BF0-7C06-48C5-8300-8A338618A73D}" sibTransId="{9AF72CCA-6A03-45F7-9F79-164A464B398D}"/>
    <dgm:cxn modelId="{6060AC73-FC03-49DA-BFA9-9F2B963063AE}" srcId="{A39AC641-8679-4290-A906-54C75EEA0FAC}" destId="{A4F9A520-2D5B-4F04-BE7B-C33E280FBFCE}" srcOrd="3" destOrd="0" parTransId="{DA7F04DF-09FC-426C-9AE8-30CB1CF1599D}" sibTransId="{6C39EE24-8B07-43EC-B2CB-B33C703E05AC}"/>
    <dgm:cxn modelId="{BD95AB50-26EB-47FB-BD16-8D3AD045DC2F}" type="presOf" srcId="{00A3D2B2-BFF7-493A-ACB3-7519884F4076}" destId="{24405FE7-42EC-4A3A-A51A-F2B64ABE4F00}" srcOrd="0" destOrd="0" presId="urn:microsoft.com/office/officeart/2005/8/layout/default"/>
    <dgm:cxn modelId="{2641E823-ACDB-4805-AE76-F86470004ADE}" type="presOf" srcId="{85BC3EB2-0983-442D-AE38-CAA92F3AA9B2}" destId="{904232A0-F208-4AFE-94A4-BDB58988FB65}" srcOrd="0" destOrd="0" presId="urn:microsoft.com/office/officeart/2005/8/layout/default"/>
    <dgm:cxn modelId="{44E0A6F9-D498-4B7D-92DC-EB40863EDDB1}" srcId="{A39AC641-8679-4290-A906-54C75EEA0FAC}" destId="{0EEECA7D-01FA-4EAB-BA8C-F19D885B00CA}" srcOrd="2" destOrd="0" parTransId="{86F04AD7-9DB3-44ED-9312-5FFF0A0FD1E1}" sibTransId="{AF8D398D-58B4-4E39-A16D-E8BA320B7E17}"/>
    <dgm:cxn modelId="{C108D868-11A2-4B5D-B550-CE2FA91781F3}" type="presOf" srcId="{86F49716-5766-44A1-B5D7-7582EF6D76C2}" destId="{1737EC17-22AE-4F2F-B195-F23B8C766891}" srcOrd="0" destOrd="0" presId="urn:microsoft.com/office/officeart/2005/8/layout/default"/>
    <dgm:cxn modelId="{41255091-589F-4CA0-A386-76302030E09C}" type="presOf" srcId="{B124B1DD-9713-46AF-9645-A7A67543BD18}" destId="{D59AB4F5-7727-4810-AC06-61F2F2AE359B}" srcOrd="0" destOrd="0" presId="urn:microsoft.com/office/officeart/2005/8/layout/default"/>
    <dgm:cxn modelId="{43EE713F-BDC7-437A-9A76-35E1709DB519}" type="presOf" srcId="{A39AC641-8679-4290-A906-54C75EEA0FAC}" destId="{66B37275-D350-447A-8342-28BA87963C11}" srcOrd="0" destOrd="0" presId="urn:microsoft.com/office/officeart/2005/8/layout/default"/>
    <dgm:cxn modelId="{D2546ACB-D39D-4505-B697-7330ECB5B2BD}" srcId="{A39AC641-8679-4290-A906-54C75EEA0FAC}" destId="{E2ECC11E-BFFB-4AFA-9394-428C57AF0F4B}" srcOrd="4" destOrd="0" parTransId="{2A655E7D-119E-48B1-B775-85D001A3F64B}" sibTransId="{F452F496-5523-4C3A-AA22-CB2FCF31F283}"/>
    <dgm:cxn modelId="{F02460D2-FB17-413E-AACE-DE6D5CD61D75}" type="presOf" srcId="{28CD6E8B-B040-4DCA-82ED-9542793A7116}" destId="{E0ED5B24-6353-402C-B96A-7291A8F365C9}" srcOrd="0" destOrd="0" presId="urn:microsoft.com/office/officeart/2005/8/layout/default"/>
    <dgm:cxn modelId="{447FD11B-F3A1-4125-BA57-B0524787EE92}" srcId="{A39AC641-8679-4290-A906-54C75EEA0FAC}" destId="{E4B2467D-76E7-45A7-8FEB-356D8C03ACA0}" srcOrd="8" destOrd="0" parTransId="{B7A51B51-8F48-460A-97A5-BCED2841A884}" sibTransId="{D31DC0A8-C57C-4D74-93E4-5FE40C1BCC82}"/>
    <dgm:cxn modelId="{65076F5C-C48C-412F-A7D5-9EBE07635355}" type="presOf" srcId="{4456553F-681A-4296-9186-06C72BB7BCA7}" destId="{1501A6A2-76D1-434F-BBFB-2BFB7DE5499A}" srcOrd="0" destOrd="0" presId="urn:microsoft.com/office/officeart/2005/8/layout/default"/>
    <dgm:cxn modelId="{5ABAE596-F1A1-47C6-A176-46FFE121238D}" srcId="{A39AC641-8679-4290-A906-54C75EEA0FAC}" destId="{5C79BBBD-ABEB-49BF-8C00-F43B26E0CCE0}" srcOrd="11" destOrd="0" parTransId="{4362E850-290B-4B1E-B68B-D65D366D09E1}" sibTransId="{CA3FCEA0-10BC-4961-A57B-1E6F28757D6A}"/>
    <dgm:cxn modelId="{BFAC4A4B-A9EB-4103-8AE9-DF67D5B75A8A}" type="presParOf" srcId="{66B37275-D350-447A-8342-28BA87963C11}" destId="{904232A0-F208-4AFE-94A4-BDB58988FB65}" srcOrd="0" destOrd="0" presId="urn:microsoft.com/office/officeart/2005/8/layout/default"/>
    <dgm:cxn modelId="{7059A756-B2FD-4321-BFC2-AC5EA69826AF}" type="presParOf" srcId="{66B37275-D350-447A-8342-28BA87963C11}" destId="{C0126458-2E53-4400-9CBD-CB1869D8A504}" srcOrd="1" destOrd="0" presId="urn:microsoft.com/office/officeart/2005/8/layout/default"/>
    <dgm:cxn modelId="{8C43D505-87C3-4F2D-AC60-0AE6E10CD05C}" type="presParOf" srcId="{66B37275-D350-447A-8342-28BA87963C11}" destId="{3293A95A-179F-4A69-94FE-2C4E4D94FAC2}" srcOrd="2" destOrd="0" presId="urn:microsoft.com/office/officeart/2005/8/layout/default"/>
    <dgm:cxn modelId="{B6907B66-4EDA-43A9-B448-C73A8FCA1871}" type="presParOf" srcId="{66B37275-D350-447A-8342-28BA87963C11}" destId="{371021CA-C219-4F15-B324-FDFCD2FDEB9F}" srcOrd="3" destOrd="0" presId="urn:microsoft.com/office/officeart/2005/8/layout/default"/>
    <dgm:cxn modelId="{20F3C0CB-1014-48F7-99A4-775C6308C5F9}" type="presParOf" srcId="{66B37275-D350-447A-8342-28BA87963C11}" destId="{A73F1852-FEAC-4257-8367-FA8244225E2A}" srcOrd="4" destOrd="0" presId="urn:microsoft.com/office/officeart/2005/8/layout/default"/>
    <dgm:cxn modelId="{A4043096-9748-40F5-916C-4EC0CA8410F8}" type="presParOf" srcId="{66B37275-D350-447A-8342-28BA87963C11}" destId="{0FA3D007-2C5F-4243-BD3D-F21173D76F34}" srcOrd="5" destOrd="0" presId="urn:microsoft.com/office/officeart/2005/8/layout/default"/>
    <dgm:cxn modelId="{AF299E5D-76B5-4740-8661-2361F43BCDE1}" type="presParOf" srcId="{66B37275-D350-447A-8342-28BA87963C11}" destId="{44CE9439-D9EE-4B54-9E11-70A7450124C4}" srcOrd="6" destOrd="0" presId="urn:microsoft.com/office/officeart/2005/8/layout/default"/>
    <dgm:cxn modelId="{81E7E8C2-1B52-4252-9F46-443A0A42F76C}" type="presParOf" srcId="{66B37275-D350-447A-8342-28BA87963C11}" destId="{F4ADD69B-10FB-4EA2-AC98-59126945446D}" srcOrd="7" destOrd="0" presId="urn:microsoft.com/office/officeart/2005/8/layout/default"/>
    <dgm:cxn modelId="{2A917F38-E34E-49AC-BC5E-C66E7419FD6A}" type="presParOf" srcId="{66B37275-D350-447A-8342-28BA87963C11}" destId="{02455C15-13B4-4593-B06C-6DE119EDDD3E}" srcOrd="8" destOrd="0" presId="urn:microsoft.com/office/officeart/2005/8/layout/default"/>
    <dgm:cxn modelId="{63E37C09-1A50-4922-8931-1C0F05BB8197}" type="presParOf" srcId="{66B37275-D350-447A-8342-28BA87963C11}" destId="{65080475-E1E8-4EF6-8C2A-B3D114E5F46F}" srcOrd="9" destOrd="0" presId="urn:microsoft.com/office/officeart/2005/8/layout/default"/>
    <dgm:cxn modelId="{C0B53FD2-6145-45EE-9F32-B13E3C119F93}" type="presParOf" srcId="{66B37275-D350-447A-8342-28BA87963C11}" destId="{24405FE7-42EC-4A3A-A51A-F2B64ABE4F00}" srcOrd="10" destOrd="0" presId="urn:microsoft.com/office/officeart/2005/8/layout/default"/>
    <dgm:cxn modelId="{6F18F3F6-C65E-4297-8330-97278AF6DF7F}" type="presParOf" srcId="{66B37275-D350-447A-8342-28BA87963C11}" destId="{BCECF0BA-C9CF-4A2F-8A9B-E69DFCB6F2C9}" srcOrd="11" destOrd="0" presId="urn:microsoft.com/office/officeart/2005/8/layout/default"/>
    <dgm:cxn modelId="{BA8FE317-BC39-4444-BC17-61F854BF5D0E}" type="presParOf" srcId="{66B37275-D350-447A-8342-28BA87963C11}" destId="{1501A6A2-76D1-434F-BBFB-2BFB7DE5499A}" srcOrd="12" destOrd="0" presId="urn:microsoft.com/office/officeart/2005/8/layout/default"/>
    <dgm:cxn modelId="{A3D21C4E-FC51-4A2E-8030-F8B3731F93C5}" type="presParOf" srcId="{66B37275-D350-447A-8342-28BA87963C11}" destId="{A3E1815F-390A-436F-8DCB-4141CBADF82C}" srcOrd="13" destOrd="0" presId="urn:microsoft.com/office/officeart/2005/8/layout/default"/>
    <dgm:cxn modelId="{EAEE7BC1-F4B7-4912-B507-ACEA6FAAD478}" type="presParOf" srcId="{66B37275-D350-447A-8342-28BA87963C11}" destId="{D59AB4F5-7727-4810-AC06-61F2F2AE359B}" srcOrd="14" destOrd="0" presId="urn:microsoft.com/office/officeart/2005/8/layout/default"/>
    <dgm:cxn modelId="{023A50EB-EAD5-4F65-A245-0676629A7BBF}" type="presParOf" srcId="{66B37275-D350-447A-8342-28BA87963C11}" destId="{C2B0B672-A059-4E31-91A7-837773F8A14D}" srcOrd="15" destOrd="0" presId="urn:microsoft.com/office/officeart/2005/8/layout/default"/>
    <dgm:cxn modelId="{60BB3011-27BE-4F4B-B6FC-7C2FCC461878}" type="presParOf" srcId="{66B37275-D350-447A-8342-28BA87963C11}" destId="{CE902018-76F9-43FC-84AA-6F665BB8F1C2}" srcOrd="16" destOrd="0" presId="urn:microsoft.com/office/officeart/2005/8/layout/default"/>
    <dgm:cxn modelId="{3A104097-3A2E-41EE-AEB6-768833C4965A}" type="presParOf" srcId="{66B37275-D350-447A-8342-28BA87963C11}" destId="{CDDFDFA7-BA25-4BD1-BDB3-A09101A4D4BD}" srcOrd="17" destOrd="0" presId="urn:microsoft.com/office/officeart/2005/8/layout/default"/>
    <dgm:cxn modelId="{5A402919-2AE5-489C-B981-AFC30F725D92}" type="presParOf" srcId="{66B37275-D350-447A-8342-28BA87963C11}" destId="{A5EE5F5D-2B3B-4184-B790-35F2D37AC241}" srcOrd="18" destOrd="0" presId="urn:microsoft.com/office/officeart/2005/8/layout/default"/>
    <dgm:cxn modelId="{4108F30A-986A-4718-8BB2-4761D234798D}" type="presParOf" srcId="{66B37275-D350-447A-8342-28BA87963C11}" destId="{11D961D6-96C8-4F5D-8205-1829BB3BE00F}" srcOrd="19" destOrd="0" presId="urn:microsoft.com/office/officeart/2005/8/layout/default"/>
    <dgm:cxn modelId="{CF5AF25E-1E4F-4A3A-8FDF-44B5CD950DAB}" type="presParOf" srcId="{66B37275-D350-447A-8342-28BA87963C11}" destId="{7B57B3A7-87F8-44F2-AE7D-779A3C325CC7}" srcOrd="20" destOrd="0" presId="urn:microsoft.com/office/officeart/2005/8/layout/default"/>
    <dgm:cxn modelId="{C2579251-10B4-455F-AC95-0194E4F6166F}" type="presParOf" srcId="{66B37275-D350-447A-8342-28BA87963C11}" destId="{A48E89EA-B591-4FC4-B037-C0ED558D3AC7}" srcOrd="21" destOrd="0" presId="urn:microsoft.com/office/officeart/2005/8/layout/default"/>
    <dgm:cxn modelId="{904100C9-DC3A-480B-A318-ABA7C026B9DE}" type="presParOf" srcId="{66B37275-D350-447A-8342-28BA87963C11}" destId="{B3B580F6-B620-4017-98F2-68CD1142B4D8}" srcOrd="22" destOrd="0" presId="urn:microsoft.com/office/officeart/2005/8/layout/default"/>
    <dgm:cxn modelId="{466EF41C-49C0-435F-8806-1FA840121C3E}" type="presParOf" srcId="{66B37275-D350-447A-8342-28BA87963C11}" destId="{2FE55539-9CF6-4DC8-A496-D0D169B4E30C}" srcOrd="23" destOrd="0" presId="urn:microsoft.com/office/officeart/2005/8/layout/default"/>
    <dgm:cxn modelId="{44190820-B7D7-4A94-970E-6F0889196803}" type="presParOf" srcId="{66B37275-D350-447A-8342-28BA87963C11}" destId="{1737EC17-22AE-4F2F-B195-F23B8C766891}" srcOrd="24" destOrd="0" presId="urn:microsoft.com/office/officeart/2005/8/layout/default"/>
    <dgm:cxn modelId="{0C3C5E12-24BD-4CDE-BAC5-6D370D10B535}" type="presParOf" srcId="{66B37275-D350-447A-8342-28BA87963C11}" destId="{3F19F62D-EED3-4DF8-B3E4-5540EE33B38F}" srcOrd="25" destOrd="0" presId="urn:microsoft.com/office/officeart/2005/8/layout/default"/>
    <dgm:cxn modelId="{5EE3DF0E-30D9-4211-B9C1-3702A076B517}" type="presParOf" srcId="{66B37275-D350-447A-8342-28BA87963C11}" destId="{E0ED5B24-6353-402C-B96A-7291A8F365C9}" srcOrd="2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27F7E3-8772-46F7-93F0-FF8B3A78BB8B}" type="doc">
      <dgm:prSet loTypeId="urn:microsoft.com/office/officeart/2008/layout/LinedLis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0DB8ACC-B42D-4110-A707-03EDD3B8F812}">
      <dgm:prSet/>
      <dgm:spPr/>
      <dgm:t>
        <a:bodyPr/>
        <a:lstStyle/>
        <a:p>
          <a:pPr rtl="0"/>
          <a:r>
            <a:rPr lang="en-US" dirty="0" smtClean="0"/>
            <a:t>Writing or speech that is not intended to carry literal meaning and is usually meant to be imaginative and vivid.</a:t>
          </a:r>
          <a:endParaRPr lang="en-US" dirty="0"/>
        </a:p>
      </dgm:t>
    </dgm:pt>
    <dgm:pt modelId="{E77310AC-0679-4578-B389-BF52E24B6FAB}" type="parTrans" cxnId="{3708CFAF-A06D-4EB2-9067-5DEEDE9A3338}">
      <dgm:prSet/>
      <dgm:spPr/>
      <dgm:t>
        <a:bodyPr/>
        <a:lstStyle/>
        <a:p>
          <a:endParaRPr lang="en-US"/>
        </a:p>
      </dgm:t>
    </dgm:pt>
    <dgm:pt modelId="{9861CD7A-7EF8-44B5-96C0-D03187AC5F33}" type="sibTrans" cxnId="{3708CFAF-A06D-4EB2-9067-5DEEDE9A3338}">
      <dgm:prSet/>
      <dgm:spPr/>
      <dgm:t>
        <a:bodyPr/>
        <a:lstStyle/>
        <a:p>
          <a:endParaRPr lang="en-US"/>
        </a:p>
      </dgm:t>
    </dgm:pt>
    <dgm:pt modelId="{E0A71755-B543-4E41-BA84-A273BA7F282B}">
      <dgm:prSet/>
      <dgm:spPr/>
      <dgm:t>
        <a:bodyPr/>
        <a:lstStyle/>
        <a:p>
          <a:pPr rtl="0"/>
          <a:r>
            <a:rPr lang="en-US" dirty="0" smtClean="0"/>
            <a:t>Often connected to Aristotelian Appeals (ethos, logos, pathos)</a:t>
          </a:r>
          <a:endParaRPr lang="en-US" dirty="0"/>
        </a:p>
      </dgm:t>
    </dgm:pt>
    <dgm:pt modelId="{5DAFADE8-F9FC-422B-9512-355D443A89DB}" type="parTrans" cxnId="{E6839FA6-70B3-41FD-83C1-109B5AA534B2}">
      <dgm:prSet/>
      <dgm:spPr/>
      <dgm:t>
        <a:bodyPr/>
        <a:lstStyle/>
        <a:p>
          <a:endParaRPr lang="en-US"/>
        </a:p>
      </dgm:t>
    </dgm:pt>
    <dgm:pt modelId="{0F2F2860-28D6-478E-81E7-EACD158CAA76}" type="sibTrans" cxnId="{E6839FA6-70B3-41FD-83C1-109B5AA534B2}">
      <dgm:prSet/>
      <dgm:spPr/>
      <dgm:t>
        <a:bodyPr/>
        <a:lstStyle/>
        <a:p>
          <a:endParaRPr lang="en-US"/>
        </a:p>
      </dgm:t>
    </dgm:pt>
    <dgm:pt modelId="{DD6AFFBF-EF3C-4D8B-B7AA-4EDE6C077007}">
      <dgm:prSet/>
      <dgm:spPr/>
      <dgm:t>
        <a:bodyPr/>
        <a:lstStyle/>
        <a:p>
          <a:pPr rtl="0"/>
          <a:r>
            <a:rPr lang="en-US" dirty="0" smtClean="0"/>
            <a:t>Commonly Used Examples – alliteration, assonance, allusion, hyperbole, imagery, irony, metaphor, personification, simile, </a:t>
          </a:r>
          <a:r>
            <a:rPr lang="en-US" dirty="0" err="1" smtClean="0"/>
            <a:t>hypophora</a:t>
          </a:r>
          <a:r>
            <a:rPr lang="en-US" dirty="0" smtClean="0"/>
            <a:t> </a:t>
          </a:r>
          <a:endParaRPr lang="en-US" dirty="0"/>
        </a:p>
      </dgm:t>
    </dgm:pt>
    <dgm:pt modelId="{A9373DAB-7E7E-44E8-9C89-24143DEA95C3}" type="parTrans" cxnId="{4170268D-C864-40C7-926B-F8F3BCBE588B}">
      <dgm:prSet/>
      <dgm:spPr/>
      <dgm:t>
        <a:bodyPr/>
        <a:lstStyle/>
        <a:p>
          <a:endParaRPr lang="en-US"/>
        </a:p>
      </dgm:t>
    </dgm:pt>
    <dgm:pt modelId="{7B013E56-8280-449A-B98C-DC02AF86ED8B}" type="sibTrans" cxnId="{4170268D-C864-40C7-926B-F8F3BCBE588B}">
      <dgm:prSet/>
      <dgm:spPr/>
      <dgm:t>
        <a:bodyPr/>
        <a:lstStyle/>
        <a:p>
          <a:endParaRPr lang="en-US"/>
        </a:p>
      </dgm:t>
    </dgm:pt>
    <dgm:pt modelId="{18502593-5641-4ABB-9ABD-EE38B6E3AA48}" type="pres">
      <dgm:prSet presAssocID="{CE27F7E3-8772-46F7-93F0-FF8B3A78BB8B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D61E6F3A-5E22-46B7-BD62-599282B40257}" type="pres">
      <dgm:prSet presAssocID="{D0DB8ACC-B42D-4110-A707-03EDD3B8F812}" presName="thickLine" presStyleLbl="alignNode1" presStyleIdx="0" presStyleCnt="1"/>
      <dgm:spPr/>
    </dgm:pt>
    <dgm:pt modelId="{D19755DA-3071-45F2-A6C5-79D1625B1F04}" type="pres">
      <dgm:prSet presAssocID="{D0DB8ACC-B42D-4110-A707-03EDD3B8F812}" presName="horz1" presStyleCnt="0"/>
      <dgm:spPr/>
    </dgm:pt>
    <dgm:pt modelId="{649FAB2D-D41E-431E-9A04-1990217C8693}" type="pres">
      <dgm:prSet presAssocID="{D0DB8ACC-B42D-4110-A707-03EDD3B8F812}" presName="tx1" presStyleLbl="revTx" presStyleIdx="0" presStyleCnt="3"/>
      <dgm:spPr/>
      <dgm:t>
        <a:bodyPr/>
        <a:lstStyle/>
        <a:p>
          <a:endParaRPr lang="en-US"/>
        </a:p>
      </dgm:t>
    </dgm:pt>
    <dgm:pt modelId="{ADEE2643-1F64-411E-996C-D75A549761BF}" type="pres">
      <dgm:prSet presAssocID="{D0DB8ACC-B42D-4110-A707-03EDD3B8F812}" presName="vert1" presStyleCnt="0"/>
      <dgm:spPr/>
    </dgm:pt>
    <dgm:pt modelId="{B9B30254-8BC6-418B-8905-B253786D3A41}" type="pres">
      <dgm:prSet presAssocID="{E0A71755-B543-4E41-BA84-A273BA7F282B}" presName="vertSpace2a" presStyleCnt="0"/>
      <dgm:spPr/>
    </dgm:pt>
    <dgm:pt modelId="{0C42CFB8-DFCC-4C92-8E65-EAE6CD8AD305}" type="pres">
      <dgm:prSet presAssocID="{E0A71755-B543-4E41-BA84-A273BA7F282B}" presName="horz2" presStyleCnt="0"/>
      <dgm:spPr/>
    </dgm:pt>
    <dgm:pt modelId="{DF5A701C-2FC4-42B1-B4EB-4646AF61D914}" type="pres">
      <dgm:prSet presAssocID="{E0A71755-B543-4E41-BA84-A273BA7F282B}" presName="horzSpace2" presStyleCnt="0"/>
      <dgm:spPr/>
    </dgm:pt>
    <dgm:pt modelId="{58089E14-EA61-41EE-B5C4-266DB1B9FA0D}" type="pres">
      <dgm:prSet presAssocID="{E0A71755-B543-4E41-BA84-A273BA7F282B}" presName="tx2" presStyleLbl="revTx" presStyleIdx="1" presStyleCnt="3"/>
      <dgm:spPr/>
      <dgm:t>
        <a:bodyPr/>
        <a:lstStyle/>
        <a:p>
          <a:endParaRPr lang="en-US"/>
        </a:p>
      </dgm:t>
    </dgm:pt>
    <dgm:pt modelId="{78DB8263-0457-4570-839B-4DBC5C1C8151}" type="pres">
      <dgm:prSet presAssocID="{E0A71755-B543-4E41-BA84-A273BA7F282B}" presName="vert2" presStyleCnt="0"/>
      <dgm:spPr/>
    </dgm:pt>
    <dgm:pt modelId="{B5A1EA50-13E5-4107-BAE5-C9B067F4DC1E}" type="pres">
      <dgm:prSet presAssocID="{E0A71755-B543-4E41-BA84-A273BA7F282B}" presName="thinLine2b" presStyleLbl="callout" presStyleIdx="0" presStyleCnt="2"/>
      <dgm:spPr/>
    </dgm:pt>
    <dgm:pt modelId="{61F83DA6-7382-44EC-B485-D4215328B854}" type="pres">
      <dgm:prSet presAssocID="{E0A71755-B543-4E41-BA84-A273BA7F282B}" presName="vertSpace2b" presStyleCnt="0"/>
      <dgm:spPr/>
    </dgm:pt>
    <dgm:pt modelId="{3FF3E2C1-96FE-4C04-A138-1F0DEBEB8BEC}" type="pres">
      <dgm:prSet presAssocID="{DD6AFFBF-EF3C-4D8B-B7AA-4EDE6C077007}" presName="horz2" presStyleCnt="0"/>
      <dgm:spPr/>
    </dgm:pt>
    <dgm:pt modelId="{892C2D16-81DF-4CC4-8AC7-1E63EA4F4EE3}" type="pres">
      <dgm:prSet presAssocID="{DD6AFFBF-EF3C-4D8B-B7AA-4EDE6C077007}" presName="horzSpace2" presStyleCnt="0"/>
      <dgm:spPr/>
    </dgm:pt>
    <dgm:pt modelId="{191202EC-EAE2-4C7F-8C7A-5B4353B65052}" type="pres">
      <dgm:prSet presAssocID="{DD6AFFBF-EF3C-4D8B-B7AA-4EDE6C077007}" presName="tx2" presStyleLbl="revTx" presStyleIdx="2" presStyleCnt="3"/>
      <dgm:spPr/>
      <dgm:t>
        <a:bodyPr/>
        <a:lstStyle/>
        <a:p>
          <a:endParaRPr lang="en-US"/>
        </a:p>
      </dgm:t>
    </dgm:pt>
    <dgm:pt modelId="{F4CBD0A1-5273-42C2-9E36-FC6097D4E717}" type="pres">
      <dgm:prSet presAssocID="{DD6AFFBF-EF3C-4D8B-B7AA-4EDE6C077007}" presName="vert2" presStyleCnt="0"/>
      <dgm:spPr/>
    </dgm:pt>
    <dgm:pt modelId="{4646AA40-6349-4DCB-9E32-184F38925EE5}" type="pres">
      <dgm:prSet presAssocID="{DD6AFFBF-EF3C-4D8B-B7AA-4EDE6C077007}" presName="thinLine2b" presStyleLbl="callout" presStyleIdx="1" presStyleCnt="2"/>
      <dgm:spPr/>
    </dgm:pt>
    <dgm:pt modelId="{175F5672-EDB6-4AF3-94B1-6916E0DA1AAC}" type="pres">
      <dgm:prSet presAssocID="{DD6AFFBF-EF3C-4D8B-B7AA-4EDE6C077007}" presName="vertSpace2b" presStyleCnt="0"/>
      <dgm:spPr/>
    </dgm:pt>
  </dgm:ptLst>
  <dgm:cxnLst>
    <dgm:cxn modelId="{E2CE898C-F5D1-44F5-B4CB-9CFB140EDBD8}" type="presOf" srcId="{D0DB8ACC-B42D-4110-A707-03EDD3B8F812}" destId="{649FAB2D-D41E-431E-9A04-1990217C8693}" srcOrd="0" destOrd="0" presId="urn:microsoft.com/office/officeart/2008/layout/LinedList"/>
    <dgm:cxn modelId="{5F2DB5AF-707C-439D-A7E3-81675C4DA57A}" type="presOf" srcId="{DD6AFFBF-EF3C-4D8B-B7AA-4EDE6C077007}" destId="{191202EC-EAE2-4C7F-8C7A-5B4353B65052}" srcOrd="0" destOrd="0" presId="urn:microsoft.com/office/officeart/2008/layout/LinedList"/>
    <dgm:cxn modelId="{110BB424-9F66-4854-8C8F-A42CF74D4E6D}" type="presOf" srcId="{E0A71755-B543-4E41-BA84-A273BA7F282B}" destId="{58089E14-EA61-41EE-B5C4-266DB1B9FA0D}" srcOrd="0" destOrd="0" presId="urn:microsoft.com/office/officeart/2008/layout/LinedList"/>
    <dgm:cxn modelId="{188814DD-FCFE-4C28-9183-97E6FE57E9FD}" type="presOf" srcId="{CE27F7E3-8772-46F7-93F0-FF8B3A78BB8B}" destId="{18502593-5641-4ABB-9ABD-EE38B6E3AA48}" srcOrd="0" destOrd="0" presId="urn:microsoft.com/office/officeart/2008/layout/LinedList"/>
    <dgm:cxn modelId="{4170268D-C864-40C7-926B-F8F3BCBE588B}" srcId="{D0DB8ACC-B42D-4110-A707-03EDD3B8F812}" destId="{DD6AFFBF-EF3C-4D8B-B7AA-4EDE6C077007}" srcOrd="1" destOrd="0" parTransId="{A9373DAB-7E7E-44E8-9C89-24143DEA95C3}" sibTransId="{7B013E56-8280-449A-B98C-DC02AF86ED8B}"/>
    <dgm:cxn modelId="{E6839FA6-70B3-41FD-83C1-109B5AA534B2}" srcId="{D0DB8ACC-B42D-4110-A707-03EDD3B8F812}" destId="{E0A71755-B543-4E41-BA84-A273BA7F282B}" srcOrd="0" destOrd="0" parTransId="{5DAFADE8-F9FC-422B-9512-355D443A89DB}" sibTransId="{0F2F2860-28D6-478E-81E7-EACD158CAA76}"/>
    <dgm:cxn modelId="{3708CFAF-A06D-4EB2-9067-5DEEDE9A3338}" srcId="{CE27F7E3-8772-46F7-93F0-FF8B3A78BB8B}" destId="{D0DB8ACC-B42D-4110-A707-03EDD3B8F812}" srcOrd="0" destOrd="0" parTransId="{E77310AC-0679-4578-B389-BF52E24B6FAB}" sibTransId="{9861CD7A-7EF8-44B5-96C0-D03187AC5F33}"/>
    <dgm:cxn modelId="{D8D1E22B-F98C-407F-B6EB-A586F41063CF}" type="presParOf" srcId="{18502593-5641-4ABB-9ABD-EE38B6E3AA48}" destId="{D61E6F3A-5E22-46B7-BD62-599282B40257}" srcOrd="0" destOrd="0" presId="urn:microsoft.com/office/officeart/2008/layout/LinedList"/>
    <dgm:cxn modelId="{4A567845-48D3-43D5-B49B-B46F42ABB974}" type="presParOf" srcId="{18502593-5641-4ABB-9ABD-EE38B6E3AA48}" destId="{D19755DA-3071-45F2-A6C5-79D1625B1F04}" srcOrd="1" destOrd="0" presId="urn:microsoft.com/office/officeart/2008/layout/LinedList"/>
    <dgm:cxn modelId="{9E27D9AC-D3CE-46F4-85B6-6E5AC3807652}" type="presParOf" srcId="{D19755DA-3071-45F2-A6C5-79D1625B1F04}" destId="{649FAB2D-D41E-431E-9A04-1990217C8693}" srcOrd="0" destOrd="0" presId="urn:microsoft.com/office/officeart/2008/layout/LinedList"/>
    <dgm:cxn modelId="{BFD26706-22BC-416B-AEB5-E85AD52CD26D}" type="presParOf" srcId="{D19755DA-3071-45F2-A6C5-79D1625B1F04}" destId="{ADEE2643-1F64-411E-996C-D75A549761BF}" srcOrd="1" destOrd="0" presId="urn:microsoft.com/office/officeart/2008/layout/LinedList"/>
    <dgm:cxn modelId="{34B30DDA-1CC7-4217-A9E2-F0189D3C191A}" type="presParOf" srcId="{ADEE2643-1F64-411E-996C-D75A549761BF}" destId="{B9B30254-8BC6-418B-8905-B253786D3A41}" srcOrd="0" destOrd="0" presId="urn:microsoft.com/office/officeart/2008/layout/LinedList"/>
    <dgm:cxn modelId="{2B1EC032-00C4-46F7-93DC-81C200F834C5}" type="presParOf" srcId="{ADEE2643-1F64-411E-996C-D75A549761BF}" destId="{0C42CFB8-DFCC-4C92-8E65-EAE6CD8AD305}" srcOrd="1" destOrd="0" presId="urn:microsoft.com/office/officeart/2008/layout/LinedList"/>
    <dgm:cxn modelId="{A56E7ADD-6129-4A44-80A6-E983E04F67A1}" type="presParOf" srcId="{0C42CFB8-DFCC-4C92-8E65-EAE6CD8AD305}" destId="{DF5A701C-2FC4-42B1-B4EB-4646AF61D914}" srcOrd="0" destOrd="0" presId="urn:microsoft.com/office/officeart/2008/layout/LinedList"/>
    <dgm:cxn modelId="{F0C53DC2-51E4-49A4-9BD3-4980D32F14A2}" type="presParOf" srcId="{0C42CFB8-DFCC-4C92-8E65-EAE6CD8AD305}" destId="{58089E14-EA61-41EE-B5C4-266DB1B9FA0D}" srcOrd="1" destOrd="0" presId="urn:microsoft.com/office/officeart/2008/layout/LinedList"/>
    <dgm:cxn modelId="{A70220C2-6D65-4658-BE8E-60777BD3512A}" type="presParOf" srcId="{0C42CFB8-DFCC-4C92-8E65-EAE6CD8AD305}" destId="{78DB8263-0457-4570-839B-4DBC5C1C8151}" srcOrd="2" destOrd="0" presId="urn:microsoft.com/office/officeart/2008/layout/LinedList"/>
    <dgm:cxn modelId="{C0364BAC-5643-47B9-91AE-38187DD19F2C}" type="presParOf" srcId="{ADEE2643-1F64-411E-996C-D75A549761BF}" destId="{B5A1EA50-13E5-4107-BAE5-C9B067F4DC1E}" srcOrd="2" destOrd="0" presId="urn:microsoft.com/office/officeart/2008/layout/LinedList"/>
    <dgm:cxn modelId="{E02B3D69-C27E-4A6A-AB64-5021BD959C22}" type="presParOf" srcId="{ADEE2643-1F64-411E-996C-D75A549761BF}" destId="{61F83DA6-7382-44EC-B485-D4215328B854}" srcOrd="3" destOrd="0" presId="urn:microsoft.com/office/officeart/2008/layout/LinedList"/>
    <dgm:cxn modelId="{BDBDA5F0-96C0-4EF9-8484-669010251A47}" type="presParOf" srcId="{ADEE2643-1F64-411E-996C-D75A549761BF}" destId="{3FF3E2C1-96FE-4C04-A138-1F0DEBEB8BEC}" srcOrd="4" destOrd="0" presId="urn:microsoft.com/office/officeart/2008/layout/LinedList"/>
    <dgm:cxn modelId="{B66200DA-D82A-42D6-BBB8-8D3727B32592}" type="presParOf" srcId="{3FF3E2C1-96FE-4C04-A138-1F0DEBEB8BEC}" destId="{892C2D16-81DF-4CC4-8AC7-1E63EA4F4EE3}" srcOrd="0" destOrd="0" presId="urn:microsoft.com/office/officeart/2008/layout/LinedList"/>
    <dgm:cxn modelId="{0C04CFE3-FCC9-492D-A03F-B14D424C7E91}" type="presParOf" srcId="{3FF3E2C1-96FE-4C04-A138-1F0DEBEB8BEC}" destId="{191202EC-EAE2-4C7F-8C7A-5B4353B65052}" srcOrd="1" destOrd="0" presId="urn:microsoft.com/office/officeart/2008/layout/LinedList"/>
    <dgm:cxn modelId="{C6D85079-9374-4C61-95A4-5E2E251F5DCB}" type="presParOf" srcId="{3FF3E2C1-96FE-4C04-A138-1F0DEBEB8BEC}" destId="{F4CBD0A1-5273-42C2-9E36-FC6097D4E717}" srcOrd="2" destOrd="0" presId="urn:microsoft.com/office/officeart/2008/layout/LinedList"/>
    <dgm:cxn modelId="{19342E40-8338-4004-B024-F773976597F9}" type="presParOf" srcId="{ADEE2643-1F64-411E-996C-D75A549761BF}" destId="{4646AA40-6349-4DCB-9E32-184F38925EE5}" srcOrd="5" destOrd="0" presId="urn:microsoft.com/office/officeart/2008/layout/LinedList"/>
    <dgm:cxn modelId="{D8841A85-E4D3-4109-9FEC-1459D310AC44}" type="presParOf" srcId="{ADEE2643-1F64-411E-996C-D75A549761BF}" destId="{175F5672-EDB6-4AF3-94B1-6916E0DA1AAC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E83C626-2521-4B92-8EE1-4CFCC84673FE}" type="doc">
      <dgm:prSet loTypeId="urn:microsoft.com/office/officeart/2008/layout/Lin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493E21C-8650-41B6-A880-0D08210D95E7}">
      <dgm:prSet/>
      <dgm:spPr/>
      <dgm:t>
        <a:bodyPr/>
        <a:lstStyle/>
        <a:p>
          <a:pPr rtl="0"/>
          <a:r>
            <a:rPr lang="en-US" dirty="0" smtClean="0"/>
            <a:t>Refers to the writer’s word choices, especially with regard to their correctness, clearness, or effectiveness</a:t>
          </a:r>
          <a:endParaRPr lang="en-US" dirty="0"/>
        </a:p>
      </dgm:t>
    </dgm:pt>
    <dgm:pt modelId="{16363B73-1C61-4784-86B0-7FA0542001E2}" type="parTrans" cxnId="{2B730DD6-0C8D-45DE-9935-AB83799C39EE}">
      <dgm:prSet/>
      <dgm:spPr/>
      <dgm:t>
        <a:bodyPr/>
        <a:lstStyle/>
        <a:p>
          <a:endParaRPr lang="en-US"/>
        </a:p>
      </dgm:t>
    </dgm:pt>
    <dgm:pt modelId="{2A514F04-9FDB-4797-A1A8-AFBDDD94534C}" type="sibTrans" cxnId="{2B730DD6-0C8D-45DE-9935-AB83799C39EE}">
      <dgm:prSet/>
      <dgm:spPr/>
      <dgm:t>
        <a:bodyPr/>
        <a:lstStyle/>
        <a:p>
          <a:endParaRPr lang="en-US"/>
        </a:p>
      </dgm:t>
    </dgm:pt>
    <dgm:pt modelId="{688D5C4B-6242-4751-87E5-7D5809BFB003}">
      <dgm:prSet/>
      <dgm:spPr/>
      <dgm:t>
        <a:bodyPr/>
        <a:lstStyle/>
        <a:p>
          <a:pPr rtl="0"/>
          <a:r>
            <a:rPr lang="en-US" b="1" dirty="0" smtClean="0"/>
            <a:t>Appropriateness</a:t>
          </a:r>
          <a:endParaRPr lang="en-US" dirty="0"/>
        </a:p>
      </dgm:t>
    </dgm:pt>
    <dgm:pt modelId="{251C0E78-E5FF-4333-B101-39AF2A0D6827}" type="parTrans" cxnId="{948B8778-FF09-44C8-BFAD-4A195E160D6E}">
      <dgm:prSet/>
      <dgm:spPr/>
      <dgm:t>
        <a:bodyPr/>
        <a:lstStyle/>
        <a:p>
          <a:endParaRPr lang="en-US"/>
        </a:p>
      </dgm:t>
    </dgm:pt>
    <dgm:pt modelId="{F42DD37C-F514-4FC5-BDAE-B0A18942DF80}" type="sibTrans" cxnId="{948B8778-FF09-44C8-BFAD-4A195E160D6E}">
      <dgm:prSet/>
      <dgm:spPr/>
      <dgm:t>
        <a:bodyPr/>
        <a:lstStyle/>
        <a:p>
          <a:endParaRPr lang="en-US"/>
        </a:p>
      </dgm:t>
    </dgm:pt>
    <dgm:pt modelId="{DF59DBE8-419E-4098-996D-78BA52870913}">
      <dgm:prSet/>
      <dgm:spPr/>
      <dgm:t>
        <a:bodyPr/>
        <a:lstStyle/>
        <a:p>
          <a:pPr rtl="0"/>
          <a:r>
            <a:rPr lang="en-US" dirty="0" smtClean="0"/>
            <a:t>Formal – polysyllabic, elegant (scholarly, pedantic, precise, pretentious)</a:t>
          </a:r>
          <a:endParaRPr lang="en-US" dirty="0"/>
        </a:p>
      </dgm:t>
    </dgm:pt>
    <dgm:pt modelId="{6420B1AB-AE23-4188-9820-E9A4F497B4A3}" type="parTrans" cxnId="{2C9C329C-9BF1-40EE-9FBD-47AF8606A8D8}">
      <dgm:prSet/>
      <dgm:spPr/>
      <dgm:t>
        <a:bodyPr/>
        <a:lstStyle/>
        <a:p>
          <a:endParaRPr lang="en-US"/>
        </a:p>
      </dgm:t>
    </dgm:pt>
    <dgm:pt modelId="{FBAA5F22-DA03-4F0A-B12A-6D6BCADED919}" type="sibTrans" cxnId="{2C9C329C-9BF1-40EE-9FBD-47AF8606A8D8}">
      <dgm:prSet/>
      <dgm:spPr/>
      <dgm:t>
        <a:bodyPr/>
        <a:lstStyle/>
        <a:p>
          <a:endParaRPr lang="en-US"/>
        </a:p>
      </dgm:t>
    </dgm:pt>
    <dgm:pt modelId="{E7E2CF5D-F33A-49D9-B914-153D38B33006}">
      <dgm:prSet/>
      <dgm:spPr/>
      <dgm:t>
        <a:bodyPr/>
        <a:lstStyle/>
        <a:p>
          <a:pPr rtl="0"/>
          <a:r>
            <a:rPr lang="en-US" dirty="0" smtClean="0"/>
            <a:t>Neutral – standard language, not elaborate (plain, simple) </a:t>
          </a:r>
          <a:endParaRPr lang="en-US" dirty="0"/>
        </a:p>
      </dgm:t>
    </dgm:pt>
    <dgm:pt modelId="{A1A3C3CC-7A75-4B9D-A3B0-CFF679377296}" type="parTrans" cxnId="{6D7D3D6E-9A87-42C1-8860-ACF63DC84284}">
      <dgm:prSet/>
      <dgm:spPr/>
      <dgm:t>
        <a:bodyPr/>
        <a:lstStyle/>
        <a:p>
          <a:endParaRPr lang="en-US"/>
        </a:p>
      </dgm:t>
    </dgm:pt>
    <dgm:pt modelId="{719F8BE6-4DFD-4476-B0B3-2B13DFC6F199}" type="sibTrans" cxnId="{6D7D3D6E-9A87-42C1-8860-ACF63DC84284}">
      <dgm:prSet/>
      <dgm:spPr/>
      <dgm:t>
        <a:bodyPr/>
        <a:lstStyle/>
        <a:p>
          <a:endParaRPr lang="en-US"/>
        </a:p>
      </dgm:t>
    </dgm:pt>
    <dgm:pt modelId="{91F5EE43-3969-437E-AB20-B6FC11CFD3BA}">
      <dgm:prSet/>
      <dgm:spPr/>
      <dgm:t>
        <a:bodyPr/>
        <a:lstStyle/>
        <a:p>
          <a:pPr rtl="0"/>
          <a:r>
            <a:rPr lang="en-US" dirty="0" smtClean="0"/>
            <a:t>Informal – common, conversational (idioms, colloquialisms, jargon, colorful)</a:t>
          </a:r>
          <a:endParaRPr lang="en-US" dirty="0"/>
        </a:p>
      </dgm:t>
    </dgm:pt>
    <dgm:pt modelId="{DCF39FA5-8941-43EE-AAAB-B239FA98EC0D}" type="parTrans" cxnId="{CC47DE83-404E-4E15-86BC-0572AFF91B02}">
      <dgm:prSet/>
      <dgm:spPr/>
      <dgm:t>
        <a:bodyPr/>
        <a:lstStyle/>
        <a:p>
          <a:endParaRPr lang="en-US"/>
        </a:p>
      </dgm:t>
    </dgm:pt>
    <dgm:pt modelId="{2AAD4970-14F0-4755-87CD-BF2B5680C4A6}" type="sibTrans" cxnId="{CC47DE83-404E-4E15-86BC-0572AFF91B02}">
      <dgm:prSet/>
      <dgm:spPr/>
      <dgm:t>
        <a:bodyPr/>
        <a:lstStyle/>
        <a:p>
          <a:endParaRPr lang="en-US"/>
        </a:p>
      </dgm:t>
    </dgm:pt>
    <dgm:pt modelId="{A71C05A8-1BEF-41ED-ADBF-7DEBA432875D}">
      <dgm:prSet/>
      <dgm:spPr/>
      <dgm:t>
        <a:bodyPr/>
        <a:lstStyle/>
        <a:p>
          <a:pPr rtl="0"/>
          <a:r>
            <a:rPr lang="en-US" b="1" dirty="0" smtClean="0"/>
            <a:t>Specificity </a:t>
          </a:r>
          <a:r>
            <a:rPr lang="en-US" dirty="0" smtClean="0"/>
            <a:t>- refers to uniquely individual persons, events, or objects </a:t>
          </a:r>
          <a:endParaRPr lang="en-US" dirty="0"/>
        </a:p>
      </dgm:t>
    </dgm:pt>
    <dgm:pt modelId="{0E095362-3B19-42CD-B50B-CC3CA0BF0DDD}" type="parTrans" cxnId="{5512F719-5F3B-4CAE-AD47-EDEAC8693880}">
      <dgm:prSet/>
      <dgm:spPr/>
      <dgm:t>
        <a:bodyPr/>
        <a:lstStyle/>
        <a:p>
          <a:endParaRPr lang="en-US"/>
        </a:p>
      </dgm:t>
    </dgm:pt>
    <dgm:pt modelId="{3EDF7E9F-2E60-4080-8AED-CDD7F098D704}" type="sibTrans" cxnId="{5512F719-5F3B-4CAE-AD47-EDEAC8693880}">
      <dgm:prSet/>
      <dgm:spPr/>
      <dgm:t>
        <a:bodyPr/>
        <a:lstStyle/>
        <a:p>
          <a:endParaRPr lang="en-US"/>
        </a:p>
      </dgm:t>
    </dgm:pt>
    <dgm:pt modelId="{1E9258BF-268B-4A3F-B86C-319AB4B6269B}">
      <dgm:prSet/>
      <dgm:spPr/>
      <dgm:t>
        <a:bodyPr/>
        <a:lstStyle/>
        <a:p>
          <a:pPr rtl="0"/>
          <a:r>
            <a:rPr lang="en-US" i="1" dirty="0" smtClean="0"/>
            <a:t>Concrete </a:t>
          </a:r>
          <a:r>
            <a:rPr lang="en-US" dirty="0" smtClean="0"/>
            <a:t>- specific words attract our senses (flowers)</a:t>
          </a:r>
          <a:endParaRPr lang="en-US" dirty="0"/>
        </a:p>
      </dgm:t>
    </dgm:pt>
    <dgm:pt modelId="{5418ED91-0F2E-4FFF-8B7F-316A90479568}" type="parTrans" cxnId="{15F964C1-7371-4C8D-96BA-8E19B3EFC0B2}">
      <dgm:prSet/>
      <dgm:spPr/>
      <dgm:t>
        <a:bodyPr/>
        <a:lstStyle/>
        <a:p>
          <a:endParaRPr lang="en-US"/>
        </a:p>
      </dgm:t>
    </dgm:pt>
    <dgm:pt modelId="{92F68AA1-6857-433C-A47F-63EDC9F7511B}" type="sibTrans" cxnId="{15F964C1-7371-4C8D-96BA-8E19B3EFC0B2}">
      <dgm:prSet/>
      <dgm:spPr/>
      <dgm:t>
        <a:bodyPr/>
        <a:lstStyle/>
        <a:p>
          <a:endParaRPr lang="en-US"/>
        </a:p>
      </dgm:t>
    </dgm:pt>
    <dgm:pt modelId="{658111E9-9F93-4BDA-B91F-08EF0BE605B2}">
      <dgm:prSet/>
      <dgm:spPr/>
      <dgm:t>
        <a:bodyPr/>
        <a:lstStyle/>
        <a:p>
          <a:pPr rtl="0"/>
          <a:r>
            <a:rPr lang="en-US" i="1" dirty="0" smtClean="0"/>
            <a:t>Abstract </a:t>
          </a:r>
          <a:r>
            <a:rPr lang="en-US" dirty="0" smtClean="0"/>
            <a:t>- specific words relate to concepts that are mostly inferred (love)</a:t>
          </a:r>
          <a:endParaRPr lang="en-US" dirty="0"/>
        </a:p>
      </dgm:t>
    </dgm:pt>
    <dgm:pt modelId="{34DD4050-A1A3-439E-9FFE-C0C32C44D063}" type="parTrans" cxnId="{E06BCCE6-4369-4BFD-A3B9-C3837C93F61E}">
      <dgm:prSet/>
      <dgm:spPr/>
      <dgm:t>
        <a:bodyPr/>
        <a:lstStyle/>
        <a:p>
          <a:endParaRPr lang="en-US"/>
        </a:p>
      </dgm:t>
    </dgm:pt>
    <dgm:pt modelId="{5F4636D7-6588-4EC4-B054-81004C9A5668}" type="sibTrans" cxnId="{E06BCCE6-4369-4BFD-A3B9-C3837C93F61E}">
      <dgm:prSet/>
      <dgm:spPr/>
      <dgm:t>
        <a:bodyPr/>
        <a:lstStyle/>
        <a:p>
          <a:endParaRPr lang="en-US"/>
        </a:p>
      </dgm:t>
    </dgm:pt>
    <dgm:pt modelId="{0E40398D-9736-4899-BC80-3040BF4E34C3}" type="pres">
      <dgm:prSet presAssocID="{7E83C626-2521-4B92-8EE1-4CFCC84673F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F87AAB83-F32C-4BB7-8A71-CEF83C656F40}" type="pres">
      <dgm:prSet presAssocID="{6493E21C-8650-41B6-A880-0D08210D95E7}" presName="thickLine" presStyleLbl="alignNode1" presStyleIdx="0" presStyleCnt="1"/>
      <dgm:spPr/>
    </dgm:pt>
    <dgm:pt modelId="{8C8FBB79-83E3-4804-81F6-75504217B0DC}" type="pres">
      <dgm:prSet presAssocID="{6493E21C-8650-41B6-A880-0D08210D95E7}" presName="horz1" presStyleCnt="0"/>
      <dgm:spPr/>
    </dgm:pt>
    <dgm:pt modelId="{CC78C133-B541-4466-A899-E7DF00C8C952}" type="pres">
      <dgm:prSet presAssocID="{6493E21C-8650-41B6-A880-0D08210D95E7}" presName="tx1" presStyleLbl="revTx" presStyleIdx="0" presStyleCnt="8"/>
      <dgm:spPr/>
      <dgm:t>
        <a:bodyPr/>
        <a:lstStyle/>
        <a:p>
          <a:endParaRPr lang="en-US"/>
        </a:p>
      </dgm:t>
    </dgm:pt>
    <dgm:pt modelId="{6ECC6BFB-B361-48AE-AEF5-4E0D1EC27DD9}" type="pres">
      <dgm:prSet presAssocID="{6493E21C-8650-41B6-A880-0D08210D95E7}" presName="vert1" presStyleCnt="0"/>
      <dgm:spPr/>
    </dgm:pt>
    <dgm:pt modelId="{7654CCC9-8F2C-4639-B0A3-079F63BC7195}" type="pres">
      <dgm:prSet presAssocID="{688D5C4B-6242-4751-87E5-7D5809BFB003}" presName="vertSpace2a" presStyleCnt="0"/>
      <dgm:spPr/>
    </dgm:pt>
    <dgm:pt modelId="{026B3007-B64E-4A1D-A985-EA4FF81182EC}" type="pres">
      <dgm:prSet presAssocID="{688D5C4B-6242-4751-87E5-7D5809BFB003}" presName="horz2" presStyleCnt="0"/>
      <dgm:spPr/>
    </dgm:pt>
    <dgm:pt modelId="{7E8F8856-9780-4C31-A900-07075C25596F}" type="pres">
      <dgm:prSet presAssocID="{688D5C4B-6242-4751-87E5-7D5809BFB003}" presName="horzSpace2" presStyleCnt="0"/>
      <dgm:spPr/>
    </dgm:pt>
    <dgm:pt modelId="{186717B5-27C4-4CB0-9995-9ABBBB1FCD54}" type="pres">
      <dgm:prSet presAssocID="{688D5C4B-6242-4751-87E5-7D5809BFB003}" presName="tx2" presStyleLbl="revTx" presStyleIdx="1" presStyleCnt="8"/>
      <dgm:spPr/>
      <dgm:t>
        <a:bodyPr/>
        <a:lstStyle/>
        <a:p>
          <a:endParaRPr lang="en-US"/>
        </a:p>
      </dgm:t>
    </dgm:pt>
    <dgm:pt modelId="{05AEF622-2C50-4552-A6A4-806F289CB564}" type="pres">
      <dgm:prSet presAssocID="{688D5C4B-6242-4751-87E5-7D5809BFB003}" presName="vert2" presStyleCnt="0"/>
      <dgm:spPr/>
    </dgm:pt>
    <dgm:pt modelId="{0292A473-A055-45FA-B2C2-B42807D3D811}" type="pres">
      <dgm:prSet presAssocID="{DF59DBE8-419E-4098-996D-78BA52870913}" presName="horz3" presStyleCnt="0"/>
      <dgm:spPr/>
    </dgm:pt>
    <dgm:pt modelId="{53D6FD42-C0B1-4745-A825-F25458146C85}" type="pres">
      <dgm:prSet presAssocID="{DF59DBE8-419E-4098-996D-78BA52870913}" presName="horzSpace3" presStyleCnt="0"/>
      <dgm:spPr/>
    </dgm:pt>
    <dgm:pt modelId="{773E9D43-62B6-4875-8A53-9ABD505089BF}" type="pres">
      <dgm:prSet presAssocID="{DF59DBE8-419E-4098-996D-78BA52870913}" presName="tx3" presStyleLbl="revTx" presStyleIdx="2" presStyleCnt="8"/>
      <dgm:spPr/>
      <dgm:t>
        <a:bodyPr/>
        <a:lstStyle/>
        <a:p>
          <a:endParaRPr lang="en-US"/>
        </a:p>
      </dgm:t>
    </dgm:pt>
    <dgm:pt modelId="{FA02E0AA-6321-458B-82ED-D397C2E5846E}" type="pres">
      <dgm:prSet presAssocID="{DF59DBE8-419E-4098-996D-78BA52870913}" presName="vert3" presStyleCnt="0"/>
      <dgm:spPr/>
    </dgm:pt>
    <dgm:pt modelId="{8C53B443-A810-476E-98D8-FB5E93E40EA7}" type="pres">
      <dgm:prSet presAssocID="{FBAA5F22-DA03-4F0A-B12A-6D6BCADED919}" presName="thinLine3" presStyleLbl="callout" presStyleIdx="0" presStyleCnt="5"/>
      <dgm:spPr/>
    </dgm:pt>
    <dgm:pt modelId="{DA5C6D6C-0A72-4BA8-B589-E753AF4FC869}" type="pres">
      <dgm:prSet presAssocID="{E7E2CF5D-F33A-49D9-B914-153D38B33006}" presName="horz3" presStyleCnt="0"/>
      <dgm:spPr/>
    </dgm:pt>
    <dgm:pt modelId="{AAD364E2-93B4-48ED-84B6-390441F70A3E}" type="pres">
      <dgm:prSet presAssocID="{E7E2CF5D-F33A-49D9-B914-153D38B33006}" presName="horzSpace3" presStyleCnt="0"/>
      <dgm:spPr/>
    </dgm:pt>
    <dgm:pt modelId="{D8880E41-2276-4548-A0DC-20E45D3719DD}" type="pres">
      <dgm:prSet presAssocID="{E7E2CF5D-F33A-49D9-B914-153D38B33006}" presName="tx3" presStyleLbl="revTx" presStyleIdx="3" presStyleCnt="8"/>
      <dgm:spPr/>
      <dgm:t>
        <a:bodyPr/>
        <a:lstStyle/>
        <a:p>
          <a:endParaRPr lang="en-US"/>
        </a:p>
      </dgm:t>
    </dgm:pt>
    <dgm:pt modelId="{2D2FF280-9B85-454F-83E2-736ADD49A4C9}" type="pres">
      <dgm:prSet presAssocID="{E7E2CF5D-F33A-49D9-B914-153D38B33006}" presName="vert3" presStyleCnt="0"/>
      <dgm:spPr/>
    </dgm:pt>
    <dgm:pt modelId="{A4AB4810-B00D-42E0-80A5-148C4BACD480}" type="pres">
      <dgm:prSet presAssocID="{719F8BE6-4DFD-4476-B0B3-2B13DFC6F199}" presName="thinLine3" presStyleLbl="callout" presStyleIdx="1" presStyleCnt="5"/>
      <dgm:spPr/>
    </dgm:pt>
    <dgm:pt modelId="{9247F680-006E-4628-AA6F-74F891D7A955}" type="pres">
      <dgm:prSet presAssocID="{91F5EE43-3969-437E-AB20-B6FC11CFD3BA}" presName="horz3" presStyleCnt="0"/>
      <dgm:spPr/>
    </dgm:pt>
    <dgm:pt modelId="{B8537A9E-61A7-43D7-94FD-82E838458611}" type="pres">
      <dgm:prSet presAssocID="{91F5EE43-3969-437E-AB20-B6FC11CFD3BA}" presName="horzSpace3" presStyleCnt="0"/>
      <dgm:spPr/>
    </dgm:pt>
    <dgm:pt modelId="{34072506-F143-4D6B-B3C2-28E2CEE9A04D}" type="pres">
      <dgm:prSet presAssocID="{91F5EE43-3969-437E-AB20-B6FC11CFD3BA}" presName="tx3" presStyleLbl="revTx" presStyleIdx="4" presStyleCnt="8"/>
      <dgm:spPr/>
      <dgm:t>
        <a:bodyPr/>
        <a:lstStyle/>
        <a:p>
          <a:endParaRPr lang="en-US"/>
        </a:p>
      </dgm:t>
    </dgm:pt>
    <dgm:pt modelId="{4CAA625F-A730-4035-80EC-727941F1C4B4}" type="pres">
      <dgm:prSet presAssocID="{91F5EE43-3969-437E-AB20-B6FC11CFD3BA}" presName="vert3" presStyleCnt="0"/>
      <dgm:spPr/>
    </dgm:pt>
    <dgm:pt modelId="{EAFB1B77-B8AF-4DFE-8046-8585F9DEB486}" type="pres">
      <dgm:prSet presAssocID="{688D5C4B-6242-4751-87E5-7D5809BFB003}" presName="thinLine2b" presStyleLbl="callout" presStyleIdx="2" presStyleCnt="5"/>
      <dgm:spPr/>
    </dgm:pt>
    <dgm:pt modelId="{CE77D6CA-32B5-45BA-9E9E-67D36D2C18F1}" type="pres">
      <dgm:prSet presAssocID="{688D5C4B-6242-4751-87E5-7D5809BFB003}" presName="vertSpace2b" presStyleCnt="0"/>
      <dgm:spPr/>
    </dgm:pt>
    <dgm:pt modelId="{2C2D0898-0510-4C92-B701-5541BC3D9185}" type="pres">
      <dgm:prSet presAssocID="{A71C05A8-1BEF-41ED-ADBF-7DEBA432875D}" presName="horz2" presStyleCnt="0"/>
      <dgm:spPr/>
    </dgm:pt>
    <dgm:pt modelId="{D6073B03-D1EF-474E-BAF7-B943B132BC9E}" type="pres">
      <dgm:prSet presAssocID="{A71C05A8-1BEF-41ED-ADBF-7DEBA432875D}" presName="horzSpace2" presStyleCnt="0"/>
      <dgm:spPr/>
    </dgm:pt>
    <dgm:pt modelId="{A484AC8B-52BD-4651-880E-4749E08B020F}" type="pres">
      <dgm:prSet presAssocID="{A71C05A8-1BEF-41ED-ADBF-7DEBA432875D}" presName="tx2" presStyleLbl="revTx" presStyleIdx="5" presStyleCnt="8"/>
      <dgm:spPr/>
      <dgm:t>
        <a:bodyPr/>
        <a:lstStyle/>
        <a:p>
          <a:endParaRPr lang="en-US"/>
        </a:p>
      </dgm:t>
    </dgm:pt>
    <dgm:pt modelId="{A93BF31D-B536-4F5A-8397-E1862DA806C3}" type="pres">
      <dgm:prSet presAssocID="{A71C05A8-1BEF-41ED-ADBF-7DEBA432875D}" presName="vert2" presStyleCnt="0"/>
      <dgm:spPr/>
    </dgm:pt>
    <dgm:pt modelId="{475B56D9-7EE3-453A-99C5-F6BF304E22E4}" type="pres">
      <dgm:prSet presAssocID="{1E9258BF-268B-4A3F-B86C-319AB4B6269B}" presName="horz3" presStyleCnt="0"/>
      <dgm:spPr/>
    </dgm:pt>
    <dgm:pt modelId="{0A2F6108-F908-412E-9D0F-6BA8F89617FD}" type="pres">
      <dgm:prSet presAssocID="{1E9258BF-268B-4A3F-B86C-319AB4B6269B}" presName="horzSpace3" presStyleCnt="0"/>
      <dgm:spPr/>
    </dgm:pt>
    <dgm:pt modelId="{6393C051-C8DD-4009-9473-7AD7DE007153}" type="pres">
      <dgm:prSet presAssocID="{1E9258BF-268B-4A3F-B86C-319AB4B6269B}" presName="tx3" presStyleLbl="revTx" presStyleIdx="6" presStyleCnt="8"/>
      <dgm:spPr/>
      <dgm:t>
        <a:bodyPr/>
        <a:lstStyle/>
        <a:p>
          <a:endParaRPr lang="en-US"/>
        </a:p>
      </dgm:t>
    </dgm:pt>
    <dgm:pt modelId="{652A664B-4D2A-4FA9-8D27-7DDD197C7EDE}" type="pres">
      <dgm:prSet presAssocID="{1E9258BF-268B-4A3F-B86C-319AB4B6269B}" presName="vert3" presStyleCnt="0"/>
      <dgm:spPr/>
    </dgm:pt>
    <dgm:pt modelId="{AFFDC165-F261-4C94-B3F2-2A3FF532BB10}" type="pres">
      <dgm:prSet presAssocID="{92F68AA1-6857-433C-A47F-63EDC9F7511B}" presName="thinLine3" presStyleLbl="callout" presStyleIdx="3" presStyleCnt="5"/>
      <dgm:spPr/>
    </dgm:pt>
    <dgm:pt modelId="{EE88B99A-5239-4FD3-BAE4-B63551A21C4A}" type="pres">
      <dgm:prSet presAssocID="{658111E9-9F93-4BDA-B91F-08EF0BE605B2}" presName="horz3" presStyleCnt="0"/>
      <dgm:spPr/>
    </dgm:pt>
    <dgm:pt modelId="{2CCFD9D6-5EFF-4FB7-9263-41B852D0798C}" type="pres">
      <dgm:prSet presAssocID="{658111E9-9F93-4BDA-B91F-08EF0BE605B2}" presName="horzSpace3" presStyleCnt="0"/>
      <dgm:spPr/>
    </dgm:pt>
    <dgm:pt modelId="{4D12AD35-4AD2-41A5-8904-D48078720A6E}" type="pres">
      <dgm:prSet presAssocID="{658111E9-9F93-4BDA-B91F-08EF0BE605B2}" presName="tx3" presStyleLbl="revTx" presStyleIdx="7" presStyleCnt="8"/>
      <dgm:spPr/>
      <dgm:t>
        <a:bodyPr/>
        <a:lstStyle/>
        <a:p>
          <a:endParaRPr lang="en-US"/>
        </a:p>
      </dgm:t>
    </dgm:pt>
    <dgm:pt modelId="{61C7D716-6768-43E8-AB88-437C85D99300}" type="pres">
      <dgm:prSet presAssocID="{658111E9-9F93-4BDA-B91F-08EF0BE605B2}" presName="vert3" presStyleCnt="0"/>
      <dgm:spPr/>
    </dgm:pt>
    <dgm:pt modelId="{5F812594-E2E9-4820-9535-8E89CA834CC5}" type="pres">
      <dgm:prSet presAssocID="{A71C05A8-1BEF-41ED-ADBF-7DEBA432875D}" presName="thinLine2b" presStyleLbl="callout" presStyleIdx="4" presStyleCnt="5"/>
      <dgm:spPr/>
    </dgm:pt>
    <dgm:pt modelId="{FA2C6CD7-EDA2-4F31-A220-2553CD2E10A9}" type="pres">
      <dgm:prSet presAssocID="{A71C05A8-1BEF-41ED-ADBF-7DEBA432875D}" presName="vertSpace2b" presStyleCnt="0"/>
      <dgm:spPr/>
    </dgm:pt>
  </dgm:ptLst>
  <dgm:cxnLst>
    <dgm:cxn modelId="{2C9C329C-9BF1-40EE-9FBD-47AF8606A8D8}" srcId="{688D5C4B-6242-4751-87E5-7D5809BFB003}" destId="{DF59DBE8-419E-4098-996D-78BA52870913}" srcOrd="0" destOrd="0" parTransId="{6420B1AB-AE23-4188-9820-E9A4F497B4A3}" sibTransId="{FBAA5F22-DA03-4F0A-B12A-6D6BCADED919}"/>
    <dgm:cxn modelId="{68DA25F8-625A-4D60-9776-685527DFD6EF}" type="presOf" srcId="{688D5C4B-6242-4751-87E5-7D5809BFB003}" destId="{186717B5-27C4-4CB0-9995-9ABBBB1FCD54}" srcOrd="0" destOrd="0" presId="urn:microsoft.com/office/officeart/2008/layout/LinedList"/>
    <dgm:cxn modelId="{5512F719-5F3B-4CAE-AD47-EDEAC8693880}" srcId="{6493E21C-8650-41B6-A880-0D08210D95E7}" destId="{A71C05A8-1BEF-41ED-ADBF-7DEBA432875D}" srcOrd="1" destOrd="0" parTransId="{0E095362-3B19-42CD-B50B-CC3CA0BF0DDD}" sibTransId="{3EDF7E9F-2E60-4080-8AED-CDD7F098D704}"/>
    <dgm:cxn modelId="{62B92233-9B7C-41DE-89BF-0479295E9247}" type="presOf" srcId="{7E83C626-2521-4B92-8EE1-4CFCC84673FE}" destId="{0E40398D-9736-4899-BC80-3040BF4E34C3}" srcOrd="0" destOrd="0" presId="urn:microsoft.com/office/officeart/2008/layout/LinedList"/>
    <dgm:cxn modelId="{948B8778-FF09-44C8-BFAD-4A195E160D6E}" srcId="{6493E21C-8650-41B6-A880-0D08210D95E7}" destId="{688D5C4B-6242-4751-87E5-7D5809BFB003}" srcOrd="0" destOrd="0" parTransId="{251C0E78-E5FF-4333-B101-39AF2A0D6827}" sibTransId="{F42DD37C-F514-4FC5-BDAE-B0A18942DF80}"/>
    <dgm:cxn modelId="{E06BCCE6-4369-4BFD-A3B9-C3837C93F61E}" srcId="{A71C05A8-1BEF-41ED-ADBF-7DEBA432875D}" destId="{658111E9-9F93-4BDA-B91F-08EF0BE605B2}" srcOrd="1" destOrd="0" parTransId="{34DD4050-A1A3-439E-9FFE-C0C32C44D063}" sibTransId="{5F4636D7-6588-4EC4-B054-81004C9A5668}"/>
    <dgm:cxn modelId="{BA2349C4-C697-4C10-B63C-479CC8A241FE}" type="presOf" srcId="{91F5EE43-3969-437E-AB20-B6FC11CFD3BA}" destId="{34072506-F143-4D6B-B3C2-28E2CEE9A04D}" srcOrd="0" destOrd="0" presId="urn:microsoft.com/office/officeart/2008/layout/LinedList"/>
    <dgm:cxn modelId="{7CD3977C-A470-407E-B4BB-C3F1634799C5}" type="presOf" srcId="{6493E21C-8650-41B6-A880-0D08210D95E7}" destId="{CC78C133-B541-4466-A899-E7DF00C8C952}" srcOrd="0" destOrd="0" presId="urn:microsoft.com/office/officeart/2008/layout/LinedList"/>
    <dgm:cxn modelId="{2D08804B-C80C-496F-BAAD-F8CDEF1FD02A}" type="presOf" srcId="{1E9258BF-268B-4A3F-B86C-319AB4B6269B}" destId="{6393C051-C8DD-4009-9473-7AD7DE007153}" srcOrd="0" destOrd="0" presId="urn:microsoft.com/office/officeart/2008/layout/LinedList"/>
    <dgm:cxn modelId="{D331DC92-2FFC-4F1D-9B4A-5E6FAD24FA1D}" type="presOf" srcId="{A71C05A8-1BEF-41ED-ADBF-7DEBA432875D}" destId="{A484AC8B-52BD-4651-880E-4749E08B020F}" srcOrd="0" destOrd="0" presId="urn:microsoft.com/office/officeart/2008/layout/LinedList"/>
    <dgm:cxn modelId="{6D7D3D6E-9A87-42C1-8860-ACF63DC84284}" srcId="{688D5C4B-6242-4751-87E5-7D5809BFB003}" destId="{E7E2CF5D-F33A-49D9-B914-153D38B33006}" srcOrd="1" destOrd="0" parTransId="{A1A3C3CC-7A75-4B9D-A3B0-CFF679377296}" sibTransId="{719F8BE6-4DFD-4476-B0B3-2B13DFC6F199}"/>
    <dgm:cxn modelId="{CBC3C949-68B2-4929-8BD1-BA4FB9AF3115}" type="presOf" srcId="{E7E2CF5D-F33A-49D9-B914-153D38B33006}" destId="{D8880E41-2276-4548-A0DC-20E45D3719DD}" srcOrd="0" destOrd="0" presId="urn:microsoft.com/office/officeart/2008/layout/LinedList"/>
    <dgm:cxn modelId="{2B730DD6-0C8D-45DE-9935-AB83799C39EE}" srcId="{7E83C626-2521-4B92-8EE1-4CFCC84673FE}" destId="{6493E21C-8650-41B6-A880-0D08210D95E7}" srcOrd="0" destOrd="0" parTransId="{16363B73-1C61-4784-86B0-7FA0542001E2}" sibTransId="{2A514F04-9FDB-4797-A1A8-AFBDDD94534C}"/>
    <dgm:cxn modelId="{CC47DE83-404E-4E15-86BC-0572AFF91B02}" srcId="{688D5C4B-6242-4751-87E5-7D5809BFB003}" destId="{91F5EE43-3969-437E-AB20-B6FC11CFD3BA}" srcOrd="2" destOrd="0" parTransId="{DCF39FA5-8941-43EE-AAAB-B239FA98EC0D}" sibTransId="{2AAD4970-14F0-4755-87CD-BF2B5680C4A6}"/>
    <dgm:cxn modelId="{15F964C1-7371-4C8D-96BA-8E19B3EFC0B2}" srcId="{A71C05A8-1BEF-41ED-ADBF-7DEBA432875D}" destId="{1E9258BF-268B-4A3F-B86C-319AB4B6269B}" srcOrd="0" destOrd="0" parTransId="{5418ED91-0F2E-4FFF-8B7F-316A90479568}" sibTransId="{92F68AA1-6857-433C-A47F-63EDC9F7511B}"/>
    <dgm:cxn modelId="{D7BD8D8C-48FB-46E1-BD39-3B9A75F59C10}" type="presOf" srcId="{DF59DBE8-419E-4098-996D-78BA52870913}" destId="{773E9D43-62B6-4875-8A53-9ABD505089BF}" srcOrd="0" destOrd="0" presId="urn:microsoft.com/office/officeart/2008/layout/LinedList"/>
    <dgm:cxn modelId="{E2F6E9CB-A377-4265-BC19-14E4EEAFC7F9}" type="presOf" srcId="{658111E9-9F93-4BDA-B91F-08EF0BE605B2}" destId="{4D12AD35-4AD2-41A5-8904-D48078720A6E}" srcOrd="0" destOrd="0" presId="urn:microsoft.com/office/officeart/2008/layout/LinedList"/>
    <dgm:cxn modelId="{4A86155F-D38F-4B36-9953-0168AFBEACAA}" type="presParOf" srcId="{0E40398D-9736-4899-BC80-3040BF4E34C3}" destId="{F87AAB83-F32C-4BB7-8A71-CEF83C656F40}" srcOrd="0" destOrd="0" presId="urn:microsoft.com/office/officeart/2008/layout/LinedList"/>
    <dgm:cxn modelId="{D7036700-E777-471E-8407-37D56A8CA262}" type="presParOf" srcId="{0E40398D-9736-4899-BC80-3040BF4E34C3}" destId="{8C8FBB79-83E3-4804-81F6-75504217B0DC}" srcOrd="1" destOrd="0" presId="urn:microsoft.com/office/officeart/2008/layout/LinedList"/>
    <dgm:cxn modelId="{874C013D-F8C8-4BAF-8D9F-D5541073011F}" type="presParOf" srcId="{8C8FBB79-83E3-4804-81F6-75504217B0DC}" destId="{CC78C133-B541-4466-A899-E7DF00C8C952}" srcOrd="0" destOrd="0" presId="urn:microsoft.com/office/officeart/2008/layout/LinedList"/>
    <dgm:cxn modelId="{85D0A81F-652D-40E9-B70F-7533665451F5}" type="presParOf" srcId="{8C8FBB79-83E3-4804-81F6-75504217B0DC}" destId="{6ECC6BFB-B361-48AE-AEF5-4E0D1EC27DD9}" srcOrd="1" destOrd="0" presId="urn:microsoft.com/office/officeart/2008/layout/LinedList"/>
    <dgm:cxn modelId="{05AEABBD-2CF6-4BDF-9490-2444F03876EE}" type="presParOf" srcId="{6ECC6BFB-B361-48AE-AEF5-4E0D1EC27DD9}" destId="{7654CCC9-8F2C-4639-B0A3-079F63BC7195}" srcOrd="0" destOrd="0" presId="urn:microsoft.com/office/officeart/2008/layout/LinedList"/>
    <dgm:cxn modelId="{520EFA4A-63E5-4022-90FD-5F76C9B5EFB1}" type="presParOf" srcId="{6ECC6BFB-B361-48AE-AEF5-4E0D1EC27DD9}" destId="{026B3007-B64E-4A1D-A985-EA4FF81182EC}" srcOrd="1" destOrd="0" presId="urn:microsoft.com/office/officeart/2008/layout/LinedList"/>
    <dgm:cxn modelId="{8D1ABDD3-7F58-4303-8DB6-583376981C48}" type="presParOf" srcId="{026B3007-B64E-4A1D-A985-EA4FF81182EC}" destId="{7E8F8856-9780-4C31-A900-07075C25596F}" srcOrd="0" destOrd="0" presId="urn:microsoft.com/office/officeart/2008/layout/LinedList"/>
    <dgm:cxn modelId="{669F4D4D-B4B6-4BE9-9FBB-7EC7BF3D6D1E}" type="presParOf" srcId="{026B3007-B64E-4A1D-A985-EA4FF81182EC}" destId="{186717B5-27C4-4CB0-9995-9ABBBB1FCD54}" srcOrd="1" destOrd="0" presId="urn:microsoft.com/office/officeart/2008/layout/LinedList"/>
    <dgm:cxn modelId="{169513B6-A785-4135-B2FA-45DF1B0050AE}" type="presParOf" srcId="{026B3007-B64E-4A1D-A985-EA4FF81182EC}" destId="{05AEF622-2C50-4552-A6A4-806F289CB564}" srcOrd="2" destOrd="0" presId="urn:microsoft.com/office/officeart/2008/layout/LinedList"/>
    <dgm:cxn modelId="{DC6D0E14-2FEC-410C-AAE3-3DF34F8832DA}" type="presParOf" srcId="{05AEF622-2C50-4552-A6A4-806F289CB564}" destId="{0292A473-A055-45FA-B2C2-B42807D3D811}" srcOrd="0" destOrd="0" presId="urn:microsoft.com/office/officeart/2008/layout/LinedList"/>
    <dgm:cxn modelId="{1A6B9509-E766-4295-B3ED-7ED5471CB94A}" type="presParOf" srcId="{0292A473-A055-45FA-B2C2-B42807D3D811}" destId="{53D6FD42-C0B1-4745-A825-F25458146C85}" srcOrd="0" destOrd="0" presId="urn:microsoft.com/office/officeart/2008/layout/LinedList"/>
    <dgm:cxn modelId="{D96383E0-1C90-42C1-BFD4-E4425E27081B}" type="presParOf" srcId="{0292A473-A055-45FA-B2C2-B42807D3D811}" destId="{773E9D43-62B6-4875-8A53-9ABD505089BF}" srcOrd="1" destOrd="0" presId="urn:microsoft.com/office/officeart/2008/layout/LinedList"/>
    <dgm:cxn modelId="{23248F5D-FF04-4247-BC10-18EA2720A31C}" type="presParOf" srcId="{0292A473-A055-45FA-B2C2-B42807D3D811}" destId="{FA02E0AA-6321-458B-82ED-D397C2E5846E}" srcOrd="2" destOrd="0" presId="urn:microsoft.com/office/officeart/2008/layout/LinedList"/>
    <dgm:cxn modelId="{160C743D-C423-4171-8DA1-23D86026033F}" type="presParOf" srcId="{05AEF622-2C50-4552-A6A4-806F289CB564}" destId="{8C53B443-A810-476E-98D8-FB5E93E40EA7}" srcOrd="1" destOrd="0" presId="urn:microsoft.com/office/officeart/2008/layout/LinedList"/>
    <dgm:cxn modelId="{93DAF14F-4A28-4282-AFD7-3A0117D179EF}" type="presParOf" srcId="{05AEF622-2C50-4552-A6A4-806F289CB564}" destId="{DA5C6D6C-0A72-4BA8-B589-E753AF4FC869}" srcOrd="2" destOrd="0" presId="urn:microsoft.com/office/officeart/2008/layout/LinedList"/>
    <dgm:cxn modelId="{3BBF7B39-7CBA-4189-A1B9-23AADF5C83E6}" type="presParOf" srcId="{DA5C6D6C-0A72-4BA8-B589-E753AF4FC869}" destId="{AAD364E2-93B4-48ED-84B6-390441F70A3E}" srcOrd="0" destOrd="0" presId="urn:microsoft.com/office/officeart/2008/layout/LinedList"/>
    <dgm:cxn modelId="{14F063A4-9743-4363-82FF-977AC85E50FB}" type="presParOf" srcId="{DA5C6D6C-0A72-4BA8-B589-E753AF4FC869}" destId="{D8880E41-2276-4548-A0DC-20E45D3719DD}" srcOrd="1" destOrd="0" presId="urn:microsoft.com/office/officeart/2008/layout/LinedList"/>
    <dgm:cxn modelId="{C42D2877-0B6D-444F-86F7-56FEC0B73C97}" type="presParOf" srcId="{DA5C6D6C-0A72-4BA8-B589-E753AF4FC869}" destId="{2D2FF280-9B85-454F-83E2-736ADD49A4C9}" srcOrd="2" destOrd="0" presId="urn:microsoft.com/office/officeart/2008/layout/LinedList"/>
    <dgm:cxn modelId="{C8D8F9D3-6B4E-4564-8C3E-B73C89B538F1}" type="presParOf" srcId="{05AEF622-2C50-4552-A6A4-806F289CB564}" destId="{A4AB4810-B00D-42E0-80A5-148C4BACD480}" srcOrd="3" destOrd="0" presId="urn:microsoft.com/office/officeart/2008/layout/LinedList"/>
    <dgm:cxn modelId="{AF72B7E9-76EE-4607-AA8B-B055E7F21A05}" type="presParOf" srcId="{05AEF622-2C50-4552-A6A4-806F289CB564}" destId="{9247F680-006E-4628-AA6F-74F891D7A955}" srcOrd="4" destOrd="0" presId="urn:microsoft.com/office/officeart/2008/layout/LinedList"/>
    <dgm:cxn modelId="{D1F763AB-AA00-4251-A59B-12218DEB87DC}" type="presParOf" srcId="{9247F680-006E-4628-AA6F-74F891D7A955}" destId="{B8537A9E-61A7-43D7-94FD-82E838458611}" srcOrd="0" destOrd="0" presId="urn:microsoft.com/office/officeart/2008/layout/LinedList"/>
    <dgm:cxn modelId="{95FD5DF7-DB6F-4D87-80D4-B1A58AE77B97}" type="presParOf" srcId="{9247F680-006E-4628-AA6F-74F891D7A955}" destId="{34072506-F143-4D6B-B3C2-28E2CEE9A04D}" srcOrd="1" destOrd="0" presId="urn:microsoft.com/office/officeart/2008/layout/LinedList"/>
    <dgm:cxn modelId="{55D6A153-8040-441A-8257-B848F2AC6F83}" type="presParOf" srcId="{9247F680-006E-4628-AA6F-74F891D7A955}" destId="{4CAA625F-A730-4035-80EC-727941F1C4B4}" srcOrd="2" destOrd="0" presId="urn:microsoft.com/office/officeart/2008/layout/LinedList"/>
    <dgm:cxn modelId="{0CEA95DB-F053-4590-BD69-2EE062B2EAF7}" type="presParOf" srcId="{6ECC6BFB-B361-48AE-AEF5-4E0D1EC27DD9}" destId="{EAFB1B77-B8AF-4DFE-8046-8585F9DEB486}" srcOrd="2" destOrd="0" presId="urn:microsoft.com/office/officeart/2008/layout/LinedList"/>
    <dgm:cxn modelId="{5240B9C7-984E-42E8-AF98-8085988FA010}" type="presParOf" srcId="{6ECC6BFB-B361-48AE-AEF5-4E0D1EC27DD9}" destId="{CE77D6CA-32B5-45BA-9E9E-67D36D2C18F1}" srcOrd="3" destOrd="0" presId="urn:microsoft.com/office/officeart/2008/layout/LinedList"/>
    <dgm:cxn modelId="{644E19D2-F37A-456C-9F84-F6C308B5206C}" type="presParOf" srcId="{6ECC6BFB-B361-48AE-AEF5-4E0D1EC27DD9}" destId="{2C2D0898-0510-4C92-B701-5541BC3D9185}" srcOrd="4" destOrd="0" presId="urn:microsoft.com/office/officeart/2008/layout/LinedList"/>
    <dgm:cxn modelId="{01BAEF7A-0CBB-425A-B622-3881A1D227F1}" type="presParOf" srcId="{2C2D0898-0510-4C92-B701-5541BC3D9185}" destId="{D6073B03-D1EF-474E-BAF7-B943B132BC9E}" srcOrd="0" destOrd="0" presId="urn:microsoft.com/office/officeart/2008/layout/LinedList"/>
    <dgm:cxn modelId="{37D66B0E-C0F7-4346-A903-6B1A3209BA00}" type="presParOf" srcId="{2C2D0898-0510-4C92-B701-5541BC3D9185}" destId="{A484AC8B-52BD-4651-880E-4749E08B020F}" srcOrd="1" destOrd="0" presId="urn:microsoft.com/office/officeart/2008/layout/LinedList"/>
    <dgm:cxn modelId="{BA233E5E-98DE-4A71-B93D-476E0AACD963}" type="presParOf" srcId="{2C2D0898-0510-4C92-B701-5541BC3D9185}" destId="{A93BF31D-B536-4F5A-8397-E1862DA806C3}" srcOrd="2" destOrd="0" presId="urn:microsoft.com/office/officeart/2008/layout/LinedList"/>
    <dgm:cxn modelId="{D86BD356-AB51-4216-99D1-94F4A2F22D9F}" type="presParOf" srcId="{A93BF31D-B536-4F5A-8397-E1862DA806C3}" destId="{475B56D9-7EE3-453A-99C5-F6BF304E22E4}" srcOrd="0" destOrd="0" presId="urn:microsoft.com/office/officeart/2008/layout/LinedList"/>
    <dgm:cxn modelId="{7B2892F5-24E8-4549-97D4-199BB0CFB83F}" type="presParOf" srcId="{475B56D9-7EE3-453A-99C5-F6BF304E22E4}" destId="{0A2F6108-F908-412E-9D0F-6BA8F89617FD}" srcOrd="0" destOrd="0" presId="urn:microsoft.com/office/officeart/2008/layout/LinedList"/>
    <dgm:cxn modelId="{62FD87E0-00BF-4586-B8DD-A9F070B264E8}" type="presParOf" srcId="{475B56D9-7EE3-453A-99C5-F6BF304E22E4}" destId="{6393C051-C8DD-4009-9473-7AD7DE007153}" srcOrd="1" destOrd="0" presId="urn:microsoft.com/office/officeart/2008/layout/LinedList"/>
    <dgm:cxn modelId="{A92F5FBE-12F6-45EC-93F6-4ACB97C56323}" type="presParOf" srcId="{475B56D9-7EE3-453A-99C5-F6BF304E22E4}" destId="{652A664B-4D2A-4FA9-8D27-7DDD197C7EDE}" srcOrd="2" destOrd="0" presId="urn:microsoft.com/office/officeart/2008/layout/LinedList"/>
    <dgm:cxn modelId="{B0C5EE6A-CCEE-4572-A69B-42C1CD00457A}" type="presParOf" srcId="{A93BF31D-B536-4F5A-8397-E1862DA806C3}" destId="{AFFDC165-F261-4C94-B3F2-2A3FF532BB10}" srcOrd="1" destOrd="0" presId="urn:microsoft.com/office/officeart/2008/layout/LinedList"/>
    <dgm:cxn modelId="{C9C4E547-BFFD-4804-A54A-AA8F29E22A25}" type="presParOf" srcId="{A93BF31D-B536-4F5A-8397-E1862DA806C3}" destId="{EE88B99A-5239-4FD3-BAE4-B63551A21C4A}" srcOrd="2" destOrd="0" presId="urn:microsoft.com/office/officeart/2008/layout/LinedList"/>
    <dgm:cxn modelId="{9CAA3A3E-D32A-4D88-8BD7-4A83D156EA20}" type="presParOf" srcId="{EE88B99A-5239-4FD3-BAE4-B63551A21C4A}" destId="{2CCFD9D6-5EFF-4FB7-9263-41B852D0798C}" srcOrd="0" destOrd="0" presId="urn:microsoft.com/office/officeart/2008/layout/LinedList"/>
    <dgm:cxn modelId="{468CBC7F-A153-4105-B599-2B3635572E96}" type="presParOf" srcId="{EE88B99A-5239-4FD3-BAE4-B63551A21C4A}" destId="{4D12AD35-4AD2-41A5-8904-D48078720A6E}" srcOrd="1" destOrd="0" presId="urn:microsoft.com/office/officeart/2008/layout/LinedList"/>
    <dgm:cxn modelId="{DE3B0BC4-DDB1-4D1C-A95C-D4670746190F}" type="presParOf" srcId="{EE88B99A-5239-4FD3-BAE4-B63551A21C4A}" destId="{61C7D716-6768-43E8-AB88-437C85D99300}" srcOrd="2" destOrd="0" presId="urn:microsoft.com/office/officeart/2008/layout/LinedList"/>
    <dgm:cxn modelId="{053CAD7C-E313-489D-8801-8777B29EFCF4}" type="presParOf" srcId="{6ECC6BFB-B361-48AE-AEF5-4E0D1EC27DD9}" destId="{5F812594-E2E9-4820-9535-8E89CA834CC5}" srcOrd="5" destOrd="0" presId="urn:microsoft.com/office/officeart/2008/layout/LinedList"/>
    <dgm:cxn modelId="{4262AAD7-E46E-45BC-88B2-D210D7A9F32A}" type="presParOf" srcId="{6ECC6BFB-B361-48AE-AEF5-4E0D1EC27DD9}" destId="{FA2C6CD7-EDA2-4F31-A220-2553CD2E10A9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C0398CE-0742-4FF5-82A0-FB867EFD5F86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A4A00F5-2694-43ED-ADE6-C397BFDFE5D2}">
      <dgm:prSet/>
      <dgm:spPr/>
      <dgm:t>
        <a:bodyPr/>
        <a:lstStyle/>
        <a:p>
          <a:pPr rtl="0"/>
          <a:r>
            <a:rPr lang="en-US" dirty="0" smtClean="0"/>
            <a:t>The way an author chooses to join words into phrases, clauses, and sentences. </a:t>
          </a:r>
          <a:endParaRPr lang="en-US" dirty="0"/>
        </a:p>
      </dgm:t>
    </dgm:pt>
    <dgm:pt modelId="{1E0D49E0-B569-413E-BE4D-2A751FD08894}" type="parTrans" cxnId="{4FE820B0-F775-4035-BC4D-C46872CC0E52}">
      <dgm:prSet/>
      <dgm:spPr/>
      <dgm:t>
        <a:bodyPr/>
        <a:lstStyle/>
        <a:p>
          <a:endParaRPr lang="en-US"/>
        </a:p>
      </dgm:t>
    </dgm:pt>
    <dgm:pt modelId="{9662C963-9D2F-4E57-AC64-7356E8FA1B8D}" type="sibTrans" cxnId="{4FE820B0-F775-4035-BC4D-C46872CC0E52}">
      <dgm:prSet/>
      <dgm:spPr/>
      <dgm:t>
        <a:bodyPr/>
        <a:lstStyle/>
        <a:p>
          <a:endParaRPr lang="en-US"/>
        </a:p>
      </dgm:t>
    </dgm:pt>
    <dgm:pt modelId="{B0683C2B-17DC-405F-A0E0-FCE8BABFB9D0}">
      <dgm:prSet/>
      <dgm:spPr/>
      <dgm:t>
        <a:bodyPr/>
        <a:lstStyle/>
        <a:p>
          <a:pPr rtl="0"/>
          <a:r>
            <a:rPr lang="en-US" dirty="0" smtClean="0"/>
            <a:t>Similar to diction, but refers to </a:t>
          </a:r>
          <a:r>
            <a:rPr lang="en-US" b="1" dirty="0" smtClean="0"/>
            <a:t>groups of words</a:t>
          </a:r>
          <a:r>
            <a:rPr lang="en-US" dirty="0" smtClean="0"/>
            <a:t>, rather than individual words. </a:t>
          </a:r>
          <a:endParaRPr lang="en-US" dirty="0"/>
        </a:p>
      </dgm:t>
    </dgm:pt>
    <dgm:pt modelId="{38C06A35-C313-417A-BB6A-EF08D23E5ECC}" type="parTrans" cxnId="{617F84F7-3809-49AB-ABD6-3E25C80FB97D}">
      <dgm:prSet/>
      <dgm:spPr/>
      <dgm:t>
        <a:bodyPr/>
        <a:lstStyle/>
        <a:p>
          <a:endParaRPr lang="en-US"/>
        </a:p>
      </dgm:t>
    </dgm:pt>
    <dgm:pt modelId="{14E7E8D4-2AAB-442B-A0A2-0C045F8B3D94}" type="sibTrans" cxnId="{617F84F7-3809-49AB-ABD6-3E25C80FB97D}">
      <dgm:prSet/>
      <dgm:spPr/>
      <dgm:t>
        <a:bodyPr/>
        <a:lstStyle/>
        <a:p>
          <a:endParaRPr lang="en-US"/>
        </a:p>
      </dgm:t>
    </dgm:pt>
    <dgm:pt modelId="{61314DE4-FB73-4B95-89C8-6C28A98D84C6}">
      <dgm:prSet/>
      <dgm:spPr/>
      <dgm:t>
        <a:bodyPr/>
        <a:lstStyle/>
        <a:p>
          <a:pPr rtl="0"/>
          <a:r>
            <a:rPr lang="en-US" b="1" dirty="0" smtClean="0"/>
            <a:t>Clause – </a:t>
          </a:r>
          <a:r>
            <a:rPr lang="en-US" dirty="0" smtClean="0"/>
            <a:t>a subject and a verb (</a:t>
          </a:r>
          <a:r>
            <a:rPr lang="en-US" u="sng" dirty="0" err="1" smtClean="0"/>
            <a:t>Vlad</a:t>
          </a:r>
          <a:r>
            <a:rPr lang="en-US" u="sng" dirty="0" smtClean="0"/>
            <a:t> slept</a:t>
          </a:r>
          <a:r>
            <a:rPr lang="en-US" dirty="0" smtClean="0"/>
            <a:t> in a coffin)</a:t>
          </a:r>
          <a:endParaRPr lang="en-US" dirty="0"/>
        </a:p>
      </dgm:t>
    </dgm:pt>
    <dgm:pt modelId="{406A63E5-7AFB-4BEE-9607-D269FBA6C463}" type="parTrans" cxnId="{61ACE612-54AE-4271-8BB9-1BE8EDA234B1}">
      <dgm:prSet/>
      <dgm:spPr/>
      <dgm:t>
        <a:bodyPr/>
        <a:lstStyle/>
        <a:p>
          <a:endParaRPr lang="en-US"/>
        </a:p>
      </dgm:t>
    </dgm:pt>
    <dgm:pt modelId="{1B7DCA95-5172-48D0-96AE-17458B4DE4B8}" type="sibTrans" cxnId="{61ACE612-54AE-4271-8BB9-1BE8EDA234B1}">
      <dgm:prSet/>
      <dgm:spPr/>
      <dgm:t>
        <a:bodyPr/>
        <a:lstStyle/>
        <a:p>
          <a:endParaRPr lang="en-US"/>
        </a:p>
      </dgm:t>
    </dgm:pt>
    <dgm:pt modelId="{7EA5FF33-3EC3-445B-9A92-CBA792C98D44}">
      <dgm:prSet/>
      <dgm:spPr/>
      <dgm:t>
        <a:bodyPr/>
        <a:lstStyle/>
        <a:p>
          <a:pPr rtl="0"/>
          <a:r>
            <a:rPr lang="en-US" b="1" dirty="0" smtClean="0"/>
            <a:t>Phrases</a:t>
          </a:r>
          <a:r>
            <a:rPr lang="en-US" dirty="0" smtClean="0"/>
            <a:t> - any group of words carrying a special meaning</a:t>
          </a:r>
          <a:endParaRPr lang="en-US" dirty="0"/>
        </a:p>
      </dgm:t>
    </dgm:pt>
    <dgm:pt modelId="{70EF4810-9E89-4ADD-A853-A61C8BF5C079}" type="parTrans" cxnId="{724DD25E-4907-42D9-9267-2F8E0EB44EBB}">
      <dgm:prSet/>
      <dgm:spPr/>
      <dgm:t>
        <a:bodyPr/>
        <a:lstStyle/>
        <a:p>
          <a:endParaRPr lang="en-US"/>
        </a:p>
      </dgm:t>
    </dgm:pt>
    <dgm:pt modelId="{FBE58FFC-AC26-4195-B077-0C5086498526}" type="sibTrans" cxnId="{724DD25E-4907-42D9-9267-2F8E0EB44EBB}">
      <dgm:prSet/>
      <dgm:spPr/>
      <dgm:t>
        <a:bodyPr/>
        <a:lstStyle/>
        <a:p>
          <a:endParaRPr lang="en-US"/>
        </a:p>
      </dgm:t>
    </dgm:pt>
    <dgm:pt modelId="{E0E2EDF3-452E-47F6-97C6-AE7C9996023B}">
      <dgm:prSet/>
      <dgm:spPr/>
      <dgm:t>
        <a:bodyPr/>
        <a:lstStyle/>
        <a:p>
          <a:pPr rtl="0"/>
          <a:r>
            <a:rPr lang="en-US" i="1" dirty="0" smtClean="0"/>
            <a:t>Appositive</a:t>
          </a:r>
          <a:r>
            <a:rPr lang="en-US" dirty="0" smtClean="0"/>
            <a:t> - restates a preceding term (Her dog, </a:t>
          </a:r>
          <a:r>
            <a:rPr lang="en-US" u="sng" dirty="0" smtClean="0"/>
            <a:t>a bull mastiff</a:t>
          </a:r>
          <a:r>
            <a:rPr lang="en-US" dirty="0" smtClean="0"/>
            <a:t>)</a:t>
          </a:r>
          <a:endParaRPr lang="en-US" dirty="0"/>
        </a:p>
      </dgm:t>
    </dgm:pt>
    <dgm:pt modelId="{2B6FD315-4564-4827-B0C1-CED02932C456}" type="parTrans" cxnId="{1B955EFF-796C-406A-9832-4B69B00A031B}">
      <dgm:prSet/>
      <dgm:spPr/>
      <dgm:t>
        <a:bodyPr/>
        <a:lstStyle/>
        <a:p>
          <a:endParaRPr lang="en-US"/>
        </a:p>
      </dgm:t>
    </dgm:pt>
    <dgm:pt modelId="{99AA636D-2934-4EDB-9862-C2565CA5A0A7}" type="sibTrans" cxnId="{1B955EFF-796C-406A-9832-4B69B00A031B}">
      <dgm:prSet/>
      <dgm:spPr/>
      <dgm:t>
        <a:bodyPr/>
        <a:lstStyle/>
        <a:p>
          <a:endParaRPr lang="en-US"/>
        </a:p>
      </dgm:t>
    </dgm:pt>
    <dgm:pt modelId="{7353CFEC-CAD2-4FDE-9A43-121480488B60}">
      <dgm:prSet/>
      <dgm:spPr/>
      <dgm:t>
        <a:bodyPr/>
        <a:lstStyle/>
        <a:p>
          <a:pPr rtl="0"/>
          <a:r>
            <a:rPr lang="en-US" i="1" dirty="0" smtClean="0"/>
            <a:t>Gerund</a:t>
          </a:r>
          <a:r>
            <a:rPr lang="en-US" dirty="0" smtClean="0"/>
            <a:t> - includes a verbal, a hybrid that functions as a noun or adjective (</a:t>
          </a:r>
          <a:r>
            <a:rPr lang="en-US" u="sng" dirty="0" smtClean="0"/>
            <a:t>Juggling knives</a:t>
          </a:r>
          <a:r>
            <a:rPr lang="en-US" dirty="0" smtClean="0"/>
            <a:t> is not recommended)</a:t>
          </a:r>
          <a:endParaRPr lang="en-US" dirty="0"/>
        </a:p>
      </dgm:t>
    </dgm:pt>
    <dgm:pt modelId="{570D9294-0491-4069-854F-40B9976BA3E3}" type="parTrans" cxnId="{74F65A5E-34F6-46D0-B183-C705F7BD9100}">
      <dgm:prSet/>
      <dgm:spPr/>
      <dgm:t>
        <a:bodyPr/>
        <a:lstStyle/>
        <a:p>
          <a:endParaRPr lang="en-US"/>
        </a:p>
      </dgm:t>
    </dgm:pt>
    <dgm:pt modelId="{B24425BC-A3B1-4417-B411-1CF3B3A902CC}" type="sibTrans" cxnId="{74F65A5E-34F6-46D0-B183-C705F7BD9100}">
      <dgm:prSet/>
      <dgm:spPr/>
      <dgm:t>
        <a:bodyPr/>
        <a:lstStyle/>
        <a:p>
          <a:endParaRPr lang="en-US"/>
        </a:p>
      </dgm:t>
    </dgm:pt>
    <dgm:pt modelId="{2046296D-E902-4945-95E9-C01BC0F1179C}">
      <dgm:prSet/>
      <dgm:spPr/>
      <dgm:t>
        <a:bodyPr/>
        <a:lstStyle/>
        <a:p>
          <a:pPr rtl="0"/>
          <a:r>
            <a:rPr lang="en-US" i="1" dirty="0" smtClean="0"/>
            <a:t>Infinitive</a:t>
          </a:r>
          <a:r>
            <a:rPr lang="en-US" dirty="0" smtClean="0"/>
            <a:t> - includes the word to and a verb as the basis of a root sentence  (His effort </a:t>
          </a:r>
          <a:r>
            <a:rPr lang="en-US" u="sng" dirty="0" smtClean="0"/>
            <a:t>to pass the bill</a:t>
          </a:r>
          <a:r>
            <a:rPr lang="en-US" dirty="0" smtClean="0"/>
            <a:t>) </a:t>
          </a:r>
          <a:endParaRPr lang="en-US" dirty="0"/>
        </a:p>
      </dgm:t>
    </dgm:pt>
    <dgm:pt modelId="{DE665B29-7DF7-43B5-8AEA-9B4D23154D93}" type="parTrans" cxnId="{CC08F7DD-F51F-4C87-A8ED-62938E3FB09E}">
      <dgm:prSet/>
      <dgm:spPr/>
      <dgm:t>
        <a:bodyPr/>
        <a:lstStyle/>
        <a:p>
          <a:endParaRPr lang="en-US"/>
        </a:p>
      </dgm:t>
    </dgm:pt>
    <dgm:pt modelId="{1D1199EA-97E9-4190-A1C6-22953B9919E1}" type="sibTrans" cxnId="{CC08F7DD-F51F-4C87-A8ED-62938E3FB09E}">
      <dgm:prSet/>
      <dgm:spPr/>
      <dgm:t>
        <a:bodyPr/>
        <a:lstStyle/>
        <a:p>
          <a:endParaRPr lang="en-US"/>
        </a:p>
      </dgm:t>
    </dgm:pt>
    <dgm:pt modelId="{46CC19D5-B4DE-4BCA-8EF7-26AF32F91F92}">
      <dgm:prSet/>
      <dgm:spPr/>
      <dgm:t>
        <a:bodyPr/>
        <a:lstStyle/>
        <a:p>
          <a:pPr rtl="0"/>
          <a:r>
            <a:rPr lang="en-US" i="1" dirty="0" smtClean="0"/>
            <a:t>Participial</a:t>
          </a:r>
          <a:r>
            <a:rPr lang="en-US" dirty="0" smtClean="0"/>
            <a:t> - </a:t>
          </a:r>
          <a:r>
            <a:rPr lang="en-US" dirty="0" err="1" smtClean="0"/>
            <a:t>verbals</a:t>
          </a:r>
          <a:r>
            <a:rPr lang="en-US" dirty="0" smtClean="0"/>
            <a:t> ending in -</a:t>
          </a:r>
          <a:r>
            <a:rPr lang="en-US" dirty="0" err="1" smtClean="0"/>
            <a:t>ing</a:t>
          </a:r>
          <a:r>
            <a:rPr lang="en-US" dirty="0" smtClean="0"/>
            <a:t> or –</a:t>
          </a:r>
          <a:r>
            <a:rPr lang="en-US" dirty="0" err="1" smtClean="0"/>
            <a:t>ed</a:t>
          </a:r>
          <a:r>
            <a:rPr lang="en-US" dirty="0" smtClean="0"/>
            <a:t> (or another irregular form of a verb) serving as an adjective (</a:t>
          </a:r>
          <a:r>
            <a:rPr lang="en-US" u="sng" dirty="0" smtClean="0"/>
            <a:t>Having been lied to before</a:t>
          </a:r>
          <a:r>
            <a:rPr lang="en-US" dirty="0" smtClean="0"/>
            <a:t>, I was wary)</a:t>
          </a:r>
          <a:endParaRPr lang="en-US" dirty="0"/>
        </a:p>
      </dgm:t>
    </dgm:pt>
    <dgm:pt modelId="{BCC059EE-137E-4181-B365-E94C87645134}" type="parTrans" cxnId="{D5B80A8E-470C-43A0-99CC-55C8C7C3B592}">
      <dgm:prSet/>
      <dgm:spPr/>
      <dgm:t>
        <a:bodyPr/>
        <a:lstStyle/>
        <a:p>
          <a:endParaRPr lang="en-US"/>
        </a:p>
      </dgm:t>
    </dgm:pt>
    <dgm:pt modelId="{4D9EA3D6-71F3-4CE2-AEB1-AB4B20CD93D4}" type="sibTrans" cxnId="{D5B80A8E-470C-43A0-99CC-55C8C7C3B592}">
      <dgm:prSet/>
      <dgm:spPr/>
      <dgm:t>
        <a:bodyPr/>
        <a:lstStyle/>
        <a:p>
          <a:endParaRPr lang="en-US"/>
        </a:p>
      </dgm:t>
    </dgm:pt>
    <dgm:pt modelId="{6727D04E-FF03-499D-84EB-4BD6D7890C70}">
      <dgm:prSet/>
      <dgm:spPr/>
      <dgm:t>
        <a:bodyPr/>
        <a:lstStyle/>
        <a:p>
          <a:pPr rtl="0"/>
          <a:r>
            <a:rPr lang="en-US" i="1" dirty="0" smtClean="0"/>
            <a:t>Prepositional</a:t>
          </a:r>
          <a:r>
            <a:rPr lang="en-US" dirty="0" smtClean="0"/>
            <a:t> - a preposition and a noun or pronoun that serves as the preposition’s object (I went for a walk </a:t>
          </a:r>
          <a:r>
            <a:rPr lang="en-US" u="sng" dirty="0" smtClean="0"/>
            <a:t>in the dark woods</a:t>
          </a:r>
          <a:r>
            <a:rPr lang="en-US" dirty="0" smtClean="0"/>
            <a:t>)</a:t>
          </a:r>
          <a:endParaRPr lang="en-US" dirty="0"/>
        </a:p>
      </dgm:t>
    </dgm:pt>
    <dgm:pt modelId="{A912118A-D38B-42CB-B5A8-9D87B2684D9A}" type="parTrans" cxnId="{CC8B8C79-6FF5-4BCD-916F-BFF71B867D9F}">
      <dgm:prSet/>
      <dgm:spPr/>
      <dgm:t>
        <a:bodyPr/>
        <a:lstStyle/>
        <a:p>
          <a:endParaRPr lang="en-US"/>
        </a:p>
      </dgm:t>
    </dgm:pt>
    <dgm:pt modelId="{DDA15023-31E5-445C-BF45-A94F3D470A03}" type="sibTrans" cxnId="{CC8B8C79-6FF5-4BCD-916F-BFF71B867D9F}">
      <dgm:prSet/>
      <dgm:spPr/>
      <dgm:t>
        <a:bodyPr/>
        <a:lstStyle/>
        <a:p>
          <a:endParaRPr lang="en-US"/>
        </a:p>
      </dgm:t>
    </dgm:pt>
    <dgm:pt modelId="{25509B98-7553-4EEF-A038-EC815BA1CCA5}" type="pres">
      <dgm:prSet presAssocID="{3C0398CE-0742-4FF5-82A0-FB867EFD5F86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6DFDE9-8767-4E8C-BBF0-9D72AB7B06AB}" type="pres">
      <dgm:prSet presAssocID="{7A4A00F5-2694-43ED-ADE6-C397BFDFE5D2}" presName="root1" presStyleCnt="0"/>
      <dgm:spPr/>
    </dgm:pt>
    <dgm:pt modelId="{33127837-8F6F-4950-8370-A6EE1EACCA63}" type="pres">
      <dgm:prSet presAssocID="{7A4A00F5-2694-43ED-ADE6-C397BFDFE5D2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4AD1A-90BF-4E09-BBAB-022B39978CFE}" type="pres">
      <dgm:prSet presAssocID="{7A4A00F5-2694-43ED-ADE6-C397BFDFE5D2}" presName="level2hierChild" presStyleCnt="0"/>
      <dgm:spPr/>
    </dgm:pt>
    <dgm:pt modelId="{01C6FCB2-57EA-49BE-A19E-53327097D9B4}" type="pres">
      <dgm:prSet presAssocID="{38C06A35-C313-417A-BB6A-EF08D23E5ECC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CE1A3076-AF9D-47F0-9102-6BA577A0FA08}" type="pres">
      <dgm:prSet presAssocID="{38C06A35-C313-417A-BB6A-EF08D23E5ECC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55FB77B-F6A6-44C0-9A24-33B65915FADE}" type="pres">
      <dgm:prSet presAssocID="{B0683C2B-17DC-405F-A0E0-FCE8BABFB9D0}" presName="root2" presStyleCnt="0"/>
      <dgm:spPr/>
    </dgm:pt>
    <dgm:pt modelId="{22649347-8D7C-4C2C-AB6D-BDE248021AEC}" type="pres">
      <dgm:prSet presAssocID="{B0683C2B-17DC-405F-A0E0-FCE8BABFB9D0}" presName="LevelTwoTextNode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53DDC20-FD43-4F0D-9196-7E57EC25520E}" type="pres">
      <dgm:prSet presAssocID="{B0683C2B-17DC-405F-A0E0-FCE8BABFB9D0}" presName="level3hierChild" presStyleCnt="0"/>
      <dgm:spPr/>
    </dgm:pt>
    <dgm:pt modelId="{CAEA1305-B3CD-49E0-9F78-56595F8CC345}" type="pres">
      <dgm:prSet presAssocID="{406A63E5-7AFB-4BEE-9607-D269FBA6C463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A3CE6FF1-FAC1-43DB-90A8-F301685F1D43}" type="pres">
      <dgm:prSet presAssocID="{406A63E5-7AFB-4BEE-9607-D269FBA6C463}" presName="connTx" presStyleLbl="parChTrans1D2" presStyleIdx="1" presStyleCnt="3"/>
      <dgm:spPr/>
      <dgm:t>
        <a:bodyPr/>
        <a:lstStyle/>
        <a:p>
          <a:endParaRPr lang="en-US"/>
        </a:p>
      </dgm:t>
    </dgm:pt>
    <dgm:pt modelId="{7151F5DA-C798-4F12-B41E-494A20B03E8F}" type="pres">
      <dgm:prSet presAssocID="{61314DE4-FB73-4B95-89C8-6C28A98D84C6}" presName="root2" presStyleCnt="0"/>
      <dgm:spPr/>
    </dgm:pt>
    <dgm:pt modelId="{184134B4-D28C-43E5-BE89-A57015793AA1}" type="pres">
      <dgm:prSet presAssocID="{61314DE4-FB73-4B95-89C8-6C28A98D84C6}" presName="LevelTwoTextNode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D7CCD43-9D3B-4CA1-9611-8254C6D7C399}" type="pres">
      <dgm:prSet presAssocID="{61314DE4-FB73-4B95-89C8-6C28A98D84C6}" presName="level3hierChild" presStyleCnt="0"/>
      <dgm:spPr/>
    </dgm:pt>
    <dgm:pt modelId="{54865996-24F1-4872-BC8F-AA880AAF2544}" type="pres">
      <dgm:prSet presAssocID="{70EF4810-9E89-4ADD-A853-A61C8BF5C079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FE8468B9-A537-436E-AB94-559F795BE4DE}" type="pres">
      <dgm:prSet presAssocID="{70EF4810-9E89-4ADD-A853-A61C8BF5C079}" presName="connTx" presStyleLbl="parChTrans1D2" presStyleIdx="2" presStyleCnt="3"/>
      <dgm:spPr/>
      <dgm:t>
        <a:bodyPr/>
        <a:lstStyle/>
        <a:p>
          <a:endParaRPr lang="en-US"/>
        </a:p>
      </dgm:t>
    </dgm:pt>
    <dgm:pt modelId="{2A30EA89-BD0A-4615-A68D-8AB136D778B3}" type="pres">
      <dgm:prSet presAssocID="{7EA5FF33-3EC3-445B-9A92-CBA792C98D44}" presName="root2" presStyleCnt="0"/>
      <dgm:spPr/>
    </dgm:pt>
    <dgm:pt modelId="{07D86F8C-F86A-4949-8DF9-CFA5BC0FDD1E}" type="pres">
      <dgm:prSet presAssocID="{7EA5FF33-3EC3-445B-9A92-CBA792C98D44}" presName="LevelTwoTextNode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C1CA8C2-030F-4D60-8A80-BE043ACD296C}" type="pres">
      <dgm:prSet presAssocID="{7EA5FF33-3EC3-445B-9A92-CBA792C98D44}" presName="level3hierChild" presStyleCnt="0"/>
      <dgm:spPr/>
    </dgm:pt>
    <dgm:pt modelId="{3D5FEEC3-2F4F-4849-A438-8BE99BFFE7DD}" type="pres">
      <dgm:prSet presAssocID="{2B6FD315-4564-4827-B0C1-CED02932C456}" presName="conn2-1" presStyleLbl="parChTrans1D3" presStyleIdx="0" presStyleCnt="5"/>
      <dgm:spPr/>
      <dgm:t>
        <a:bodyPr/>
        <a:lstStyle/>
        <a:p>
          <a:endParaRPr lang="en-US"/>
        </a:p>
      </dgm:t>
    </dgm:pt>
    <dgm:pt modelId="{15381229-F5F4-4B07-A397-32B8FD85EEFD}" type="pres">
      <dgm:prSet presAssocID="{2B6FD315-4564-4827-B0C1-CED02932C456}" presName="connTx" presStyleLbl="parChTrans1D3" presStyleIdx="0" presStyleCnt="5"/>
      <dgm:spPr/>
      <dgm:t>
        <a:bodyPr/>
        <a:lstStyle/>
        <a:p>
          <a:endParaRPr lang="en-US"/>
        </a:p>
      </dgm:t>
    </dgm:pt>
    <dgm:pt modelId="{941FE91A-634B-4D1D-8984-4A2C658A1EBC}" type="pres">
      <dgm:prSet presAssocID="{E0E2EDF3-452E-47F6-97C6-AE7C9996023B}" presName="root2" presStyleCnt="0"/>
      <dgm:spPr/>
    </dgm:pt>
    <dgm:pt modelId="{86797434-0E6C-42E3-8712-9A81224E94D5}" type="pres">
      <dgm:prSet presAssocID="{E0E2EDF3-452E-47F6-97C6-AE7C9996023B}" presName="LevelTwoTextNode" presStyleLbl="node3" presStyleIdx="0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5AAFE4-878D-4781-86F0-87BE09B1E67E}" type="pres">
      <dgm:prSet presAssocID="{E0E2EDF3-452E-47F6-97C6-AE7C9996023B}" presName="level3hierChild" presStyleCnt="0"/>
      <dgm:spPr/>
    </dgm:pt>
    <dgm:pt modelId="{DD9F2517-BB95-41B7-880B-065DE0343322}" type="pres">
      <dgm:prSet presAssocID="{570D9294-0491-4069-854F-40B9976BA3E3}" presName="conn2-1" presStyleLbl="parChTrans1D3" presStyleIdx="1" presStyleCnt="5"/>
      <dgm:spPr/>
      <dgm:t>
        <a:bodyPr/>
        <a:lstStyle/>
        <a:p>
          <a:endParaRPr lang="en-US"/>
        </a:p>
      </dgm:t>
    </dgm:pt>
    <dgm:pt modelId="{3565A867-8AB4-4319-826E-888EDB8F86A3}" type="pres">
      <dgm:prSet presAssocID="{570D9294-0491-4069-854F-40B9976BA3E3}" presName="connTx" presStyleLbl="parChTrans1D3" presStyleIdx="1" presStyleCnt="5"/>
      <dgm:spPr/>
      <dgm:t>
        <a:bodyPr/>
        <a:lstStyle/>
        <a:p>
          <a:endParaRPr lang="en-US"/>
        </a:p>
      </dgm:t>
    </dgm:pt>
    <dgm:pt modelId="{B1FD04A6-7404-4E0B-AFDB-4CB3735F0A6F}" type="pres">
      <dgm:prSet presAssocID="{7353CFEC-CAD2-4FDE-9A43-121480488B60}" presName="root2" presStyleCnt="0"/>
      <dgm:spPr/>
    </dgm:pt>
    <dgm:pt modelId="{6C2AE130-689D-4BA5-9EB3-5C311D8C69E9}" type="pres">
      <dgm:prSet presAssocID="{7353CFEC-CAD2-4FDE-9A43-121480488B60}" presName="LevelTwoTextNode" presStyleLbl="node3" presStyleIdx="1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8397556-03FE-4EF5-8956-F76CDEBDEE65}" type="pres">
      <dgm:prSet presAssocID="{7353CFEC-CAD2-4FDE-9A43-121480488B60}" presName="level3hierChild" presStyleCnt="0"/>
      <dgm:spPr/>
    </dgm:pt>
    <dgm:pt modelId="{B7E058E7-B5D0-4CC7-BDD5-8B30139AD409}" type="pres">
      <dgm:prSet presAssocID="{DE665B29-7DF7-43B5-8AEA-9B4D23154D93}" presName="conn2-1" presStyleLbl="parChTrans1D3" presStyleIdx="2" presStyleCnt="5"/>
      <dgm:spPr/>
      <dgm:t>
        <a:bodyPr/>
        <a:lstStyle/>
        <a:p>
          <a:endParaRPr lang="en-US"/>
        </a:p>
      </dgm:t>
    </dgm:pt>
    <dgm:pt modelId="{746A3B18-8999-4C94-A8A9-FAFFC9F1A6D5}" type="pres">
      <dgm:prSet presAssocID="{DE665B29-7DF7-43B5-8AEA-9B4D23154D93}" presName="connTx" presStyleLbl="parChTrans1D3" presStyleIdx="2" presStyleCnt="5"/>
      <dgm:spPr/>
      <dgm:t>
        <a:bodyPr/>
        <a:lstStyle/>
        <a:p>
          <a:endParaRPr lang="en-US"/>
        </a:p>
      </dgm:t>
    </dgm:pt>
    <dgm:pt modelId="{B5D679C6-2BBC-4462-B2AD-44FCDF8CD099}" type="pres">
      <dgm:prSet presAssocID="{2046296D-E902-4945-95E9-C01BC0F1179C}" presName="root2" presStyleCnt="0"/>
      <dgm:spPr/>
    </dgm:pt>
    <dgm:pt modelId="{D44FDFAB-9652-4B17-A7E8-3767FDDFE8B9}" type="pres">
      <dgm:prSet presAssocID="{2046296D-E902-4945-95E9-C01BC0F1179C}" presName="LevelTwoTextNode" presStyleLbl="node3" presStyleIdx="2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8A30B66-343E-4F4A-852D-633800F5A6E7}" type="pres">
      <dgm:prSet presAssocID="{2046296D-E902-4945-95E9-C01BC0F1179C}" presName="level3hierChild" presStyleCnt="0"/>
      <dgm:spPr/>
    </dgm:pt>
    <dgm:pt modelId="{FF55B6E9-6B90-40BC-B812-B248D8EE1E43}" type="pres">
      <dgm:prSet presAssocID="{BCC059EE-137E-4181-B365-E94C87645134}" presName="conn2-1" presStyleLbl="parChTrans1D3" presStyleIdx="3" presStyleCnt="5"/>
      <dgm:spPr/>
      <dgm:t>
        <a:bodyPr/>
        <a:lstStyle/>
        <a:p>
          <a:endParaRPr lang="en-US"/>
        </a:p>
      </dgm:t>
    </dgm:pt>
    <dgm:pt modelId="{3DC0A47A-18E5-45A2-8153-7D0DD126BE94}" type="pres">
      <dgm:prSet presAssocID="{BCC059EE-137E-4181-B365-E94C87645134}" presName="connTx" presStyleLbl="parChTrans1D3" presStyleIdx="3" presStyleCnt="5"/>
      <dgm:spPr/>
      <dgm:t>
        <a:bodyPr/>
        <a:lstStyle/>
        <a:p>
          <a:endParaRPr lang="en-US"/>
        </a:p>
      </dgm:t>
    </dgm:pt>
    <dgm:pt modelId="{60992647-01AE-4BE1-9DDF-C8C687786008}" type="pres">
      <dgm:prSet presAssocID="{46CC19D5-B4DE-4BCA-8EF7-26AF32F91F92}" presName="root2" presStyleCnt="0"/>
      <dgm:spPr/>
    </dgm:pt>
    <dgm:pt modelId="{43B5810D-8DE8-4024-B3E6-14DDEDA2BFEA}" type="pres">
      <dgm:prSet presAssocID="{46CC19D5-B4DE-4BCA-8EF7-26AF32F91F92}" presName="LevelTwoTextNode" presStyleLbl="node3" presStyleIdx="3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0649426-7AC8-431A-8365-43221AC37A77}" type="pres">
      <dgm:prSet presAssocID="{46CC19D5-B4DE-4BCA-8EF7-26AF32F91F92}" presName="level3hierChild" presStyleCnt="0"/>
      <dgm:spPr/>
    </dgm:pt>
    <dgm:pt modelId="{31A725CC-C31A-4F55-A8C1-CDD2A8EDC365}" type="pres">
      <dgm:prSet presAssocID="{A912118A-D38B-42CB-B5A8-9D87B2684D9A}" presName="conn2-1" presStyleLbl="parChTrans1D3" presStyleIdx="4" presStyleCnt="5"/>
      <dgm:spPr/>
      <dgm:t>
        <a:bodyPr/>
        <a:lstStyle/>
        <a:p>
          <a:endParaRPr lang="en-US"/>
        </a:p>
      </dgm:t>
    </dgm:pt>
    <dgm:pt modelId="{A3878C63-60B8-405B-A8D0-11BA8C2E246B}" type="pres">
      <dgm:prSet presAssocID="{A912118A-D38B-42CB-B5A8-9D87B2684D9A}" presName="connTx" presStyleLbl="parChTrans1D3" presStyleIdx="4" presStyleCnt="5"/>
      <dgm:spPr/>
      <dgm:t>
        <a:bodyPr/>
        <a:lstStyle/>
        <a:p>
          <a:endParaRPr lang="en-US"/>
        </a:p>
      </dgm:t>
    </dgm:pt>
    <dgm:pt modelId="{F313AEB8-8819-4FFC-A20A-F80B94B6AEBC}" type="pres">
      <dgm:prSet presAssocID="{6727D04E-FF03-499D-84EB-4BD6D7890C70}" presName="root2" presStyleCnt="0"/>
      <dgm:spPr/>
    </dgm:pt>
    <dgm:pt modelId="{B8F8B7B6-E30D-40A1-81C1-D302570FDD97}" type="pres">
      <dgm:prSet presAssocID="{6727D04E-FF03-499D-84EB-4BD6D7890C70}" presName="LevelTwoTextNode" presStyleLbl="node3" presStyleIdx="4" presStyleCnt="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2ECFDFF-1ADF-414A-BC5D-553744971120}" type="pres">
      <dgm:prSet presAssocID="{6727D04E-FF03-499D-84EB-4BD6D7890C70}" presName="level3hierChild" presStyleCnt="0"/>
      <dgm:spPr/>
    </dgm:pt>
  </dgm:ptLst>
  <dgm:cxnLst>
    <dgm:cxn modelId="{5FA204B2-CC9F-4638-88AE-9B9DE1B02650}" type="presOf" srcId="{DE665B29-7DF7-43B5-8AEA-9B4D23154D93}" destId="{746A3B18-8999-4C94-A8A9-FAFFC9F1A6D5}" srcOrd="1" destOrd="0" presId="urn:microsoft.com/office/officeart/2008/layout/HorizontalMultiLevelHierarchy"/>
    <dgm:cxn modelId="{4ED346CF-4172-4259-94D8-D1B759E5F217}" type="presOf" srcId="{BCC059EE-137E-4181-B365-E94C87645134}" destId="{FF55B6E9-6B90-40BC-B812-B248D8EE1E43}" srcOrd="0" destOrd="0" presId="urn:microsoft.com/office/officeart/2008/layout/HorizontalMultiLevelHierarchy"/>
    <dgm:cxn modelId="{DDB29B5A-009C-430B-B12F-F1BD2ECA6777}" type="presOf" srcId="{2046296D-E902-4945-95E9-C01BC0F1179C}" destId="{D44FDFAB-9652-4B17-A7E8-3767FDDFE8B9}" srcOrd="0" destOrd="0" presId="urn:microsoft.com/office/officeart/2008/layout/HorizontalMultiLevelHierarchy"/>
    <dgm:cxn modelId="{54528CBA-A816-4A14-8EA2-0CF1C4AB05FB}" type="presOf" srcId="{570D9294-0491-4069-854F-40B9976BA3E3}" destId="{DD9F2517-BB95-41B7-880B-065DE0343322}" srcOrd="0" destOrd="0" presId="urn:microsoft.com/office/officeart/2008/layout/HorizontalMultiLevelHierarchy"/>
    <dgm:cxn modelId="{B0F827D4-01B8-4015-8CCE-7314698B6446}" type="presOf" srcId="{B0683C2B-17DC-405F-A0E0-FCE8BABFB9D0}" destId="{22649347-8D7C-4C2C-AB6D-BDE248021AEC}" srcOrd="0" destOrd="0" presId="urn:microsoft.com/office/officeart/2008/layout/HorizontalMultiLevelHierarchy"/>
    <dgm:cxn modelId="{B15D1066-F5E5-4ED7-8478-02B296423A7D}" type="presOf" srcId="{70EF4810-9E89-4ADD-A853-A61C8BF5C079}" destId="{54865996-24F1-4872-BC8F-AA880AAF2544}" srcOrd="0" destOrd="0" presId="urn:microsoft.com/office/officeart/2008/layout/HorizontalMultiLevelHierarchy"/>
    <dgm:cxn modelId="{8A2FAACC-BCCF-4631-8B3F-3F4C4E94C883}" type="presOf" srcId="{E0E2EDF3-452E-47F6-97C6-AE7C9996023B}" destId="{86797434-0E6C-42E3-8712-9A81224E94D5}" srcOrd="0" destOrd="0" presId="urn:microsoft.com/office/officeart/2008/layout/HorizontalMultiLevelHierarchy"/>
    <dgm:cxn modelId="{D5B80A8E-470C-43A0-99CC-55C8C7C3B592}" srcId="{7EA5FF33-3EC3-445B-9A92-CBA792C98D44}" destId="{46CC19D5-B4DE-4BCA-8EF7-26AF32F91F92}" srcOrd="3" destOrd="0" parTransId="{BCC059EE-137E-4181-B365-E94C87645134}" sibTransId="{4D9EA3D6-71F3-4CE2-AEB1-AB4B20CD93D4}"/>
    <dgm:cxn modelId="{A132DA24-C1B2-4AB2-A800-D210EBEE19B0}" type="presOf" srcId="{2B6FD315-4564-4827-B0C1-CED02932C456}" destId="{3D5FEEC3-2F4F-4849-A438-8BE99BFFE7DD}" srcOrd="0" destOrd="0" presId="urn:microsoft.com/office/officeart/2008/layout/HorizontalMultiLevelHierarchy"/>
    <dgm:cxn modelId="{932E0E79-EFD1-4233-9866-C21C1F4E419D}" type="presOf" srcId="{38C06A35-C313-417A-BB6A-EF08D23E5ECC}" destId="{CE1A3076-AF9D-47F0-9102-6BA577A0FA08}" srcOrd="1" destOrd="0" presId="urn:microsoft.com/office/officeart/2008/layout/HorizontalMultiLevelHierarchy"/>
    <dgm:cxn modelId="{8CFDDBD0-7289-45E7-9BC2-A0D1D1246E39}" type="presOf" srcId="{61314DE4-FB73-4B95-89C8-6C28A98D84C6}" destId="{184134B4-D28C-43E5-BE89-A57015793AA1}" srcOrd="0" destOrd="0" presId="urn:microsoft.com/office/officeart/2008/layout/HorizontalMultiLevelHierarchy"/>
    <dgm:cxn modelId="{4FE820B0-F775-4035-BC4D-C46872CC0E52}" srcId="{3C0398CE-0742-4FF5-82A0-FB867EFD5F86}" destId="{7A4A00F5-2694-43ED-ADE6-C397BFDFE5D2}" srcOrd="0" destOrd="0" parTransId="{1E0D49E0-B569-413E-BE4D-2A751FD08894}" sibTransId="{9662C963-9D2F-4E57-AC64-7356E8FA1B8D}"/>
    <dgm:cxn modelId="{74F65A5E-34F6-46D0-B183-C705F7BD9100}" srcId="{7EA5FF33-3EC3-445B-9A92-CBA792C98D44}" destId="{7353CFEC-CAD2-4FDE-9A43-121480488B60}" srcOrd="1" destOrd="0" parTransId="{570D9294-0491-4069-854F-40B9976BA3E3}" sibTransId="{B24425BC-A3B1-4417-B411-1CF3B3A902CC}"/>
    <dgm:cxn modelId="{EA1500DA-4120-40AB-82D7-C86529AE310E}" type="presOf" srcId="{2B6FD315-4564-4827-B0C1-CED02932C456}" destId="{15381229-F5F4-4B07-A397-32B8FD85EEFD}" srcOrd="1" destOrd="0" presId="urn:microsoft.com/office/officeart/2008/layout/HorizontalMultiLevelHierarchy"/>
    <dgm:cxn modelId="{48C73B6E-DA7B-4C12-A596-F3759262BC65}" type="presOf" srcId="{46CC19D5-B4DE-4BCA-8EF7-26AF32F91F92}" destId="{43B5810D-8DE8-4024-B3E6-14DDEDA2BFEA}" srcOrd="0" destOrd="0" presId="urn:microsoft.com/office/officeart/2008/layout/HorizontalMultiLevelHierarchy"/>
    <dgm:cxn modelId="{A6A97943-7132-42D6-A708-3FE0E3E387A3}" type="presOf" srcId="{3C0398CE-0742-4FF5-82A0-FB867EFD5F86}" destId="{25509B98-7553-4EEF-A038-EC815BA1CCA5}" srcOrd="0" destOrd="0" presId="urn:microsoft.com/office/officeart/2008/layout/HorizontalMultiLevelHierarchy"/>
    <dgm:cxn modelId="{CC8B8C79-6FF5-4BCD-916F-BFF71B867D9F}" srcId="{7EA5FF33-3EC3-445B-9A92-CBA792C98D44}" destId="{6727D04E-FF03-499D-84EB-4BD6D7890C70}" srcOrd="4" destOrd="0" parTransId="{A912118A-D38B-42CB-B5A8-9D87B2684D9A}" sibTransId="{DDA15023-31E5-445C-BF45-A94F3D470A03}"/>
    <dgm:cxn modelId="{262EFB03-9B65-4DDE-B17D-286F0E5ED06E}" type="presOf" srcId="{A912118A-D38B-42CB-B5A8-9D87B2684D9A}" destId="{31A725CC-C31A-4F55-A8C1-CDD2A8EDC365}" srcOrd="0" destOrd="0" presId="urn:microsoft.com/office/officeart/2008/layout/HorizontalMultiLevelHierarchy"/>
    <dgm:cxn modelId="{212613DE-A3AA-41F5-9688-B03CB938AB9A}" type="presOf" srcId="{7EA5FF33-3EC3-445B-9A92-CBA792C98D44}" destId="{07D86F8C-F86A-4949-8DF9-CFA5BC0FDD1E}" srcOrd="0" destOrd="0" presId="urn:microsoft.com/office/officeart/2008/layout/HorizontalMultiLevelHierarchy"/>
    <dgm:cxn modelId="{8F6A0A26-CF84-4A11-A31C-02FCA2C019E1}" type="presOf" srcId="{7A4A00F5-2694-43ED-ADE6-C397BFDFE5D2}" destId="{33127837-8F6F-4950-8370-A6EE1EACCA63}" srcOrd="0" destOrd="0" presId="urn:microsoft.com/office/officeart/2008/layout/HorizontalMultiLevelHierarchy"/>
    <dgm:cxn modelId="{724DD25E-4907-42D9-9267-2F8E0EB44EBB}" srcId="{7A4A00F5-2694-43ED-ADE6-C397BFDFE5D2}" destId="{7EA5FF33-3EC3-445B-9A92-CBA792C98D44}" srcOrd="2" destOrd="0" parTransId="{70EF4810-9E89-4ADD-A853-A61C8BF5C079}" sibTransId="{FBE58FFC-AC26-4195-B077-0C5086498526}"/>
    <dgm:cxn modelId="{1F28AE11-2E5A-44EC-A04B-B1F7395493D5}" type="presOf" srcId="{6727D04E-FF03-499D-84EB-4BD6D7890C70}" destId="{B8F8B7B6-E30D-40A1-81C1-D302570FDD97}" srcOrd="0" destOrd="0" presId="urn:microsoft.com/office/officeart/2008/layout/HorizontalMultiLevelHierarchy"/>
    <dgm:cxn modelId="{3F8FDCD0-212D-4278-82AE-949BF1FD73CC}" type="presOf" srcId="{570D9294-0491-4069-854F-40B9976BA3E3}" destId="{3565A867-8AB4-4319-826E-888EDB8F86A3}" srcOrd="1" destOrd="0" presId="urn:microsoft.com/office/officeart/2008/layout/HorizontalMultiLevelHierarchy"/>
    <dgm:cxn modelId="{617F84F7-3809-49AB-ABD6-3E25C80FB97D}" srcId="{7A4A00F5-2694-43ED-ADE6-C397BFDFE5D2}" destId="{B0683C2B-17DC-405F-A0E0-FCE8BABFB9D0}" srcOrd="0" destOrd="0" parTransId="{38C06A35-C313-417A-BB6A-EF08D23E5ECC}" sibTransId="{14E7E8D4-2AAB-442B-A0A2-0C045F8B3D94}"/>
    <dgm:cxn modelId="{CC08F7DD-F51F-4C87-A8ED-62938E3FB09E}" srcId="{7EA5FF33-3EC3-445B-9A92-CBA792C98D44}" destId="{2046296D-E902-4945-95E9-C01BC0F1179C}" srcOrd="2" destOrd="0" parTransId="{DE665B29-7DF7-43B5-8AEA-9B4D23154D93}" sibTransId="{1D1199EA-97E9-4190-A1C6-22953B9919E1}"/>
    <dgm:cxn modelId="{1B955EFF-796C-406A-9832-4B69B00A031B}" srcId="{7EA5FF33-3EC3-445B-9A92-CBA792C98D44}" destId="{E0E2EDF3-452E-47F6-97C6-AE7C9996023B}" srcOrd="0" destOrd="0" parTransId="{2B6FD315-4564-4827-B0C1-CED02932C456}" sibTransId="{99AA636D-2934-4EDB-9862-C2565CA5A0A7}"/>
    <dgm:cxn modelId="{CEB30868-E0DA-478F-B6B8-BD192F4170D4}" type="presOf" srcId="{70EF4810-9E89-4ADD-A853-A61C8BF5C079}" destId="{FE8468B9-A537-436E-AB94-559F795BE4DE}" srcOrd="1" destOrd="0" presId="urn:microsoft.com/office/officeart/2008/layout/HorizontalMultiLevelHierarchy"/>
    <dgm:cxn modelId="{5A853957-358C-4459-BA9A-945705895613}" type="presOf" srcId="{A912118A-D38B-42CB-B5A8-9D87B2684D9A}" destId="{A3878C63-60B8-405B-A8D0-11BA8C2E246B}" srcOrd="1" destOrd="0" presId="urn:microsoft.com/office/officeart/2008/layout/HorizontalMultiLevelHierarchy"/>
    <dgm:cxn modelId="{23738F9A-5F05-405F-9DE5-F9C0BB63445A}" type="presOf" srcId="{406A63E5-7AFB-4BEE-9607-D269FBA6C463}" destId="{CAEA1305-B3CD-49E0-9F78-56595F8CC345}" srcOrd="0" destOrd="0" presId="urn:microsoft.com/office/officeart/2008/layout/HorizontalMultiLevelHierarchy"/>
    <dgm:cxn modelId="{B3238C8A-9CF2-407C-8440-AABD0215BEB3}" type="presOf" srcId="{7353CFEC-CAD2-4FDE-9A43-121480488B60}" destId="{6C2AE130-689D-4BA5-9EB3-5C311D8C69E9}" srcOrd="0" destOrd="0" presId="urn:microsoft.com/office/officeart/2008/layout/HorizontalMultiLevelHierarchy"/>
    <dgm:cxn modelId="{D5D5D8D6-9502-437B-BB02-8FFF2DBD13ED}" type="presOf" srcId="{DE665B29-7DF7-43B5-8AEA-9B4D23154D93}" destId="{B7E058E7-B5D0-4CC7-BDD5-8B30139AD409}" srcOrd="0" destOrd="0" presId="urn:microsoft.com/office/officeart/2008/layout/HorizontalMultiLevelHierarchy"/>
    <dgm:cxn modelId="{3F9BB255-4690-4DD2-AB57-6BCAEEB3B089}" type="presOf" srcId="{38C06A35-C313-417A-BB6A-EF08D23E5ECC}" destId="{01C6FCB2-57EA-49BE-A19E-53327097D9B4}" srcOrd="0" destOrd="0" presId="urn:microsoft.com/office/officeart/2008/layout/HorizontalMultiLevelHierarchy"/>
    <dgm:cxn modelId="{E8B1B1D7-A187-43C9-A840-3839E4268102}" type="presOf" srcId="{BCC059EE-137E-4181-B365-E94C87645134}" destId="{3DC0A47A-18E5-45A2-8153-7D0DD126BE94}" srcOrd="1" destOrd="0" presId="urn:microsoft.com/office/officeart/2008/layout/HorizontalMultiLevelHierarchy"/>
    <dgm:cxn modelId="{61ACE612-54AE-4271-8BB9-1BE8EDA234B1}" srcId="{7A4A00F5-2694-43ED-ADE6-C397BFDFE5D2}" destId="{61314DE4-FB73-4B95-89C8-6C28A98D84C6}" srcOrd="1" destOrd="0" parTransId="{406A63E5-7AFB-4BEE-9607-D269FBA6C463}" sibTransId="{1B7DCA95-5172-48D0-96AE-17458B4DE4B8}"/>
    <dgm:cxn modelId="{AB6A95AE-1ADD-418D-A5E3-73FA5274D270}" type="presOf" srcId="{406A63E5-7AFB-4BEE-9607-D269FBA6C463}" destId="{A3CE6FF1-FAC1-43DB-90A8-F301685F1D43}" srcOrd="1" destOrd="0" presId="urn:microsoft.com/office/officeart/2008/layout/HorizontalMultiLevelHierarchy"/>
    <dgm:cxn modelId="{2F37D8CA-08C2-47BB-A12A-FA6E800630EE}" type="presParOf" srcId="{25509B98-7553-4EEF-A038-EC815BA1CCA5}" destId="{756DFDE9-8767-4E8C-BBF0-9D72AB7B06AB}" srcOrd="0" destOrd="0" presId="urn:microsoft.com/office/officeart/2008/layout/HorizontalMultiLevelHierarchy"/>
    <dgm:cxn modelId="{6257A9FE-0923-4FB9-9941-9994D983C7C0}" type="presParOf" srcId="{756DFDE9-8767-4E8C-BBF0-9D72AB7B06AB}" destId="{33127837-8F6F-4950-8370-A6EE1EACCA63}" srcOrd="0" destOrd="0" presId="urn:microsoft.com/office/officeart/2008/layout/HorizontalMultiLevelHierarchy"/>
    <dgm:cxn modelId="{74C27E16-E122-46EC-B834-1480EA1040FD}" type="presParOf" srcId="{756DFDE9-8767-4E8C-BBF0-9D72AB7B06AB}" destId="{E934AD1A-90BF-4E09-BBAB-022B39978CFE}" srcOrd="1" destOrd="0" presId="urn:microsoft.com/office/officeart/2008/layout/HorizontalMultiLevelHierarchy"/>
    <dgm:cxn modelId="{8331D0BA-3F3C-4614-A265-FCC474E6D0CC}" type="presParOf" srcId="{E934AD1A-90BF-4E09-BBAB-022B39978CFE}" destId="{01C6FCB2-57EA-49BE-A19E-53327097D9B4}" srcOrd="0" destOrd="0" presId="urn:microsoft.com/office/officeart/2008/layout/HorizontalMultiLevelHierarchy"/>
    <dgm:cxn modelId="{99B73A87-CA44-4B7B-BEB5-043BF5F1B9FE}" type="presParOf" srcId="{01C6FCB2-57EA-49BE-A19E-53327097D9B4}" destId="{CE1A3076-AF9D-47F0-9102-6BA577A0FA08}" srcOrd="0" destOrd="0" presId="urn:microsoft.com/office/officeart/2008/layout/HorizontalMultiLevelHierarchy"/>
    <dgm:cxn modelId="{0FEFA359-5930-4600-8346-67977632D521}" type="presParOf" srcId="{E934AD1A-90BF-4E09-BBAB-022B39978CFE}" destId="{E55FB77B-F6A6-44C0-9A24-33B65915FADE}" srcOrd="1" destOrd="0" presId="urn:microsoft.com/office/officeart/2008/layout/HorizontalMultiLevelHierarchy"/>
    <dgm:cxn modelId="{1C670853-6CBA-4C8E-86FC-BE25EFC3C4DF}" type="presParOf" srcId="{E55FB77B-F6A6-44C0-9A24-33B65915FADE}" destId="{22649347-8D7C-4C2C-AB6D-BDE248021AEC}" srcOrd="0" destOrd="0" presId="urn:microsoft.com/office/officeart/2008/layout/HorizontalMultiLevelHierarchy"/>
    <dgm:cxn modelId="{BBEC2C34-7A7F-460D-89D9-EA15E7E56C85}" type="presParOf" srcId="{E55FB77B-F6A6-44C0-9A24-33B65915FADE}" destId="{553DDC20-FD43-4F0D-9196-7E57EC25520E}" srcOrd="1" destOrd="0" presId="urn:microsoft.com/office/officeart/2008/layout/HorizontalMultiLevelHierarchy"/>
    <dgm:cxn modelId="{057FED0E-C3C4-4775-B76B-5BD916F0DB54}" type="presParOf" srcId="{E934AD1A-90BF-4E09-BBAB-022B39978CFE}" destId="{CAEA1305-B3CD-49E0-9F78-56595F8CC345}" srcOrd="2" destOrd="0" presId="urn:microsoft.com/office/officeart/2008/layout/HorizontalMultiLevelHierarchy"/>
    <dgm:cxn modelId="{D0D4DAFC-5876-49DB-BBD4-7A8E0943F04D}" type="presParOf" srcId="{CAEA1305-B3CD-49E0-9F78-56595F8CC345}" destId="{A3CE6FF1-FAC1-43DB-90A8-F301685F1D43}" srcOrd="0" destOrd="0" presId="urn:microsoft.com/office/officeart/2008/layout/HorizontalMultiLevelHierarchy"/>
    <dgm:cxn modelId="{E9E78927-1E4C-4E1C-B845-E6FFE31EBA0C}" type="presParOf" srcId="{E934AD1A-90BF-4E09-BBAB-022B39978CFE}" destId="{7151F5DA-C798-4F12-B41E-494A20B03E8F}" srcOrd="3" destOrd="0" presId="urn:microsoft.com/office/officeart/2008/layout/HorizontalMultiLevelHierarchy"/>
    <dgm:cxn modelId="{6A4168F6-7BCA-447A-A4A5-256B230D6C1B}" type="presParOf" srcId="{7151F5DA-C798-4F12-B41E-494A20B03E8F}" destId="{184134B4-D28C-43E5-BE89-A57015793AA1}" srcOrd="0" destOrd="0" presId="urn:microsoft.com/office/officeart/2008/layout/HorizontalMultiLevelHierarchy"/>
    <dgm:cxn modelId="{20025085-7FE3-42D8-BFCC-F3C4B3B76480}" type="presParOf" srcId="{7151F5DA-C798-4F12-B41E-494A20B03E8F}" destId="{3D7CCD43-9D3B-4CA1-9611-8254C6D7C399}" srcOrd="1" destOrd="0" presId="urn:microsoft.com/office/officeart/2008/layout/HorizontalMultiLevelHierarchy"/>
    <dgm:cxn modelId="{CD0A0D9A-33FE-42F7-A0C5-A1ECAA2C5E8D}" type="presParOf" srcId="{E934AD1A-90BF-4E09-BBAB-022B39978CFE}" destId="{54865996-24F1-4872-BC8F-AA880AAF2544}" srcOrd="4" destOrd="0" presId="urn:microsoft.com/office/officeart/2008/layout/HorizontalMultiLevelHierarchy"/>
    <dgm:cxn modelId="{0581F717-A184-4943-82C6-861D32E968F9}" type="presParOf" srcId="{54865996-24F1-4872-BC8F-AA880AAF2544}" destId="{FE8468B9-A537-436E-AB94-559F795BE4DE}" srcOrd="0" destOrd="0" presId="urn:microsoft.com/office/officeart/2008/layout/HorizontalMultiLevelHierarchy"/>
    <dgm:cxn modelId="{7F648DBC-BDF6-417A-9675-22D718B7AA2F}" type="presParOf" srcId="{E934AD1A-90BF-4E09-BBAB-022B39978CFE}" destId="{2A30EA89-BD0A-4615-A68D-8AB136D778B3}" srcOrd="5" destOrd="0" presId="urn:microsoft.com/office/officeart/2008/layout/HorizontalMultiLevelHierarchy"/>
    <dgm:cxn modelId="{B20AEDF9-08C9-4F96-94B6-2CEB866D5A02}" type="presParOf" srcId="{2A30EA89-BD0A-4615-A68D-8AB136D778B3}" destId="{07D86F8C-F86A-4949-8DF9-CFA5BC0FDD1E}" srcOrd="0" destOrd="0" presId="urn:microsoft.com/office/officeart/2008/layout/HorizontalMultiLevelHierarchy"/>
    <dgm:cxn modelId="{C8355902-1EB0-4ED8-BA87-82AF8CDD8DA0}" type="presParOf" srcId="{2A30EA89-BD0A-4615-A68D-8AB136D778B3}" destId="{DC1CA8C2-030F-4D60-8A80-BE043ACD296C}" srcOrd="1" destOrd="0" presId="urn:microsoft.com/office/officeart/2008/layout/HorizontalMultiLevelHierarchy"/>
    <dgm:cxn modelId="{A6BDA194-090D-4003-A039-B2029BC13B71}" type="presParOf" srcId="{DC1CA8C2-030F-4D60-8A80-BE043ACD296C}" destId="{3D5FEEC3-2F4F-4849-A438-8BE99BFFE7DD}" srcOrd="0" destOrd="0" presId="urn:microsoft.com/office/officeart/2008/layout/HorizontalMultiLevelHierarchy"/>
    <dgm:cxn modelId="{0A19E50E-7E29-4356-A04B-427958D77B98}" type="presParOf" srcId="{3D5FEEC3-2F4F-4849-A438-8BE99BFFE7DD}" destId="{15381229-F5F4-4B07-A397-32B8FD85EEFD}" srcOrd="0" destOrd="0" presId="urn:microsoft.com/office/officeart/2008/layout/HorizontalMultiLevelHierarchy"/>
    <dgm:cxn modelId="{1C2DF3A4-AEBA-49F9-B4C8-DD99434C3497}" type="presParOf" srcId="{DC1CA8C2-030F-4D60-8A80-BE043ACD296C}" destId="{941FE91A-634B-4D1D-8984-4A2C658A1EBC}" srcOrd="1" destOrd="0" presId="urn:microsoft.com/office/officeart/2008/layout/HorizontalMultiLevelHierarchy"/>
    <dgm:cxn modelId="{00DD4401-3E2C-47F7-BAA4-7DD6A6D6CDF6}" type="presParOf" srcId="{941FE91A-634B-4D1D-8984-4A2C658A1EBC}" destId="{86797434-0E6C-42E3-8712-9A81224E94D5}" srcOrd="0" destOrd="0" presId="urn:microsoft.com/office/officeart/2008/layout/HorizontalMultiLevelHierarchy"/>
    <dgm:cxn modelId="{0E95617A-5F32-476C-B757-719EC3DFF04A}" type="presParOf" srcId="{941FE91A-634B-4D1D-8984-4A2C658A1EBC}" destId="{AD5AAFE4-878D-4781-86F0-87BE09B1E67E}" srcOrd="1" destOrd="0" presId="urn:microsoft.com/office/officeart/2008/layout/HorizontalMultiLevelHierarchy"/>
    <dgm:cxn modelId="{654481CA-B0BB-421A-937C-EDE9B5135989}" type="presParOf" srcId="{DC1CA8C2-030F-4D60-8A80-BE043ACD296C}" destId="{DD9F2517-BB95-41B7-880B-065DE0343322}" srcOrd="2" destOrd="0" presId="urn:microsoft.com/office/officeart/2008/layout/HorizontalMultiLevelHierarchy"/>
    <dgm:cxn modelId="{B42C6508-FF75-40B2-928E-A6B8B2587A3C}" type="presParOf" srcId="{DD9F2517-BB95-41B7-880B-065DE0343322}" destId="{3565A867-8AB4-4319-826E-888EDB8F86A3}" srcOrd="0" destOrd="0" presId="urn:microsoft.com/office/officeart/2008/layout/HorizontalMultiLevelHierarchy"/>
    <dgm:cxn modelId="{F681D8AA-94DC-4368-84EA-18D741A25335}" type="presParOf" srcId="{DC1CA8C2-030F-4D60-8A80-BE043ACD296C}" destId="{B1FD04A6-7404-4E0B-AFDB-4CB3735F0A6F}" srcOrd="3" destOrd="0" presId="urn:microsoft.com/office/officeart/2008/layout/HorizontalMultiLevelHierarchy"/>
    <dgm:cxn modelId="{7296DDD5-0C00-4C50-B503-16F9E07D234E}" type="presParOf" srcId="{B1FD04A6-7404-4E0B-AFDB-4CB3735F0A6F}" destId="{6C2AE130-689D-4BA5-9EB3-5C311D8C69E9}" srcOrd="0" destOrd="0" presId="urn:microsoft.com/office/officeart/2008/layout/HorizontalMultiLevelHierarchy"/>
    <dgm:cxn modelId="{BFAF6B24-C77E-4B2E-8CBA-A8E4067FC93B}" type="presParOf" srcId="{B1FD04A6-7404-4E0B-AFDB-4CB3735F0A6F}" destId="{58397556-03FE-4EF5-8956-F76CDEBDEE65}" srcOrd="1" destOrd="0" presId="urn:microsoft.com/office/officeart/2008/layout/HorizontalMultiLevelHierarchy"/>
    <dgm:cxn modelId="{78926C5F-FE33-40FE-B078-91684C6E4565}" type="presParOf" srcId="{DC1CA8C2-030F-4D60-8A80-BE043ACD296C}" destId="{B7E058E7-B5D0-4CC7-BDD5-8B30139AD409}" srcOrd="4" destOrd="0" presId="urn:microsoft.com/office/officeart/2008/layout/HorizontalMultiLevelHierarchy"/>
    <dgm:cxn modelId="{4613AC82-B078-408B-9A59-97E364C7B18D}" type="presParOf" srcId="{B7E058E7-B5D0-4CC7-BDD5-8B30139AD409}" destId="{746A3B18-8999-4C94-A8A9-FAFFC9F1A6D5}" srcOrd="0" destOrd="0" presId="urn:microsoft.com/office/officeart/2008/layout/HorizontalMultiLevelHierarchy"/>
    <dgm:cxn modelId="{A4528324-E2B8-4A35-BFB3-F3A76A44210D}" type="presParOf" srcId="{DC1CA8C2-030F-4D60-8A80-BE043ACD296C}" destId="{B5D679C6-2BBC-4462-B2AD-44FCDF8CD099}" srcOrd="5" destOrd="0" presId="urn:microsoft.com/office/officeart/2008/layout/HorizontalMultiLevelHierarchy"/>
    <dgm:cxn modelId="{88545683-5521-4527-B858-F3E2E050ECAC}" type="presParOf" srcId="{B5D679C6-2BBC-4462-B2AD-44FCDF8CD099}" destId="{D44FDFAB-9652-4B17-A7E8-3767FDDFE8B9}" srcOrd="0" destOrd="0" presId="urn:microsoft.com/office/officeart/2008/layout/HorizontalMultiLevelHierarchy"/>
    <dgm:cxn modelId="{674F58D4-7C8F-4F5E-B057-E72C8B2F60D3}" type="presParOf" srcId="{B5D679C6-2BBC-4462-B2AD-44FCDF8CD099}" destId="{C8A30B66-343E-4F4A-852D-633800F5A6E7}" srcOrd="1" destOrd="0" presId="urn:microsoft.com/office/officeart/2008/layout/HorizontalMultiLevelHierarchy"/>
    <dgm:cxn modelId="{F48A0FC9-A442-4541-A371-677CDC67088C}" type="presParOf" srcId="{DC1CA8C2-030F-4D60-8A80-BE043ACD296C}" destId="{FF55B6E9-6B90-40BC-B812-B248D8EE1E43}" srcOrd="6" destOrd="0" presId="urn:microsoft.com/office/officeart/2008/layout/HorizontalMultiLevelHierarchy"/>
    <dgm:cxn modelId="{AC9BB6FA-EFFE-4AFB-A30D-EFA7871B101E}" type="presParOf" srcId="{FF55B6E9-6B90-40BC-B812-B248D8EE1E43}" destId="{3DC0A47A-18E5-45A2-8153-7D0DD126BE94}" srcOrd="0" destOrd="0" presId="urn:microsoft.com/office/officeart/2008/layout/HorizontalMultiLevelHierarchy"/>
    <dgm:cxn modelId="{81D437B6-BADC-4D90-9B82-5A02F5FB42CC}" type="presParOf" srcId="{DC1CA8C2-030F-4D60-8A80-BE043ACD296C}" destId="{60992647-01AE-4BE1-9DDF-C8C687786008}" srcOrd="7" destOrd="0" presId="urn:microsoft.com/office/officeart/2008/layout/HorizontalMultiLevelHierarchy"/>
    <dgm:cxn modelId="{0E33E8D8-2331-41A4-8AAA-B32A851AFC5E}" type="presParOf" srcId="{60992647-01AE-4BE1-9DDF-C8C687786008}" destId="{43B5810D-8DE8-4024-B3E6-14DDEDA2BFEA}" srcOrd="0" destOrd="0" presId="urn:microsoft.com/office/officeart/2008/layout/HorizontalMultiLevelHierarchy"/>
    <dgm:cxn modelId="{589FAA8C-C04A-442D-9F35-29D9D3E79BB6}" type="presParOf" srcId="{60992647-01AE-4BE1-9DDF-C8C687786008}" destId="{20649426-7AC8-431A-8365-43221AC37A77}" srcOrd="1" destOrd="0" presId="urn:microsoft.com/office/officeart/2008/layout/HorizontalMultiLevelHierarchy"/>
    <dgm:cxn modelId="{7F3752E4-9AC6-43DE-B2AF-01329BE8E8D6}" type="presParOf" srcId="{DC1CA8C2-030F-4D60-8A80-BE043ACD296C}" destId="{31A725CC-C31A-4F55-A8C1-CDD2A8EDC365}" srcOrd="8" destOrd="0" presId="urn:microsoft.com/office/officeart/2008/layout/HorizontalMultiLevelHierarchy"/>
    <dgm:cxn modelId="{8929C9D8-EFC1-4EAE-955C-8C6E101384B5}" type="presParOf" srcId="{31A725CC-C31A-4F55-A8C1-CDD2A8EDC365}" destId="{A3878C63-60B8-405B-A8D0-11BA8C2E246B}" srcOrd="0" destOrd="0" presId="urn:microsoft.com/office/officeart/2008/layout/HorizontalMultiLevelHierarchy"/>
    <dgm:cxn modelId="{E90AA6CF-BBD2-4360-ABC7-835E063D7912}" type="presParOf" srcId="{DC1CA8C2-030F-4D60-8A80-BE043ACD296C}" destId="{F313AEB8-8819-4FFC-A20A-F80B94B6AEBC}" srcOrd="9" destOrd="0" presId="urn:microsoft.com/office/officeart/2008/layout/HorizontalMultiLevelHierarchy"/>
    <dgm:cxn modelId="{DAB4C2C2-5E0B-45AE-8DE6-30C6CB112763}" type="presParOf" srcId="{F313AEB8-8819-4FFC-A20A-F80B94B6AEBC}" destId="{B8F8B7B6-E30D-40A1-81C1-D302570FDD97}" srcOrd="0" destOrd="0" presId="urn:microsoft.com/office/officeart/2008/layout/HorizontalMultiLevelHierarchy"/>
    <dgm:cxn modelId="{0BAC6792-73EA-465A-A0E9-AB4C2F5A6142}" type="presParOf" srcId="{F313AEB8-8819-4FFC-A20A-F80B94B6AEBC}" destId="{72ECFDFF-1ADF-414A-BC5D-55374497112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40B1E02-008A-4EE7-B707-FFA9717DDC8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5CE46A1-F552-4E38-BEA6-0B5DA8E49C04}">
      <dgm:prSet/>
      <dgm:spPr/>
      <dgm:t>
        <a:bodyPr/>
        <a:lstStyle/>
        <a:p>
          <a:pPr rtl="0"/>
          <a:r>
            <a:rPr lang="en-US" dirty="0" smtClean="0"/>
            <a:t>Length</a:t>
          </a:r>
          <a:endParaRPr lang="en-US" dirty="0"/>
        </a:p>
      </dgm:t>
    </dgm:pt>
    <dgm:pt modelId="{BBC091A9-EE41-4649-8B57-9DF436184C6A}" type="parTrans" cxnId="{0461272B-08EA-4961-A8EA-583D9F5C1733}">
      <dgm:prSet/>
      <dgm:spPr/>
      <dgm:t>
        <a:bodyPr/>
        <a:lstStyle/>
        <a:p>
          <a:endParaRPr lang="en-US"/>
        </a:p>
      </dgm:t>
    </dgm:pt>
    <dgm:pt modelId="{03072A2A-371F-4FE4-94F4-0BBD69795EF9}" type="sibTrans" cxnId="{0461272B-08EA-4961-A8EA-583D9F5C1733}">
      <dgm:prSet/>
      <dgm:spPr/>
      <dgm:t>
        <a:bodyPr/>
        <a:lstStyle/>
        <a:p>
          <a:endParaRPr lang="en-US"/>
        </a:p>
      </dgm:t>
    </dgm:pt>
    <dgm:pt modelId="{0B8F236F-B2E8-4F27-B612-DFE4F073BC16}">
      <dgm:prSet/>
      <dgm:spPr/>
      <dgm:t>
        <a:bodyPr/>
        <a:lstStyle/>
        <a:p>
          <a:pPr rtl="0"/>
          <a:r>
            <a:rPr lang="en-US" dirty="0" smtClean="0"/>
            <a:t>Short – Slows reader, draws emphasis</a:t>
          </a:r>
          <a:endParaRPr lang="en-US" dirty="0"/>
        </a:p>
      </dgm:t>
    </dgm:pt>
    <dgm:pt modelId="{422547C6-443A-44AF-A67F-097D222050E9}" type="parTrans" cxnId="{DA4C56AB-FD08-422C-B785-72A5DFBAF485}">
      <dgm:prSet/>
      <dgm:spPr/>
      <dgm:t>
        <a:bodyPr/>
        <a:lstStyle/>
        <a:p>
          <a:endParaRPr lang="en-US"/>
        </a:p>
      </dgm:t>
    </dgm:pt>
    <dgm:pt modelId="{04C0E660-2131-4789-BC74-E0934CD77A90}" type="sibTrans" cxnId="{DA4C56AB-FD08-422C-B785-72A5DFBAF485}">
      <dgm:prSet/>
      <dgm:spPr/>
      <dgm:t>
        <a:bodyPr/>
        <a:lstStyle/>
        <a:p>
          <a:endParaRPr lang="en-US"/>
        </a:p>
      </dgm:t>
    </dgm:pt>
    <dgm:pt modelId="{76790CAF-4C7C-4866-99B2-BFBB3A34A1E5}">
      <dgm:prSet/>
      <dgm:spPr/>
      <dgm:t>
        <a:bodyPr/>
        <a:lstStyle/>
        <a:p>
          <a:pPr rtl="0"/>
          <a:r>
            <a:rPr lang="en-US" dirty="0" smtClean="0"/>
            <a:t>Long – Quickly moves reader</a:t>
          </a:r>
          <a:endParaRPr lang="en-US" dirty="0"/>
        </a:p>
      </dgm:t>
    </dgm:pt>
    <dgm:pt modelId="{2D835583-148D-448F-B7BE-150F378CB537}" type="parTrans" cxnId="{E29A1D49-5ED8-46FC-97AF-C9F18D7D4CFC}">
      <dgm:prSet/>
      <dgm:spPr/>
      <dgm:t>
        <a:bodyPr/>
        <a:lstStyle/>
        <a:p>
          <a:endParaRPr lang="en-US"/>
        </a:p>
      </dgm:t>
    </dgm:pt>
    <dgm:pt modelId="{D7A6E827-297D-4B8B-B8E9-308DB95E0570}" type="sibTrans" cxnId="{E29A1D49-5ED8-46FC-97AF-C9F18D7D4CFC}">
      <dgm:prSet/>
      <dgm:spPr/>
      <dgm:t>
        <a:bodyPr/>
        <a:lstStyle/>
        <a:p>
          <a:endParaRPr lang="en-US"/>
        </a:p>
      </dgm:t>
    </dgm:pt>
    <dgm:pt modelId="{7C02D422-B8B5-419F-BE2A-5FF329A0A386}">
      <dgm:prSet/>
      <dgm:spPr/>
      <dgm:t>
        <a:bodyPr/>
        <a:lstStyle/>
        <a:p>
          <a:pPr rtl="0"/>
          <a:r>
            <a:rPr lang="en-US" dirty="0" smtClean="0"/>
            <a:t>Ask why author made specific length choices!</a:t>
          </a:r>
          <a:endParaRPr lang="en-US" dirty="0"/>
        </a:p>
      </dgm:t>
    </dgm:pt>
    <dgm:pt modelId="{B84F8B60-6104-4768-961B-EE597327FCFE}" type="parTrans" cxnId="{D0F26C83-A353-46C2-931A-0B80835EBADF}">
      <dgm:prSet/>
      <dgm:spPr/>
      <dgm:t>
        <a:bodyPr/>
        <a:lstStyle/>
        <a:p>
          <a:endParaRPr lang="en-US"/>
        </a:p>
      </dgm:t>
    </dgm:pt>
    <dgm:pt modelId="{B2C4BC5D-D919-49A1-A22A-98CB68C3238E}" type="sibTrans" cxnId="{D0F26C83-A353-46C2-931A-0B80835EBADF}">
      <dgm:prSet/>
      <dgm:spPr/>
      <dgm:t>
        <a:bodyPr/>
        <a:lstStyle/>
        <a:p>
          <a:endParaRPr lang="en-US"/>
        </a:p>
      </dgm:t>
    </dgm:pt>
    <dgm:pt modelId="{719D1F71-BD52-4F6C-B114-60ACFE2FD312}">
      <dgm:prSet/>
      <dgm:spPr/>
      <dgm:t>
        <a:bodyPr/>
        <a:lstStyle/>
        <a:p>
          <a:pPr rtl="0"/>
          <a:r>
            <a:rPr lang="en-US" smtClean="0"/>
            <a:t>Punctuation</a:t>
          </a:r>
          <a:endParaRPr lang="en-US"/>
        </a:p>
      </dgm:t>
    </dgm:pt>
    <dgm:pt modelId="{D3D0DFBF-C242-44FD-B29A-F74ED0DBF40E}" type="parTrans" cxnId="{8ECECC30-2DCA-4AAA-A27D-3BE6F64C8D27}">
      <dgm:prSet/>
      <dgm:spPr/>
      <dgm:t>
        <a:bodyPr/>
        <a:lstStyle/>
        <a:p>
          <a:endParaRPr lang="en-US"/>
        </a:p>
      </dgm:t>
    </dgm:pt>
    <dgm:pt modelId="{5C2F7A05-BEDD-41D1-B482-6F6355F444C3}" type="sibTrans" cxnId="{8ECECC30-2DCA-4AAA-A27D-3BE6F64C8D27}">
      <dgm:prSet/>
      <dgm:spPr/>
      <dgm:t>
        <a:bodyPr/>
        <a:lstStyle/>
        <a:p>
          <a:endParaRPr lang="en-US"/>
        </a:p>
      </dgm:t>
    </dgm:pt>
    <dgm:pt modelId="{CA1D28DF-CD96-408A-97CB-69E660713B7B}">
      <dgm:prSet/>
      <dgm:spPr/>
      <dgm:t>
        <a:bodyPr/>
        <a:lstStyle/>
        <a:p>
          <a:pPr rtl="0"/>
          <a:r>
            <a:rPr lang="en-US" dirty="0" smtClean="0"/>
            <a:t>Authors add or neglect punctuation to create a desired effect</a:t>
          </a:r>
          <a:endParaRPr lang="en-US" dirty="0"/>
        </a:p>
      </dgm:t>
    </dgm:pt>
    <dgm:pt modelId="{4097604E-30F9-461B-9B57-CA77CFAD7CFE}" type="parTrans" cxnId="{F1238E40-D932-4A61-AEEF-3B0599D3032D}">
      <dgm:prSet/>
      <dgm:spPr/>
      <dgm:t>
        <a:bodyPr/>
        <a:lstStyle/>
        <a:p>
          <a:endParaRPr lang="en-US"/>
        </a:p>
      </dgm:t>
    </dgm:pt>
    <dgm:pt modelId="{102930F4-85DF-4952-BC6E-E2ED37115AD4}" type="sibTrans" cxnId="{F1238E40-D932-4A61-AEEF-3B0599D3032D}">
      <dgm:prSet/>
      <dgm:spPr/>
      <dgm:t>
        <a:bodyPr/>
        <a:lstStyle/>
        <a:p>
          <a:endParaRPr lang="en-US"/>
        </a:p>
      </dgm:t>
    </dgm:pt>
    <dgm:pt modelId="{C3DA73A4-DA25-43EE-8C89-44BC485A6867}">
      <dgm:prSet/>
      <dgm:spPr/>
      <dgm:t>
        <a:bodyPr/>
        <a:lstStyle/>
        <a:p>
          <a:pPr rtl="0"/>
          <a:r>
            <a:rPr lang="en-US" dirty="0" smtClean="0"/>
            <a:t>Watch for punctuation other than a period or a comma</a:t>
          </a:r>
          <a:endParaRPr lang="en-US" dirty="0"/>
        </a:p>
      </dgm:t>
    </dgm:pt>
    <dgm:pt modelId="{B57585DC-1F57-448C-815D-CBF93581EF3D}" type="parTrans" cxnId="{206606ED-CC91-4716-9D34-BDA7A2E7E7BD}">
      <dgm:prSet/>
      <dgm:spPr/>
      <dgm:t>
        <a:bodyPr/>
        <a:lstStyle/>
        <a:p>
          <a:endParaRPr lang="en-US"/>
        </a:p>
      </dgm:t>
    </dgm:pt>
    <dgm:pt modelId="{C5F343EE-248F-4200-9BDE-A02EBDC8DB80}" type="sibTrans" cxnId="{206606ED-CC91-4716-9D34-BDA7A2E7E7BD}">
      <dgm:prSet/>
      <dgm:spPr/>
      <dgm:t>
        <a:bodyPr/>
        <a:lstStyle/>
        <a:p>
          <a:endParaRPr lang="en-US"/>
        </a:p>
      </dgm:t>
    </dgm:pt>
    <dgm:pt modelId="{220EFECB-9E94-4882-B711-925219E304BE}">
      <dgm:prSet/>
      <dgm:spPr/>
      <dgm:t>
        <a:bodyPr/>
        <a:lstStyle/>
        <a:p>
          <a:pPr rtl="0"/>
          <a:r>
            <a:rPr lang="en-US" dirty="0" smtClean="0"/>
            <a:t>How is that effect different than if the author wrote everything out explicitly? </a:t>
          </a:r>
          <a:endParaRPr lang="en-US" dirty="0"/>
        </a:p>
      </dgm:t>
    </dgm:pt>
    <dgm:pt modelId="{3B4C5D99-8AB9-4A33-A9AA-DFB23630941A}" type="parTrans" cxnId="{9FAD576A-3E6D-449F-BFB4-CB2F3BF8FC67}">
      <dgm:prSet/>
      <dgm:spPr/>
      <dgm:t>
        <a:bodyPr/>
        <a:lstStyle/>
        <a:p>
          <a:endParaRPr lang="en-US"/>
        </a:p>
      </dgm:t>
    </dgm:pt>
    <dgm:pt modelId="{D8889B67-0F78-4B1E-AB6D-E48E5C432266}" type="sibTrans" cxnId="{9FAD576A-3E6D-449F-BFB4-CB2F3BF8FC67}">
      <dgm:prSet/>
      <dgm:spPr/>
      <dgm:t>
        <a:bodyPr/>
        <a:lstStyle/>
        <a:p>
          <a:endParaRPr lang="en-US"/>
        </a:p>
      </dgm:t>
    </dgm:pt>
    <dgm:pt modelId="{77E290FF-B5A2-43A8-9AB9-B4DCBECFAF64}">
      <dgm:prSet/>
      <dgm:spPr/>
      <dgm:t>
        <a:bodyPr/>
        <a:lstStyle/>
        <a:p>
          <a:pPr rtl="0"/>
          <a:r>
            <a:rPr lang="en-US" dirty="0" smtClean="0"/>
            <a:t>Learn to think of it as a deliberate choice meant to convey a point you should notice!</a:t>
          </a:r>
          <a:endParaRPr lang="en-US" dirty="0"/>
        </a:p>
      </dgm:t>
    </dgm:pt>
    <dgm:pt modelId="{D3A2E721-B0DF-4376-A9A9-6D06B155285C}" type="parTrans" cxnId="{A5D165C8-D1BC-42F8-9BBF-448D2CD4876D}">
      <dgm:prSet/>
      <dgm:spPr/>
      <dgm:t>
        <a:bodyPr/>
        <a:lstStyle/>
        <a:p>
          <a:endParaRPr lang="en-US"/>
        </a:p>
      </dgm:t>
    </dgm:pt>
    <dgm:pt modelId="{A5F33280-3634-407B-808F-5F65A700FBFE}" type="sibTrans" cxnId="{A5D165C8-D1BC-42F8-9BBF-448D2CD4876D}">
      <dgm:prSet/>
      <dgm:spPr/>
      <dgm:t>
        <a:bodyPr/>
        <a:lstStyle/>
        <a:p>
          <a:endParaRPr lang="en-US"/>
        </a:p>
      </dgm:t>
    </dgm:pt>
    <dgm:pt modelId="{5EAE796B-96A8-473D-9940-39B510C0FF91}">
      <dgm:prSet/>
      <dgm:spPr/>
      <dgm:t>
        <a:bodyPr/>
        <a:lstStyle/>
        <a:p>
          <a:pPr rtl="0"/>
          <a:r>
            <a:rPr lang="en-US" dirty="0" smtClean="0"/>
            <a:t>First Word and Last of a Sentence</a:t>
          </a:r>
          <a:endParaRPr lang="en-US" dirty="0"/>
        </a:p>
      </dgm:t>
    </dgm:pt>
    <dgm:pt modelId="{10090828-C300-4FD1-86EB-D7880AB60452}" type="parTrans" cxnId="{92D6A6C9-47C9-4C42-B02F-0FCE97167FC6}">
      <dgm:prSet/>
      <dgm:spPr/>
      <dgm:t>
        <a:bodyPr/>
        <a:lstStyle/>
        <a:p>
          <a:endParaRPr lang="en-US"/>
        </a:p>
      </dgm:t>
    </dgm:pt>
    <dgm:pt modelId="{03E8110B-03B6-4790-B053-FAD48C1078A7}" type="sibTrans" cxnId="{92D6A6C9-47C9-4C42-B02F-0FCE97167FC6}">
      <dgm:prSet/>
      <dgm:spPr/>
      <dgm:t>
        <a:bodyPr/>
        <a:lstStyle/>
        <a:p>
          <a:endParaRPr lang="en-US"/>
        </a:p>
      </dgm:t>
    </dgm:pt>
    <dgm:pt modelId="{718AB3DE-A247-4D04-A3EF-B209362A198D}">
      <dgm:prSet/>
      <dgm:spPr/>
      <dgm:t>
        <a:bodyPr/>
        <a:lstStyle/>
        <a:p>
          <a:pPr rtl="0"/>
          <a:r>
            <a:rPr lang="en-US" dirty="0" smtClean="0"/>
            <a:t>The most quoted lines of books are the first or the last. Sentences act in a similar manner. </a:t>
          </a:r>
          <a:endParaRPr lang="en-US" dirty="0"/>
        </a:p>
      </dgm:t>
    </dgm:pt>
    <dgm:pt modelId="{D6CCE4D9-993E-4821-9377-8B34E1E75A9F}" type="parTrans" cxnId="{A96C45E1-B992-4657-8612-7CFBEBD6B67C}">
      <dgm:prSet/>
      <dgm:spPr/>
      <dgm:t>
        <a:bodyPr/>
        <a:lstStyle/>
        <a:p>
          <a:endParaRPr lang="en-US"/>
        </a:p>
      </dgm:t>
    </dgm:pt>
    <dgm:pt modelId="{79C3DB83-1DD0-40EC-A40B-865E6C17C14D}" type="sibTrans" cxnId="{A96C45E1-B992-4657-8612-7CFBEBD6B67C}">
      <dgm:prSet/>
      <dgm:spPr/>
      <dgm:t>
        <a:bodyPr/>
        <a:lstStyle/>
        <a:p>
          <a:endParaRPr lang="en-US"/>
        </a:p>
      </dgm:t>
    </dgm:pt>
    <dgm:pt modelId="{4B2A27A9-936C-44FB-8797-C0C73F8D849A}">
      <dgm:prSet/>
      <dgm:spPr/>
      <dgm:t>
        <a:bodyPr/>
        <a:lstStyle/>
        <a:p>
          <a:pPr rtl="0"/>
          <a:r>
            <a:rPr lang="en-US" dirty="0" smtClean="0"/>
            <a:t>They tell us what’s important, establish themes, guide us in the direction the author intends. </a:t>
          </a:r>
          <a:endParaRPr lang="en-US" dirty="0"/>
        </a:p>
      </dgm:t>
    </dgm:pt>
    <dgm:pt modelId="{AD20E2CD-21EF-4002-9311-0A08F57C6864}" type="parTrans" cxnId="{CB1ADF11-8B35-498F-BBCB-2B8403CE63BB}">
      <dgm:prSet/>
      <dgm:spPr/>
      <dgm:t>
        <a:bodyPr/>
        <a:lstStyle/>
        <a:p>
          <a:endParaRPr lang="en-US"/>
        </a:p>
      </dgm:t>
    </dgm:pt>
    <dgm:pt modelId="{F6511E0B-233E-44F7-AD45-62949F6D2E3B}" type="sibTrans" cxnId="{CB1ADF11-8B35-498F-BBCB-2B8403CE63BB}">
      <dgm:prSet/>
      <dgm:spPr/>
      <dgm:t>
        <a:bodyPr/>
        <a:lstStyle/>
        <a:p>
          <a:endParaRPr lang="en-US"/>
        </a:p>
      </dgm:t>
    </dgm:pt>
    <dgm:pt modelId="{A979893F-6405-4D82-8DA1-63FC244D60A6}">
      <dgm:prSet/>
      <dgm:spPr/>
      <dgm:t>
        <a:bodyPr/>
        <a:lstStyle/>
        <a:p>
          <a:pPr rtl="0"/>
          <a:r>
            <a:rPr lang="en-US" dirty="0" smtClean="0"/>
            <a:t>Look for patterns and repetition of words or phrases!</a:t>
          </a:r>
          <a:endParaRPr lang="en-US" dirty="0"/>
        </a:p>
      </dgm:t>
    </dgm:pt>
    <dgm:pt modelId="{822D23B3-597A-41D1-85BB-A0CABCF518BC}" type="parTrans" cxnId="{AD7018B9-046C-4E37-8868-C11BB73BDAF0}">
      <dgm:prSet/>
      <dgm:spPr/>
      <dgm:t>
        <a:bodyPr/>
        <a:lstStyle/>
        <a:p>
          <a:endParaRPr lang="en-US"/>
        </a:p>
      </dgm:t>
    </dgm:pt>
    <dgm:pt modelId="{75331796-DD98-4313-B081-A779EE52EC77}" type="sibTrans" cxnId="{AD7018B9-046C-4E37-8868-C11BB73BDAF0}">
      <dgm:prSet/>
      <dgm:spPr/>
      <dgm:t>
        <a:bodyPr/>
        <a:lstStyle/>
        <a:p>
          <a:endParaRPr lang="en-US"/>
        </a:p>
      </dgm:t>
    </dgm:pt>
    <dgm:pt modelId="{4403B928-09FE-4A06-B251-3763E6AF4AC6}">
      <dgm:prSet/>
      <dgm:spPr/>
      <dgm:t>
        <a:bodyPr/>
        <a:lstStyle/>
        <a:p>
          <a:pPr rtl="0"/>
          <a:r>
            <a:rPr lang="en-US" dirty="0" smtClean="0"/>
            <a:t>Go beyond just stating a repetition - to analyze why it is used and what point it conveys in the larger context of the piece!!!</a:t>
          </a:r>
          <a:endParaRPr lang="en-US" dirty="0"/>
        </a:p>
      </dgm:t>
    </dgm:pt>
    <dgm:pt modelId="{DF537134-7B67-430A-9DF6-B395E1C2FAE9}" type="parTrans" cxnId="{6101B992-DDA0-4240-88C5-C9841C0CD669}">
      <dgm:prSet/>
      <dgm:spPr/>
      <dgm:t>
        <a:bodyPr/>
        <a:lstStyle/>
        <a:p>
          <a:endParaRPr lang="en-US"/>
        </a:p>
      </dgm:t>
    </dgm:pt>
    <dgm:pt modelId="{FE63401F-FFFB-4F38-A2F6-A3576350EE42}" type="sibTrans" cxnId="{6101B992-DDA0-4240-88C5-C9841C0CD669}">
      <dgm:prSet/>
      <dgm:spPr/>
      <dgm:t>
        <a:bodyPr/>
        <a:lstStyle/>
        <a:p>
          <a:endParaRPr lang="en-US"/>
        </a:p>
      </dgm:t>
    </dgm:pt>
    <dgm:pt modelId="{1CCBA20B-DA8E-41FF-8C49-652E40CE3E1A}" type="pres">
      <dgm:prSet presAssocID="{640B1E02-008A-4EE7-B707-FFA9717DDC8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9B8177F-1048-4E53-9059-E4CCC477FF84}" type="pres">
      <dgm:prSet presAssocID="{35CE46A1-F552-4E38-BEA6-0B5DA8E49C04}" presName="parentLin" presStyleCnt="0"/>
      <dgm:spPr/>
    </dgm:pt>
    <dgm:pt modelId="{5FE7FAA2-F580-4FA7-8F1B-3DB1E6E3396A}" type="pres">
      <dgm:prSet presAssocID="{35CE46A1-F552-4E38-BEA6-0B5DA8E49C04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1A924D66-FAC0-4C52-AD28-5FFD7D923C9A}" type="pres">
      <dgm:prSet presAssocID="{35CE46A1-F552-4E38-BEA6-0B5DA8E49C0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95711F-EE15-4796-91FD-0CD26C072265}" type="pres">
      <dgm:prSet presAssocID="{35CE46A1-F552-4E38-BEA6-0B5DA8E49C04}" presName="negativeSpace" presStyleCnt="0"/>
      <dgm:spPr/>
    </dgm:pt>
    <dgm:pt modelId="{F2E9F8F0-8A94-495E-8DCC-A7BFFB928D49}" type="pres">
      <dgm:prSet presAssocID="{35CE46A1-F552-4E38-BEA6-0B5DA8E49C0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0AE31-89F2-4A45-8ADE-631F1FCE078B}" type="pres">
      <dgm:prSet presAssocID="{03072A2A-371F-4FE4-94F4-0BBD69795EF9}" presName="spaceBetweenRectangles" presStyleCnt="0"/>
      <dgm:spPr/>
    </dgm:pt>
    <dgm:pt modelId="{30979DA5-CC09-4193-83BC-66EF76B8A2B9}" type="pres">
      <dgm:prSet presAssocID="{719D1F71-BD52-4F6C-B114-60ACFE2FD312}" presName="parentLin" presStyleCnt="0"/>
      <dgm:spPr/>
    </dgm:pt>
    <dgm:pt modelId="{BEE2F0FE-5FA0-4B10-911E-39F8A3048AD6}" type="pres">
      <dgm:prSet presAssocID="{719D1F71-BD52-4F6C-B114-60ACFE2FD312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E4DE8C30-881A-4510-AD31-FF847CBDB68B}" type="pres">
      <dgm:prSet presAssocID="{719D1F71-BD52-4F6C-B114-60ACFE2FD31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F8EC9CC-E9B7-42E2-848F-61CF09BDC1C6}" type="pres">
      <dgm:prSet presAssocID="{719D1F71-BD52-4F6C-B114-60ACFE2FD312}" presName="negativeSpace" presStyleCnt="0"/>
      <dgm:spPr/>
    </dgm:pt>
    <dgm:pt modelId="{DC32630F-E0B8-4775-A193-9E15009AE1C0}" type="pres">
      <dgm:prSet presAssocID="{719D1F71-BD52-4F6C-B114-60ACFE2FD31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FD30A8-1E7E-4559-9D96-0ED13163B682}" type="pres">
      <dgm:prSet presAssocID="{5C2F7A05-BEDD-41D1-B482-6F6355F444C3}" presName="spaceBetweenRectangles" presStyleCnt="0"/>
      <dgm:spPr/>
    </dgm:pt>
    <dgm:pt modelId="{10B024FF-7CD8-4FDB-B3BD-A3D824EEB464}" type="pres">
      <dgm:prSet presAssocID="{5EAE796B-96A8-473D-9940-39B510C0FF91}" presName="parentLin" presStyleCnt="0"/>
      <dgm:spPr/>
    </dgm:pt>
    <dgm:pt modelId="{B936E54D-2BEC-4A74-9243-2CA33552E3FB}" type="pres">
      <dgm:prSet presAssocID="{5EAE796B-96A8-473D-9940-39B510C0FF91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70AA9EA3-5957-41CA-ADA8-C9D8296E738E}" type="pres">
      <dgm:prSet presAssocID="{5EAE796B-96A8-473D-9940-39B510C0FF91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1EBCCE-8321-44FD-99A1-47DC4E2DB608}" type="pres">
      <dgm:prSet presAssocID="{5EAE796B-96A8-473D-9940-39B510C0FF91}" presName="negativeSpace" presStyleCnt="0"/>
      <dgm:spPr/>
    </dgm:pt>
    <dgm:pt modelId="{94064D82-4332-4600-A33B-306AFFEEAB46}" type="pres">
      <dgm:prSet presAssocID="{5EAE796B-96A8-473D-9940-39B510C0FF91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043A2A9-70C9-4359-886A-A53CDAC92CFF}" type="presOf" srcId="{0B8F236F-B2E8-4F27-B612-DFE4F073BC16}" destId="{F2E9F8F0-8A94-495E-8DCC-A7BFFB928D49}" srcOrd="0" destOrd="0" presId="urn:microsoft.com/office/officeart/2005/8/layout/list1"/>
    <dgm:cxn modelId="{70E9AEA5-84B6-4377-A9B0-AB7805DAAEF8}" type="presOf" srcId="{35CE46A1-F552-4E38-BEA6-0B5DA8E49C04}" destId="{5FE7FAA2-F580-4FA7-8F1B-3DB1E6E3396A}" srcOrd="0" destOrd="0" presId="urn:microsoft.com/office/officeart/2005/8/layout/list1"/>
    <dgm:cxn modelId="{29B389DC-53FD-4582-8DB6-06169962F3AD}" type="presOf" srcId="{76790CAF-4C7C-4866-99B2-BFBB3A34A1E5}" destId="{F2E9F8F0-8A94-495E-8DCC-A7BFFB928D49}" srcOrd="0" destOrd="1" presId="urn:microsoft.com/office/officeart/2005/8/layout/list1"/>
    <dgm:cxn modelId="{57B6C478-46E3-4D96-9BFF-5C5E24DA843B}" type="presOf" srcId="{A979893F-6405-4D82-8DA1-63FC244D60A6}" destId="{94064D82-4332-4600-A33B-306AFFEEAB46}" srcOrd="0" destOrd="2" presId="urn:microsoft.com/office/officeart/2005/8/layout/list1"/>
    <dgm:cxn modelId="{AD7018B9-046C-4E37-8868-C11BB73BDAF0}" srcId="{5EAE796B-96A8-473D-9940-39B510C0FF91}" destId="{A979893F-6405-4D82-8DA1-63FC244D60A6}" srcOrd="2" destOrd="0" parTransId="{822D23B3-597A-41D1-85BB-A0CABCF518BC}" sibTransId="{75331796-DD98-4313-B081-A779EE52EC77}"/>
    <dgm:cxn modelId="{4CDFDB04-B798-4771-A257-CFB52320F806}" type="presOf" srcId="{719D1F71-BD52-4F6C-B114-60ACFE2FD312}" destId="{E4DE8C30-881A-4510-AD31-FF847CBDB68B}" srcOrd="1" destOrd="0" presId="urn:microsoft.com/office/officeart/2005/8/layout/list1"/>
    <dgm:cxn modelId="{7990C6EF-DD45-4E90-AFF9-57EA916D20EE}" type="presOf" srcId="{CA1D28DF-CD96-408A-97CB-69E660713B7B}" destId="{DC32630F-E0B8-4775-A193-9E15009AE1C0}" srcOrd="0" destOrd="0" presId="urn:microsoft.com/office/officeart/2005/8/layout/list1"/>
    <dgm:cxn modelId="{CB1ADF11-8B35-498F-BBCB-2B8403CE63BB}" srcId="{5EAE796B-96A8-473D-9940-39B510C0FF91}" destId="{4B2A27A9-936C-44FB-8797-C0C73F8D849A}" srcOrd="1" destOrd="0" parTransId="{AD20E2CD-21EF-4002-9311-0A08F57C6864}" sibTransId="{F6511E0B-233E-44F7-AD45-62949F6D2E3B}"/>
    <dgm:cxn modelId="{F1238E40-D932-4A61-AEEF-3B0599D3032D}" srcId="{719D1F71-BD52-4F6C-B114-60ACFE2FD312}" destId="{CA1D28DF-CD96-408A-97CB-69E660713B7B}" srcOrd="0" destOrd="0" parTransId="{4097604E-30F9-461B-9B57-CA77CFAD7CFE}" sibTransId="{102930F4-85DF-4952-BC6E-E2ED37115AD4}"/>
    <dgm:cxn modelId="{6101B992-DDA0-4240-88C5-C9841C0CD669}" srcId="{A979893F-6405-4D82-8DA1-63FC244D60A6}" destId="{4403B928-09FE-4A06-B251-3763E6AF4AC6}" srcOrd="0" destOrd="0" parTransId="{DF537134-7B67-430A-9DF6-B395E1C2FAE9}" sibTransId="{FE63401F-FFFB-4F38-A2F6-A3576350EE42}"/>
    <dgm:cxn modelId="{9FAD576A-3E6D-449F-BFB4-CB2F3BF8FC67}" srcId="{C3DA73A4-DA25-43EE-8C89-44BC485A6867}" destId="{220EFECB-9E94-4882-B711-925219E304BE}" srcOrd="0" destOrd="0" parTransId="{3B4C5D99-8AB9-4A33-A9AA-DFB23630941A}" sibTransId="{D8889B67-0F78-4B1E-AB6D-E48E5C432266}"/>
    <dgm:cxn modelId="{D0F26C83-A353-46C2-931A-0B80835EBADF}" srcId="{35CE46A1-F552-4E38-BEA6-0B5DA8E49C04}" destId="{7C02D422-B8B5-419F-BE2A-5FF329A0A386}" srcOrd="2" destOrd="0" parTransId="{B84F8B60-6104-4768-961B-EE597327FCFE}" sibTransId="{B2C4BC5D-D919-49A1-A22A-98CB68C3238E}"/>
    <dgm:cxn modelId="{206606ED-CC91-4716-9D34-BDA7A2E7E7BD}" srcId="{719D1F71-BD52-4F6C-B114-60ACFE2FD312}" destId="{C3DA73A4-DA25-43EE-8C89-44BC485A6867}" srcOrd="1" destOrd="0" parTransId="{B57585DC-1F57-448C-815D-CBF93581EF3D}" sibTransId="{C5F343EE-248F-4200-9BDE-A02EBDC8DB80}"/>
    <dgm:cxn modelId="{042ECF3F-FE7E-4ADA-81A2-2FBB9434EECF}" type="presOf" srcId="{5EAE796B-96A8-473D-9940-39B510C0FF91}" destId="{B936E54D-2BEC-4A74-9243-2CA33552E3FB}" srcOrd="0" destOrd="0" presId="urn:microsoft.com/office/officeart/2005/8/layout/list1"/>
    <dgm:cxn modelId="{A96C45E1-B992-4657-8612-7CFBEBD6B67C}" srcId="{5EAE796B-96A8-473D-9940-39B510C0FF91}" destId="{718AB3DE-A247-4D04-A3EF-B209362A198D}" srcOrd="0" destOrd="0" parTransId="{D6CCE4D9-993E-4821-9377-8B34E1E75A9F}" sibTransId="{79C3DB83-1DD0-40EC-A40B-865E6C17C14D}"/>
    <dgm:cxn modelId="{687EBDCA-C3ED-4770-9922-7AAAD73326E9}" type="presOf" srcId="{C3DA73A4-DA25-43EE-8C89-44BC485A6867}" destId="{DC32630F-E0B8-4775-A193-9E15009AE1C0}" srcOrd="0" destOrd="1" presId="urn:microsoft.com/office/officeart/2005/8/layout/list1"/>
    <dgm:cxn modelId="{0461272B-08EA-4961-A8EA-583D9F5C1733}" srcId="{640B1E02-008A-4EE7-B707-FFA9717DDC83}" destId="{35CE46A1-F552-4E38-BEA6-0B5DA8E49C04}" srcOrd="0" destOrd="0" parTransId="{BBC091A9-EE41-4649-8B57-9DF436184C6A}" sibTransId="{03072A2A-371F-4FE4-94F4-0BBD69795EF9}"/>
    <dgm:cxn modelId="{A5D165C8-D1BC-42F8-9BBF-448D2CD4876D}" srcId="{719D1F71-BD52-4F6C-B114-60ACFE2FD312}" destId="{77E290FF-B5A2-43A8-9AB9-B4DCBECFAF64}" srcOrd="2" destOrd="0" parTransId="{D3A2E721-B0DF-4376-A9A9-6D06B155285C}" sibTransId="{A5F33280-3634-407B-808F-5F65A700FBFE}"/>
    <dgm:cxn modelId="{28336CF3-3EE5-43DA-A40B-6CCEA7E90DC5}" type="presOf" srcId="{718AB3DE-A247-4D04-A3EF-B209362A198D}" destId="{94064D82-4332-4600-A33B-306AFFEEAB46}" srcOrd="0" destOrd="0" presId="urn:microsoft.com/office/officeart/2005/8/layout/list1"/>
    <dgm:cxn modelId="{92D6A6C9-47C9-4C42-B02F-0FCE97167FC6}" srcId="{640B1E02-008A-4EE7-B707-FFA9717DDC83}" destId="{5EAE796B-96A8-473D-9940-39B510C0FF91}" srcOrd="2" destOrd="0" parTransId="{10090828-C300-4FD1-86EB-D7880AB60452}" sibTransId="{03E8110B-03B6-4790-B053-FAD48C1078A7}"/>
    <dgm:cxn modelId="{CDED1AB0-DD4C-49BE-869B-31602E2FB513}" type="presOf" srcId="{220EFECB-9E94-4882-B711-925219E304BE}" destId="{DC32630F-E0B8-4775-A193-9E15009AE1C0}" srcOrd="0" destOrd="2" presId="urn:microsoft.com/office/officeart/2005/8/layout/list1"/>
    <dgm:cxn modelId="{E29A1D49-5ED8-46FC-97AF-C9F18D7D4CFC}" srcId="{35CE46A1-F552-4E38-BEA6-0B5DA8E49C04}" destId="{76790CAF-4C7C-4866-99B2-BFBB3A34A1E5}" srcOrd="1" destOrd="0" parTransId="{2D835583-148D-448F-B7BE-150F378CB537}" sibTransId="{D7A6E827-297D-4B8B-B8E9-308DB95E0570}"/>
    <dgm:cxn modelId="{DA4C56AB-FD08-422C-B785-72A5DFBAF485}" srcId="{35CE46A1-F552-4E38-BEA6-0B5DA8E49C04}" destId="{0B8F236F-B2E8-4F27-B612-DFE4F073BC16}" srcOrd="0" destOrd="0" parTransId="{422547C6-443A-44AF-A67F-097D222050E9}" sibTransId="{04C0E660-2131-4789-BC74-E0934CD77A90}"/>
    <dgm:cxn modelId="{5851E38F-E937-4F3A-8674-C102C457B593}" type="presOf" srcId="{77E290FF-B5A2-43A8-9AB9-B4DCBECFAF64}" destId="{DC32630F-E0B8-4775-A193-9E15009AE1C0}" srcOrd="0" destOrd="3" presId="urn:microsoft.com/office/officeart/2005/8/layout/list1"/>
    <dgm:cxn modelId="{D300BEF2-420A-48F7-AA79-690DC39134DA}" type="presOf" srcId="{7C02D422-B8B5-419F-BE2A-5FF329A0A386}" destId="{F2E9F8F0-8A94-495E-8DCC-A7BFFB928D49}" srcOrd="0" destOrd="2" presId="urn:microsoft.com/office/officeart/2005/8/layout/list1"/>
    <dgm:cxn modelId="{68C09AFA-5FA6-410A-9505-FB5D264387AF}" type="presOf" srcId="{719D1F71-BD52-4F6C-B114-60ACFE2FD312}" destId="{BEE2F0FE-5FA0-4B10-911E-39F8A3048AD6}" srcOrd="0" destOrd="0" presId="urn:microsoft.com/office/officeart/2005/8/layout/list1"/>
    <dgm:cxn modelId="{0B1CB4BE-19AE-4F5E-9C48-BDF59AC99465}" type="presOf" srcId="{4B2A27A9-936C-44FB-8797-C0C73F8D849A}" destId="{94064D82-4332-4600-A33B-306AFFEEAB46}" srcOrd="0" destOrd="1" presId="urn:microsoft.com/office/officeart/2005/8/layout/list1"/>
    <dgm:cxn modelId="{B2E9FF9D-49B2-49D5-9299-53E8317DD80B}" type="presOf" srcId="{640B1E02-008A-4EE7-B707-FFA9717DDC83}" destId="{1CCBA20B-DA8E-41FF-8C49-652E40CE3E1A}" srcOrd="0" destOrd="0" presId="urn:microsoft.com/office/officeart/2005/8/layout/list1"/>
    <dgm:cxn modelId="{8ECECC30-2DCA-4AAA-A27D-3BE6F64C8D27}" srcId="{640B1E02-008A-4EE7-B707-FFA9717DDC83}" destId="{719D1F71-BD52-4F6C-B114-60ACFE2FD312}" srcOrd="1" destOrd="0" parTransId="{D3D0DFBF-C242-44FD-B29A-F74ED0DBF40E}" sibTransId="{5C2F7A05-BEDD-41D1-B482-6F6355F444C3}"/>
    <dgm:cxn modelId="{54B7C8B0-9C4A-45EB-98C4-4991DC51D145}" type="presOf" srcId="{35CE46A1-F552-4E38-BEA6-0B5DA8E49C04}" destId="{1A924D66-FAC0-4C52-AD28-5FFD7D923C9A}" srcOrd="1" destOrd="0" presId="urn:microsoft.com/office/officeart/2005/8/layout/list1"/>
    <dgm:cxn modelId="{64EDE951-FED9-4D60-8DED-AA5207E31234}" type="presOf" srcId="{4403B928-09FE-4A06-B251-3763E6AF4AC6}" destId="{94064D82-4332-4600-A33B-306AFFEEAB46}" srcOrd="0" destOrd="3" presId="urn:microsoft.com/office/officeart/2005/8/layout/list1"/>
    <dgm:cxn modelId="{F6DFD265-8E37-41C7-AA46-3E0C66643A5B}" type="presOf" srcId="{5EAE796B-96A8-473D-9940-39B510C0FF91}" destId="{70AA9EA3-5957-41CA-ADA8-C9D8296E738E}" srcOrd="1" destOrd="0" presId="urn:microsoft.com/office/officeart/2005/8/layout/list1"/>
    <dgm:cxn modelId="{02BE5693-C63E-4F57-A8E2-D9819FE50A25}" type="presParOf" srcId="{1CCBA20B-DA8E-41FF-8C49-652E40CE3E1A}" destId="{F9B8177F-1048-4E53-9059-E4CCC477FF84}" srcOrd="0" destOrd="0" presId="urn:microsoft.com/office/officeart/2005/8/layout/list1"/>
    <dgm:cxn modelId="{800634BB-98D0-4068-B5B9-1E2D3BA10A93}" type="presParOf" srcId="{F9B8177F-1048-4E53-9059-E4CCC477FF84}" destId="{5FE7FAA2-F580-4FA7-8F1B-3DB1E6E3396A}" srcOrd="0" destOrd="0" presId="urn:microsoft.com/office/officeart/2005/8/layout/list1"/>
    <dgm:cxn modelId="{4BF8C12C-4531-45BA-A667-27BDAC1703B4}" type="presParOf" srcId="{F9B8177F-1048-4E53-9059-E4CCC477FF84}" destId="{1A924D66-FAC0-4C52-AD28-5FFD7D923C9A}" srcOrd="1" destOrd="0" presId="urn:microsoft.com/office/officeart/2005/8/layout/list1"/>
    <dgm:cxn modelId="{E558A745-F6A4-4CB4-BD99-7FDBB7A4BBED}" type="presParOf" srcId="{1CCBA20B-DA8E-41FF-8C49-652E40CE3E1A}" destId="{7E95711F-EE15-4796-91FD-0CD26C072265}" srcOrd="1" destOrd="0" presId="urn:microsoft.com/office/officeart/2005/8/layout/list1"/>
    <dgm:cxn modelId="{F8EF14C6-8FF4-4BE6-8515-7D96111438E9}" type="presParOf" srcId="{1CCBA20B-DA8E-41FF-8C49-652E40CE3E1A}" destId="{F2E9F8F0-8A94-495E-8DCC-A7BFFB928D49}" srcOrd="2" destOrd="0" presId="urn:microsoft.com/office/officeart/2005/8/layout/list1"/>
    <dgm:cxn modelId="{63B4F8DC-A083-4CE7-B6C2-81C8699A6B49}" type="presParOf" srcId="{1CCBA20B-DA8E-41FF-8C49-652E40CE3E1A}" destId="{F640AE31-89F2-4A45-8ADE-631F1FCE078B}" srcOrd="3" destOrd="0" presId="urn:microsoft.com/office/officeart/2005/8/layout/list1"/>
    <dgm:cxn modelId="{99385C4B-808A-4DEE-9CD2-C615C799EE11}" type="presParOf" srcId="{1CCBA20B-DA8E-41FF-8C49-652E40CE3E1A}" destId="{30979DA5-CC09-4193-83BC-66EF76B8A2B9}" srcOrd="4" destOrd="0" presId="urn:microsoft.com/office/officeart/2005/8/layout/list1"/>
    <dgm:cxn modelId="{0A35A63C-38DD-4C77-AF89-4EF014EC7D58}" type="presParOf" srcId="{30979DA5-CC09-4193-83BC-66EF76B8A2B9}" destId="{BEE2F0FE-5FA0-4B10-911E-39F8A3048AD6}" srcOrd="0" destOrd="0" presId="urn:microsoft.com/office/officeart/2005/8/layout/list1"/>
    <dgm:cxn modelId="{9A6B77C1-D96F-4221-B28C-03C96A2A5AE3}" type="presParOf" srcId="{30979DA5-CC09-4193-83BC-66EF76B8A2B9}" destId="{E4DE8C30-881A-4510-AD31-FF847CBDB68B}" srcOrd="1" destOrd="0" presId="urn:microsoft.com/office/officeart/2005/8/layout/list1"/>
    <dgm:cxn modelId="{EFE1963E-6D99-4320-8397-40A1691F24B0}" type="presParOf" srcId="{1CCBA20B-DA8E-41FF-8C49-652E40CE3E1A}" destId="{AF8EC9CC-E9B7-42E2-848F-61CF09BDC1C6}" srcOrd="5" destOrd="0" presId="urn:microsoft.com/office/officeart/2005/8/layout/list1"/>
    <dgm:cxn modelId="{D1FD651B-B06D-4357-BBB8-F17FDD0A2392}" type="presParOf" srcId="{1CCBA20B-DA8E-41FF-8C49-652E40CE3E1A}" destId="{DC32630F-E0B8-4775-A193-9E15009AE1C0}" srcOrd="6" destOrd="0" presId="urn:microsoft.com/office/officeart/2005/8/layout/list1"/>
    <dgm:cxn modelId="{496BBFE2-17F6-4418-918D-F614A3F00450}" type="presParOf" srcId="{1CCBA20B-DA8E-41FF-8C49-652E40CE3E1A}" destId="{67FD30A8-1E7E-4559-9D96-0ED13163B682}" srcOrd="7" destOrd="0" presId="urn:microsoft.com/office/officeart/2005/8/layout/list1"/>
    <dgm:cxn modelId="{312EB757-864E-43E0-B6A2-5D9DE994552A}" type="presParOf" srcId="{1CCBA20B-DA8E-41FF-8C49-652E40CE3E1A}" destId="{10B024FF-7CD8-4FDB-B3BD-A3D824EEB464}" srcOrd="8" destOrd="0" presId="urn:microsoft.com/office/officeart/2005/8/layout/list1"/>
    <dgm:cxn modelId="{7E281E65-CDA2-4B35-8DBB-BFBAFFCAAFAA}" type="presParOf" srcId="{10B024FF-7CD8-4FDB-B3BD-A3D824EEB464}" destId="{B936E54D-2BEC-4A74-9243-2CA33552E3FB}" srcOrd="0" destOrd="0" presId="urn:microsoft.com/office/officeart/2005/8/layout/list1"/>
    <dgm:cxn modelId="{D2FA8775-D5A6-4F05-AE94-C13339211726}" type="presParOf" srcId="{10B024FF-7CD8-4FDB-B3BD-A3D824EEB464}" destId="{70AA9EA3-5957-41CA-ADA8-C9D8296E738E}" srcOrd="1" destOrd="0" presId="urn:microsoft.com/office/officeart/2005/8/layout/list1"/>
    <dgm:cxn modelId="{58BBDD31-2CBF-4280-A89A-58E73B0C1970}" type="presParOf" srcId="{1CCBA20B-DA8E-41FF-8C49-652E40CE3E1A}" destId="{311EBCCE-8321-44FD-99A1-47DC4E2DB608}" srcOrd="9" destOrd="0" presId="urn:microsoft.com/office/officeart/2005/8/layout/list1"/>
    <dgm:cxn modelId="{7ED5E486-3055-457A-8511-106C6AFD0878}" type="presParOf" srcId="{1CCBA20B-DA8E-41FF-8C49-652E40CE3E1A}" destId="{94064D82-4332-4600-A33B-306AFFEEAB4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A3CF58-8AC7-47AE-9512-7900D9773670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2A7C713-D9CF-4224-AF9B-2E5A2924460E}">
      <dgm:prSet/>
      <dgm:spPr/>
      <dgm:t>
        <a:bodyPr/>
        <a:lstStyle/>
        <a:p>
          <a:pPr rtl="0"/>
          <a:r>
            <a:rPr lang="en-US" dirty="0" smtClean="0"/>
            <a:t>Purpose</a:t>
          </a:r>
          <a:endParaRPr lang="en-US" dirty="0"/>
        </a:p>
      </dgm:t>
    </dgm:pt>
    <dgm:pt modelId="{90BCF54A-237A-4AE8-8F4A-06709CE01389}" type="parTrans" cxnId="{5B0534D9-4B8B-439D-9319-83CEEFF11E4D}">
      <dgm:prSet/>
      <dgm:spPr/>
      <dgm:t>
        <a:bodyPr/>
        <a:lstStyle/>
        <a:p>
          <a:endParaRPr lang="en-US"/>
        </a:p>
      </dgm:t>
    </dgm:pt>
    <dgm:pt modelId="{341A5FAB-DC39-4D7F-80B5-393B6C36E64C}" type="sibTrans" cxnId="{5B0534D9-4B8B-439D-9319-83CEEFF11E4D}">
      <dgm:prSet/>
      <dgm:spPr/>
      <dgm:t>
        <a:bodyPr/>
        <a:lstStyle/>
        <a:p>
          <a:endParaRPr lang="en-US"/>
        </a:p>
      </dgm:t>
    </dgm:pt>
    <dgm:pt modelId="{E72E6B8F-1922-462B-BB1E-07FF871D22C5}">
      <dgm:prSet/>
      <dgm:spPr/>
      <dgm:t>
        <a:bodyPr/>
        <a:lstStyle/>
        <a:p>
          <a:pPr rtl="0"/>
          <a:r>
            <a:rPr lang="en-US" dirty="0" smtClean="0"/>
            <a:t>A </a:t>
          </a:r>
          <a:r>
            <a:rPr lang="en-US" i="1" dirty="0" smtClean="0"/>
            <a:t>declarative </a:t>
          </a:r>
          <a:r>
            <a:rPr lang="en-US" dirty="0" smtClean="0"/>
            <a:t>makes a statement (You ran a mile).</a:t>
          </a:r>
          <a:endParaRPr lang="en-US" dirty="0"/>
        </a:p>
      </dgm:t>
    </dgm:pt>
    <dgm:pt modelId="{38B06161-607B-4516-8407-7C6CC85D85FA}" type="parTrans" cxnId="{8EADC356-9853-44F5-A798-84B17865F1F7}">
      <dgm:prSet/>
      <dgm:spPr/>
      <dgm:t>
        <a:bodyPr/>
        <a:lstStyle/>
        <a:p>
          <a:endParaRPr lang="en-US"/>
        </a:p>
      </dgm:t>
    </dgm:pt>
    <dgm:pt modelId="{BF791864-AAB9-4062-BB41-9B789374B30C}" type="sibTrans" cxnId="{8EADC356-9853-44F5-A798-84B17865F1F7}">
      <dgm:prSet/>
      <dgm:spPr/>
      <dgm:t>
        <a:bodyPr/>
        <a:lstStyle/>
        <a:p>
          <a:endParaRPr lang="en-US"/>
        </a:p>
      </dgm:t>
    </dgm:pt>
    <dgm:pt modelId="{3A342C81-5D2C-4B77-A4FA-689A6C319468}">
      <dgm:prSet/>
      <dgm:spPr/>
      <dgm:t>
        <a:bodyPr/>
        <a:lstStyle/>
        <a:p>
          <a:pPr rtl="0"/>
          <a:r>
            <a:rPr lang="en-US" dirty="0" smtClean="0"/>
            <a:t>An </a:t>
          </a:r>
          <a:r>
            <a:rPr lang="en-US" i="1" dirty="0" smtClean="0"/>
            <a:t>interrogative</a:t>
          </a:r>
          <a:r>
            <a:rPr lang="en-US" dirty="0" smtClean="0"/>
            <a:t> forms a question (Did you run a mile?)</a:t>
          </a:r>
          <a:endParaRPr lang="en-US" dirty="0"/>
        </a:p>
      </dgm:t>
    </dgm:pt>
    <dgm:pt modelId="{B76FF148-EC3E-476A-90FB-10F9C971C390}" type="parTrans" cxnId="{13522680-5097-47A6-8D8F-558378D5CA43}">
      <dgm:prSet/>
      <dgm:spPr/>
      <dgm:t>
        <a:bodyPr/>
        <a:lstStyle/>
        <a:p>
          <a:endParaRPr lang="en-US"/>
        </a:p>
      </dgm:t>
    </dgm:pt>
    <dgm:pt modelId="{0B836A43-D663-499F-8F91-846A6DEE2E54}" type="sibTrans" cxnId="{13522680-5097-47A6-8D8F-558378D5CA43}">
      <dgm:prSet/>
      <dgm:spPr/>
      <dgm:t>
        <a:bodyPr/>
        <a:lstStyle/>
        <a:p>
          <a:endParaRPr lang="en-US"/>
        </a:p>
      </dgm:t>
    </dgm:pt>
    <dgm:pt modelId="{0DF7E51C-7C43-471A-B54B-6E6D23FEF6B5}">
      <dgm:prSet/>
      <dgm:spPr/>
      <dgm:t>
        <a:bodyPr/>
        <a:lstStyle/>
        <a:p>
          <a:pPr rtl="0"/>
          <a:r>
            <a:rPr lang="en-US" dirty="0" smtClean="0"/>
            <a:t>An </a:t>
          </a:r>
          <a:r>
            <a:rPr lang="en-US" i="1" dirty="0" smtClean="0"/>
            <a:t>imperative </a:t>
          </a:r>
          <a:r>
            <a:rPr lang="en-US" dirty="0" smtClean="0"/>
            <a:t>gives a command (Run a mile).</a:t>
          </a:r>
          <a:endParaRPr lang="en-US" dirty="0"/>
        </a:p>
      </dgm:t>
    </dgm:pt>
    <dgm:pt modelId="{CD12731E-D0E0-4237-866C-00C5147EAF20}" type="parTrans" cxnId="{FFD5FE88-D099-4D46-B19F-644F6E30D2E6}">
      <dgm:prSet/>
      <dgm:spPr/>
      <dgm:t>
        <a:bodyPr/>
        <a:lstStyle/>
        <a:p>
          <a:endParaRPr lang="en-US"/>
        </a:p>
      </dgm:t>
    </dgm:pt>
    <dgm:pt modelId="{F8C98324-5993-421A-BF2E-61BAEEA707B3}" type="sibTrans" cxnId="{FFD5FE88-D099-4D46-B19F-644F6E30D2E6}">
      <dgm:prSet/>
      <dgm:spPr/>
      <dgm:t>
        <a:bodyPr/>
        <a:lstStyle/>
        <a:p>
          <a:endParaRPr lang="en-US"/>
        </a:p>
      </dgm:t>
    </dgm:pt>
    <dgm:pt modelId="{6A93EC9B-27C1-4F59-958B-A93AAAFFB59E}">
      <dgm:prSet/>
      <dgm:spPr/>
      <dgm:t>
        <a:bodyPr/>
        <a:lstStyle/>
        <a:p>
          <a:pPr rtl="0"/>
          <a:r>
            <a:rPr lang="en-US" dirty="0" smtClean="0"/>
            <a:t>An </a:t>
          </a:r>
          <a:r>
            <a:rPr lang="en-US" i="1" dirty="0" smtClean="0"/>
            <a:t>exclamatory</a:t>
          </a:r>
          <a:r>
            <a:rPr lang="en-US" dirty="0" smtClean="0"/>
            <a:t> expresses a strong feeling (You ran a mile!).</a:t>
          </a:r>
          <a:endParaRPr lang="en-US" dirty="0"/>
        </a:p>
      </dgm:t>
    </dgm:pt>
    <dgm:pt modelId="{58279585-350F-4489-A81F-2EFD9E70E26C}" type="parTrans" cxnId="{E70EA3BE-2B4C-484C-8C5C-E98A55BC3E66}">
      <dgm:prSet/>
      <dgm:spPr/>
      <dgm:t>
        <a:bodyPr/>
        <a:lstStyle/>
        <a:p>
          <a:endParaRPr lang="en-US"/>
        </a:p>
      </dgm:t>
    </dgm:pt>
    <dgm:pt modelId="{A52B36F1-5665-4A87-94B5-2BCC09FBEBE3}" type="sibTrans" cxnId="{E70EA3BE-2B4C-484C-8C5C-E98A55BC3E66}">
      <dgm:prSet/>
      <dgm:spPr/>
      <dgm:t>
        <a:bodyPr/>
        <a:lstStyle/>
        <a:p>
          <a:endParaRPr lang="en-US"/>
        </a:p>
      </dgm:t>
    </dgm:pt>
    <dgm:pt modelId="{5F16C139-DC3C-4E04-9BF0-9299FAE5CFD8}">
      <dgm:prSet/>
      <dgm:spPr/>
      <dgm:t>
        <a:bodyPr/>
        <a:lstStyle/>
        <a:p>
          <a:pPr rtl="0"/>
          <a:r>
            <a:rPr lang="en-US" dirty="0" smtClean="0"/>
            <a:t>Stating that this sentence is declarative or this sentence is exclamatory is not enough – explain the intended effect! </a:t>
          </a:r>
          <a:endParaRPr lang="en-US" dirty="0"/>
        </a:p>
      </dgm:t>
    </dgm:pt>
    <dgm:pt modelId="{B212BD1D-C917-4025-B841-EA2169D35734}" type="parTrans" cxnId="{4C890FA9-1982-4F2D-8C8B-6DC2E0645BF9}">
      <dgm:prSet/>
      <dgm:spPr/>
      <dgm:t>
        <a:bodyPr/>
        <a:lstStyle/>
        <a:p>
          <a:endParaRPr lang="en-US"/>
        </a:p>
      </dgm:t>
    </dgm:pt>
    <dgm:pt modelId="{D2057F7C-DC36-43E3-BF24-28D19434055A}" type="sibTrans" cxnId="{4C890FA9-1982-4F2D-8C8B-6DC2E0645BF9}">
      <dgm:prSet/>
      <dgm:spPr/>
      <dgm:t>
        <a:bodyPr/>
        <a:lstStyle/>
        <a:p>
          <a:endParaRPr lang="en-US"/>
        </a:p>
      </dgm:t>
    </dgm:pt>
    <dgm:pt modelId="{0FC83AE6-A215-4431-A493-DF4679FCC9FF}">
      <dgm:prSet/>
      <dgm:spPr/>
      <dgm:t>
        <a:bodyPr/>
        <a:lstStyle/>
        <a:p>
          <a:pPr rtl="0"/>
          <a:r>
            <a:rPr lang="en-US" dirty="0" smtClean="0"/>
            <a:t>Patterns</a:t>
          </a:r>
          <a:endParaRPr lang="en-US" dirty="0"/>
        </a:p>
      </dgm:t>
    </dgm:pt>
    <dgm:pt modelId="{C2BBAC27-A7A1-494A-9CFE-A26A0700A942}" type="parTrans" cxnId="{7135CAE7-41C0-466E-9DCE-48E478357F3C}">
      <dgm:prSet/>
      <dgm:spPr/>
      <dgm:t>
        <a:bodyPr/>
        <a:lstStyle/>
        <a:p>
          <a:endParaRPr lang="en-US"/>
        </a:p>
      </dgm:t>
    </dgm:pt>
    <dgm:pt modelId="{24041279-7579-4B8B-AAC6-09104DC5C0B4}" type="sibTrans" cxnId="{7135CAE7-41C0-466E-9DCE-48E478357F3C}">
      <dgm:prSet/>
      <dgm:spPr/>
      <dgm:t>
        <a:bodyPr/>
        <a:lstStyle/>
        <a:p>
          <a:endParaRPr lang="en-US"/>
        </a:p>
      </dgm:t>
    </dgm:pt>
    <dgm:pt modelId="{5C922B42-6FA1-4C05-9C17-82C968C3AF17}">
      <dgm:prSet/>
      <dgm:spPr/>
      <dgm:t>
        <a:bodyPr/>
        <a:lstStyle/>
        <a:p>
          <a:pPr rtl="0"/>
          <a:r>
            <a:rPr lang="en-US" dirty="0" smtClean="0"/>
            <a:t>A break in pattern is especially used for adding emphasis in a passage.</a:t>
          </a:r>
          <a:endParaRPr lang="en-US" dirty="0"/>
        </a:p>
      </dgm:t>
    </dgm:pt>
    <dgm:pt modelId="{1B324CFE-4C59-441F-9BE6-E04FE3C8F2C4}" type="parTrans" cxnId="{0C0AAD25-2904-4A97-859B-02FBB51729B1}">
      <dgm:prSet/>
      <dgm:spPr/>
      <dgm:t>
        <a:bodyPr/>
        <a:lstStyle/>
        <a:p>
          <a:endParaRPr lang="en-US"/>
        </a:p>
      </dgm:t>
    </dgm:pt>
    <dgm:pt modelId="{3BB71952-A69C-4824-9E06-0B2E2E08788B}" type="sibTrans" cxnId="{0C0AAD25-2904-4A97-859B-02FBB51729B1}">
      <dgm:prSet/>
      <dgm:spPr/>
      <dgm:t>
        <a:bodyPr/>
        <a:lstStyle/>
        <a:p>
          <a:endParaRPr lang="en-US"/>
        </a:p>
      </dgm:t>
    </dgm:pt>
    <dgm:pt modelId="{0EDBE537-AE97-405C-9AFF-E04B34C8262B}">
      <dgm:prSet/>
      <dgm:spPr/>
      <dgm:t>
        <a:bodyPr/>
        <a:lstStyle/>
        <a:p>
          <a:pPr rtl="0"/>
          <a:r>
            <a:rPr lang="en-US" dirty="0" smtClean="0"/>
            <a:t>Look at the break in pattern as intentional and examine what the author is trying to guide you to as the reader!</a:t>
          </a:r>
          <a:endParaRPr lang="en-US" dirty="0"/>
        </a:p>
      </dgm:t>
    </dgm:pt>
    <dgm:pt modelId="{66E9A17B-197E-4D1F-B911-3B9025A9E8FF}" type="parTrans" cxnId="{0241781B-E573-44BF-AE00-90608B4AC079}">
      <dgm:prSet/>
      <dgm:spPr/>
      <dgm:t>
        <a:bodyPr/>
        <a:lstStyle/>
        <a:p>
          <a:endParaRPr lang="en-US"/>
        </a:p>
      </dgm:t>
    </dgm:pt>
    <dgm:pt modelId="{3240FF88-2905-4AA0-B88F-D65421709B0B}" type="sibTrans" cxnId="{0241781B-E573-44BF-AE00-90608B4AC079}">
      <dgm:prSet/>
      <dgm:spPr/>
      <dgm:t>
        <a:bodyPr/>
        <a:lstStyle/>
        <a:p>
          <a:endParaRPr lang="en-US"/>
        </a:p>
      </dgm:t>
    </dgm:pt>
    <dgm:pt modelId="{CE92FCC6-E1FA-4667-A0B5-6D5195C6F07D}" type="pres">
      <dgm:prSet presAssocID="{FFA3CF58-8AC7-47AE-9512-7900D977367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6A5500-848C-4A65-9702-1E001D5AA190}" type="pres">
      <dgm:prSet presAssocID="{0FC83AE6-A215-4431-A493-DF4679FCC9FF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8F07A06-B06C-4270-B42A-A47D489EBDA6}" type="pres">
      <dgm:prSet presAssocID="{0FC83AE6-A215-4431-A493-DF4679FCC9FF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65C8D46-C277-4116-8FB0-F3C7336238C2}" type="pres">
      <dgm:prSet presAssocID="{A2A7C713-D9CF-4224-AF9B-2E5A2924460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E3919-B5FF-4173-BCB9-3DA5353A0B58}" type="pres">
      <dgm:prSet presAssocID="{A2A7C713-D9CF-4224-AF9B-2E5A2924460E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93CB79-9B5E-4DEE-A302-DFEE3A7303D0}" type="presOf" srcId="{0FC83AE6-A215-4431-A493-DF4679FCC9FF}" destId="{656A5500-848C-4A65-9702-1E001D5AA190}" srcOrd="0" destOrd="0" presId="urn:microsoft.com/office/officeart/2005/8/layout/vList2"/>
    <dgm:cxn modelId="{5B0534D9-4B8B-439D-9319-83CEEFF11E4D}" srcId="{FFA3CF58-8AC7-47AE-9512-7900D9773670}" destId="{A2A7C713-D9CF-4224-AF9B-2E5A2924460E}" srcOrd="1" destOrd="0" parTransId="{90BCF54A-237A-4AE8-8F4A-06709CE01389}" sibTransId="{341A5FAB-DC39-4D7F-80B5-393B6C36E64C}"/>
    <dgm:cxn modelId="{E70EA3BE-2B4C-484C-8C5C-E98A55BC3E66}" srcId="{A2A7C713-D9CF-4224-AF9B-2E5A2924460E}" destId="{6A93EC9B-27C1-4F59-958B-A93AAAFFB59E}" srcOrd="3" destOrd="0" parTransId="{58279585-350F-4489-A81F-2EFD9E70E26C}" sibTransId="{A52B36F1-5665-4A87-94B5-2BCC09FBEBE3}"/>
    <dgm:cxn modelId="{5D7FE63F-9A2D-479F-97E8-D1DBD92A486F}" type="presOf" srcId="{FFA3CF58-8AC7-47AE-9512-7900D9773670}" destId="{CE92FCC6-E1FA-4667-A0B5-6D5195C6F07D}" srcOrd="0" destOrd="0" presId="urn:microsoft.com/office/officeart/2005/8/layout/vList2"/>
    <dgm:cxn modelId="{13522680-5097-47A6-8D8F-558378D5CA43}" srcId="{A2A7C713-D9CF-4224-AF9B-2E5A2924460E}" destId="{3A342C81-5D2C-4B77-A4FA-689A6C319468}" srcOrd="1" destOrd="0" parTransId="{B76FF148-EC3E-476A-90FB-10F9C971C390}" sibTransId="{0B836A43-D663-499F-8F91-846A6DEE2E54}"/>
    <dgm:cxn modelId="{A9CEC1F1-8C63-4C1A-B552-3BC37D3E77D9}" type="presOf" srcId="{5F16C139-DC3C-4E04-9BF0-9299FAE5CFD8}" destId="{64DE3919-B5FF-4173-BCB9-3DA5353A0B58}" srcOrd="0" destOrd="4" presId="urn:microsoft.com/office/officeart/2005/8/layout/vList2"/>
    <dgm:cxn modelId="{E44E1DAA-02DD-4510-B0DB-D53179072197}" type="presOf" srcId="{0EDBE537-AE97-405C-9AFF-E04B34C8262B}" destId="{F8F07A06-B06C-4270-B42A-A47D489EBDA6}" srcOrd="0" destOrd="1" presId="urn:microsoft.com/office/officeart/2005/8/layout/vList2"/>
    <dgm:cxn modelId="{0C0AAD25-2904-4A97-859B-02FBB51729B1}" srcId="{0FC83AE6-A215-4431-A493-DF4679FCC9FF}" destId="{5C922B42-6FA1-4C05-9C17-82C968C3AF17}" srcOrd="0" destOrd="0" parTransId="{1B324CFE-4C59-441F-9BE6-E04FE3C8F2C4}" sibTransId="{3BB71952-A69C-4824-9E06-0B2E2E08788B}"/>
    <dgm:cxn modelId="{8EADC356-9853-44F5-A798-84B17865F1F7}" srcId="{A2A7C713-D9CF-4224-AF9B-2E5A2924460E}" destId="{E72E6B8F-1922-462B-BB1E-07FF871D22C5}" srcOrd="0" destOrd="0" parTransId="{38B06161-607B-4516-8407-7C6CC85D85FA}" sibTransId="{BF791864-AAB9-4062-BB41-9B789374B30C}"/>
    <dgm:cxn modelId="{5D6EB7E3-3719-4397-843B-FB0014519B9F}" type="presOf" srcId="{3A342C81-5D2C-4B77-A4FA-689A6C319468}" destId="{64DE3919-B5FF-4173-BCB9-3DA5353A0B58}" srcOrd="0" destOrd="1" presId="urn:microsoft.com/office/officeart/2005/8/layout/vList2"/>
    <dgm:cxn modelId="{FFD5FE88-D099-4D46-B19F-644F6E30D2E6}" srcId="{A2A7C713-D9CF-4224-AF9B-2E5A2924460E}" destId="{0DF7E51C-7C43-471A-B54B-6E6D23FEF6B5}" srcOrd="2" destOrd="0" parTransId="{CD12731E-D0E0-4237-866C-00C5147EAF20}" sibTransId="{F8C98324-5993-421A-BF2E-61BAEEA707B3}"/>
    <dgm:cxn modelId="{0241781B-E573-44BF-AE00-90608B4AC079}" srcId="{0FC83AE6-A215-4431-A493-DF4679FCC9FF}" destId="{0EDBE537-AE97-405C-9AFF-E04B34C8262B}" srcOrd="1" destOrd="0" parTransId="{66E9A17B-197E-4D1F-B911-3B9025A9E8FF}" sibTransId="{3240FF88-2905-4AA0-B88F-D65421709B0B}"/>
    <dgm:cxn modelId="{E0AC7279-D9D9-4C4D-A509-0AC3C6ADFC9B}" type="presOf" srcId="{6A93EC9B-27C1-4F59-958B-A93AAAFFB59E}" destId="{64DE3919-B5FF-4173-BCB9-3DA5353A0B58}" srcOrd="0" destOrd="3" presId="urn:microsoft.com/office/officeart/2005/8/layout/vList2"/>
    <dgm:cxn modelId="{4C890FA9-1982-4F2D-8C8B-6DC2E0645BF9}" srcId="{A2A7C713-D9CF-4224-AF9B-2E5A2924460E}" destId="{5F16C139-DC3C-4E04-9BF0-9299FAE5CFD8}" srcOrd="4" destOrd="0" parTransId="{B212BD1D-C917-4025-B841-EA2169D35734}" sibTransId="{D2057F7C-DC36-43E3-BF24-28D19434055A}"/>
    <dgm:cxn modelId="{51388F3A-165E-4917-88FC-9DFEF5C47C9C}" type="presOf" srcId="{A2A7C713-D9CF-4224-AF9B-2E5A2924460E}" destId="{865C8D46-C277-4116-8FB0-F3C7336238C2}" srcOrd="0" destOrd="0" presId="urn:microsoft.com/office/officeart/2005/8/layout/vList2"/>
    <dgm:cxn modelId="{0C3EF6CC-FEDF-454A-8D37-55F40075FDB4}" type="presOf" srcId="{0DF7E51C-7C43-471A-B54B-6E6D23FEF6B5}" destId="{64DE3919-B5FF-4173-BCB9-3DA5353A0B58}" srcOrd="0" destOrd="2" presId="urn:microsoft.com/office/officeart/2005/8/layout/vList2"/>
    <dgm:cxn modelId="{A1909ECD-39E5-4FFE-9F4A-97FAC010615A}" type="presOf" srcId="{5C922B42-6FA1-4C05-9C17-82C968C3AF17}" destId="{F8F07A06-B06C-4270-B42A-A47D489EBDA6}" srcOrd="0" destOrd="0" presId="urn:microsoft.com/office/officeart/2005/8/layout/vList2"/>
    <dgm:cxn modelId="{7135CAE7-41C0-466E-9DCE-48E478357F3C}" srcId="{FFA3CF58-8AC7-47AE-9512-7900D9773670}" destId="{0FC83AE6-A215-4431-A493-DF4679FCC9FF}" srcOrd="0" destOrd="0" parTransId="{C2BBAC27-A7A1-494A-9CFE-A26A0700A942}" sibTransId="{24041279-7579-4B8B-AAC6-09104DC5C0B4}"/>
    <dgm:cxn modelId="{421E734C-6C14-48E4-AA13-832348867271}" type="presOf" srcId="{E72E6B8F-1922-462B-BB1E-07FF871D22C5}" destId="{64DE3919-B5FF-4173-BCB9-3DA5353A0B58}" srcOrd="0" destOrd="0" presId="urn:microsoft.com/office/officeart/2005/8/layout/vList2"/>
    <dgm:cxn modelId="{E1DA65C0-6DFF-4503-AA59-B4868ACAFADC}" type="presParOf" srcId="{CE92FCC6-E1FA-4667-A0B5-6D5195C6F07D}" destId="{656A5500-848C-4A65-9702-1E001D5AA190}" srcOrd="0" destOrd="0" presId="urn:microsoft.com/office/officeart/2005/8/layout/vList2"/>
    <dgm:cxn modelId="{8712BFCE-798F-4E04-988D-81EF56EF0A44}" type="presParOf" srcId="{CE92FCC6-E1FA-4667-A0B5-6D5195C6F07D}" destId="{F8F07A06-B06C-4270-B42A-A47D489EBDA6}" srcOrd="1" destOrd="0" presId="urn:microsoft.com/office/officeart/2005/8/layout/vList2"/>
    <dgm:cxn modelId="{C3F1F3F7-19C9-4261-93C7-BF255F374A3A}" type="presParOf" srcId="{CE92FCC6-E1FA-4667-A0B5-6D5195C6F07D}" destId="{865C8D46-C277-4116-8FB0-F3C7336238C2}" srcOrd="2" destOrd="0" presId="urn:microsoft.com/office/officeart/2005/8/layout/vList2"/>
    <dgm:cxn modelId="{455F68AC-A474-4885-8125-CA9167DEF65E}" type="presParOf" srcId="{CE92FCC6-E1FA-4667-A0B5-6D5195C6F07D}" destId="{64DE3919-B5FF-4173-BCB9-3DA5353A0B5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82D6ED7-063B-48E4-A2EE-2C01D39937A9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0BC8F91-C989-43E8-B3C0-FFCD668094E1}">
      <dgm:prSet/>
      <dgm:spPr/>
      <dgm:t>
        <a:bodyPr/>
        <a:lstStyle/>
        <a:p>
          <a:pPr rtl="0"/>
          <a:r>
            <a:rPr lang="en-US" dirty="0" smtClean="0"/>
            <a:t>What is the writer’s thesis (main claim to be defended or proven through reasoning supported by evidence)?</a:t>
          </a:r>
          <a:endParaRPr lang="en-US" dirty="0"/>
        </a:p>
      </dgm:t>
    </dgm:pt>
    <dgm:pt modelId="{8B3669B5-5FA1-41DC-BDFB-1941C49FBC30}" type="parTrans" cxnId="{629AE6CF-72D5-45B1-9863-3DFCAE3DD6D6}">
      <dgm:prSet/>
      <dgm:spPr/>
      <dgm:t>
        <a:bodyPr/>
        <a:lstStyle/>
        <a:p>
          <a:endParaRPr lang="en-US"/>
        </a:p>
      </dgm:t>
    </dgm:pt>
    <dgm:pt modelId="{F4AD2958-DBC9-484F-8AB9-3196132A7CCB}" type="sibTrans" cxnId="{629AE6CF-72D5-45B1-9863-3DFCAE3DD6D6}">
      <dgm:prSet/>
      <dgm:spPr/>
      <dgm:t>
        <a:bodyPr/>
        <a:lstStyle/>
        <a:p>
          <a:endParaRPr lang="en-US"/>
        </a:p>
      </dgm:t>
    </dgm:pt>
    <dgm:pt modelId="{1F5B6108-6605-40EB-B035-535B1923C921}">
      <dgm:prSet/>
      <dgm:spPr/>
      <dgm:t>
        <a:bodyPr/>
        <a:lstStyle/>
        <a:p>
          <a:pPr rtl="0"/>
          <a:r>
            <a:rPr lang="en-US" dirty="0" smtClean="0"/>
            <a:t>Is the thesis explicit or implicit?</a:t>
          </a:r>
          <a:endParaRPr lang="en-US" dirty="0"/>
        </a:p>
      </dgm:t>
    </dgm:pt>
    <dgm:pt modelId="{5CA09204-AEC2-45A1-B2DF-ACD9A90B4981}" type="parTrans" cxnId="{2F8F32C2-86EE-4044-AE88-2094D1CB9388}">
      <dgm:prSet/>
      <dgm:spPr/>
      <dgm:t>
        <a:bodyPr/>
        <a:lstStyle/>
        <a:p>
          <a:endParaRPr lang="en-US"/>
        </a:p>
      </dgm:t>
    </dgm:pt>
    <dgm:pt modelId="{A0442491-E4DA-44D0-B7FA-F7C172801CA5}" type="sibTrans" cxnId="{2F8F32C2-86EE-4044-AE88-2094D1CB9388}">
      <dgm:prSet/>
      <dgm:spPr/>
      <dgm:t>
        <a:bodyPr/>
        <a:lstStyle/>
        <a:p>
          <a:endParaRPr lang="en-US"/>
        </a:p>
      </dgm:t>
    </dgm:pt>
    <dgm:pt modelId="{714311AC-4535-40B4-B082-486AD955FA7D}">
      <dgm:prSet/>
      <dgm:spPr/>
      <dgm:t>
        <a:bodyPr/>
        <a:lstStyle/>
        <a:p>
          <a:pPr rtl="0"/>
          <a:r>
            <a:rPr lang="en-US" dirty="0" smtClean="0"/>
            <a:t>How does the thesis reflect the author’s position on the subject?</a:t>
          </a:r>
          <a:endParaRPr lang="en-US" dirty="0"/>
        </a:p>
      </dgm:t>
    </dgm:pt>
    <dgm:pt modelId="{39FB9678-EBC4-4034-8BC8-56B1CEB8C420}" type="parTrans" cxnId="{2E410D22-E89A-4680-9093-0DA27A3AE74B}">
      <dgm:prSet/>
      <dgm:spPr/>
      <dgm:t>
        <a:bodyPr/>
        <a:lstStyle/>
        <a:p>
          <a:endParaRPr lang="en-US"/>
        </a:p>
      </dgm:t>
    </dgm:pt>
    <dgm:pt modelId="{A7CE8190-BC90-49C0-80BE-E10EB2590571}" type="sibTrans" cxnId="{2E410D22-E89A-4680-9093-0DA27A3AE74B}">
      <dgm:prSet/>
      <dgm:spPr/>
      <dgm:t>
        <a:bodyPr/>
        <a:lstStyle/>
        <a:p>
          <a:endParaRPr lang="en-US"/>
        </a:p>
      </dgm:t>
    </dgm:pt>
    <dgm:pt modelId="{4EC94D90-C5B1-4D89-AEDC-551C2BBE5895}">
      <dgm:prSet/>
      <dgm:spPr/>
      <dgm:t>
        <a:bodyPr/>
        <a:lstStyle/>
        <a:p>
          <a:pPr rtl="0"/>
          <a:r>
            <a:rPr lang="en-US" dirty="0" smtClean="0"/>
            <a:t>How does the thesis wording reflect the rhetorical situation and scope of the argument?</a:t>
          </a:r>
          <a:endParaRPr lang="en-US" dirty="0"/>
        </a:p>
      </dgm:t>
    </dgm:pt>
    <dgm:pt modelId="{27CA685F-DB10-4F7A-8D7C-42DFAEC43E07}" type="parTrans" cxnId="{E8A69EF5-9709-4171-BB7C-95C7F567713F}">
      <dgm:prSet/>
      <dgm:spPr/>
      <dgm:t>
        <a:bodyPr/>
        <a:lstStyle/>
        <a:p>
          <a:endParaRPr lang="en-US"/>
        </a:p>
      </dgm:t>
    </dgm:pt>
    <dgm:pt modelId="{99F54D9B-42B0-4506-8A50-CD1CE2430ECB}" type="sibTrans" cxnId="{E8A69EF5-9709-4171-BB7C-95C7F567713F}">
      <dgm:prSet/>
      <dgm:spPr/>
      <dgm:t>
        <a:bodyPr/>
        <a:lstStyle/>
        <a:p>
          <a:endParaRPr lang="en-US"/>
        </a:p>
      </dgm:t>
    </dgm:pt>
    <dgm:pt modelId="{298D25D9-3710-435A-A198-F8FA50B29075}">
      <dgm:prSet/>
      <dgm:spPr/>
      <dgm:t>
        <a:bodyPr/>
        <a:lstStyle/>
        <a:p>
          <a:pPr rtl="0"/>
          <a:r>
            <a:rPr lang="en-US" dirty="0" smtClean="0"/>
            <a:t>How does the thesis preview the author’s line of reasoning?</a:t>
          </a:r>
          <a:endParaRPr lang="en-US" dirty="0"/>
        </a:p>
      </dgm:t>
    </dgm:pt>
    <dgm:pt modelId="{6DD57506-8A13-4456-AB78-AF9CB74B3C9F}" type="parTrans" cxnId="{6E0DDC8D-63B6-4687-A667-97D3F1FB710D}">
      <dgm:prSet/>
      <dgm:spPr/>
      <dgm:t>
        <a:bodyPr/>
        <a:lstStyle/>
        <a:p>
          <a:endParaRPr lang="en-US"/>
        </a:p>
      </dgm:t>
    </dgm:pt>
    <dgm:pt modelId="{968FDA26-5388-4B64-8DBE-32E08A62BF52}" type="sibTrans" cxnId="{6E0DDC8D-63B6-4687-A667-97D3F1FB710D}">
      <dgm:prSet/>
      <dgm:spPr/>
      <dgm:t>
        <a:bodyPr/>
        <a:lstStyle/>
        <a:p>
          <a:endParaRPr lang="en-US"/>
        </a:p>
      </dgm:t>
    </dgm:pt>
    <dgm:pt modelId="{77A21727-8475-4071-907A-4F672950671B}">
      <dgm:prSet/>
      <dgm:spPr/>
      <dgm:t>
        <a:bodyPr/>
        <a:lstStyle/>
        <a:p>
          <a:pPr rtl="0"/>
          <a:r>
            <a:rPr lang="en-US" dirty="0" smtClean="0"/>
            <a:t>Where in the argument does the writer present the thesis? Why did s/he choose this placement?</a:t>
          </a:r>
          <a:endParaRPr lang="en-US" dirty="0"/>
        </a:p>
      </dgm:t>
    </dgm:pt>
    <dgm:pt modelId="{63C3AB5C-0505-41D8-9C8B-9D222CE33DEF}" type="parTrans" cxnId="{DB1908D3-8E2E-415A-B039-02561C186F14}">
      <dgm:prSet/>
      <dgm:spPr/>
      <dgm:t>
        <a:bodyPr/>
        <a:lstStyle/>
        <a:p>
          <a:endParaRPr lang="en-US"/>
        </a:p>
      </dgm:t>
    </dgm:pt>
    <dgm:pt modelId="{F50382E9-C99A-4730-8FB1-E037576EE345}" type="sibTrans" cxnId="{DB1908D3-8E2E-415A-B039-02561C186F14}">
      <dgm:prSet/>
      <dgm:spPr/>
      <dgm:t>
        <a:bodyPr/>
        <a:lstStyle/>
        <a:p>
          <a:endParaRPr lang="en-US"/>
        </a:p>
      </dgm:t>
    </dgm:pt>
    <dgm:pt modelId="{A85F566F-50C2-43C8-97AD-224F87154E68}" type="pres">
      <dgm:prSet presAssocID="{682D6ED7-063B-48E4-A2EE-2C01D39937A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B6731EC-2489-4518-98FC-A52C0A122827}" type="pres">
      <dgm:prSet presAssocID="{F0BC8F91-C989-43E8-B3C0-FFCD668094E1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2DC590-6EB1-46A8-9693-D73478D20FB5}" type="pres">
      <dgm:prSet presAssocID="{F4AD2958-DBC9-484F-8AB9-3196132A7CCB}" presName="sibTrans" presStyleCnt="0"/>
      <dgm:spPr/>
    </dgm:pt>
    <dgm:pt modelId="{94B50E8A-E58D-4797-86AC-17D1D9560C55}" type="pres">
      <dgm:prSet presAssocID="{1F5B6108-6605-40EB-B035-535B1923C921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E15AA6-4226-436B-9C91-9789C1E507F9}" type="pres">
      <dgm:prSet presAssocID="{A0442491-E4DA-44D0-B7FA-F7C172801CA5}" presName="sibTrans" presStyleCnt="0"/>
      <dgm:spPr/>
    </dgm:pt>
    <dgm:pt modelId="{61F19792-6433-4AED-BF6A-F08314A06BB8}" type="pres">
      <dgm:prSet presAssocID="{714311AC-4535-40B4-B082-486AD955FA7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5CFC82-45CB-46C1-BB01-62559C181A19}" type="pres">
      <dgm:prSet presAssocID="{A7CE8190-BC90-49C0-80BE-E10EB2590571}" presName="sibTrans" presStyleCnt="0"/>
      <dgm:spPr/>
    </dgm:pt>
    <dgm:pt modelId="{FC2C1ACD-CCFA-4516-AAF8-72D1032E6BDF}" type="pres">
      <dgm:prSet presAssocID="{4EC94D90-C5B1-4D89-AEDC-551C2BBE5895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2D724-03A4-4507-A3C2-A84A2B041B17}" type="pres">
      <dgm:prSet presAssocID="{99F54D9B-42B0-4506-8A50-CD1CE2430ECB}" presName="sibTrans" presStyleCnt="0"/>
      <dgm:spPr/>
    </dgm:pt>
    <dgm:pt modelId="{5284A96E-ECEA-44F7-8FBA-461025000798}" type="pres">
      <dgm:prSet presAssocID="{298D25D9-3710-435A-A198-F8FA50B2907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C777A3-5E3A-4907-822F-3EC355DBC45A}" type="pres">
      <dgm:prSet presAssocID="{968FDA26-5388-4B64-8DBE-32E08A62BF52}" presName="sibTrans" presStyleCnt="0"/>
      <dgm:spPr/>
    </dgm:pt>
    <dgm:pt modelId="{81BFF156-D167-42D5-A92B-BF67EEDDA5F4}" type="pres">
      <dgm:prSet presAssocID="{77A21727-8475-4071-907A-4F672950671B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2E8B4E-C975-4C08-B6BE-0B09827F78A8}" type="presOf" srcId="{F0BC8F91-C989-43E8-B3C0-FFCD668094E1}" destId="{BB6731EC-2489-4518-98FC-A52C0A122827}" srcOrd="0" destOrd="0" presId="urn:microsoft.com/office/officeart/2005/8/layout/default"/>
    <dgm:cxn modelId="{DB1908D3-8E2E-415A-B039-02561C186F14}" srcId="{682D6ED7-063B-48E4-A2EE-2C01D39937A9}" destId="{77A21727-8475-4071-907A-4F672950671B}" srcOrd="5" destOrd="0" parTransId="{63C3AB5C-0505-41D8-9C8B-9D222CE33DEF}" sibTransId="{F50382E9-C99A-4730-8FB1-E037576EE345}"/>
    <dgm:cxn modelId="{14025775-70D0-4A7E-BA1E-C5BF955E4B74}" type="presOf" srcId="{682D6ED7-063B-48E4-A2EE-2C01D39937A9}" destId="{A85F566F-50C2-43C8-97AD-224F87154E68}" srcOrd="0" destOrd="0" presId="urn:microsoft.com/office/officeart/2005/8/layout/default"/>
    <dgm:cxn modelId="{629AE6CF-72D5-45B1-9863-3DFCAE3DD6D6}" srcId="{682D6ED7-063B-48E4-A2EE-2C01D39937A9}" destId="{F0BC8F91-C989-43E8-B3C0-FFCD668094E1}" srcOrd="0" destOrd="0" parTransId="{8B3669B5-5FA1-41DC-BDFB-1941C49FBC30}" sibTransId="{F4AD2958-DBC9-484F-8AB9-3196132A7CCB}"/>
    <dgm:cxn modelId="{BC2B90FE-BCC2-4424-B364-FB5DBB2E2897}" type="presOf" srcId="{714311AC-4535-40B4-B082-486AD955FA7D}" destId="{61F19792-6433-4AED-BF6A-F08314A06BB8}" srcOrd="0" destOrd="0" presId="urn:microsoft.com/office/officeart/2005/8/layout/default"/>
    <dgm:cxn modelId="{FEA9A313-A726-45E9-905C-399958CD8938}" type="presOf" srcId="{4EC94D90-C5B1-4D89-AEDC-551C2BBE5895}" destId="{FC2C1ACD-CCFA-4516-AAF8-72D1032E6BDF}" srcOrd="0" destOrd="0" presId="urn:microsoft.com/office/officeart/2005/8/layout/default"/>
    <dgm:cxn modelId="{E8A69EF5-9709-4171-BB7C-95C7F567713F}" srcId="{682D6ED7-063B-48E4-A2EE-2C01D39937A9}" destId="{4EC94D90-C5B1-4D89-AEDC-551C2BBE5895}" srcOrd="3" destOrd="0" parTransId="{27CA685F-DB10-4F7A-8D7C-42DFAEC43E07}" sibTransId="{99F54D9B-42B0-4506-8A50-CD1CE2430ECB}"/>
    <dgm:cxn modelId="{2E410D22-E89A-4680-9093-0DA27A3AE74B}" srcId="{682D6ED7-063B-48E4-A2EE-2C01D39937A9}" destId="{714311AC-4535-40B4-B082-486AD955FA7D}" srcOrd="2" destOrd="0" parTransId="{39FB9678-EBC4-4034-8BC8-56B1CEB8C420}" sibTransId="{A7CE8190-BC90-49C0-80BE-E10EB2590571}"/>
    <dgm:cxn modelId="{2F8F32C2-86EE-4044-AE88-2094D1CB9388}" srcId="{682D6ED7-063B-48E4-A2EE-2C01D39937A9}" destId="{1F5B6108-6605-40EB-B035-535B1923C921}" srcOrd="1" destOrd="0" parTransId="{5CA09204-AEC2-45A1-B2DF-ACD9A90B4981}" sibTransId="{A0442491-E4DA-44D0-B7FA-F7C172801CA5}"/>
    <dgm:cxn modelId="{6E0DDC8D-63B6-4687-A667-97D3F1FB710D}" srcId="{682D6ED7-063B-48E4-A2EE-2C01D39937A9}" destId="{298D25D9-3710-435A-A198-F8FA50B29075}" srcOrd="4" destOrd="0" parTransId="{6DD57506-8A13-4456-AB78-AF9CB74B3C9F}" sibTransId="{968FDA26-5388-4B64-8DBE-32E08A62BF52}"/>
    <dgm:cxn modelId="{65701DC3-5568-4A15-BB56-C17ED972611F}" type="presOf" srcId="{77A21727-8475-4071-907A-4F672950671B}" destId="{81BFF156-D167-42D5-A92B-BF67EEDDA5F4}" srcOrd="0" destOrd="0" presId="urn:microsoft.com/office/officeart/2005/8/layout/default"/>
    <dgm:cxn modelId="{8C216E2B-77E8-413F-B557-5063DBA1D45B}" type="presOf" srcId="{1F5B6108-6605-40EB-B035-535B1923C921}" destId="{94B50E8A-E58D-4797-86AC-17D1D9560C55}" srcOrd="0" destOrd="0" presId="urn:microsoft.com/office/officeart/2005/8/layout/default"/>
    <dgm:cxn modelId="{27C2496F-7719-4B16-9070-E363CB640E31}" type="presOf" srcId="{298D25D9-3710-435A-A198-F8FA50B29075}" destId="{5284A96E-ECEA-44F7-8FBA-461025000798}" srcOrd="0" destOrd="0" presId="urn:microsoft.com/office/officeart/2005/8/layout/default"/>
    <dgm:cxn modelId="{BC24A225-27E5-4174-8560-35C54C757A5B}" type="presParOf" srcId="{A85F566F-50C2-43C8-97AD-224F87154E68}" destId="{BB6731EC-2489-4518-98FC-A52C0A122827}" srcOrd="0" destOrd="0" presId="urn:microsoft.com/office/officeart/2005/8/layout/default"/>
    <dgm:cxn modelId="{A468FC74-FEE2-4AC5-8341-AE7EF277507A}" type="presParOf" srcId="{A85F566F-50C2-43C8-97AD-224F87154E68}" destId="{922DC590-6EB1-46A8-9693-D73478D20FB5}" srcOrd="1" destOrd="0" presId="urn:microsoft.com/office/officeart/2005/8/layout/default"/>
    <dgm:cxn modelId="{8FF4CA28-60E9-4212-8DA6-D3190F70E985}" type="presParOf" srcId="{A85F566F-50C2-43C8-97AD-224F87154E68}" destId="{94B50E8A-E58D-4797-86AC-17D1D9560C55}" srcOrd="2" destOrd="0" presId="urn:microsoft.com/office/officeart/2005/8/layout/default"/>
    <dgm:cxn modelId="{838254A1-5A9D-4910-A32D-9607C0A595C4}" type="presParOf" srcId="{A85F566F-50C2-43C8-97AD-224F87154E68}" destId="{0DE15AA6-4226-436B-9C91-9789C1E507F9}" srcOrd="3" destOrd="0" presId="urn:microsoft.com/office/officeart/2005/8/layout/default"/>
    <dgm:cxn modelId="{9022F0C5-7AF1-4F13-9DEF-329AEC9C5B53}" type="presParOf" srcId="{A85F566F-50C2-43C8-97AD-224F87154E68}" destId="{61F19792-6433-4AED-BF6A-F08314A06BB8}" srcOrd="4" destOrd="0" presId="urn:microsoft.com/office/officeart/2005/8/layout/default"/>
    <dgm:cxn modelId="{BF1E9D04-225E-45CF-A2A2-A631716B1969}" type="presParOf" srcId="{A85F566F-50C2-43C8-97AD-224F87154E68}" destId="{C35CFC82-45CB-46C1-BB01-62559C181A19}" srcOrd="5" destOrd="0" presId="urn:microsoft.com/office/officeart/2005/8/layout/default"/>
    <dgm:cxn modelId="{653E2D9E-F404-446F-9EE3-5D560F49CE1E}" type="presParOf" srcId="{A85F566F-50C2-43C8-97AD-224F87154E68}" destId="{FC2C1ACD-CCFA-4516-AAF8-72D1032E6BDF}" srcOrd="6" destOrd="0" presId="urn:microsoft.com/office/officeart/2005/8/layout/default"/>
    <dgm:cxn modelId="{77F3363E-7F97-4EB0-85AA-AAB51F82B596}" type="presParOf" srcId="{A85F566F-50C2-43C8-97AD-224F87154E68}" destId="{ADE2D724-03A4-4507-A3C2-A84A2B041B17}" srcOrd="7" destOrd="0" presId="urn:microsoft.com/office/officeart/2005/8/layout/default"/>
    <dgm:cxn modelId="{B81EBFCF-ACF5-40F7-A7B4-048EEAD69773}" type="presParOf" srcId="{A85F566F-50C2-43C8-97AD-224F87154E68}" destId="{5284A96E-ECEA-44F7-8FBA-461025000798}" srcOrd="8" destOrd="0" presId="urn:microsoft.com/office/officeart/2005/8/layout/default"/>
    <dgm:cxn modelId="{06C768DF-262F-4690-93E1-3BFAC0E7C1D6}" type="presParOf" srcId="{A85F566F-50C2-43C8-97AD-224F87154E68}" destId="{FCC777A3-5E3A-4907-822F-3EC355DBC45A}" srcOrd="9" destOrd="0" presId="urn:microsoft.com/office/officeart/2005/8/layout/default"/>
    <dgm:cxn modelId="{921C3A61-9746-4225-BD63-CEF18DD0DDB7}" type="presParOf" srcId="{A85F566F-50C2-43C8-97AD-224F87154E68}" destId="{81BFF156-D167-42D5-A92B-BF67EEDDA5F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62B9AF4-D511-4A30-8D2E-ABBA22EF34F0}" type="doc">
      <dgm:prSet loTypeId="urn:microsoft.com/office/officeart/2008/layout/LinedList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FE55E5-A70A-42EF-9049-A0204443CEF2}">
      <dgm:prSet/>
      <dgm:spPr/>
      <dgm:t>
        <a:bodyPr/>
        <a:lstStyle/>
        <a:p>
          <a:pPr rtl="0"/>
          <a:r>
            <a:rPr lang="en-US" b="1" dirty="0" smtClean="0"/>
            <a:t>Evidence</a:t>
          </a:r>
          <a:r>
            <a:rPr lang="en-US" dirty="0" smtClean="0"/>
            <a:t> - facts, anecdotes, analogies, statistics, examples, details, illustrations, expert opinions, personal observations, personal experiences, testimony, experiments</a:t>
          </a:r>
          <a:endParaRPr lang="en-US" dirty="0"/>
        </a:p>
      </dgm:t>
    </dgm:pt>
    <dgm:pt modelId="{6BAE1643-AAFA-4A3A-8C43-13F39E400CE4}" type="parTrans" cxnId="{1B2417AC-918E-4C02-8F97-DEAEC6A99514}">
      <dgm:prSet/>
      <dgm:spPr/>
      <dgm:t>
        <a:bodyPr/>
        <a:lstStyle/>
        <a:p>
          <a:endParaRPr lang="en-US"/>
        </a:p>
      </dgm:t>
    </dgm:pt>
    <dgm:pt modelId="{BC42DCFE-78A1-4DE8-B17B-C0DC03C98302}" type="sibTrans" cxnId="{1B2417AC-918E-4C02-8F97-DEAEC6A99514}">
      <dgm:prSet/>
      <dgm:spPr/>
      <dgm:t>
        <a:bodyPr/>
        <a:lstStyle/>
        <a:p>
          <a:endParaRPr lang="en-US"/>
        </a:p>
      </dgm:t>
    </dgm:pt>
    <dgm:pt modelId="{2262891C-7704-4B15-BC87-F89BE638059F}">
      <dgm:prSet/>
      <dgm:spPr/>
      <dgm:t>
        <a:bodyPr/>
        <a:lstStyle/>
        <a:p>
          <a:pPr rtl="0"/>
          <a:r>
            <a:rPr lang="en-US" dirty="0" smtClean="0"/>
            <a:t>What is the evidence’s function (clarify, set a mood, give an example, associate, amplify, qualify a point)?</a:t>
          </a:r>
          <a:endParaRPr lang="en-US" dirty="0"/>
        </a:p>
      </dgm:t>
    </dgm:pt>
    <dgm:pt modelId="{8F2C1FFA-A070-4FF1-A887-F2B910D85CDC}" type="parTrans" cxnId="{87E9316E-4A16-45C5-B70E-252337685298}">
      <dgm:prSet/>
      <dgm:spPr/>
      <dgm:t>
        <a:bodyPr/>
        <a:lstStyle/>
        <a:p>
          <a:endParaRPr lang="en-US"/>
        </a:p>
      </dgm:t>
    </dgm:pt>
    <dgm:pt modelId="{DE1A75E0-2B2E-43FE-B772-E45D10B79F02}" type="sibTrans" cxnId="{87E9316E-4A16-45C5-B70E-252337685298}">
      <dgm:prSet/>
      <dgm:spPr/>
      <dgm:t>
        <a:bodyPr/>
        <a:lstStyle/>
        <a:p>
          <a:endParaRPr lang="en-US"/>
        </a:p>
      </dgm:t>
    </dgm:pt>
    <dgm:pt modelId="{AB1AD6B1-9DEE-48A1-B2EE-E3EFA598D57D}">
      <dgm:prSet/>
      <dgm:spPr/>
      <dgm:t>
        <a:bodyPr/>
        <a:lstStyle/>
        <a:p>
          <a:pPr rtl="0"/>
          <a:r>
            <a:rPr lang="en-US" dirty="0" smtClean="0"/>
            <a:t>How does the choice of evidence reflect the rhetorical situation and advance the purpose?</a:t>
          </a:r>
          <a:endParaRPr lang="en-US" dirty="0"/>
        </a:p>
      </dgm:t>
    </dgm:pt>
    <dgm:pt modelId="{04CB44C9-6D9D-43CE-A406-F9D336FEF6A3}" type="parTrans" cxnId="{227083DF-1BEC-4457-90EC-916624EC1A04}">
      <dgm:prSet/>
      <dgm:spPr/>
      <dgm:t>
        <a:bodyPr/>
        <a:lstStyle/>
        <a:p>
          <a:endParaRPr lang="en-US"/>
        </a:p>
      </dgm:t>
    </dgm:pt>
    <dgm:pt modelId="{72C3617A-2CE9-4408-BD17-D8421D48DC56}" type="sibTrans" cxnId="{227083DF-1BEC-4457-90EC-916624EC1A04}">
      <dgm:prSet/>
      <dgm:spPr/>
      <dgm:t>
        <a:bodyPr/>
        <a:lstStyle/>
        <a:p>
          <a:endParaRPr lang="en-US"/>
        </a:p>
      </dgm:t>
    </dgm:pt>
    <dgm:pt modelId="{99A44FF0-257F-41CF-A765-752473BF868A}">
      <dgm:prSet/>
      <dgm:spPr/>
      <dgm:t>
        <a:bodyPr/>
        <a:lstStyle/>
        <a:p>
          <a:pPr rtl="0"/>
          <a:r>
            <a:rPr lang="en-US" dirty="0" smtClean="0"/>
            <a:t>How does the writer’s commentary establish a logical relationship between the evidence and claim?</a:t>
          </a:r>
          <a:endParaRPr lang="en-US" dirty="0"/>
        </a:p>
      </dgm:t>
    </dgm:pt>
    <dgm:pt modelId="{485B2128-028F-40B5-98CF-F1B8893C87D3}" type="parTrans" cxnId="{C89D91A1-4093-4257-AC13-F4B213DFCBDF}">
      <dgm:prSet/>
      <dgm:spPr/>
      <dgm:t>
        <a:bodyPr/>
        <a:lstStyle/>
        <a:p>
          <a:endParaRPr lang="en-US"/>
        </a:p>
      </dgm:t>
    </dgm:pt>
    <dgm:pt modelId="{12BA9EB8-E67C-49C2-A51C-C7DD93DF2A6A}" type="sibTrans" cxnId="{C89D91A1-4093-4257-AC13-F4B213DFCBDF}">
      <dgm:prSet/>
      <dgm:spPr/>
      <dgm:t>
        <a:bodyPr/>
        <a:lstStyle/>
        <a:p>
          <a:endParaRPr lang="en-US"/>
        </a:p>
      </dgm:t>
    </dgm:pt>
    <dgm:pt modelId="{2C107444-3E69-4421-B3ED-EFC9AA81BCF5}" type="pres">
      <dgm:prSet presAssocID="{262B9AF4-D511-4A30-8D2E-ABBA22EF34F0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4D8AE81-DBD6-49AD-8A0D-85A72EA06EED}" type="pres">
      <dgm:prSet presAssocID="{34FE55E5-A70A-42EF-9049-A0204443CEF2}" presName="thickLine" presStyleLbl="alignNode1" presStyleIdx="0" presStyleCnt="1"/>
      <dgm:spPr/>
    </dgm:pt>
    <dgm:pt modelId="{8AD3C086-F3A5-4B37-B740-C94FB883975C}" type="pres">
      <dgm:prSet presAssocID="{34FE55E5-A70A-42EF-9049-A0204443CEF2}" presName="horz1" presStyleCnt="0"/>
      <dgm:spPr/>
    </dgm:pt>
    <dgm:pt modelId="{ABF0EC8E-FE45-40C8-80AB-690338719E08}" type="pres">
      <dgm:prSet presAssocID="{34FE55E5-A70A-42EF-9049-A0204443CEF2}" presName="tx1" presStyleLbl="revTx" presStyleIdx="0" presStyleCnt="4"/>
      <dgm:spPr/>
      <dgm:t>
        <a:bodyPr/>
        <a:lstStyle/>
        <a:p>
          <a:endParaRPr lang="en-US"/>
        </a:p>
      </dgm:t>
    </dgm:pt>
    <dgm:pt modelId="{43166211-D7AE-46DD-A3E8-99D8A65CA5D2}" type="pres">
      <dgm:prSet presAssocID="{34FE55E5-A70A-42EF-9049-A0204443CEF2}" presName="vert1" presStyleCnt="0"/>
      <dgm:spPr/>
    </dgm:pt>
    <dgm:pt modelId="{1BE3FC9A-414F-449F-8239-275E7A6C6F31}" type="pres">
      <dgm:prSet presAssocID="{2262891C-7704-4B15-BC87-F89BE638059F}" presName="vertSpace2a" presStyleCnt="0"/>
      <dgm:spPr/>
    </dgm:pt>
    <dgm:pt modelId="{25FABED2-1A43-4A54-BFE2-D1968C277356}" type="pres">
      <dgm:prSet presAssocID="{2262891C-7704-4B15-BC87-F89BE638059F}" presName="horz2" presStyleCnt="0"/>
      <dgm:spPr/>
    </dgm:pt>
    <dgm:pt modelId="{87A18834-F928-422B-8E7F-99AE5C3F2595}" type="pres">
      <dgm:prSet presAssocID="{2262891C-7704-4B15-BC87-F89BE638059F}" presName="horzSpace2" presStyleCnt="0"/>
      <dgm:spPr/>
    </dgm:pt>
    <dgm:pt modelId="{BD4C2765-9C43-4426-947D-5CBC37A234C0}" type="pres">
      <dgm:prSet presAssocID="{2262891C-7704-4B15-BC87-F89BE638059F}" presName="tx2" presStyleLbl="revTx" presStyleIdx="1" presStyleCnt="4"/>
      <dgm:spPr/>
      <dgm:t>
        <a:bodyPr/>
        <a:lstStyle/>
        <a:p>
          <a:endParaRPr lang="en-US"/>
        </a:p>
      </dgm:t>
    </dgm:pt>
    <dgm:pt modelId="{1C1E8369-C99E-4254-96C0-5A9DC4235D7B}" type="pres">
      <dgm:prSet presAssocID="{2262891C-7704-4B15-BC87-F89BE638059F}" presName="vert2" presStyleCnt="0"/>
      <dgm:spPr/>
    </dgm:pt>
    <dgm:pt modelId="{2F71B1E1-EA23-4973-924F-C45D99E72E2E}" type="pres">
      <dgm:prSet presAssocID="{2262891C-7704-4B15-BC87-F89BE638059F}" presName="thinLine2b" presStyleLbl="callout" presStyleIdx="0" presStyleCnt="3"/>
      <dgm:spPr/>
    </dgm:pt>
    <dgm:pt modelId="{B1DE175E-83C7-4FAC-9309-DEB28F647365}" type="pres">
      <dgm:prSet presAssocID="{2262891C-7704-4B15-BC87-F89BE638059F}" presName="vertSpace2b" presStyleCnt="0"/>
      <dgm:spPr/>
    </dgm:pt>
    <dgm:pt modelId="{20CE3373-2310-4138-AB8E-6C076C276093}" type="pres">
      <dgm:prSet presAssocID="{AB1AD6B1-9DEE-48A1-B2EE-E3EFA598D57D}" presName="horz2" presStyleCnt="0"/>
      <dgm:spPr/>
    </dgm:pt>
    <dgm:pt modelId="{75024955-A0D8-47CC-8AE6-E4E1AE7E1032}" type="pres">
      <dgm:prSet presAssocID="{AB1AD6B1-9DEE-48A1-B2EE-E3EFA598D57D}" presName="horzSpace2" presStyleCnt="0"/>
      <dgm:spPr/>
    </dgm:pt>
    <dgm:pt modelId="{1248C874-5617-407C-AA62-9A017DF888F1}" type="pres">
      <dgm:prSet presAssocID="{AB1AD6B1-9DEE-48A1-B2EE-E3EFA598D57D}" presName="tx2" presStyleLbl="revTx" presStyleIdx="2" presStyleCnt="4"/>
      <dgm:spPr/>
      <dgm:t>
        <a:bodyPr/>
        <a:lstStyle/>
        <a:p>
          <a:endParaRPr lang="en-US"/>
        </a:p>
      </dgm:t>
    </dgm:pt>
    <dgm:pt modelId="{056E730C-446F-4BDA-919B-E7E3B8A0492D}" type="pres">
      <dgm:prSet presAssocID="{AB1AD6B1-9DEE-48A1-B2EE-E3EFA598D57D}" presName="vert2" presStyleCnt="0"/>
      <dgm:spPr/>
    </dgm:pt>
    <dgm:pt modelId="{02D8F349-7270-4A1A-ADFA-051D6408A455}" type="pres">
      <dgm:prSet presAssocID="{AB1AD6B1-9DEE-48A1-B2EE-E3EFA598D57D}" presName="thinLine2b" presStyleLbl="callout" presStyleIdx="1" presStyleCnt="3"/>
      <dgm:spPr/>
    </dgm:pt>
    <dgm:pt modelId="{43FD5844-1BCB-4489-9FE8-F133839A3EC5}" type="pres">
      <dgm:prSet presAssocID="{AB1AD6B1-9DEE-48A1-B2EE-E3EFA598D57D}" presName="vertSpace2b" presStyleCnt="0"/>
      <dgm:spPr/>
    </dgm:pt>
    <dgm:pt modelId="{FF988C1A-5E95-4769-9549-63E6B9E952AB}" type="pres">
      <dgm:prSet presAssocID="{99A44FF0-257F-41CF-A765-752473BF868A}" presName="horz2" presStyleCnt="0"/>
      <dgm:spPr/>
    </dgm:pt>
    <dgm:pt modelId="{1A32A6C8-A10E-4F5B-8633-EB0A2F7AFD95}" type="pres">
      <dgm:prSet presAssocID="{99A44FF0-257F-41CF-A765-752473BF868A}" presName="horzSpace2" presStyleCnt="0"/>
      <dgm:spPr/>
    </dgm:pt>
    <dgm:pt modelId="{6FE242FB-A269-47BA-897B-FC17F5CB8254}" type="pres">
      <dgm:prSet presAssocID="{99A44FF0-257F-41CF-A765-752473BF868A}" presName="tx2" presStyleLbl="revTx" presStyleIdx="3" presStyleCnt="4"/>
      <dgm:spPr/>
      <dgm:t>
        <a:bodyPr/>
        <a:lstStyle/>
        <a:p>
          <a:endParaRPr lang="en-US"/>
        </a:p>
      </dgm:t>
    </dgm:pt>
    <dgm:pt modelId="{759B8E07-5F4D-4F86-97D5-75D14DA1BBB3}" type="pres">
      <dgm:prSet presAssocID="{99A44FF0-257F-41CF-A765-752473BF868A}" presName="vert2" presStyleCnt="0"/>
      <dgm:spPr/>
    </dgm:pt>
    <dgm:pt modelId="{30576527-BBE2-42DF-BF82-8ECA666A56AD}" type="pres">
      <dgm:prSet presAssocID="{99A44FF0-257F-41CF-A765-752473BF868A}" presName="thinLine2b" presStyleLbl="callout" presStyleIdx="2" presStyleCnt="3"/>
      <dgm:spPr/>
    </dgm:pt>
    <dgm:pt modelId="{64AB67D4-F54B-4976-B455-A80B1089534A}" type="pres">
      <dgm:prSet presAssocID="{99A44FF0-257F-41CF-A765-752473BF868A}" presName="vertSpace2b" presStyleCnt="0"/>
      <dgm:spPr/>
    </dgm:pt>
  </dgm:ptLst>
  <dgm:cxnLst>
    <dgm:cxn modelId="{BB94BAF5-ABDB-494D-8AB4-ECB42A555C3C}" type="presOf" srcId="{99A44FF0-257F-41CF-A765-752473BF868A}" destId="{6FE242FB-A269-47BA-897B-FC17F5CB8254}" srcOrd="0" destOrd="0" presId="urn:microsoft.com/office/officeart/2008/layout/LinedList"/>
    <dgm:cxn modelId="{227083DF-1BEC-4457-90EC-916624EC1A04}" srcId="{34FE55E5-A70A-42EF-9049-A0204443CEF2}" destId="{AB1AD6B1-9DEE-48A1-B2EE-E3EFA598D57D}" srcOrd="1" destOrd="0" parTransId="{04CB44C9-6D9D-43CE-A406-F9D336FEF6A3}" sibTransId="{72C3617A-2CE9-4408-BD17-D8421D48DC56}"/>
    <dgm:cxn modelId="{1B2417AC-918E-4C02-8F97-DEAEC6A99514}" srcId="{262B9AF4-D511-4A30-8D2E-ABBA22EF34F0}" destId="{34FE55E5-A70A-42EF-9049-A0204443CEF2}" srcOrd="0" destOrd="0" parTransId="{6BAE1643-AAFA-4A3A-8C43-13F39E400CE4}" sibTransId="{BC42DCFE-78A1-4DE8-B17B-C0DC03C98302}"/>
    <dgm:cxn modelId="{50DB6B22-F79A-4D39-B49A-91B81B49C410}" type="presOf" srcId="{34FE55E5-A70A-42EF-9049-A0204443CEF2}" destId="{ABF0EC8E-FE45-40C8-80AB-690338719E08}" srcOrd="0" destOrd="0" presId="urn:microsoft.com/office/officeart/2008/layout/LinedList"/>
    <dgm:cxn modelId="{454319DD-6415-4896-8FDC-EEBC9243EB4A}" type="presOf" srcId="{262B9AF4-D511-4A30-8D2E-ABBA22EF34F0}" destId="{2C107444-3E69-4421-B3ED-EFC9AA81BCF5}" srcOrd="0" destOrd="0" presId="urn:microsoft.com/office/officeart/2008/layout/LinedList"/>
    <dgm:cxn modelId="{C89D91A1-4093-4257-AC13-F4B213DFCBDF}" srcId="{34FE55E5-A70A-42EF-9049-A0204443CEF2}" destId="{99A44FF0-257F-41CF-A765-752473BF868A}" srcOrd="2" destOrd="0" parTransId="{485B2128-028F-40B5-98CF-F1B8893C87D3}" sibTransId="{12BA9EB8-E67C-49C2-A51C-C7DD93DF2A6A}"/>
    <dgm:cxn modelId="{C7655A0E-DA2B-4596-A93E-FF1FB72B37E9}" type="presOf" srcId="{AB1AD6B1-9DEE-48A1-B2EE-E3EFA598D57D}" destId="{1248C874-5617-407C-AA62-9A017DF888F1}" srcOrd="0" destOrd="0" presId="urn:microsoft.com/office/officeart/2008/layout/LinedList"/>
    <dgm:cxn modelId="{8222704E-47D4-480A-B577-4BFC8B5F5AD1}" type="presOf" srcId="{2262891C-7704-4B15-BC87-F89BE638059F}" destId="{BD4C2765-9C43-4426-947D-5CBC37A234C0}" srcOrd="0" destOrd="0" presId="urn:microsoft.com/office/officeart/2008/layout/LinedList"/>
    <dgm:cxn modelId="{87E9316E-4A16-45C5-B70E-252337685298}" srcId="{34FE55E5-A70A-42EF-9049-A0204443CEF2}" destId="{2262891C-7704-4B15-BC87-F89BE638059F}" srcOrd="0" destOrd="0" parTransId="{8F2C1FFA-A070-4FF1-A887-F2B910D85CDC}" sibTransId="{DE1A75E0-2B2E-43FE-B772-E45D10B79F02}"/>
    <dgm:cxn modelId="{BACB4E06-F1FE-447E-9776-080A1DAAA91C}" type="presParOf" srcId="{2C107444-3E69-4421-B3ED-EFC9AA81BCF5}" destId="{74D8AE81-DBD6-49AD-8A0D-85A72EA06EED}" srcOrd="0" destOrd="0" presId="urn:microsoft.com/office/officeart/2008/layout/LinedList"/>
    <dgm:cxn modelId="{A599BBE9-674E-4FF7-9961-E2FC7BE27466}" type="presParOf" srcId="{2C107444-3E69-4421-B3ED-EFC9AA81BCF5}" destId="{8AD3C086-F3A5-4B37-B740-C94FB883975C}" srcOrd="1" destOrd="0" presId="urn:microsoft.com/office/officeart/2008/layout/LinedList"/>
    <dgm:cxn modelId="{D3F17F7E-01FD-439C-B5BD-460081D1630D}" type="presParOf" srcId="{8AD3C086-F3A5-4B37-B740-C94FB883975C}" destId="{ABF0EC8E-FE45-40C8-80AB-690338719E08}" srcOrd="0" destOrd="0" presId="urn:microsoft.com/office/officeart/2008/layout/LinedList"/>
    <dgm:cxn modelId="{0CEF6FE4-5C04-4C2F-93D7-D70DEFE1033D}" type="presParOf" srcId="{8AD3C086-F3A5-4B37-B740-C94FB883975C}" destId="{43166211-D7AE-46DD-A3E8-99D8A65CA5D2}" srcOrd="1" destOrd="0" presId="urn:microsoft.com/office/officeart/2008/layout/LinedList"/>
    <dgm:cxn modelId="{2173C0D3-C1EF-4E74-83D0-F79B86B0EDE9}" type="presParOf" srcId="{43166211-D7AE-46DD-A3E8-99D8A65CA5D2}" destId="{1BE3FC9A-414F-449F-8239-275E7A6C6F31}" srcOrd="0" destOrd="0" presId="urn:microsoft.com/office/officeart/2008/layout/LinedList"/>
    <dgm:cxn modelId="{98744854-AF18-42B6-BB76-F057FEE4E2F2}" type="presParOf" srcId="{43166211-D7AE-46DD-A3E8-99D8A65CA5D2}" destId="{25FABED2-1A43-4A54-BFE2-D1968C277356}" srcOrd="1" destOrd="0" presId="urn:microsoft.com/office/officeart/2008/layout/LinedList"/>
    <dgm:cxn modelId="{1C6B3937-9D33-4D70-9D1B-869053252E49}" type="presParOf" srcId="{25FABED2-1A43-4A54-BFE2-D1968C277356}" destId="{87A18834-F928-422B-8E7F-99AE5C3F2595}" srcOrd="0" destOrd="0" presId="urn:microsoft.com/office/officeart/2008/layout/LinedList"/>
    <dgm:cxn modelId="{EF0590A9-6A99-4BF4-A83D-2C4CEDD43273}" type="presParOf" srcId="{25FABED2-1A43-4A54-BFE2-D1968C277356}" destId="{BD4C2765-9C43-4426-947D-5CBC37A234C0}" srcOrd="1" destOrd="0" presId="urn:microsoft.com/office/officeart/2008/layout/LinedList"/>
    <dgm:cxn modelId="{54DFC30A-7A8D-412E-827B-BC90C89849E5}" type="presParOf" srcId="{25FABED2-1A43-4A54-BFE2-D1968C277356}" destId="{1C1E8369-C99E-4254-96C0-5A9DC4235D7B}" srcOrd="2" destOrd="0" presId="urn:microsoft.com/office/officeart/2008/layout/LinedList"/>
    <dgm:cxn modelId="{4F572124-5ACC-4AEF-B97D-E0A8EFE7F9B6}" type="presParOf" srcId="{43166211-D7AE-46DD-A3E8-99D8A65CA5D2}" destId="{2F71B1E1-EA23-4973-924F-C45D99E72E2E}" srcOrd="2" destOrd="0" presId="urn:microsoft.com/office/officeart/2008/layout/LinedList"/>
    <dgm:cxn modelId="{EFEED97B-8ADE-491E-81D7-2AE3C9C1E827}" type="presParOf" srcId="{43166211-D7AE-46DD-A3E8-99D8A65CA5D2}" destId="{B1DE175E-83C7-4FAC-9309-DEB28F647365}" srcOrd="3" destOrd="0" presId="urn:microsoft.com/office/officeart/2008/layout/LinedList"/>
    <dgm:cxn modelId="{9D9852FE-B274-477B-9B7B-A3B03DE674F0}" type="presParOf" srcId="{43166211-D7AE-46DD-A3E8-99D8A65CA5D2}" destId="{20CE3373-2310-4138-AB8E-6C076C276093}" srcOrd="4" destOrd="0" presId="urn:microsoft.com/office/officeart/2008/layout/LinedList"/>
    <dgm:cxn modelId="{5F60EAF2-E33A-4A30-98EE-095CCECAF499}" type="presParOf" srcId="{20CE3373-2310-4138-AB8E-6C076C276093}" destId="{75024955-A0D8-47CC-8AE6-E4E1AE7E1032}" srcOrd="0" destOrd="0" presId="urn:microsoft.com/office/officeart/2008/layout/LinedList"/>
    <dgm:cxn modelId="{1F1E8000-79A1-4FEF-B718-9C471A331592}" type="presParOf" srcId="{20CE3373-2310-4138-AB8E-6C076C276093}" destId="{1248C874-5617-407C-AA62-9A017DF888F1}" srcOrd="1" destOrd="0" presId="urn:microsoft.com/office/officeart/2008/layout/LinedList"/>
    <dgm:cxn modelId="{00427378-A905-4476-B7A6-27D7F52D16F9}" type="presParOf" srcId="{20CE3373-2310-4138-AB8E-6C076C276093}" destId="{056E730C-446F-4BDA-919B-E7E3B8A0492D}" srcOrd="2" destOrd="0" presId="urn:microsoft.com/office/officeart/2008/layout/LinedList"/>
    <dgm:cxn modelId="{4F74B0B8-EEF6-49AB-B991-63A13EE7B738}" type="presParOf" srcId="{43166211-D7AE-46DD-A3E8-99D8A65CA5D2}" destId="{02D8F349-7270-4A1A-ADFA-051D6408A455}" srcOrd="5" destOrd="0" presId="urn:microsoft.com/office/officeart/2008/layout/LinedList"/>
    <dgm:cxn modelId="{FC446F0B-BEF7-4B73-910F-AEB49C26338B}" type="presParOf" srcId="{43166211-D7AE-46DD-A3E8-99D8A65CA5D2}" destId="{43FD5844-1BCB-4489-9FE8-F133839A3EC5}" srcOrd="6" destOrd="0" presId="urn:microsoft.com/office/officeart/2008/layout/LinedList"/>
    <dgm:cxn modelId="{B91BAAB8-B0CA-4796-A86A-415B92B3E495}" type="presParOf" srcId="{43166211-D7AE-46DD-A3E8-99D8A65CA5D2}" destId="{FF988C1A-5E95-4769-9549-63E6B9E952AB}" srcOrd="7" destOrd="0" presId="urn:microsoft.com/office/officeart/2008/layout/LinedList"/>
    <dgm:cxn modelId="{BD555E34-B131-4B1A-B013-F814D79E04E8}" type="presParOf" srcId="{FF988C1A-5E95-4769-9549-63E6B9E952AB}" destId="{1A32A6C8-A10E-4F5B-8633-EB0A2F7AFD95}" srcOrd="0" destOrd="0" presId="urn:microsoft.com/office/officeart/2008/layout/LinedList"/>
    <dgm:cxn modelId="{97C45CD9-F36D-4339-9AC1-6C0E1C5C993A}" type="presParOf" srcId="{FF988C1A-5E95-4769-9549-63E6B9E952AB}" destId="{6FE242FB-A269-47BA-897B-FC17F5CB8254}" srcOrd="1" destOrd="0" presId="urn:microsoft.com/office/officeart/2008/layout/LinedList"/>
    <dgm:cxn modelId="{EA3B2A8E-E0C2-4B82-937C-62D23C780545}" type="presParOf" srcId="{FF988C1A-5E95-4769-9549-63E6B9E952AB}" destId="{759B8E07-5F4D-4F86-97D5-75D14DA1BBB3}" srcOrd="2" destOrd="0" presId="urn:microsoft.com/office/officeart/2008/layout/LinedList"/>
    <dgm:cxn modelId="{4425F457-2E76-4ECD-89F1-C1EBDE5ACBBA}" type="presParOf" srcId="{43166211-D7AE-46DD-A3E8-99D8A65CA5D2}" destId="{30576527-BBE2-42DF-BF82-8ECA666A56AD}" srcOrd="8" destOrd="0" presId="urn:microsoft.com/office/officeart/2008/layout/LinedList"/>
    <dgm:cxn modelId="{FB5B8355-2165-4F13-9728-4BACA92EEDC1}" type="presParOf" srcId="{43166211-D7AE-46DD-A3E8-99D8A65CA5D2}" destId="{64AB67D4-F54B-4976-B455-A80B1089534A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6AF5C4C1-3538-4D9B-8847-42537C9BFD9C}" type="doc">
      <dgm:prSet loTypeId="urn:microsoft.com/office/officeart/2005/8/layout/hierarchy4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76C7950-209F-4EFD-AE48-B39137ABF13A}">
      <dgm:prSet custT="1"/>
      <dgm:spPr/>
      <dgm:t>
        <a:bodyPr/>
        <a:lstStyle/>
        <a:p>
          <a:pPr rtl="0"/>
          <a:r>
            <a:rPr lang="en-US" sz="3200" dirty="0" smtClean="0"/>
            <a:t>Thinking about something in a logical way. </a:t>
          </a:r>
          <a:r>
            <a:rPr lang="en-US" dirty="0" smtClean="0"/>
            <a:t>Developing a sensible analysis, conclusion or implication of a situation    (War will lead to destruction).</a:t>
          </a:r>
          <a:endParaRPr lang="en-US" sz="3200" dirty="0"/>
        </a:p>
      </dgm:t>
    </dgm:pt>
    <dgm:pt modelId="{8DA2B98E-FD81-4832-926C-E4E6BA2FD0D9}" type="parTrans" cxnId="{CC9AD914-3300-4A27-9916-0452EC70AE59}">
      <dgm:prSet/>
      <dgm:spPr/>
      <dgm:t>
        <a:bodyPr/>
        <a:lstStyle/>
        <a:p>
          <a:endParaRPr lang="en-US"/>
        </a:p>
      </dgm:t>
    </dgm:pt>
    <dgm:pt modelId="{B77C9CDC-100C-4974-BC85-4137DD1D9A60}" type="sibTrans" cxnId="{CC9AD914-3300-4A27-9916-0452EC70AE59}">
      <dgm:prSet/>
      <dgm:spPr/>
      <dgm:t>
        <a:bodyPr/>
        <a:lstStyle/>
        <a:p>
          <a:endParaRPr lang="en-US"/>
        </a:p>
      </dgm:t>
    </dgm:pt>
    <dgm:pt modelId="{FABCAB87-395F-45B6-8A2A-F27E6D8A6025}">
      <dgm:prSet/>
      <dgm:spPr/>
      <dgm:t>
        <a:bodyPr/>
        <a:lstStyle/>
        <a:p>
          <a:pPr rtl="0"/>
          <a:r>
            <a:rPr lang="en-US" b="1" dirty="0" smtClean="0"/>
            <a:t>Inductive</a:t>
          </a:r>
          <a:r>
            <a:rPr lang="en-US" dirty="0" smtClean="0"/>
            <a:t> - draws a conclusion based on specific evidence</a:t>
          </a:r>
          <a:endParaRPr lang="en-US" dirty="0"/>
        </a:p>
      </dgm:t>
    </dgm:pt>
    <dgm:pt modelId="{408F60ED-BF5D-4813-88ED-1FF188877DE1}" type="parTrans" cxnId="{2DE14C08-8D9D-4135-A0C6-4B8ADD6FA586}">
      <dgm:prSet/>
      <dgm:spPr/>
      <dgm:t>
        <a:bodyPr/>
        <a:lstStyle/>
        <a:p>
          <a:endParaRPr lang="en-US"/>
        </a:p>
      </dgm:t>
    </dgm:pt>
    <dgm:pt modelId="{4DE78583-D256-402F-A47F-60925A462922}" type="sibTrans" cxnId="{2DE14C08-8D9D-4135-A0C6-4B8ADD6FA586}">
      <dgm:prSet/>
      <dgm:spPr/>
      <dgm:t>
        <a:bodyPr/>
        <a:lstStyle/>
        <a:p>
          <a:endParaRPr lang="en-US"/>
        </a:p>
      </dgm:t>
    </dgm:pt>
    <dgm:pt modelId="{4CC20CE8-0FCE-4198-994D-D81F6A50AF44}">
      <dgm:prSet/>
      <dgm:spPr/>
      <dgm:t>
        <a:bodyPr/>
        <a:lstStyle/>
        <a:p>
          <a:pPr rtl="0"/>
          <a:r>
            <a:rPr lang="en-US" b="1" dirty="0" smtClean="0"/>
            <a:t>Deductive</a:t>
          </a:r>
          <a:r>
            <a:rPr lang="en-US" dirty="0" smtClean="0"/>
            <a:t> - argument that rests on a fundamental truth or value, known as the premise; top down logic</a:t>
          </a:r>
          <a:endParaRPr lang="en-US" dirty="0"/>
        </a:p>
      </dgm:t>
    </dgm:pt>
    <dgm:pt modelId="{0882D851-955D-48AF-9772-EB84D2742E10}" type="parTrans" cxnId="{32A5CB4E-2CA0-40D9-A4A8-2E21C429A92F}">
      <dgm:prSet/>
      <dgm:spPr/>
      <dgm:t>
        <a:bodyPr/>
        <a:lstStyle/>
        <a:p>
          <a:endParaRPr lang="en-US"/>
        </a:p>
      </dgm:t>
    </dgm:pt>
    <dgm:pt modelId="{0B83D8D2-217C-43CE-A8E1-07CCD5FDEA95}" type="sibTrans" cxnId="{32A5CB4E-2CA0-40D9-A4A8-2E21C429A92F}">
      <dgm:prSet/>
      <dgm:spPr/>
      <dgm:t>
        <a:bodyPr/>
        <a:lstStyle/>
        <a:p>
          <a:endParaRPr lang="en-US"/>
        </a:p>
      </dgm:t>
    </dgm:pt>
    <dgm:pt modelId="{E4480B59-EF61-41FE-846F-78E2775491F4}">
      <dgm:prSet/>
      <dgm:spPr/>
      <dgm:t>
        <a:bodyPr/>
        <a:lstStyle/>
        <a:p>
          <a:pPr rtl="0"/>
          <a:r>
            <a:rPr lang="en-US" b="1" dirty="0" smtClean="0"/>
            <a:t>Line of Reasoning </a:t>
          </a:r>
          <a:r>
            <a:rPr lang="en-US" dirty="0" smtClean="0"/>
            <a:t>- a distinct line, or thread, throughout the work that brings it all together logically based on the reasoning (or evidence and analysis) the author uses.</a:t>
          </a:r>
          <a:endParaRPr lang="en-US" dirty="0"/>
        </a:p>
      </dgm:t>
    </dgm:pt>
    <dgm:pt modelId="{E5E2D787-2512-4B4B-A118-5BB079C46293}" type="parTrans" cxnId="{9D954E5F-3D6F-478B-9C4F-CE95FFA6865F}">
      <dgm:prSet/>
      <dgm:spPr/>
      <dgm:t>
        <a:bodyPr/>
        <a:lstStyle/>
        <a:p>
          <a:endParaRPr lang="en-US"/>
        </a:p>
      </dgm:t>
    </dgm:pt>
    <dgm:pt modelId="{92D49CBE-89DD-4406-ACD9-3926F91FE3D5}" type="sibTrans" cxnId="{9D954E5F-3D6F-478B-9C4F-CE95FFA6865F}">
      <dgm:prSet/>
      <dgm:spPr/>
      <dgm:t>
        <a:bodyPr/>
        <a:lstStyle/>
        <a:p>
          <a:endParaRPr lang="en-US"/>
        </a:p>
      </dgm:t>
    </dgm:pt>
    <dgm:pt modelId="{E049597C-2A2F-4D65-9A87-F9823207F4BE}">
      <dgm:prSet/>
      <dgm:spPr/>
      <dgm:t>
        <a:bodyPr/>
        <a:lstStyle/>
        <a:p>
          <a:pPr rtl="0"/>
          <a:r>
            <a:rPr lang="en-US" dirty="0" smtClean="0"/>
            <a:t>Analyzing the line of reasoning is analyzing if all aspects of the article lineup with the claim, or thesis statement, of the article.</a:t>
          </a:r>
          <a:endParaRPr lang="en-US" dirty="0"/>
        </a:p>
      </dgm:t>
    </dgm:pt>
    <dgm:pt modelId="{C9466342-A21E-457D-8A6D-EF0EC3BFB55A}" type="parTrans" cxnId="{AB582363-C9A3-44A3-94CD-75E320BF87AE}">
      <dgm:prSet/>
      <dgm:spPr/>
      <dgm:t>
        <a:bodyPr/>
        <a:lstStyle/>
        <a:p>
          <a:endParaRPr lang="en-US"/>
        </a:p>
      </dgm:t>
    </dgm:pt>
    <dgm:pt modelId="{BA83D19A-3103-4D25-A23D-90034AB7E5FB}" type="sibTrans" cxnId="{AB582363-C9A3-44A3-94CD-75E320BF87AE}">
      <dgm:prSet/>
      <dgm:spPr/>
      <dgm:t>
        <a:bodyPr/>
        <a:lstStyle/>
        <a:p>
          <a:endParaRPr lang="en-US"/>
        </a:p>
      </dgm:t>
    </dgm:pt>
    <dgm:pt modelId="{72225B04-2B00-4B67-87A6-8D5DB82A1519}" type="pres">
      <dgm:prSet presAssocID="{6AF5C4C1-3538-4D9B-8847-42537C9BFD9C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0471245-8E4B-4978-92B3-CD8BC0DD1DDF}" type="pres">
      <dgm:prSet presAssocID="{D76C7950-209F-4EFD-AE48-B39137ABF13A}" presName="vertOne" presStyleCnt="0"/>
      <dgm:spPr/>
    </dgm:pt>
    <dgm:pt modelId="{6E4716CF-1FAF-4205-A3D9-7E76C4018AED}" type="pres">
      <dgm:prSet presAssocID="{D76C7950-209F-4EFD-AE48-B39137ABF13A}" presName="txOne" presStyleLbl="node0" presStyleIdx="0" presStyleCnt="1" custScaleY="782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94FA62-90E6-471B-8B14-B8DF643A3531}" type="pres">
      <dgm:prSet presAssocID="{D76C7950-209F-4EFD-AE48-B39137ABF13A}" presName="parTransOne" presStyleCnt="0"/>
      <dgm:spPr/>
    </dgm:pt>
    <dgm:pt modelId="{44EB9CFF-67B3-42B9-8ABB-CA9CA1C2F020}" type="pres">
      <dgm:prSet presAssocID="{D76C7950-209F-4EFD-AE48-B39137ABF13A}" presName="horzOne" presStyleCnt="0"/>
      <dgm:spPr/>
    </dgm:pt>
    <dgm:pt modelId="{D70F38F9-1F72-453F-B277-1EE431BB9734}" type="pres">
      <dgm:prSet presAssocID="{FABCAB87-395F-45B6-8A2A-F27E6D8A6025}" presName="vertTwo" presStyleCnt="0"/>
      <dgm:spPr/>
    </dgm:pt>
    <dgm:pt modelId="{3D3824EC-8B50-4CCC-9DE3-B2E6A2ECDCC8}" type="pres">
      <dgm:prSet presAssocID="{FABCAB87-395F-45B6-8A2A-F27E6D8A6025}" presName="txTwo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0BA6490-B105-47F1-B73B-1A2E7EBD5040}" type="pres">
      <dgm:prSet presAssocID="{FABCAB87-395F-45B6-8A2A-F27E6D8A6025}" presName="horzTwo" presStyleCnt="0"/>
      <dgm:spPr/>
    </dgm:pt>
    <dgm:pt modelId="{520BD8AF-260A-43FE-88E8-AC83048C36AC}" type="pres">
      <dgm:prSet presAssocID="{4DE78583-D256-402F-A47F-60925A462922}" presName="sibSpaceTwo" presStyleCnt="0"/>
      <dgm:spPr/>
    </dgm:pt>
    <dgm:pt modelId="{D0AD6D3C-2649-4457-ADB9-FCB0E144AF82}" type="pres">
      <dgm:prSet presAssocID="{4CC20CE8-0FCE-4198-994D-D81F6A50AF44}" presName="vertTwo" presStyleCnt="0"/>
      <dgm:spPr/>
    </dgm:pt>
    <dgm:pt modelId="{F5FB93B7-F34A-4269-BEA7-AEED38B05C32}" type="pres">
      <dgm:prSet presAssocID="{4CC20CE8-0FCE-4198-994D-D81F6A50AF44}" presName="txTwo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65AF794-2E9D-4C54-AC98-37BE34FE164C}" type="pres">
      <dgm:prSet presAssocID="{4CC20CE8-0FCE-4198-994D-D81F6A50AF44}" presName="horzTwo" presStyleCnt="0"/>
      <dgm:spPr/>
    </dgm:pt>
    <dgm:pt modelId="{E0FE4CEB-73B7-4C34-8410-2605BBA17656}" type="pres">
      <dgm:prSet presAssocID="{0B83D8D2-217C-43CE-A8E1-07CCD5FDEA95}" presName="sibSpaceTwo" presStyleCnt="0"/>
      <dgm:spPr/>
    </dgm:pt>
    <dgm:pt modelId="{5F22BE60-1818-4965-81D1-6B5C3993D12B}" type="pres">
      <dgm:prSet presAssocID="{E4480B59-EF61-41FE-846F-78E2775491F4}" presName="vertTwo" presStyleCnt="0"/>
      <dgm:spPr/>
    </dgm:pt>
    <dgm:pt modelId="{F0598E90-D2AF-401B-908D-DE5184D2A58C}" type="pres">
      <dgm:prSet presAssocID="{E4480B59-EF61-41FE-846F-78E2775491F4}" presName="txTwo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4EF5FA-7178-4F10-A676-8CA41D17CC85}" type="pres">
      <dgm:prSet presAssocID="{E4480B59-EF61-41FE-846F-78E2775491F4}" presName="parTransTwo" presStyleCnt="0"/>
      <dgm:spPr/>
    </dgm:pt>
    <dgm:pt modelId="{4980034C-27B0-43D7-849C-B13B343C16C0}" type="pres">
      <dgm:prSet presAssocID="{E4480B59-EF61-41FE-846F-78E2775491F4}" presName="horzTwo" presStyleCnt="0"/>
      <dgm:spPr/>
    </dgm:pt>
    <dgm:pt modelId="{A5ACB0CB-E334-4A11-A940-4B3F01E0F14A}" type="pres">
      <dgm:prSet presAssocID="{E049597C-2A2F-4D65-9A87-F9823207F4BE}" presName="vertThree" presStyleCnt="0"/>
      <dgm:spPr/>
    </dgm:pt>
    <dgm:pt modelId="{ADD524CC-04C0-457F-8230-29305B0B5DB7}" type="pres">
      <dgm:prSet presAssocID="{E049597C-2A2F-4D65-9A87-F9823207F4BE}" presName="txThree" presStyleLbl="node3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113B6B4-270A-4E4C-9D29-138E2BE6C61B}" type="pres">
      <dgm:prSet presAssocID="{E049597C-2A2F-4D65-9A87-F9823207F4BE}" presName="horzThree" presStyleCnt="0"/>
      <dgm:spPr/>
    </dgm:pt>
  </dgm:ptLst>
  <dgm:cxnLst>
    <dgm:cxn modelId="{3E51AFC5-3548-40A5-82A3-8FE192085EE7}" type="presOf" srcId="{E049597C-2A2F-4D65-9A87-F9823207F4BE}" destId="{ADD524CC-04C0-457F-8230-29305B0B5DB7}" srcOrd="0" destOrd="0" presId="urn:microsoft.com/office/officeart/2005/8/layout/hierarchy4"/>
    <dgm:cxn modelId="{2DE14C08-8D9D-4135-A0C6-4B8ADD6FA586}" srcId="{D76C7950-209F-4EFD-AE48-B39137ABF13A}" destId="{FABCAB87-395F-45B6-8A2A-F27E6D8A6025}" srcOrd="0" destOrd="0" parTransId="{408F60ED-BF5D-4813-88ED-1FF188877DE1}" sibTransId="{4DE78583-D256-402F-A47F-60925A462922}"/>
    <dgm:cxn modelId="{1C78B101-5907-42C2-A43A-99DCA12F7882}" type="presOf" srcId="{6AF5C4C1-3538-4D9B-8847-42537C9BFD9C}" destId="{72225B04-2B00-4B67-87A6-8D5DB82A1519}" srcOrd="0" destOrd="0" presId="urn:microsoft.com/office/officeart/2005/8/layout/hierarchy4"/>
    <dgm:cxn modelId="{AB582363-C9A3-44A3-94CD-75E320BF87AE}" srcId="{E4480B59-EF61-41FE-846F-78E2775491F4}" destId="{E049597C-2A2F-4D65-9A87-F9823207F4BE}" srcOrd="0" destOrd="0" parTransId="{C9466342-A21E-457D-8A6D-EF0EC3BFB55A}" sibTransId="{BA83D19A-3103-4D25-A23D-90034AB7E5FB}"/>
    <dgm:cxn modelId="{B796DC21-944D-45BC-8BC4-3DC968AEEDB9}" type="presOf" srcId="{E4480B59-EF61-41FE-846F-78E2775491F4}" destId="{F0598E90-D2AF-401B-908D-DE5184D2A58C}" srcOrd="0" destOrd="0" presId="urn:microsoft.com/office/officeart/2005/8/layout/hierarchy4"/>
    <dgm:cxn modelId="{32A5CB4E-2CA0-40D9-A4A8-2E21C429A92F}" srcId="{D76C7950-209F-4EFD-AE48-B39137ABF13A}" destId="{4CC20CE8-0FCE-4198-994D-D81F6A50AF44}" srcOrd="1" destOrd="0" parTransId="{0882D851-955D-48AF-9772-EB84D2742E10}" sibTransId="{0B83D8D2-217C-43CE-A8E1-07CCD5FDEA95}"/>
    <dgm:cxn modelId="{E4BAC1B0-4170-48F6-98BE-DF1EF8B4A4E9}" type="presOf" srcId="{4CC20CE8-0FCE-4198-994D-D81F6A50AF44}" destId="{F5FB93B7-F34A-4269-BEA7-AEED38B05C32}" srcOrd="0" destOrd="0" presId="urn:microsoft.com/office/officeart/2005/8/layout/hierarchy4"/>
    <dgm:cxn modelId="{9D954E5F-3D6F-478B-9C4F-CE95FFA6865F}" srcId="{D76C7950-209F-4EFD-AE48-B39137ABF13A}" destId="{E4480B59-EF61-41FE-846F-78E2775491F4}" srcOrd="2" destOrd="0" parTransId="{E5E2D787-2512-4B4B-A118-5BB079C46293}" sibTransId="{92D49CBE-89DD-4406-ACD9-3926F91FE3D5}"/>
    <dgm:cxn modelId="{CC9AD914-3300-4A27-9916-0452EC70AE59}" srcId="{6AF5C4C1-3538-4D9B-8847-42537C9BFD9C}" destId="{D76C7950-209F-4EFD-AE48-B39137ABF13A}" srcOrd="0" destOrd="0" parTransId="{8DA2B98E-FD81-4832-926C-E4E6BA2FD0D9}" sibTransId="{B77C9CDC-100C-4974-BC85-4137DD1D9A60}"/>
    <dgm:cxn modelId="{BB33B2E8-DD99-42C0-9BAF-A195ECA6AC04}" type="presOf" srcId="{FABCAB87-395F-45B6-8A2A-F27E6D8A6025}" destId="{3D3824EC-8B50-4CCC-9DE3-B2E6A2ECDCC8}" srcOrd="0" destOrd="0" presId="urn:microsoft.com/office/officeart/2005/8/layout/hierarchy4"/>
    <dgm:cxn modelId="{1F4259C0-F376-4B90-85CE-07E9950C69A3}" type="presOf" srcId="{D76C7950-209F-4EFD-AE48-B39137ABF13A}" destId="{6E4716CF-1FAF-4205-A3D9-7E76C4018AED}" srcOrd="0" destOrd="0" presId="urn:microsoft.com/office/officeart/2005/8/layout/hierarchy4"/>
    <dgm:cxn modelId="{AA9A269E-0E85-4C49-B696-089227F5E7F2}" type="presParOf" srcId="{72225B04-2B00-4B67-87A6-8D5DB82A1519}" destId="{70471245-8E4B-4978-92B3-CD8BC0DD1DDF}" srcOrd="0" destOrd="0" presId="urn:microsoft.com/office/officeart/2005/8/layout/hierarchy4"/>
    <dgm:cxn modelId="{3DC506D3-76F0-4FF6-A0F7-8137B41B129F}" type="presParOf" srcId="{70471245-8E4B-4978-92B3-CD8BC0DD1DDF}" destId="{6E4716CF-1FAF-4205-A3D9-7E76C4018AED}" srcOrd="0" destOrd="0" presId="urn:microsoft.com/office/officeart/2005/8/layout/hierarchy4"/>
    <dgm:cxn modelId="{FBD1333B-E338-45BF-8A21-519393DE4801}" type="presParOf" srcId="{70471245-8E4B-4978-92B3-CD8BC0DD1DDF}" destId="{7B94FA62-90E6-471B-8B14-B8DF643A3531}" srcOrd="1" destOrd="0" presId="urn:microsoft.com/office/officeart/2005/8/layout/hierarchy4"/>
    <dgm:cxn modelId="{5E7EB26C-F91D-4AD2-A171-FE9C8E595808}" type="presParOf" srcId="{70471245-8E4B-4978-92B3-CD8BC0DD1DDF}" destId="{44EB9CFF-67B3-42B9-8ABB-CA9CA1C2F020}" srcOrd="2" destOrd="0" presId="urn:microsoft.com/office/officeart/2005/8/layout/hierarchy4"/>
    <dgm:cxn modelId="{5A6DDC62-1998-4FDD-9B05-0E82702A145C}" type="presParOf" srcId="{44EB9CFF-67B3-42B9-8ABB-CA9CA1C2F020}" destId="{D70F38F9-1F72-453F-B277-1EE431BB9734}" srcOrd="0" destOrd="0" presId="urn:microsoft.com/office/officeart/2005/8/layout/hierarchy4"/>
    <dgm:cxn modelId="{6078908D-B457-46C5-BF81-A2CF5AFFE6C8}" type="presParOf" srcId="{D70F38F9-1F72-453F-B277-1EE431BB9734}" destId="{3D3824EC-8B50-4CCC-9DE3-B2E6A2ECDCC8}" srcOrd="0" destOrd="0" presId="urn:microsoft.com/office/officeart/2005/8/layout/hierarchy4"/>
    <dgm:cxn modelId="{AA163FA7-7BC9-4467-A5A3-F03279AE92A7}" type="presParOf" srcId="{D70F38F9-1F72-453F-B277-1EE431BB9734}" destId="{70BA6490-B105-47F1-B73B-1A2E7EBD5040}" srcOrd="1" destOrd="0" presId="urn:microsoft.com/office/officeart/2005/8/layout/hierarchy4"/>
    <dgm:cxn modelId="{EE08C080-1E29-4A16-8FC2-8D44F432119F}" type="presParOf" srcId="{44EB9CFF-67B3-42B9-8ABB-CA9CA1C2F020}" destId="{520BD8AF-260A-43FE-88E8-AC83048C36AC}" srcOrd="1" destOrd="0" presId="urn:microsoft.com/office/officeart/2005/8/layout/hierarchy4"/>
    <dgm:cxn modelId="{0490CFC8-5A5F-4A3C-8E8F-98FE335D7167}" type="presParOf" srcId="{44EB9CFF-67B3-42B9-8ABB-CA9CA1C2F020}" destId="{D0AD6D3C-2649-4457-ADB9-FCB0E144AF82}" srcOrd="2" destOrd="0" presId="urn:microsoft.com/office/officeart/2005/8/layout/hierarchy4"/>
    <dgm:cxn modelId="{E62760CC-A832-41D4-A2CD-BAE14E9D331F}" type="presParOf" srcId="{D0AD6D3C-2649-4457-ADB9-FCB0E144AF82}" destId="{F5FB93B7-F34A-4269-BEA7-AEED38B05C32}" srcOrd="0" destOrd="0" presId="urn:microsoft.com/office/officeart/2005/8/layout/hierarchy4"/>
    <dgm:cxn modelId="{50C27870-166F-47F1-8749-379A92CCB3A8}" type="presParOf" srcId="{D0AD6D3C-2649-4457-ADB9-FCB0E144AF82}" destId="{C65AF794-2E9D-4C54-AC98-37BE34FE164C}" srcOrd="1" destOrd="0" presId="urn:microsoft.com/office/officeart/2005/8/layout/hierarchy4"/>
    <dgm:cxn modelId="{E2971E82-7CF2-4BF7-B094-439159A6B1BC}" type="presParOf" srcId="{44EB9CFF-67B3-42B9-8ABB-CA9CA1C2F020}" destId="{E0FE4CEB-73B7-4C34-8410-2605BBA17656}" srcOrd="3" destOrd="0" presId="urn:microsoft.com/office/officeart/2005/8/layout/hierarchy4"/>
    <dgm:cxn modelId="{1B2B2671-C093-4A5F-9019-ABBE0346A41E}" type="presParOf" srcId="{44EB9CFF-67B3-42B9-8ABB-CA9CA1C2F020}" destId="{5F22BE60-1818-4965-81D1-6B5C3993D12B}" srcOrd="4" destOrd="0" presId="urn:microsoft.com/office/officeart/2005/8/layout/hierarchy4"/>
    <dgm:cxn modelId="{EF6EB814-5F2E-4981-9885-D05A5EC45F0C}" type="presParOf" srcId="{5F22BE60-1818-4965-81D1-6B5C3993D12B}" destId="{F0598E90-D2AF-401B-908D-DE5184D2A58C}" srcOrd="0" destOrd="0" presId="urn:microsoft.com/office/officeart/2005/8/layout/hierarchy4"/>
    <dgm:cxn modelId="{9E23FF86-34F7-49B2-B577-CCC7F57AC097}" type="presParOf" srcId="{5F22BE60-1818-4965-81D1-6B5C3993D12B}" destId="{774EF5FA-7178-4F10-A676-8CA41D17CC85}" srcOrd="1" destOrd="0" presId="urn:microsoft.com/office/officeart/2005/8/layout/hierarchy4"/>
    <dgm:cxn modelId="{24641915-797A-42BF-A996-DAB5E638E870}" type="presParOf" srcId="{5F22BE60-1818-4965-81D1-6B5C3993D12B}" destId="{4980034C-27B0-43D7-849C-B13B343C16C0}" srcOrd="2" destOrd="0" presId="urn:microsoft.com/office/officeart/2005/8/layout/hierarchy4"/>
    <dgm:cxn modelId="{A9B80370-A0B0-4058-B458-364A2C025741}" type="presParOf" srcId="{4980034C-27B0-43D7-849C-B13B343C16C0}" destId="{A5ACB0CB-E334-4A11-A940-4B3F01E0F14A}" srcOrd="0" destOrd="0" presId="urn:microsoft.com/office/officeart/2005/8/layout/hierarchy4"/>
    <dgm:cxn modelId="{F11B0461-24D8-49CF-942E-893CE804A730}" type="presParOf" srcId="{A5ACB0CB-E334-4A11-A940-4B3F01E0F14A}" destId="{ADD524CC-04C0-457F-8230-29305B0B5DB7}" srcOrd="0" destOrd="0" presId="urn:microsoft.com/office/officeart/2005/8/layout/hierarchy4"/>
    <dgm:cxn modelId="{3CFF128A-B38B-42D6-AFB2-68C6C706D3B1}" type="presParOf" srcId="{A5ACB0CB-E334-4A11-A940-4B3F01E0F14A}" destId="{D113B6B4-270A-4E4C-9D29-138E2BE6C61B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DC2E292-E7ED-488E-A425-2A02F2962973}" type="doc">
      <dgm:prSet loTypeId="urn:microsoft.com/office/officeart/2008/layout/LinedList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1DEA066-A9B6-4302-AA17-243C1AD245C0}">
      <dgm:prSet custT="1"/>
      <dgm:spPr/>
      <dgm:t>
        <a:bodyPr/>
        <a:lstStyle/>
        <a:p>
          <a:pPr rtl="0"/>
          <a:r>
            <a:rPr lang="en-US" sz="1600" dirty="0" smtClean="0"/>
            <a:t>Common approaches writers frequently use to develop and organize the reasoning of their arguments. </a:t>
          </a:r>
        </a:p>
        <a:p>
          <a:pPr rtl="0"/>
          <a:endParaRPr lang="en-US" sz="1600" dirty="0" smtClean="0"/>
        </a:p>
        <a:p>
          <a:pPr rtl="0"/>
          <a:r>
            <a:rPr lang="en-US" sz="1600" dirty="0" smtClean="0"/>
            <a:t>Provides an audience with the means to trace a writer’s reasoning in an argument</a:t>
          </a:r>
          <a:endParaRPr lang="en-US" sz="1600" dirty="0"/>
        </a:p>
      </dgm:t>
    </dgm:pt>
    <dgm:pt modelId="{D010E4DE-CDFA-4553-A4C1-86FEC06C83D7}" type="parTrans" cxnId="{9B73FE8F-008D-448F-A90B-4FB26997F0EE}">
      <dgm:prSet/>
      <dgm:spPr/>
      <dgm:t>
        <a:bodyPr/>
        <a:lstStyle/>
        <a:p>
          <a:endParaRPr lang="en-US"/>
        </a:p>
      </dgm:t>
    </dgm:pt>
    <dgm:pt modelId="{DC97391F-E5C7-44B1-8F8D-7923D9D93AF2}" type="sibTrans" cxnId="{9B73FE8F-008D-448F-A90B-4FB26997F0EE}">
      <dgm:prSet/>
      <dgm:spPr/>
      <dgm:t>
        <a:bodyPr/>
        <a:lstStyle/>
        <a:p>
          <a:endParaRPr lang="en-US"/>
        </a:p>
      </dgm:t>
    </dgm:pt>
    <dgm:pt modelId="{D6328FBE-B91B-470C-8E70-4C7772B22B58}">
      <dgm:prSet/>
      <dgm:spPr/>
      <dgm:t>
        <a:bodyPr/>
        <a:lstStyle/>
        <a:p>
          <a:pPr rtl="0"/>
          <a:r>
            <a:rPr lang="en-US" b="1" dirty="0" smtClean="0"/>
            <a:t>Narration</a:t>
          </a:r>
          <a:r>
            <a:rPr lang="en-US" dirty="0" smtClean="0"/>
            <a:t> - offers details about real-life experiences, as well as reflections and insights on the significance of those experiences</a:t>
          </a:r>
          <a:endParaRPr lang="en-US" dirty="0"/>
        </a:p>
      </dgm:t>
    </dgm:pt>
    <dgm:pt modelId="{5A6C0E68-BA76-419F-AAA9-4FD83F55BDBD}" type="parTrans" cxnId="{E425EB0A-E2E0-43D3-89BB-A43CFA7808C7}">
      <dgm:prSet/>
      <dgm:spPr/>
      <dgm:t>
        <a:bodyPr/>
        <a:lstStyle/>
        <a:p>
          <a:endParaRPr lang="en-US"/>
        </a:p>
      </dgm:t>
    </dgm:pt>
    <dgm:pt modelId="{4F5BCC0C-7376-44A5-8F2D-623D6CEDC00C}" type="sibTrans" cxnId="{E425EB0A-E2E0-43D3-89BB-A43CFA7808C7}">
      <dgm:prSet/>
      <dgm:spPr/>
      <dgm:t>
        <a:bodyPr/>
        <a:lstStyle/>
        <a:p>
          <a:endParaRPr lang="en-US"/>
        </a:p>
      </dgm:t>
    </dgm:pt>
    <dgm:pt modelId="{72CBFBE4-F79F-43CA-A608-64FB4B151699}">
      <dgm:prSet/>
      <dgm:spPr/>
      <dgm:t>
        <a:bodyPr/>
        <a:lstStyle/>
        <a:p>
          <a:pPr rtl="0"/>
          <a:r>
            <a:rPr lang="en-US" b="1" dirty="0" smtClean="0"/>
            <a:t>Cause-effect</a:t>
          </a:r>
          <a:r>
            <a:rPr lang="en-US" dirty="0" smtClean="0"/>
            <a:t> - presents a cause and asserts effects or consequences of that cause</a:t>
          </a:r>
          <a:endParaRPr lang="en-US" dirty="0"/>
        </a:p>
      </dgm:t>
    </dgm:pt>
    <dgm:pt modelId="{9293FF9D-7A37-4390-A154-EACADB8F4BE3}" type="parTrans" cxnId="{B525CDA8-67E6-41A3-9008-3AA699850E07}">
      <dgm:prSet/>
      <dgm:spPr/>
      <dgm:t>
        <a:bodyPr/>
        <a:lstStyle/>
        <a:p>
          <a:endParaRPr lang="en-US"/>
        </a:p>
      </dgm:t>
    </dgm:pt>
    <dgm:pt modelId="{E9119E19-EBC0-4BC9-8A95-EAE6C11966A1}" type="sibTrans" cxnId="{B525CDA8-67E6-41A3-9008-3AA699850E07}">
      <dgm:prSet/>
      <dgm:spPr/>
      <dgm:t>
        <a:bodyPr/>
        <a:lstStyle/>
        <a:p>
          <a:endParaRPr lang="en-US"/>
        </a:p>
      </dgm:t>
    </dgm:pt>
    <dgm:pt modelId="{F5D33CF0-9D8C-4429-85CE-193EA529B72C}">
      <dgm:prSet/>
      <dgm:spPr/>
      <dgm:t>
        <a:bodyPr/>
        <a:lstStyle/>
        <a:p>
          <a:pPr rtl="0"/>
          <a:r>
            <a:rPr lang="en-US" b="1" dirty="0" smtClean="0"/>
            <a:t>Comparison-contrast</a:t>
          </a:r>
          <a:r>
            <a:rPr lang="en-US" dirty="0" smtClean="0"/>
            <a:t> - presents a category of comparison and then examines the similarities and/or differences between the objects (like categories of comparison must be used)</a:t>
          </a:r>
          <a:endParaRPr lang="en-US" dirty="0"/>
        </a:p>
      </dgm:t>
    </dgm:pt>
    <dgm:pt modelId="{9A5766BE-C196-4546-9F1A-D06FE7EE3B94}" type="parTrans" cxnId="{A59CF273-A981-4CB3-B48C-28A039366006}">
      <dgm:prSet/>
      <dgm:spPr/>
      <dgm:t>
        <a:bodyPr/>
        <a:lstStyle/>
        <a:p>
          <a:endParaRPr lang="en-US"/>
        </a:p>
      </dgm:t>
    </dgm:pt>
    <dgm:pt modelId="{DC5D56CD-D4BB-423E-A933-3ADB3B93324D}" type="sibTrans" cxnId="{A59CF273-A981-4CB3-B48C-28A039366006}">
      <dgm:prSet/>
      <dgm:spPr/>
      <dgm:t>
        <a:bodyPr/>
        <a:lstStyle/>
        <a:p>
          <a:endParaRPr lang="en-US"/>
        </a:p>
      </dgm:t>
    </dgm:pt>
    <dgm:pt modelId="{6DEC35DD-8D05-4475-AF28-A213B274F4C1}">
      <dgm:prSet/>
      <dgm:spPr/>
      <dgm:t>
        <a:bodyPr/>
        <a:lstStyle/>
        <a:p>
          <a:pPr rtl="0"/>
          <a:r>
            <a:rPr lang="en-US" b="1" dirty="0" smtClean="0"/>
            <a:t>Definition or description </a:t>
          </a:r>
          <a:r>
            <a:rPr lang="en-US" dirty="0" smtClean="0"/>
            <a:t>- relates the characteristics, features, or sensory details of an object or idea</a:t>
          </a:r>
          <a:endParaRPr lang="en-US" dirty="0"/>
        </a:p>
      </dgm:t>
    </dgm:pt>
    <dgm:pt modelId="{284C39FE-6AE3-4B83-B27F-6479502F12C1}" type="parTrans" cxnId="{CB8C8C56-7D3D-4662-BCB1-10D130828283}">
      <dgm:prSet/>
      <dgm:spPr/>
      <dgm:t>
        <a:bodyPr/>
        <a:lstStyle/>
        <a:p>
          <a:endParaRPr lang="en-US"/>
        </a:p>
      </dgm:t>
    </dgm:pt>
    <dgm:pt modelId="{017DFD54-A781-4216-9BB1-3FBBB8A97121}" type="sibTrans" cxnId="{CB8C8C56-7D3D-4662-BCB1-10D130828283}">
      <dgm:prSet/>
      <dgm:spPr/>
      <dgm:t>
        <a:bodyPr/>
        <a:lstStyle/>
        <a:p>
          <a:endParaRPr lang="en-US"/>
        </a:p>
      </dgm:t>
    </dgm:pt>
    <dgm:pt modelId="{CED96753-67BD-4735-B5F3-FA99CB5DE009}" type="pres">
      <dgm:prSet presAssocID="{2DC2E292-E7ED-488E-A425-2A02F2962973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5D877CE-4668-4EAB-A2D3-19090827DEA9}" type="pres">
      <dgm:prSet presAssocID="{81DEA066-A9B6-4302-AA17-243C1AD245C0}" presName="thickLine" presStyleLbl="alignNode1" presStyleIdx="0" presStyleCnt="1"/>
      <dgm:spPr/>
    </dgm:pt>
    <dgm:pt modelId="{B979CF8E-8D70-40D8-8231-1ED337E69E68}" type="pres">
      <dgm:prSet presAssocID="{81DEA066-A9B6-4302-AA17-243C1AD245C0}" presName="horz1" presStyleCnt="0"/>
      <dgm:spPr/>
    </dgm:pt>
    <dgm:pt modelId="{1B3493B5-BBC1-4F12-B288-1629E69AE79D}" type="pres">
      <dgm:prSet presAssocID="{81DEA066-A9B6-4302-AA17-243C1AD245C0}" presName="tx1" presStyleLbl="revTx" presStyleIdx="0" presStyleCnt="5"/>
      <dgm:spPr/>
      <dgm:t>
        <a:bodyPr/>
        <a:lstStyle/>
        <a:p>
          <a:endParaRPr lang="en-US"/>
        </a:p>
      </dgm:t>
    </dgm:pt>
    <dgm:pt modelId="{08A04F55-1469-4AC9-9044-34D711B7AD7F}" type="pres">
      <dgm:prSet presAssocID="{81DEA066-A9B6-4302-AA17-243C1AD245C0}" presName="vert1" presStyleCnt="0"/>
      <dgm:spPr/>
    </dgm:pt>
    <dgm:pt modelId="{01130477-D37A-4753-929E-BF7850AE3E9B}" type="pres">
      <dgm:prSet presAssocID="{D6328FBE-B91B-470C-8E70-4C7772B22B58}" presName="vertSpace2a" presStyleCnt="0"/>
      <dgm:spPr/>
    </dgm:pt>
    <dgm:pt modelId="{FA1B2DBA-85DF-4441-B8E2-A0353620CDB1}" type="pres">
      <dgm:prSet presAssocID="{D6328FBE-B91B-470C-8E70-4C7772B22B58}" presName="horz2" presStyleCnt="0"/>
      <dgm:spPr/>
    </dgm:pt>
    <dgm:pt modelId="{1EECA37D-B3AF-411B-953A-B1BCAC6213B7}" type="pres">
      <dgm:prSet presAssocID="{D6328FBE-B91B-470C-8E70-4C7772B22B58}" presName="horzSpace2" presStyleCnt="0"/>
      <dgm:spPr/>
    </dgm:pt>
    <dgm:pt modelId="{890933B8-FD6E-40B4-9689-3A8D9EF9D361}" type="pres">
      <dgm:prSet presAssocID="{D6328FBE-B91B-470C-8E70-4C7772B22B58}" presName="tx2" presStyleLbl="revTx" presStyleIdx="1" presStyleCnt="5"/>
      <dgm:spPr/>
      <dgm:t>
        <a:bodyPr/>
        <a:lstStyle/>
        <a:p>
          <a:endParaRPr lang="en-US"/>
        </a:p>
      </dgm:t>
    </dgm:pt>
    <dgm:pt modelId="{C16CFCA6-A9E5-4AD7-9CA0-E5FB991C82D7}" type="pres">
      <dgm:prSet presAssocID="{D6328FBE-B91B-470C-8E70-4C7772B22B58}" presName="vert2" presStyleCnt="0"/>
      <dgm:spPr/>
    </dgm:pt>
    <dgm:pt modelId="{CA49C7AE-0CBE-4C9A-B471-D7CA14AF66AE}" type="pres">
      <dgm:prSet presAssocID="{D6328FBE-B91B-470C-8E70-4C7772B22B58}" presName="thinLine2b" presStyleLbl="callout" presStyleIdx="0" presStyleCnt="4"/>
      <dgm:spPr/>
    </dgm:pt>
    <dgm:pt modelId="{C00460E1-0450-4C40-848D-74F52F2080BF}" type="pres">
      <dgm:prSet presAssocID="{D6328FBE-B91B-470C-8E70-4C7772B22B58}" presName="vertSpace2b" presStyleCnt="0"/>
      <dgm:spPr/>
    </dgm:pt>
    <dgm:pt modelId="{21F2FF48-9BC9-49D1-933C-8880A934E7A3}" type="pres">
      <dgm:prSet presAssocID="{72CBFBE4-F79F-43CA-A608-64FB4B151699}" presName="horz2" presStyleCnt="0"/>
      <dgm:spPr/>
    </dgm:pt>
    <dgm:pt modelId="{CF87B864-3279-4DF2-9066-A37DF7CDFDB0}" type="pres">
      <dgm:prSet presAssocID="{72CBFBE4-F79F-43CA-A608-64FB4B151699}" presName="horzSpace2" presStyleCnt="0"/>
      <dgm:spPr/>
    </dgm:pt>
    <dgm:pt modelId="{825DFC2E-F0B1-445A-ACA3-727A0AF5936C}" type="pres">
      <dgm:prSet presAssocID="{72CBFBE4-F79F-43CA-A608-64FB4B151699}" presName="tx2" presStyleLbl="revTx" presStyleIdx="2" presStyleCnt="5"/>
      <dgm:spPr/>
      <dgm:t>
        <a:bodyPr/>
        <a:lstStyle/>
        <a:p>
          <a:endParaRPr lang="en-US"/>
        </a:p>
      </dgm:t>
    </dgm:pt>
    <dgm:pt modelId="{4A785868-635D-49AA-BB47-530A6B4646E7}" type="pres">
      <dgm:prSet presAssocID="{72CBFBE4-F79F-43CA-A608-64FB4B151699}" presName="vert2" presStyleCnt="0"/>
      <dgm:spPr/>
    </dgm:pt>
    <dgm:pt modelId="{10131B1A-0378-48AA-B05F-DC0204BDFE39}" type="pres">
      <dgm:prSet presAssocID="{72CBFBE4-F79F-43CA-A608-64FB4B151699}" presName="thinLine2b" presStyleLbl="callout" presStyleIdx="1" presStyleCnt="4"/>
      <dgm:spPr/>
    </dgm:pt>
    <dgm:pt modelId="{6D623CED-53CA-4DF1-B082-540192927CFD}" type="pres">
      <dgm:prSet presAssocID="{72CBFBE4-F79F-43CA-A608-64FB4B151699}" presName="vertSpace2b" presStyleCnt="0"/>
      <dgm:spPr/>
    </dgm:pt>
    <dgm:pt modelId="{71740824-B7F3-4909-BD8E-526EA55F8DF0}" type="pres">
      <dgm:prSet presAssocID="{F5D33CF0-9D8C-4429-85CE-193EA529B72C}" presName="horz2" presStyleCnt="0"/>
      <dgm:spPr/>
    </dgm:pt>
    <dgm:pt modelId="{74A27C85-16A7-4A80-BF53-F8950458E258}" type="pres">
      <dgm:prSet presAssocID="{F5D33CF0-9D8C-4429-85CE-193EA529B72C}" presName="horzSpace2" presStyleCnt="0"/>
      <dgm:spPr/>
    </dgm:pt>
    <dgm:pt modelId="{3605A759-F098-496A-BED0-F889B68B3E41}" type="pres">
      <dgm:prSet presAssocID="{F5D33CF0-9D8C-4429-85CE-193EA529B72C}" presName="tx2" presStyleLbl="revTx" presStyleIdx="3" presStyleCnt="5"/>
      <dgm:spPr/>
      <dgm:t>
        <a:bodyPr/>
        <a:lstStyle/>
        <a:p>
          <a:endParaRPr lang="en-US"/>
        </a:p>
      </dgm:t>
    </dgm:pt>
    <dgm:pt modelId="{ECBB2219-CD83-4A33-816C-385C443258BD}" type="pres">
      <dgm:prSet presAssocID="{F5D33CF0-9D8C-4429-85CE-193EA529B72C}" presName="vert2" presStyleCnt="0"/>
      <dgm:spPr/>
    </dgm:pt>
    <dgm:pt modelId="{3AFCE13B-27DC-41A4-9CD9-A8E1FFE346B2}" type="pres">
      <dgm:prSet presAssocID="{F5D33CF0-9D8C-4429-85CE-193EA529B72C}" presName="thinLine2b" presStyleLbl="callout" presStyleIdx="2" presStyleCnt="4"/>
      <dgm:spPr/>
    </dgm:pt>
    <dgm:pt modelId="{691A583B-0249-4DF7-BBA8-30D1108F84D0}" type="pres">
      <dgm:prSet presAssocID="{F5D33CF0-9D8C-4429-85CE-193EA529B72C}" presName="vertSpace2b" presStyleCnt="0"/>
      <dgm:spPr/>
    </dgm:pt>
    <dgm:pt modelId="{C12C4F7E-1A04-48E0-B343-E802156470A0}" type="pres">
      <dgm:prSet presAssocID="{6DEC35DD-8D05-4475-AF28-A213B274F4C1}" presName="horz2" presStyleCnt="0"/>
      <dgm:spPr/>
    </dgm:pt>
    <dgm:pt modelId="{DB8D791E-763C-4941-8B7F-48D15A13F244}" type="pres">
      <dgm:prSet presAssocID="{6DEC35DD-8D05-4475-AF28-A213B274F4C1}" presName="horzSpace2" presStyleCnt="0"/>
      <dgm:spPr/>
    </dgm:pt>
    <dgm:pt modelId="{3221F586-1086-4D8C-9413-85F4834DEE75}" type="pres">
      <dgm:prSet presAssocID="{6DEC35DD-8D05-4475-AF28-A213B274F4C1}" presName="tx2" presStyleLbl="revTx" presStyleIdx="4" presStyleCnt="5"/>
      <dgm:spPr/>
      <dgm:t>
        <a:bodyPr/>
        <a:lstStyle/>
        <a:p>
          <a:endParaRPr lang="en-US"/>
        </a:p>
      </dgm:t>
    </dgm:pt>
    <dgm:pt modelId="{755CC60F-FE02-4778-93C2-42AEB1DF44A1}" type="pres">
      <dgm:prSet presAssocID="{6DEC35DD-8D05-4475-AF28-A213B274F4C1}" presName="vert2" presStyleCnt="0"/>
      <dgm:spPr/>
    </dgm:pt>
    <dgm:pt modelId="{47E24BF1-3598-45A4-9FD2-23311B233D8B}" type="pres">
      <dgm:prSet presAssocID="{6DEC35DD-8D05-4475-AF28-A213B274F4C1}" presName="thinLine2b" presStyleLbl="callout" presStyleIdx="3" presStyleCnt="4"/>
      <dgm:spPr/>
    </dgm:pt>
    <dgm:pt modelId="{FCB7C6DD-0E8F-4F9B-9EC0-8B5F18ABEED0}" type="pres">
      <dgm:prSet presAssocID="{6DEC35DD-8D05-4475-AF28-A213B274F4C1}" presName="vertSpace2b" presStyleCnt="0"/>
      <dgm:spPr/>
    </dgm:pt>
  </dgm:ptLst>
  <dgm:cxnLst>
    <dgm:cxn modelId="{B525CDA8-67E6-41A3-9008-3AA699850E07}" srcId="{81DEA066-A9B6-4302-AA17-243C1AD245C0}" destId="{72CBFBE4-F79F-43CA-A608-64FB4B151699}" srcOrd="1" destOrd="0" parTransId="{9293FF9D-7A37-4390-A154-EACADB8F4BE3}" sibTransId="{E9119E19-EBC0-4BC9-8A95-EAE6C11966A1}"/>
    <dgm:cxn modelId="{00A35351-92EB-4EA9-BFFB-666FAF4474F9}" type="presOf" srcId="{2DC2E292-E7ED-488E-A425-2A02F2962973}" destId="{CED96753-67BD-4735-B5F3-FA99CB5DE009}" srcOrd="0" destOrd="0" presId="urn:microsoft.com/office/officeart/2008/layout/LinedList"/>
    <dgm:cxn modelId="{A59CF273-A981-4CB3-B48C-28A039366006}" srcId="{81DEA066-A9B6-4302-AA17-243C1AD245C0}" destId="{F5D33CF0-9D8C-4429-85CE-193EA529B72C}" srcOrd="2" destOrd="0" parTransId="{9A5766BE-C196-4546-9F1A-D06FE7EE3B94}" sibTransId="{DC5D56CD-D4BB-423E-A933-3ADB3B93324D}"/>
    <dgm:cxn modelId="{B5089C6C-8CEC-4F72-BC3C-CAFCE7C14B30}" type="presOf" srcId="{D6328FBE-B91B-470C-8E70-4C7772B22B58}" destId="{890933B8-FD6E-40B4-9689-3A8D9EF9D361}" srcOrd="0" destOrd="0" presId="urn:microsoft.com/office/officeart/2008/layout/LinedList"/>
    <dgm:cxn modelId="{E425EB0A-E2E0-43D3-89BB-A43CFA7808C7}" srcId="{81DEA066-A9B6-4302-AA17-243C1AD245C0}" destId="{D6328FBE-B91B-470C-8E70-4C7772B22B58}" srcOrd="0" destOrd="0" parTransId="{5A6C0E68-BA76-419F-AAA9-4FD83F55BDBD}" sibTransId="{4F5BCC0C-7376-44A5-8F2D-623D6CEDC00C}"/>
    <dgm:cxn modelId="{0C31835C-A374-4D1E-84BD-B0EC75401BB9}" type="presOf" srcId="{72CBFBE4-F79F-43CA-A608-64FB4B151699}" destId="{825DFC2E-F0B1-445A-ACA3-727A0AF5936C}" srcOrd="0" destOrd="0" presId="urn:microsoft.com/office/officeart/2008/layout/LinedList"/>
    <dgm:cxn modelId="{9B73FE8F-008D-448F-A90B-4FB26997F0EE}" srcId="{2DC2E292-E7ED-488E-A425-2A02F2962973}" destId="{81DEA066-A9B6-4302-AA17-243C1AD245C0}" srcOrd="0" destOrd="0" parTransId="{D010E4DE-CDFA-4553-A4C1-86FEC06C83D7}" sibTransId="{DC97391F-E5C7-44B1-8F8D-7923D9D93AF2}"/>
    <dgm:cxn modelId="{30E0A58D-F8BD-49D7-A68A-5F0FEDC842E4}" type="presOf" srcId="{81DEA066-A9B6-4302-AA17-243C1AD245C0}" destId="{1B3493B5-BBC1-4F12-B288-1629E69AE79D}" srcOrd="0" destOrd="0" presId="urn:microsoft.com/office/officeart/2008/layout/LinedList"/>
    <dgm:cxn modelId="{E48C9DB8-751E-4486-811C-A9B63B4740B6}" type="presOf" srcId="{F5D33CF0-9D8C-4429-85CE-193EA529B72C}" destId="{3605A759-F098-496A-BED0-F889B68B3E41}" srcOrd="0" destOrd="0" presId="urn:microsoft.com/office/officeart/2008/layout/LinedList"/>
    <dgm:cxn modelId="{CB8C8C56-7D3D-4662-BCB1-10D130828283}" srcId="{81DEA066-A9B6-4302-AA17-243C1AD245C0}" destId="{6DEC35DD-8D05-4475-AF28-A213B274F4C1}" srcOrd="3" destOrd="0" parTransId="{284C39FE-6AE3-4B83-B27F-6479502F12C1}" sibTransId="{017DFD54-A781-4216-9BB1-3FBBB8A97121}"/>
    <dgm:cxn modelId="{037ACA66-6C19-4EF7-82C2-FFD9E9617F1D}" type="presOf" srcId="{6DEC35DD-8D05-4475-AF28-A213B274F4C1}" destId="{3221F586-1086-4D8C-9413-85F4834DEE75}" srcOrd="0" destOrd="0" presId="urn:microsoft.com/office/officeart/2008/layout/LinedList"/>
    <dgm:cxn modelId="{6DA69760-B76E-44AB-818C-B1A2272B4DE7}" type="presParOf" srcId="{CED96753-67BD-4735-B5F3-FA99CB5DE009}" destId="{A5D877CE-4668-4EAB-A2D3-19090827DEA9}" srcOrd="0" destOrd="0" presId="urn:microsoft.com/office/officeart/2008/layout/LinedList"/>
    <dgm:cxn modelId="{DABA81B0-A250-43A0-BE8F-332A7C572F92}" type="presParOf" srcId="{CED96753-67BD-4735-B5F3-FA99CB5DE009}" destId="{B979CF8E-8D70-40D8-8231-1ED337E69E68}" srcOrd="1" destOrd="0" presId="urn:microsoft.com/office/officeart/2008/layout/LinedList"/>
    <dgm:cxn modelId="{0D7423BE-547F-4E7D-B42D-D707212672D8}" type="presParOf" srcId="{B979CF8E-8D70-40D8-8231-1ED337E69E68}" destId="{1B3493B5-BBC1-4F12-B288-1629E69AE79D}" srcOrd="0" destOrd="0" presId="urn:microsoft.com/office/officeart/2008/layout/LinedList"/>
    <dgm:cxn modelId="{6DC937CA-E248-4B95-8B51-B4F1E8873E22}" type="presParOf" srcId="{B979CF8E-8D70-40D8-8231-1ED337E69E68}" destId="{08A04F55-1469-4AC9-9044-34D711B7AD7F}" srcOrd="1" destOrd="0" presId="urn:microsoft.com/office/officeart/2008/layout/LinedList"/>
    <dgm:cxn modelId="{59069C12-382E-429E-B56B-351B29FB73A3}" type="presParOf" srcId="{08A04F55-1469-4AC9-9044-34D711B7AD7F}" destId="{01130477-D37A-4753-929E-BF7850AE3E9B}" srcOrd="0" destOrd="0" presId="urn:microsoft.com/office/officeart/2008/layout/LinedList"/>
    <dgm:cxn modelId="{1BC22802-24AC-478E-B7F8-302A0FBF4267}" type="presParOf" srcId="{08A04F55-1469-4AC9-9044-34D711B7AD7F}" destId="{FA1B2DBA-85DF-4441-B8E2-A0353620CDB1}" srcOrd="1" destOrd="0" presId="urn:microsoft.com/office/officeart/2008/layout/LinedList"/>
    <dgm:cxn modelId="{21F2D79B-3E45-4CFF-A86D-D820795D255A}" type="presParOf" srcId="{FA1B2DBA-85DF-4441-B8E2-A0353620CDB1}" destId="{1EECA37D-B3AF-411B-953A-B1BCAC6213B7}" srcOrd="0" destOrd="0" presId="urn:microsoft.com/office/officeart/2008/layout/LinedList"/>
    <dgm:cxn modelId="{78864ED3-82B2-4900-BFC0-B6D65325BF8F}" type="presParOf" srcId="{FA1B2DBA-85DF-4441-B8E2-A0353620CDB1}" destId="{890933B8-FD6E-40B4-9689-3A8D9EF9D361}" srcOrd="1" destOrd="0" presId="urn:microsoft.com/office/officeart/2008/layout/LinedList"/>
    <dgm:cxn modelId="{3AD3B3A3-F537-439F-8FE8-3252FAE250B9}" type="presParOf" srcId="{FA1B2DBA-85DF-4441-B8E2-A0353620CDB1}" destId="{C16CFCA6-A9E5-4AD7-9CA0-E5FB991C82D7}" srcOrd="2" destOrd="0" presId="urn:microsoft.com/office/officeart/2008/layout/LinedList"/>
    <dgm:cxn modelId="{7F5ACAFA-BA29-4A45-933A-FBCCC35AD5B1}" type="presParOf" srcId="{08A04F55-1469-4AC9-9044-34D711B7AD7F}" destId="{CA49C7AE-0CBE-4C9A-B471-D7CA14AF66AE}" srcOrd="2" destOrd="0" presId="urn:microsoft.com/office/officeart/2008/layout/LinedList"/>
    <dgm:cxn modelId="{251F3BF8-82B3-4772-8E9A-20853FA4EF80}" type="presParOf" srcId="{08A04F55-1469-4AC9-9044-34D711B7AD7F}" destId="{C00460E1-0450-4C40-848D-74F52F2080BF}" srcOrd="3" destOrd="0" presId="urn:microsoft.com/office/officeart/2008/layout/LinedList"/>
    <dgm:cxn modelId="{2333D903-FEB9-4C9C-9305-BC2B5528E66C}" type="presParOf" srcId="{08A04F55-1469-4AC9-9044-34D711B7AD7F}" destId="{21F2FF48-9BC9-49D1-933C-8880A934E7A3}" srcOrd="4" destOrd="0" presId="urn:microsoft.com/office/officeart/2008/layout/LinedList"/>
    <dgm:cxn modelId="{7DD3A22B-7C9C-4BFC-9743-4AC295870F1C}" type="presParOf" srcId="{21F2FF48-9BC9-49D1-933C-8880A934E7A3}" destId="{CF87B864-3279-4DF2-9066-A37DF7CDFDB0}" srcOrd="0" destOrd="0" presId="urn:microsoft.com/office/officeart/2008/layout/LinedList"/>
    <dgm:cxn modelId="{490B1572-1658-4DBC-88BA-074A232A386B}" type="presParOf" srcId="{21F2FF48-9BC9-49D1-933C-8880A934E7A3}" destId="{825DFC2E-F0B1-445A-ACA3-727A0AF5936C}" srcOrd="1" destOrd="0" presId="urn:microsoft.com/office/officeart/2008/layout/LinedList"/>
    <dgm:cxn modelId="{20C0471C-1CB1-461C-9B44-90B4F3BEB5CA}" type="presParOf" srcId="{21F2FF48-9BC9-49D1-933C-8880A934E7A3}" destId="{4A785868-635D-49AA-BB47-530A6B4646E7}" srcOrd="2" destOrd="0" presId="urn:microsoft.com/office/officeart/2008/layout/LinedList"/>
    <dgm:cxn modelId="{BD80A260-B60C-4F69-822B-C64060205624}" type="presParOf" srcId="{08A04F55-1469-4AC9-9044-34D711B7AD7F}" destId="{10131B1A-0378-48AA-B05F-DC0204BDFE39}" srcOrd="5" destOrd="0" presId="urn:microsoft.com/office/officeart/2008/layout/LinedList"/>
    <dgm:cxn modelId="{3A5E9DB0-FDA1-4197-9BF2-0B7A2688BE7F}" type="presParOf" srcId="{08A04F55-1469-4AC9-9044-34D711B7AD7F}" destId="{6D623CED-53CA-4DF1-B082-540192927CFD}" srcOrd="6" destOrd="0" presId="urn:microsoft.com/office/officeart/2008/layout/LinedList"/>
    <dgm:cxn modelId="{0E6C97DC-714A-48E3-8071-CE3D55320F0A}" type="presParOf" srcId="{08A04F55-1469-4AC9-9044-34D711B7AD7F}" destId="{71740824-B7F3-4909-BD8E-526EA55F8DF0}" srcOrd="7" destOrd="0" presId="urn:microsoft.com/office/officeart/2008/layout/LinedList"/>
    <dgm:cxn modelId="{0BAC36E1-4618-4335-9E06-39DB220BB6CA}" type="presParOf" srcId="{71740824-B7F3-4909-BD8E-526EA55F8DF0}" destId="{74A27C85-16A7-4A80-BF53-F8950458E258}" srcOrd="0" destOrd="0" presId="urn:microsoft.com/office/officeart/2008/layout/LinedList"/>
    <dgm:cxn modelId="{7758423D-047B-4D23-ABE6-F3E7483ED047}" type="presParOf" srcId="{71740824-B7F3-4909-BD8E-526EA55F8DF0}" destId="{3605A759-F098-496A-BED0-F889B68B3E41}" srcOrd="1" destOrd="0" presId="urn:microsoft.com/office/officeart/2008/layout/LinedList"/>
    <dgm:cxn modelId="{CF700A73-381B-401E-9DEE-CDB874C667BB}" type="presParOf" srcId="{71740824-B7F3-4909-BD8E-526EA55F8DF0}" destId="{ECBB2219-CD83-4A33-816C-385C443258BD}" srcOrd="2" destOrd="0" presId="urn:microsoft.com/office/officeart/2008/layout/LinedList"/>
    <dgm:cxn modelId="{07A04467-EC47-4508-B64B-702C36EE4E6C}" type="presParOf" srcId="{08A04F55-1469-4AC9-9044-34D711B7AD7F}" destId="{3AFCE13B-27DC-41A4-9CD9-A8E1FFE346B2}" srcOrd="8" destOrd="0" presId="urn:microsoft.com/office/officeart/2008/layout/LinedList"/>
    <dgm:cxn modelId="{B0B172BB-4F82-4F5B-8CB2-CF4C26AFE359}" type="presParOf" srcId="{08A04F55-1469-4AC9-9044-34D711B7AD7F}" destId="{691A583B-0249-4DF7-BBA8-30D1108F84D0}" srcOrd="9" destOrd="0" presId="urn:microsoft.com/office/officeart/2008/layout/LinedList"/>
    <dgm:cxn modelId="{CD43281F-D725-4F9A-BB63-A75FA354E9F5}" type="presParOf" srcId="{08A04F55-1469-4AC9-9044-34D711B7AD7F}" destId="{C12C4F7E-1A04-48E0-B343-E802156470A0}" srcOrd="10" destOrd="0" presId="urn:microsoft.com/office/officeart/2008/layout/LinedList"/>
    <dgm:cxn modelId="{4D3A3E27-BA5F-4FDE-8218-E2FC1D069BE0}" type="presParOf" srcId="{C12C4F7E-1A04-48E0-B343-E802156470A0}" destId="{DB8D791E-763C-4941-8B7F-48D15A13F244}" srcOrd="0" destOrd="0" presId="urn:microsoft.com/office/officeart/2008/layout/LinedList"/>
    <dgm:cxn modelId="{DA89DFC4-86B1-44C8-9ED3-ED602D6A3A0D}" type="presParOf" srcId="{C12C4F7E-1A04-48E0-B343-E802156470A0}" destId="{3221F586-1086-4D8C-9413-85F4834DEE75}" srcOrd="1" destOrd="0" presId="urn:microsoft.com/office/officeart/2008/layout/LinedList"/>
    <dgm:cxn modelId="{18FB02BF-1503-4F10-BEAD-47A82DA88935}" type="presParOf" srcId="{C12C4F7E-1A04-48E0-B343-E802156470A0}" destId="{755CC60F-FE02-4778-93C2-42AEB1DF44A1}" srcOrd="2" destOrd="0" presId="urn:microsoft.com/office/officeart/2008/layout/LinedList"/>
    <dgm:cxn modelId="{D75556B4-988E-480C-9536-2F67F6D8F09E}" type="presParOf" srcId="{08A04F55-1469-4AC9-9044-34D711B7AD7F}" destId="{47E24BF1-3598-45A4-9FD2-23311B233D8B}" srcOrd="11" destOrd="0" presId="urn:microsoft.com/office/officeart/2008/layout/LinedList"/>
    <dgm:cxn modelId="{1452F51A-4981-46D4-B85B-A546D05DF87C}" type="presParOf" srcId="{08A04F55-1469-4AC9-9044-34D711B7AD7F}" destId="{FCB7C6DD-0E8F-4F9B-9EC0-8B5F18ABEED0}" srcOrd="12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677F1110-E1DA-4B93-8063-9EC4BE382F38}" type="doc">
      <dgm:prSet loTypeId="urn:microsoft.com/office/officeart/2005/8/layout/orgChart1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1C619D5-9C05-4A53-B4F1-38E7754DB897}">
      <dgm:prSet/>
      <dgm:spPr/>
      <dgm:t>
        <a:bodyPr/>
        <a:lstStyle/>
        <a:p>
          <a:pPr rtl="0"/>
          <a:r>
            <a:rPr lang="en-US" dirty="0" smtClean="0"/>
            <a:t>The arrangement of ideas to develop a coherent argument</a:t>
          </a:r>
          <a:endParaRPr lang="en-US" dirty="0"/>
        </a:p>
      </dgm:t>
    </dgm:pt>
    <dgm:pt modelId="{38CEAB0D-A0BE-4888-8641-43CF4AFA529E}" type="parTrans" cxnId="{D8EE2BD1-43F7-4791-A596-26A18527E23D}">
      <dgm:prSet/>
      <dgm:spPr/>
      <dgm:t>
        <a:bodyPr/>
        <a:lstStyle/>
        <a:p>
          <a:endParaRPr lang="en-US"/>
        </a:p>
      </dgm:t>
    </dgm:pt>
    <dgm:pt modelId="{59CE15B4-17B2-4A5A-BB22-D71A3944B3B8}" type="sibTrans" cxnId="{D8EE2BD1-43F7-4791-A596-26A18527E23D}">
      <dgm:prSet/>
      <dgm:spPr/>
      <dgm:t>
        <a:bodyPr/>
        <a:lstStyle/>
        <a:p>
          <a:endParaRPr lang="en-US"/>
        </a:p>
      </dgm:t>
    </dgm:pt>
    <dgm:pt modelId="{A968607F-D40C-43EB-A249-C3FE147F9B55}">
      <dgm:prSet/>
      <dgm:spPr/>
      <dgm:t>
        <a:bodyPr/>
        <a:lstStyle/>
        <a:p>
          <a:pPr rtl="0"/>
          <a:r>
            <a:rPr lang="en-US" dirty="0" smtClean="0"/>
            <a:t>Shows the relationship between ideas using figurative language, diction and syntax</a:t>
          </a:r>
          <a:endParaRPr lang="en-US" dirty="0"/>
        </a:p>
      </dgm:t>
    </dgm:pt>
    <dgm:pt modelId="{E7201DE6-BD59-4341-B629-5A35F34A9A9B}" type="parTrans" cxnId="{AAB6D88F-7D22-43F9-BCBD-51578216BCA6}">
      <dgm:prSet/>
      <dgm:spPr/>
      <dgm:t>
        <a:bodyPr/>
        <a:lstStyle/>
        <a:p>
          <a:endParaRPr lang="en-US"/>
        </a:p>
      </dgm:t>
    </dgm:pt>
    <dgm:pt modelId="{AA03071D-7BF0-427F-B217-9E97999BC5FE}" type="sibTrans" cxnId="{AAB6D88F-7D22-43F9-BCBD-51578216BCA6}">
      <dgm:prSet/>
      <dgm:spPr/>
      <dgm:t>
        <a:bodyPr/>
        <a:lstStyle/>
        <a:p>
          <a:endParaRPr lang="en-US"/>
        </a:p>
      </dgm:t>
    </dgm:pt>
    <dgm:pt modelId="{763EE0FF-0A70-4686-BB27-5503C60C3B43}">
      <dgm:prSet/>
      <dgm:spPr/>
      <dgm:t>
        <a:bodyPr/>
        <a:lstStyle/>
        <a:p>
          <a:pPr rtl="0"/>
          <a:r>
            <a:rPr lang="en-US" dirty="0" smtClean="0"/>
            <a:t>Look for repetition, synonyms, pronoun references, or parallel structure, and transitional elements!</a:t>
          </a:r>
          <a:endParaRPr lang="en-US" dirty="0"/>
        </a:p>
      </dgm:t>
    </dgm:pt>
    <dgm:pt modelId="{CB60BAF2-558F-4ABD-AD9A-1CDB6470E099}" type="parTrans" cxnId="{208CF8C5-4E29-48AA-9740-61642721F78B}">
      <dgm:prSet/>
      <dgm:spPr/>
      <dgm:t>
        <a:bodyPr/>
        <a:lstStyle/>
        <a:p>
          <a:endParaRPr lang="en-US"/>
        </a:p>
      </dgm:t>
    </dgm:pt>
    <dgm:pt modelId="{E4E74D31-9257-4418-8AE2-1C925ADA719C}" type="sibTrans" cxnId="{208CF8C5-4E29-48AA-9740-61642721F78B}">
      <dgm:prSet/>
      <dgm:spPr/>
      <dgm:t>
        <a:bodyPr/>
        <a:lstStyle/>
        <a:p>
          <a:endParaRPr lang="en-US"/>
        </a:p>
      </dgm:t>
    </dgm:pt>
    <dgm:pt modelId="{06CE48FA-4F4C-4FAD-87A5-1B0FCEF074D4}" type="pres">
      <dgm:prSet presAssocID="{677F1110-E1DA-4B93-8063-9EC4BE382F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6DAE9D7-E150-4ECF-A31E-F56CDAEBF400}" type="pres">
      <dgm:prSet presAssocID="{21C619D5-9C05-4A53-B4F1-38E7754DB897}" presName="hierRoot1" presStyleCnt="0">
        <dgm:presLayoutVars>
          <dgm:hierBranch val="init"/>
        </dgm:presLayoutVars>
      </dgm:prSet>
      <dgm:spPr/>
    </dgm:pt>
    <dgm:pt modelId="{D461ADED-59BF-4DF7-A727-7D4B41C07AA6}" type="pres">
      <dgm:prSet presAssocID="{21C619D5-9C05-4A53-B4F1-38E7754DB897}" presName="rootComposite1" presStyleCnt="0"/>
      <dgm:spPr/>
    </dgm:pt>
    <dgm:pt modelId="{75CCF208-AC19-4C30-96D2-E60B068A36E8}" type="pres">
      <dgm:prSet presAssocID="{21C619D5-9C05-4A53-B4F1-38E7754DB897}" presName="rootText1" presStyleLbl="node0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DDCABCB-8FA1-4165-9273-A37FD82E3233}" type="pres">
      <dgm:prSet presAssocID="{21C619D5-9C05-4A53-B4F1-38E7754DB89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5DC4644-AD23-4008-8D5E-0B36CDC61B18}" type="pres">
      <dgm:prSet presAssocID="{21C619D5-9C05-4A53-B4F1-38E7754DB897}" presName="hierChild2" presStyleCnt="0"/>
      <dgm:spPr/>
    </dgm:pt>
    <dgm:pt modelId="{D3801BD2-3083-43E6-A97D-F0668EB60ECB}" type="pres">
      <dgm:prSet presAssocID="{21C619D5-9C05-4A53-B4F1-38E7754DB897}" presName="hierChild3" presStyleCnt="0"/>
      <dgm:spPr/>
    </dgm:pt>
    <dgm:pt modelId="{01FA218B-8AAC-4EB4-B695-AC2D29F65DDB}" type="pres">
      <dgm:prSet presAssocID="{A968607F-D40C-43EB-A249-C3FE147F9B55}" presName="hierRoot1" presStyleCnt="0">
        <dgm:presLayoutVars>
          <dgm:hierBranch val="init"/>
        </dgm:presLayoutVars>
      </dgm:prSet>
      <dgm:spPr/>
    </dgm:pt>
    <dgm:pt modelId="{29D80732-2CF6-4B16-BB8E-1AAED37BC59B}" type="pres">
      <dgm:prSet presAssocID="{A968607F-D40C-43EB-A249-C3FE147F9B55}" presName="rootComposite1" presStyleCnt="0"/>
      <dgm:spPr/>
    </dgm:pt>
    <dgm:pt modelId="{A1CB2FD2-1817-470F-92FF-978A86307B2D}" type="pres">
      <dgm:prSet presAssocID="{A968607F-D40C-43EB-A249-C3FE147F9B55}" presName="rootText1" presStyleLbl="node0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B3EBD2-56DC-4931-8DA9-FD3D3DEE7DDA}" type="pres">
      <dgm:prSet presAssocID="{A968607F-D40C-43EB-A249-C3FE147F9B55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B586E11-3692-42C6-A6F3-4697EA7C3CF2}" type="pres">
      <dgm:prSet presAssocID="{A968607F-D40C-43EB-A249-C3FE147F9B55}" presName="hierChild2" presStyleCnt="0"/>
      <dgm:spPr/>
    </dgm:pt>
    <dgm:pt modelId="{A66C1E5E-2190-4A89-89EA-36B591A391E2}" type="pres">
      <dgm:prSet presAssocID="{CB60BAF2-558F-4ABD-AD9A-1CDB6470E099}" presName="Name37" presStyleLbl="parChTrans1D2" presStyleIdx="0" presStyleCnt="1"/>
      <dgm:spPr/>
      <dgm:t>
        <a:bodyPr/>
        <a:lstStyle/>
        <a:p>
          <a:endParaRPr lang="en-US"/>
        </a:p>
      </dgm:t>
    </dgm:pt>
    <dgm:pt modelId="{10958EEF-DF35-4455-93BB-98ACE1AA991B}" type="pres">
      <dgm:prSet presAssocID="{763EE0FF-0A70-4686-BB27-5503C60C3B43}" presName="hierRoot2" presStyleCnt="0">
        <dgm:presLayoutVars>
          <dgm:hierBranch val="init"/>
        </dgm:presLayoutVars>
      </dgm:prSet>
      <dgm:spPr/>
    </dgm:pt>
    <dgm:pt modelId="{5CDAB1DE-1597-4BEF-9EE1-E02F2FEC7194}" type="pres">
      <dgm:prSet presAssocID="{763EE0FF-0A70-4686-BB27-5503C60C3B43}" presName="rootComposite" presStyleCnt="0"/>
      <dgm:spPr/>
    </dgm:pt>
    <dgm:pt modelId="{19B83E08-C417-4D10-B24D-70C9B1B0F837}" type="pres">
      <dgm:prSet presAssocID="{763EE0FF-0A70-4686-BB27-5503C60C3B43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F096930-EFA1-4255-8017-0B40643FDD25}" type="pres">
      <dgm:prSet presAssocID="{763EE0FF-0A70-4686-BB27-5503C60C3B43}" presName="rootConnector" presStyleLbl="node2" presStyleIdx="0" presStyleCnt="1"/>
      <dgm:spPr/>
      <dgm:t>
        <a:bodyPr/>
        <a:lstStyle/>
        <a:p>
          <a:endParaRPr lang="en-US"/>
        </a:p>
      </dgm:t>
    </dgm:pt>
    <dgm:pt modelId="{BBB324A2-6A13-4E33-BA8E-B6AC7D6FF6AC}" type="pres">
      <dgm:prSet presAssocID="{763EE0FF-0A70-4686-BB27-5503C60C3B43}" presName="hierChild4" presStyleCnt="0"/>
      <dgm:spPr/>
    </dgm:pt>
    <dgm:pt modelId="{23B0D294-C74D-40FF-9DC8-AD3A85EEF7CB}" type="pres">
      <dgm:prSet presAssocID="{763EE0FF-0A70-4686-BB27-5503C60C3B43}" presName="hierChild5" presStyleCnt="0"/>
      <dgm:spPr/>
    </dgm:pt>
    <dgm:pt modelId="{49D16AE1-5F09-45BF-8A72-DC4E0422F1F0}" type="pres">
      <dgm:prSet presAssocID="{A968607F-D40C-43EB-A249-C3FE147F9B55}" presName="hierChild3" presStyleCnt="0"/>
      <dgm:spPr/>
    </dgm:pt>
  </dgm:ptLst>
  <dgm:cxnLst>
    <dgm:cxn modelId="{147358E1-7B30-4D86-9836-4A149AA8099A}" type="presOf" srcId="{677F1110-E1DA-4B93-8063-9EC4BE382F38}" destId="{06CE48FA-4F4C-4FAD-87A5-1B0FCEF074D4}" srcOrd="0" destOrd="0" presId="urn:microsoft.com/office/officeart/2005/8/layout/orgChart1"/>
    <dgm:cxn modelId="{208CF8C5-4E29-48AA-9740-61642721F78B}" srcId="{A968607F-D40C-43EB-A249-C3FE147F9B55}" destId="{763EE0FF-0A70-4686-BB27-5503C60C3B43}" srcOrd="0" destOrd="0" parTransId="{CB60BAF2-558F-4ABD-AD9A-1CDB6470E099}" sibTransId="{E4E74D31-9257-4418-8AE2-1C925ADA719C}"/>
    <dgm:cxn modelId="{CDC007CE-3851-4C33-8109-64B075DDB81B}" type="presOf" srcId="{A968607F-D40C-43EB-A249-C3FE147F9B55}" destId="{A1CB2FD2-1817-470F-92FF-978A86307B2D}" srcOrd="0" destOrd="0" presId="urn:microsoft.com/office/officeart/2005/8/layout/orgChart1"/>
    <dgm:cxn modelId="{2F99345E-BA2B-4555-9690-FDF6F5F35ADB}" type="presOf" srcId="{A968607F-D40C-43EB-A249-C3FE147F9B55}" destId="{5FB3EBD2-56DC-4931-8DA9-FD3D3DEE7DDA}" srcOrd="1" destOrd="0" presId="urn:microsoft.com/office/officeart/2005/8/layout/orgChart1"/>
    <dgm:cxn modelId="{FD9C4F46-3C8E-401B-A16A-5CFA5052E69F}" type="presOf" srcId="{21C619D5-9C05-4A53-B4F1-38E7754DB897}" destId="{75CCF208-AC19-4C30-96D2-E60B068A36E8}" srcOrd="0" destOrd="0" presId="urn:microsoft.com/office/officeart/2005/8/layout/orgChart1"/>
    <dgm:cxn modelId="{AAB6D88F-7D22-43F9-BCBD-51578216BCA6}" srcId="{677F1110-E1DA-4B93-8063-9EC4BE382F38}" destId="{A968607F-D40C-43EB-A249-C3FE147F9B55}" srcOrd="1" destOrd="0" parTransId="{E7201DE6-BD59-4341-B629-5A35F34A9A9B}" sibTransId="{AA03071D-7BF0-427F-B217-9E97999BC5FE}"/>
    <dgm:cxn modelId="{22AC13A5-16C6-45F3-AD4C-6C62E1E06062}" type="presOf" srcId="{763EE0FF-0A70-4686-BB27-5503C60C3B43}" destId="{19B83E08-C417-4D10-B24D-70C9B1B0F837}" srcOrd="0" destOrd="0" presId="urn:microsoft.com/office/officeart/2005/8/layout/orgChart1"/>
    <dgm:cxn modelId="{7E5527DD-FCEB-4BF3-97AB-6CEA99CE27FE}" type="presOf" srcId="{21C619D5-9C05-4A53-B4F1-38E7754DB897}" destId="{8DDCABCB-8FA1-4165-9273-A37FD82E3233}" srcOrd="1" destOrd="0" presId="urn:microsoft.com/office/officeart/2005/8/layout/orgChart1"/>
    <dgm:cxn modelId="{D8EE2BD1-43F7-4791-A596-26A18527E23D}" srcId="{677F1110-E1DA-4B93-8063-9EC4BE382F38}" destId="{21C619D5-9C05-4A53-B4F1-38E7754DB897}" srcOrd="0" destOrd="0" parTransId="{38CEAB0D-A0BE-4888-8641-43CF4AFA529E}" sibTransId="{59CE15B4-17B2-4A5A-BB22-D71A3944B3B8}"/>
    <dgm:cxn modelId="{2B2D79B8-5B3F-4792-9399-3085C9C9FA1C}" type="presOf" srcId="{CB60BAF2-558F-4ABD-AD9A-1CDB6470E099}" destId="{A66C1E5E-2190-4A89-89EA-36B591A391E2}" srcOrd="0" destOrd="0" presId="urn:microsoft.com/office/officeart/2005/8/layout/orgChart1"/>
    <dgm:cxn modelId="{CFB06A56-25E5-4A3E-AFEA-F42F08472E91}" type="presOf" srcId="{763EE0FF-0A70-4686-BB27-5503C60C3B43}" destId="{5F096930-EFA1-4255-8017-0B40643FDD25}" srcOrd="1" destOrd="0" presId="urn:microsoft.com/office/officeart/2005/8/layout/orgChart1"/>
    <dgm:cxn modelId="{666BB33B-44A2-4718-A7CE-6016FDBD0CF6}" type="presParOf" srcId="{06CE48FA-4F4C-4FAD-87A5-1B0FCEF074D4}" destId="{36DAE9D7-E150-4ECF-A31E-F56CDAEBF400}" srcOrd="0" destOrd="0" presId="urn:microsoft.com/office/officeart/2005/8/layout/orgChart1"/>
    <dgm:cxn modelId="{B7901D52-5F9A-4AEF-AA7C-B8DCC7964908}" type="presParOf" srcId="{36DAE9D7-E150-4ECF-A31E-F56CDAEBF400}" destId="{D461ADED-59BF-4DF7-A727-7D4B41C07AA6}" srcOrd="0" destOrd="0" presId="urn:microsoft.com/office/officeart/2005/8/layout/orgChart1"/>
    <dgm:cxn modelId="{596AEE20-ED5A-4607-9CD5-9B10367E136E}" type="presParOf" srcId="{D461ADED-59BF-4DF7-A727-7D4B41C07AA6}" destId="{75CCF208-AC19-4C30-96D2-E60B068A36E8}" srcOrd="0" destOrd="0" presId="urn:microsoft.com/office/officeart/2005/8/layout/orgChart1"/>
    <dgm:cxn modelId="{25439C64-7384-4AB6-9B83-F8AE0713D837}" type="presParOf" srcId="{D461ADED-59BF-4DF7-A727-7D4B41C07AA6}" destId="{8DDCABCB-8FA1-4165-9273-A37FD82E3233}" srcOrd="1" destOrd="0" presId="urn:microsoft.com/office/officeart/2005/8/layout/orgChart1"/>
    <dgm:cxn modelId="{161D0BFB-3130-46AF-8648-28A46BDD9435}" type="presParOf" srcId="{36DAE9D7-E150-4ECF-A31E-F56CDAEBF400}" destId="{A5DC4644-AD23-4008-8D5E-0B36CDC61B18}" srcOrd="1" destOrd="0" presId="urn:microsoft.com/office/officeart/2005/8/layout/orgChart1"/>
    <dgm:cxn modelId="{6155C962-2820-462E-B17E-20C00F570CBD}" type="presParOf" srcId="{36DAE9D7-E150-4ECF-A31E-F56CDAEBF400}" destId="{D3801BD2-3083-43E6-A97D-F0668EB60ECB}" srcOrd="2" destOrd="0" presId="urn:microsoft.com/office/officeart/2005/8/layout/orgChart1"/>
    <dgm:cxn modelId="{52DDBEE7-76B9-4FFF-83A0-9E4574CFE54B}" type="presParOf" srcId="{06CE48FA-4F4C-4FAD-87A5-1B0FCEF074D4}" destId="{01FA218B-8AAC-4EB4-B695-AC2D29F65DDB}" srcOrd="1" destOrd="0" presId="urn:microsoft.com/office/officeart/2005/8/layout/orgChart1"/>
    <dgm:cxn modelId="{54A5B09F-EB31-468E-B8D5-9E83F0307A3F}" type="presParOf" srcId="{01FA218B-8AAC-4EB4-B695-AC2D29F65DDB}" destId="{29D80732-2CF6-4B16-BB8E-1AAED37BC59B}" srcOrd="0" destOrd="0" presId="urn:microsoft.com/office/officeart/2005/8/layout/orgChart1"/>
    <dgm:cxn modelId="{E2BBDCA1-4887-4C8F-A0C1-776A1753E69F}" type="presParOf" srcId="{29D80732-2CF6-4B16-BB8E-1AAED37BC59B}" destId="{A1CB2FD2-1817-470F-92FF-978A86307B2D}" srcOrd="0" destOrd="0" presId="urn:microsoft.com/office/officeart/2005/8/layout/orgChart1"/>
    <dgm:cxn modelId="{BC5C7450-B163-4DD2-A016-572C782A518D}" type="presParOf" srcId="{29D80732-2CF6-4B16-BB8E-1AAED37BC59B}" destId="{5FB3EBD2-56DC-4931-8DA9-FD3D3DEE7DDA}" srcOrd="1" destOrd="0" presId="urn:microsoft.com/office/officeart/2005/8/layout/orgChart1"/>
    <dgm:cxn modelId="{3D6C48C4-CF23-405E-A1EB-1E190DCA13D8}" type="presParOf" srcId="{01FA218B-8AAC-4EB4-B695-AC2D29F65DDB}" destId="{2B586E11-3692-42C6-A6F3-4697EA7C3CF2}" srcOrd="1" destOrd="0" presId="urn:microsoft.com/office/officeart/2005/8/layout/orgChart1"/>
    <dgm:cxn modelId="{370754C6-FD8F-4C48-8F09-3EC82157CC51}" type="presParOf" srcId="{2B586E11-3692-42C6-A6F3-4697EA7C3CF2}" destId="{A66C1E5E-2190-4A89-89EA-36B591A391E2}" srcOrd="0" destOrd="0" presId="urn:microsoft.com/office/officeart/2005/8/layout/orgChart1"/>
    <dgm:cxn modelId="{411643D1-907C-40F7-861E-0CBD5441B678}" type="presParOf" srcId="{2B586E11-3692-42C6-A6F3-4697EA7C3CF2}" destId="{10958EEF-DF35-4455-93BB-98ACE1AA991B}" srcOrd="1" destOrd="0" presId="urn:microsoft.com/office/officeart/2005/8/layout/orgChart1"/>
    <dgm:cxn modelId="{4E5EFFB0-ACCD-4B78-BB01-6872522F4C4E}" type="presParOf" srcId="{10958EEF-DF35-4455-93BB-98ACE1AA991B}" destId="{5CDAB1DE-1597-4BEF-9EE1-E02F2FEC7194}" srcOrd="0" destOrd="0" presId="urn:microsoft.com/office/officeart/2005/8/layout/orgChart1"/>
    <dgm:cxn modelId="{FD71403B-76DE-4F05-AF1E-B9E85EF075EF}" type="presParOf" srcId="{5CDAB1DE-1597-4BEF-9EE1-E02F2FEC7194}" destId="{19B83E08-C417-4D10-B24D-70C9B1B0F837}" srcOrd="0" destOrd="0" presId="urn:microsoft.com/office/officeart/2005/8/layout/orgChart1"/>
    <dgm:cxn modelId="{D6168A08-CBE5-4F25-B577-500831AC151B}" type="presParOf" srcId="{5CDAB1DE-1597-4BEF-9EE1-E02F2FEC7194}" destId="{5F096930-EFA1-4255-8017-0B40643FDD25}" srcOrd="1" destOrd="0" presId="urn:microsoft.com/office/officeart/2005/8/layout/orgChart1"/>
    <dgm:cxn modelId="{6A99FD69-945D-4E2A-A57C-45240717C136}" type="presParOf" srcId="{10958EEF-DF35-4455-93BB-98ACE1AA991B}" destId="{BBB324A2-6A13-4E33-BA8E-B6AC7D6FF6AC}" srcOrd="1" destOrd="0" presId="urn:microsoft.com/office/officeart/2005/8/layout/orgChart1"/>
    <dgm:cxn modelId="{9E1938C7-E879-4AF6-9D0D-E71CBC998475}" type="presParOf" srcId="{10958EEF-DF35-4455-93BB-98ACE1AA991B}" destId="{23B0D294-C74D-40FF-9DC8-AD3A85EEF7CB}" srcOrd="2" destOrd="0" presId="urn:microsoft.com/office/officeart/2005/8/layout/orgChart1"/>
    <dgm:cxn modelId="{652A92FD-DA11-43BD-88B6-3FB59F15FCA9}" type="presParOf" srcId="{01FA218B-8AAC-4EB4-B695-AC2D29F65DDB}" destId="{49D16AE1-5F09-45BF-8A72-DC4E0422F1F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3DC1E-D4B1-490A-A463-B87987DEB62F}">
      <dsp:nvSpPr>
        <dsp:cNvPr id="0" name=""/>
        <dsp:cNvSpPr/>
      </dsp:nvSpPr>
      <dsp:spPr>
        <a:xfrm>
          <a:off x="0" y="0"/>
          <a:ext cx="8763000" cy="0"/>
        </a:xfrm>
        <a:prstGeom prst="lin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5CE7F9-C1B1-4978-99B9-99BD29E2CA9B}">
      <dsp:nvSpPr>
        <dsp:cNvPr id="0" name=""/>
        <dsp:cNvSpPr/>
      </dsp:nvSpPr>
      <dsp:spPr>
        <a:xfrm>
          <a:off x="0" y="0"/>
          <a:ext cx="1752600" cy="5410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0" kern="1200" dirty="0" smtClean="0"/>
            <a:t>Must have these qualities:</a:t>
          </a:r>
          <a:endParaRPr lang="en-US" sz="2200" b="0" kern="1200" dirty="0"/>
        </a:p>
      </dsp:txBody>
      <dsp:txXfrm>
        <a:off x="0" y="0"/>
        <a:ext cx="1752600" cy="5410200"/>
      </dsp:txXfrm>
    </dsp:sp>
    <dsp:sp modelId="{50F652BD-F4E5-4A5A-870C-F20213B2DA07}">
      <dsp:nvSpPr>
        <dsp:cNvPr id="0" name=""/>
        <dsp:cNvSpPr/>
      </dsp:nvSpPr>
      <dsp:spPr>
        <a:xfrm>
          <a:off x="1884045" y="84534"/>
          <a:ext cx="6878955" cy="169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Sophistication of thought</a:t>
          </a:r>
          <a:r>
            <a:rPr lang="en-US" sz="2100" kern="1200" dirty="0" smtClean="0"/>
            <a:t> (complexity) – looks at multiple perspectives (arguments/counter argument) and implication of related events or decisions</a:t>
          </a:r>
          <a:endParaRPr lang="en-US" sz="2100" kern="1200" dirty="0"/>
        </a:p>
      </dsp:txBody>
      <dsp:txXfrm>
        <a:off x="1884045" y="84534"/>
        <a:ext cx="6878955" cy="1690687"/>
      </dsp:txXfrm>
    </dsp:sp>
    <dsp:sp modelId="{4435BDB9-B27E-4DDF-BBC9-ACBEFC3FD2BC}">
      <dsp:nvSpPr>
        <dsp:cNvPr id="0" name=""/>
        <dsp:cNvSpPr/>
      </dsp:nvSpPr>
      <dsp:spPr>
        <a:xfrm>
          <a:off x="1752600" y="1775221"/>
          <a:ext cx="7010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BA52F0-6F66-4F2E-8C25-69358C37FA67}">
      <dsp:nvSpPr>
        <dsp:cNvPr id="0" name=""/>
        <dsp:cNvSpPr/>
      </dsp:nvSpPr>
      <dsp:spPr>
        <a:xfrm>
          <a:off x="1884045" y="1859756"/>
          <a:ext cx="6878955" cy="169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Effectiveness</a:t>
          </a:r>
          <a:r>
            <a:rPr lang="en-US" sz="2100" kern="1200" dirty="0" smtClean="0"/>
            <a:t> (development) – the progression of an argument should include an in-depth analysis of a few sources or pieces of evidence or a broad review of a wide range of sources/evidence</a:t>
          </a:r>
          <a:endParaRPr lang="en-US" sz="2100" kern="1200" dirty="0"/>
        </a:p>
      </dsp:txBody>
      <dsp:txXfrm>
        <a:off x="1884045" y="1859756"/>
        <a:ext cx="6878955" cy="1690687"/>
      </dsp:txXfrm>
    </dsp:sp>
    <dsp:sp modelId="{FB145B2C-EE14-4DF5-9B16-944407B1B0A8}">
      <dsp:nvSpPr>
        <dsp:cNvPr id="0" name=""/>
        <dsp:cNvSpPr/>
      </dsp:nvSpPr>
      <dsp:spPr>
        <a:xfrm>
          <a:off x="1752600" y="3550443"/>
          <a:ext cx="7010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E688F8-7A39-43A3-9549-261ADCFA600F}">
      <dsp:nvSpPr>
        <dsp:cNvPr id="0" name=""/>
        <dsp:cNvSpPr/>
      </dsp:nvSpPr>
      <dsp:spPr>
        <a:xfrm>
          <a:off x="1884045" y="3634978"/>
          <a:ext cx="6878955" cy="1690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0010" tIns="80010" rIns="80010" bIns="80010" numCol="1" spcCol="1270" anchor="t" anchorCtr="0">
          <a:noAutofit/>
        </a:bodyPr>
        <a:lstStyle/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1" kern="1200" dirty="0" smtClean="0"/>
            <a:t>Unity/coherence</a:t>
          </a:r>
          <a:r>
            <a:rPr lang="en-US" sz="2100" kern="1200" dirty="0" smtClean="0"/>
            <a:t> – develop logically using idea-based transitions followed by clear topic sentences and sources/evidence that connect (speak to one another) </a:t>
          </a:r>
          <a:endParaRPr lang="en-US" sz="2100" kern="1200" dirty="0"/>
        </a:p>
      </dsp:txBody>
      <dsp:txXfrm>
        <a:off x="1884045" y="3634978"/>
        <a:ext cx="6878955" cy="1690687"/>
      </dsp:txXfrm>
    </dsp:sp>
    <dsp:sp modelId="{2931AF8C-2C25-4889-826E-25E13D351AA5}">
      <dsp:nvSpPr>
        <dsp:cNvPr id="0" name=""/>
        <dsp:cNvSpPr/>
      </dsp:nvSpPr>
      <dsp:spPr>
        <a:xfrm>
          <a:off x="1752600" y="5325665"/>
          <a:ext cx="70104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06A34D-7E11-4F50-AC51-A2A33AD5606E}">
      <dsp:nvSpPr>
        <dsp:cNvPr id="0" name=""/>
        <dsp:cNvSpPr/>
      </dsp:nvSpPr>
      <dsp:spPr>
        <a:xfrm>
          <a:off x="40" y="1174"/>
          <a:ext cx="8229519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8590" tIns="148590" rIns="148590" bIns="148590" numCol="1" spcCol="1270" anchor="ctr" anchorCtr="0">
          <a:noAutofit/>
        </a:bodyPr>
        <a:lstStyle/>
        <a:p>
          <a:pPr lvl="0" algn="ctr" defTabSz="1733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900" kern="1200" dirty="0" smtClean="0"/>
            <a:t>Begin analysis by describing the rhetorical situation, including:</a:t>
          </a:r>
          <a:endParaRPr lang="en-US" sz="3900" kern="1200" dirty="0"/>
        </a:p>
      </dsp:txBody>
      <dsp:txXfrm>
        <a:off x="55776" y="56910"/>
        <a:ext cx="8118047" cy="1791485"/>
      </dsp:txXfrm>
    </dsp:sp>
    <dsp:sp modelId="{6A2DC825-B19B-4853-8A5B-71AE3234AFC4}">
      <dsp:nvSpPr>
        <dsp:cNvPr id="0" name=""/>
        <dsp:cNvSpPr/>
      </dsp:nvSpPr>
      <dsp:spPr>
        <a:xfrm>
          <a:off x="40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smtClean="0"/>
            <a:t>Exigence</a:t>
          </a:r>
          <a:endParaRPr lang="en-US" sz="1800" kern="1200"/>
        </a:p>
      </dsp:txBody>
      <dsp:txXfrm>
        <a:off x="37584" y="2159503"/>
        <a:ext cx="1206768" cy="1827869"/>
      </dsp:txXfrm>
    </dsp:sp>
    <dsp:sp modelId="{83060359-271D-4075-8E8C-4BC282635766}">
      <dsp:nvSpPr>
        <dsp:cNvPr id="0" name=""/>
        <dsp:cNvSpPr/>
      </dsp:nvSpPr>
      <dsp:spPr>
        <a:xfrm>
          <a:off x="1389572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Audience</a:t>
          </a:r>
          <a:endParaRPr lang="en-US" sz="1800" kern="1200" dirty="0"/>
        </a:p>
      </dsp:txBody>
      <dsp:txXfrm>
        <a:off x="1427116" y="2159503"/>
        <a:ext cx="1206768" cy="1827869"/>
      </dsp:txXfrm>
    </dsp:sp>
    <dsp:sp modelId="{2AA5E7DF-0F72-4EFF-BE24-89A614749F43}">
      <dsp:nvSpPr>
        <dsp:cNvPr id="0" name=""/>
        <dsp:cNvSpPr/>
      </dsp:nvSpPr>
      <dsp:spPr>
        <a:xfrm>
          <a:off x="2779105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Writer</a:t>
          </a:r>
          <a:endParaRPr lang="en-US" sz="1800" kern="1200" dirty="0"/>
        </a:p>
      </dsp:txBody>
      <dsp:txXfrm>
        <a:off x="2816649" y="2159503"/>
        <a:ext cx="1206768" cy="1827869"/>
      </dsp:txXfrm>
    </dsp:sp>
    <dsp:sp modelId="{B148155E-931B-4E1D-9A0C-DCF278651748}">
      <dsp:nvSpPr>
        <dsp:cNvPr id="0" name=""/>
        <dsp:cNvSpPr/>
      </dsp:nvSpPr>
      <dsp:spPr>
        <a:xfrm>
          <a:off x="4168637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Purpose</a:t>
          </a:r>
          <a:endParaRPr lang="en-US" sz="1800" kern="1200" dirty="0"/>
        </a:p>
      </dsp:txBody>
      <dsp:txXfrm>
        <a:off x="4206181" y="2159503"/>
        <a:ext cx="1206768" cy="1827869"/>
      </dsp:txXfrm>
    </dsp:sp>
    <dsp:sp modelId="{C1370EC6-3F94-4F18-858C-910FEAEC3811}">
      <dsp:nvSpPr>
        <dsp:cNvPr id="0" name=""/>
        <dsp:cNvSpPr/>
      </dsp:nvSpPr>
      <dsp:spPr>
        <a:xfrm>
          <a:off x="5558170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Context</a:t>
          </a:r>
          <a:endParaRPr lang="en-US" sz="1800" kern="1200" dirty="0"/>
        </a:p>
      </dsp:txBody>
      <dsp:txXfrm>
        <a:off x="5595714" y="2159503"/>
        <a:ext cx="1206768" cy="1827869"/>
      </dsp:txXfrm>
    </dsp:sp>
    <dsp:sp modelId="{75FCDC41-B032-4E82-9D1B-5342B48E91D9}">
      <dsp:nvSpPr>
        <dsp:cNvPr id="0" name=""/>
        <dsp:cNvSpPr/>
      </dsp:nvSpPr>
      <dsp:spPr>
        <a:xfrm>
          <a:off x="6947703" y="2121959"/>
          <a:ext cx="1281856" cy="190295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15000"/>
                <a:satMod val="180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hade val="45000"/>
                <a:satMod val="170000"/>
              </a:schemeClr>
            </a:gs>
            <a:gs pos="70000">
              <a:schemeClr val="accent2">
                <a:hueOff val="0"/>
                <a:satOff val="0"/>
                <a:lumOff val="0"/>
                <a:alphaOff val="0"/>
                <a:tint val="99000"/>
                <a:shade val="65000"/>
                <a:satMod val="15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5500"/>
                <a:shade val="100000"/>
                <a:satMod val="155000"/>
              </a:schemeClr>
            </a:gs>
          </a:gsLst>
          <a:lin ang="162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Message</a:t>
          </a:r>
          <a:endParaRPr lang="en-US" sz="1800" kern="1200" dirty="0"/>
        </a:p>
      </dsp:txBody>
      <dsp:txXfrm>
        <a:off x="6985247" y="2159503"/>
        <a:ext cx="1206768" cy="18278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232A0-F208-4AFE-94A4-BDB58988FB65}">
      <dsp:nvSpPr>
        <dsp:cNvPr id="0" name=""/>
        <dsp:cNvSpPr/>
      </dsp:nvSpPr>
      <dsp:spPr>
        <a:xfrm>
          <a:off x="2411" y="275302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Essays</a:t>
          </a:r>
          <a:endParaRPr lang="en-US" sz="1300" kern="1200" dirty="0"/>
        </a:p>
      </dsp:txBody>
      <dsp:txXfrm>
        <a:off x="2411" y="275302"/>
        <a:ext cx="1912739" cy="1147643"/>
      </dsp:txXfrm>
    </dsp:sp>
    <dsp:sp modelId="{3293A95A-179F-4A69-94FE-2C4E4D94FAC2}">
      <dsp:nvSpPr>
        <dsp:cNvPr id="0" name=""/>
        <dsp:cNvSpPr/>
      </dsp:nvSpPr>
      <dsp:spPr>
        <a:xfrm>
          <a:off x="2106423" y="275302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Memoirs </a:t>
          </a:r>
        </a:p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(snapshot of a moment)</a:t>
          </a:r>
          <a:endParaRPr lang="en-US" sz="1300" kern="1200" dirty="0"/>
        </a:p>
      </dsp:txBody>
      <dsp:txXfrm>
        <a:off x="2106423" y="275302"/>
        <a:ext cx="1912739" cy="1147643"/>
      </dsp:txXfrm>
    </dsp:sp>
    <dsp:sp modelId="{A73F1852-FEAC-4257-8367-FA8244225E2A}">
      <dsp:nvSpPr>
        <dsp:cNvPr id="0" name=""/>
        <dsp:cNvSpPr/>
      </dsp:nvSpPr>
      <dsp:spPr>
        <a:xfrm>
          <a:off x="4210436" y="275302"/>
          <a:ext cx="1912739" cy="1147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Short Stories</a:t>
          </a:r>
          <a:endParaRPr lang="en-US" sz="1300" kern="1200" dirty="0"/>
        </a:p>
      </dsp:txBody>
      <dsp:txXfrm>
        <a:off x="4210436" y="275302"/>
        <a:ext cx="1912739" cy="1147643"/>
      </dsp:txXfrm>
    </dsp:sp>
    <dsp:sp modelId="{44CE9439-D9EE-4B54-9E11-70A7450124C4}">
      <dsp:nvSpPr>
        <dsp:cNvPr id="0" name=""/>
        <dsp:cNvSpPr/>
      </dsp:nvSpPr>
      <dsp:spPr>
        <a:xfrm>
          <a:off x="6314449" y="275302"/>
          <a:ext cx="1912739" cy="11476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Speeches</a:t>
          </a:r>
          <a:endParaRPr lang="en-US" sz="1300" kern="1200" dirty="0"/>
        </a:p>
      </dsp:txBody>
      <dsp:txXfrm>
        <a:off x="6314449" y="275302"/>
        <a:ext cx="1912739" cy="1147643"/>
      </dsp:txXfrm>
    </dsp:sp>
    <dsp:sp modelId="{02455C15-13B4-4593-B06C-6DE119EDDD3E}">
      <dsp:nvSpPr>
        <dsp:cNvPr id="0" name=""/>
        <dsp:cNvSpPr/>
      </dsp:nvSpPr>
      <dsp:spPr>
        <a:xfrm>
          <a:off x="2411" y="1614219"/>
          <a:ext cx="1912739" cy="11476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Letters</a:t>
          </a:r>
          <a:endParaRPr lang="en-US" sz="1300" kern="1200" dirty="0"/>
        </a:p>
      </dsp:txBody>
      <dsp:txXfrm>
        <a:off x="2411" y="1614219"/>
        <a:ext cx="1912739" cy="1147643"/>
      </dsp:txXfrm>
    </dsp:sp>
    <dsp:sp modelId="{24405FE7-42EC-4A3A-A51A-F2B64ABE4F00}">
      <dsp:nvSpPr>
        <dsp:cNvPr id="0" name=""/>
        <dsp:cNvSpPr/>
      </dsp:nvSpPr>
      <dsp:spPr>
        <a:xfrm>
          <a:off x="2106423" y="1614219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Advice Columns</a:t>
          </a:r>
          <a:endParaRPr lang="en-US" sz="1300" kern="1200" dirty="0"/>
        </a:p>
      </dsp:txBody>
      <dsp:txXfrm>
        <a:off x="2106423" y="1614219"/>
        <a:ext cx="1912739" cy="1147643"/>
      </dsp:txXfrm>
    </dsp:sp>
    <dsp:sp modelId="{1501A6A2-76D1-434F-BBFB-2BFB7DE5499A}">
      <dsp:nvSpPr>
        <dsp:cNvPr id="0" name=""/>
        <dsp:cNvSpPr/>
      </dsp:nvSpPr>
      <dsp:spPr>
        <a:xfrm>
          <a:off x="4210436" y="1614219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Newspaper  Editorials</a:t>
          </a:r>
          <a:endParaRPr lang="en-US" sz="1300" kern="1200" dirty="0"/>
        </a:p>
      </dsp:txBody>
      <dsp:txXfrm>
        <a:off x="4210436" y="1614219"/>
        <a:ext cx="1912739" cy="1147643"/>
      </dsp:txXfrm>
    </dsp:sp>
    <dsp:sp modelId="{D59AB4F5-7727-4810-AC06-61F2F2AE359B}">
      <dsp:nvSpPr>
        <dsp:cNvPr id="0" name=""/>
        <dsp:cNvSpPr/>
      </dsp:nvSpPr>
      <dsp:spPr>
        <a:xfrm>
          <a:off x="6314449" y="1614219"/>
          <a:ext cx="1912739" cy="1147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Pamphlets</a:t>
          </a:r>
          <a:endParaRPr lang="en-US" sz="1300" kern="1200" dirty="0"/>
        </a:p>
      </dsp:txBody>
      <dsp:txXfrm>
        <a:off x="6314449" y="1614219"/>
        <a:ext cx="1912739" cy="1147643"/>
      </dsp:txXfrm>
    </dsp:sp>
    <dsp:sp modelId="{CE902018-76F9-43FC-84AA-6F665BB8F1C2}">
      <dsp:nvSpPr>
        <dsp:cNvPr id="0" name=""/>
        <dsp:cNvSpPr/>
      </dsp:nvSpPr>
      <dsp:spPr>
        <a:xfrm>
          <a:off x="2411" y="2953136"/>
          <a:ext cx="1912739" cy="11476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Brochures</a:t>
          </a:r>
          <a:endParaRPr lang="en-US" sz="1300" kern="1200" dirty="0"/>
        </a:p>
      </dsp:txBody>
      <dsp:txXfrm>
        <a:off x="2411" y="2953136"/>
        <a:ext cx="1912739" cy="1147643"/>
      </dsp:txXfrm>
    </dsp:sp>
    <dsp:sp modelId="{A5EE5F5D-2B3B-4184-B790-35F2D37AC241}">
      <dsp:nvSpPr>
        <dsp:cNvPr id="0" name=""/>
        <dsp:cNvSpPr/>
      </dsp:nvSpPr>
      <dsp:spPr>
        <a:xfrm>
          <a:off x="2106423" y="2953136"/>
          <a:ext cx="1912739" cy="114764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Flyers</a:t>
          </a:r>
          <a:endParaRPr lang="en-US" sz="1300" kern="1200" dirty="0"/>
        </a:p>
      </dsp:txBody>
      <dsp:txXfrm>
        <a:off x="2106423" y="2953136"/>
        <a:ext cx="1912739" cy="1147643"/>
      </dsp:txXfrm>
    </dsp:sp>
    <dsp:sp modelId="{7B57B3A7-87F8-44F2-AE7D-779A3C325CC7}">
      <dsp:nvSpPr>
        <dsp:cNvPr id="0" name=""/>
        <dsp:cNvSpPr/>
      </dsp:nvSpPr>
      <dsp:spPr>
        <a:xfrm>
          <a:off x="4210436" y="2953136"/>
          <a:ext cx="1912739" cy="114764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Notes</a:t>
          </a:r>
          <a:endParaRPr lang="en-US" sz="1300" kern="1200" dirty="0"/>
        </a:p>
      </dsp:txBody>
      <dsp:txXfrm>
        <a:off x="4210436" y="2953136"/>
        <a:ext cx="1912739" cy="1147643"/>
      </dsp:txXfrm>
    </dsp:sp>
    <dsp:sp modelId="{B3B580F6-B620-4017-98F2-68CD1142B4D8}">
      <dsp:nvSpPr>
        <dsp:cNvPr id="0" name=""/>
        <dsp:cNvSpPr/>
      </dsp:nvSpPr>
      <dsp:spPr>
        <a:xfrm>
          <a:off x="6314449" y="2953136"/>
          <a:ext cx="1912739" cy="114764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Interviews</a:t>
          </a:r>
          <a:endParaRPr lang="en-US" sz="1300" kern="1200" dirty="0"/>
        </a:p>
      </dsp:txBody>
      <dsp:txXfrm>
        <a:off x="6314449" y="2953136"/>
        <a:ext cx="1912739" cy="1147643"/>
      </dsp:txXfrm>
    </dsp:sp>
    <dsp:sp modelId="{1737EC17-22AE-4F2F-B195-F23B8C766891}">
      <dsp:nvSpPr>
        <dsp:cNvPr id="0" name=""/>
        <dsp:cNvSpPr/>
      </dsp:nvSpPr>
      <dsp:spPr>
        <a:xfrm>
          <a:off x="2106423" y="4292054"/>
          <a:ext cx="1912739" cy="114764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Biographies</a:t>
          </a:r>
          <a:endParaRPr lang="en-US" sz="1300" kern="1200" dirty="0"/>
        </a:p>
      </dsp:txBody>
      <dsp:txXfrm>
        <a:off x="2106423" y="4292054"/>
        <a:ext cx="1912739" cy="1147643"/>
      </dsp:txXfrm>
    </dsp:sp>
    <dsp:sp modelId="{E0ED5B24-6353-402C-B96A-7291A8F365C9}">
      <dsp:nvSpPr>
        <dsp:cNvPr id="0" name=""/>
        <dsp:cNvSpPr/>
      </dsp:nvSpPr>
      <dsp:spPr>
        <a:xfrm>
          <a:off x="4210436" y="4292054"/>
          <a:ext cx="1912739" cy="114764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Autobiographies</a:t>
          </a:r>
          <a:endParaRPr lang="en-US" sz="1300" kern="1200" dirty="0"/>
        </a:p>
      </dsp:txBody>
      <dsp:txXfrm>
        <a:off x="4210436" y="4292054"/>
        <a:ext cx="1912739" cy="11476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1E6F3A-5E22-46B7-BD62-599282B40257}">
      <dsp:nvSpPr>
        <dsp:cNvPr id="0" name=""/>
        <dsp:cNvSpPr/>
      </dsp:nvSpPr>
      <dsp:spPr>
        <a:xfrm>
          <a:off x="0" y="0"/>
          <a:ext cx="82296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9FAB2D-D41E-431E-9A04-1990217C8693}">
      <dsp:nvSpPr>
        <dsp:cNvPr id="0" name=""/>
        <dsp:cNvSpPr/>
      </dsp:nvSpPr>
      <dsp:spPr>
        <a:xfrm>
          <a:off x="0" y="0"/>
          <a:ext cx="1645920" cy="4724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Writing or speech that is not intended to carry literal meaning and is usually meant to be imaginative and vivid.</a:t>
          </a:r>
          <a:endParaRPr lang="en-US" sz="2000" kern="1200" dirty="0"/>
        </a:p>
      </dsp:txBody>
      <dsp:txXfrm>
        <a:off x="0" y="0"/>
        <a:ext cx="1645920" cy="4724399"/>
      </dsp:txXfrm>
    </dsp:sp>
    <dsp:sp modelId="{58089E14-EA61-41EE-B5C4-266DB1B9FA0D}">
      <dsp:nvSpPr>
        <dsp:cNvPr id="0" name=""/>
        <dsp:cNvSpPr/>
      </dsp:nvSpPr>
      <dsp:spPr>
        <a:xfrm>
          <a:off x="1769364" y="109805"/>
          <a:ext cx="6460236" cy="2196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Often connected to Aristotelian Appeals (ethos, logos, pathos)</a:t>
          </a:r>
          <a:endParaRPr lang="en-US" sz="2700" kern="1200" dirty="0"/>
        </a:p>
      </dsp:txBody>
      <dsp:txXfrm>
        <a:off x="1769364" y="109805"/>
        <a:ext cx="6460236" cy="2196107"/>
      </dsp:txXfrm>
    </dsp:sp>
    <dsp:sp modelId="{B5A1EA50-13E5-4107-BAE5-C9B067F4DC1E}">
      <dsp:nvSpPr>
        <dsp:cNvPr id="0" name=""/>
        <dsp:cNvSpPr/>
      </dsp:nvSpPr>
      <dsp:spPr>
        <a:xfrm>
          <a:off x="1645920" y="2305913"/>
          <a:ext cx="6583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1202EC-EAE2-4C7F-8C7A-5B4353B65052}">
      <dsp:nvSpPr>
        <dsp:cNvPr id="0" name=""/>
        <dsp:cNvSpPr/>
      </dsp:nvSpPr>
      <dsp:spPr>
        <a:xfrm>
          <a:off x="1769364" y="2415718"/>
          <a:ext cx="6460236" cy="21961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t" anchorCtr="0">
          <a:noAutofit/>
        </a:bodyPr>
        <a:lstStyle/>
        <a:p>
          <a:pPr lvl="0" algn="l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Commonly Used Examples – alliteration, assonance, allusion, hyperbole, imagery, irony, metaphor, personification, simile, </a:t>
          </a:r>
          <a:r>
            <a:rPr lang="en-US" sz="2700" kern="1200" dirty="0" err="1" smtClean="0"/>
            <a:t>hypophora</a:t>
          </a:r>
          <a:r>
            <a:rPr lang="en-US" sz="2700" kern="1200" dirty="0" smtClean="0"/>
            <a:t> </a:t>
          </a:r>
          <a:endParaRPr lang="en-US" sz="2700" kern="1200" dirty="0"/>
        </a:p>
      </dsp:txBody>
      <dsp:txXfrm>
        <a:off x="1769364" y="2415718"/>
        <a:ext cx="6460236" cy="2196107"/>
      </dsp:txXfrm>
    </dsp:sp>
    <dsp:sp modelId="{4646AA40-6349-4DCB-9E32-184F38925EE5}">
      <dsp:nvSpPr>
        <dsp:cNvPr id="0" name=""/>
        <dsp:cNvSpPr/>
      </dsp:nvSpPr>
      <dsp:spPr>
        <a:xfrm>
          <a:off x="1645920" y="4611826"/>
          <a:ext cx="658368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7AAB83-F32C-4BB7-8A71-CEF83C656F40}">
      <dsp:nvSpPr>
        <dsp:cNvPr id="0" name=""/>
        <dsp:cNvSpPr/>
      </dsp:nvSpPr>
      <dsp:spPr>
        <a:xfrm>
          <a:off x="0" y="0"/>
          <a:ext cx="9144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78C133-B541-4466-A899-E7DF00C8C952}">
      <dsp:nvSpPr>
        <dsp:cNvPr id="0" name=""/>
        <dsp:cNvSpPr/>
      </dsp:nvSpPr>
      <dsp:spPr>
        <a:xfrm>
          <a:off x="0" y="0"/>
          <a:ext cx="1828800" cy="5791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Refers to the writer’s word choices, especially with regard to their correctness, clearness, or effectiveness</a:t>
          </a:r>
          <a:endParaRPr lang="en-US" sz="2000" kern="1200" dirty="0"/>
        </a:p>
      </dsp:txBody>
      <dsp:txXfrm>
        <a:off x="0" y="0"/>
        <a:ext cx="1828800" cy="5791200"/>
      </dsp:txXfrm>
    </dsp:sp>
    <dsp:sp modelId="{186717B5-27C4-4CB0-9995-9ABBBB1FCD54}">
      <dsp:nvSpPr>
        <dsp:cNvPr id="0" name=""/>
        <dsp:cNvSpPr/>
      </dsp:nvSpPr>
      <dsp:spPr>
        <a:xfrm>
          <a:off x="1965960" y="134600"/>
          <a:ext cx="3520440" cy="269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Appropriateness</a:t>
          </a:r>
          <a:endParaRPr lang="en-US" sz="2800" kern="1200" dirty="0"/>
        </a:p>
      </dsp:txBody>
      <dsp:txXfrm>
        <a:off x="1965960" y="134600"/>
        <a:ext cx="3520440" cy="2692003"/>
      </dsp:txXfrm>
    </dsp:sp>
    <dsp:sp modelId="{773E9D43-62B6-4875-8A53-9ABD505089BF}">
      <dsp:nvSpPr>
        <dsp:cNvPr id="0" name=""/>
        <dsp:cNvSpPr/>
      </dsp:nvSpPr>
      <dsp:spPr>
        <a:xfrm>
          <a:off x="5623560" y="134600"/>
          <a:ext cx="3520440" cy="896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Formal – polysyllabic, elegant (scholarly, pedantic, precise, pretentious)</a:t>
          </a:r>
          <a:endParaRPr lang="en-US" sz="1400" kern="1200" dirty="0"/>
        </a:p>
      </dsp:txBody>
      <dsp:txXfrm>
        <a:off x="5623560" y="134600"/>
        <a:ext cx="3520440" cy="896458"/>
      </dsp:txXfrm>
    </dsp:sp>
    <dsp:sp modelId="{8C53B443-A810-476E-98D8-FB5E93E40EA7}">
      <dsp:nvSpPr>
        <dsp:cNvPr id="0" name=""/>
        <dsp:cNvSpPr/>
      </dsp:nvSpPr>
      <dsp:spPr>
        <a:xfrm>
          <a:off x="5486400" y="1031058"/>
          <a:ext cx="3520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880E41-2276-4548-A0DC-20E45D3719DD}">
      <dsp:nvSpPr>
        <dsp:cNvPr id="0" name=""/>
        <dsp:cNvSpPr/>
      </dsp:nvSpPr>
      <dsp:spPr>
        <a:xfrm>
          <a:off x="5623560" y="1031058"/>
          <a:ext cx="3520440" cy="896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Neutral – standard language, not elaborate (plain, simple) </a:t>
          </a:r>
          <a:endParaRPr lang="en-US" sz="1400" kern="1200" dirty="0"/>
        </a:p>
      </dsp:txBody>
      <dsp:txXfrm>
        <a:off x="5623560" y="1031058"/>
        <a:ext cx="3520440" cy="896458"/>
      </dsp:txXfrm>
    </dsp:sp>
    <dsp:sp modelId="{A4AB4810-B00D-42E0-80A5-148C4BACD480}">
      <dsp:nvSpPr>
        <dsp:cNvPr id="0" name=""/>
        <dsp:cNvSpPr/>
      </dsp:nvSpPr>
      <dsp:spPr>
        <a:xfrm>
          <a:off x="5486400" y="1927516"/>
          <a:ext cx="3520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072506-F143-4D6B-B3C2-28E2CEE9A04D}">
      <dsp:nvSpPr>
        <dsp:cNvPr id="0" name=""/>
        <dsp:cNvSpPr/>
      </dsp:nvSpPr>
      <dsp:spPr>
        <a:xfrm>
          <a:off x="5623560" y="1927516"/>
          <a:ext cx="3520440" cy="8964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Informal – common, conversational (idioms, colloquialisms, jargon, colorful)</a:t>
          </a:r>
          <a:endParaRPr lang="en-US" sz="1400" kern="1200" dirty="0"/>
        </a:p>
      </dsp:txBody>
      <dsp:txXfrm>
        <a:off x="5623560" y="1927516"/>
        <a:ext cx="3520440" cy="896458"/>
      </dsp:txXfrm>
    </dsp:sp>
    <dsp:sp modelId="{EAFB1B77-B8AF-4DFE-8046-8585F9DEB486}">
      <dsp:nvSpPr>
        <dsp:cNvPr id="0" name=""/>
        <dsp:cNvSpPr/>
      </dsp:nvSpPr>
      <dsp:spPr>
        <a:xfrm>
          <a:off x="1828800" y="2826603"/>
          <a:ext cx="7315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84AC8B-52BD-4651-880E-4749E08B020F}">
      <dsp:nvSpPr>
        <dsp:cNvPr id="0" name=""/>
        <dsp:cNvSpPr/>
      </dsp:nvSpPr>
      <dsp:spPr>
        <a:xfrm>
          <a:off x="1965960" y="2961203"/>
          <a:ext cx="3520440" cy="2692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Specificity </a:t>
          </a:r>
          <a:r>
            <a:rPr lang="en-US" sz="2800" kern="1200" dirty="0" smtClean="0"/>
            <a:t>- refers to uniquely individual persons, events, or objects </a:t>
          </a:r>
          <a:endParaRPr lang="en-US" sz="2800" kern="1200" dirty="0"/>
        </a:p>
      </dsp:txBody>
      <dsp:txXfrm>
        <a:off x="1965960" y="2961203"/>
        <a:ext cx="3520440" cy="2692003"/>
      </dsp:txXfrm>
    </dsp:sp>
    <dsp:sp modelId="{6393C051-C8DD-4009-9473-7AD7DE007153}">
      <dsp:nvSpPr>
        <dsp:cNvPr id="0" name=""/>
        <dsp:cNvSpPr/>
      </dsp:nvSpPr>
      <dsp:spPr>
        <a:xfrm>
          <a:off x="5623560" y="2961203"/>
          <a:ext cx="3520440" cy="1346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/>
            <a:t>Concrete </a:t>
          </a:r>
          <a:r>
            <a:rPr lang="en-US" sz="1400" kern="1200" dirty="0" smtClean="0"/>
            <a:t>- specific words attract our senses (flowers)</a:t>
          </a:r>
          <a:endParaRPr lang="en-US" sz="1400" kern="1200" dirty="0"/>
        </a:p>
      </dsp:txBody>
      <dsp:txXfrm>
        <a:off x="5623560" y="2961203"/>
        <a:ext cx="3520440" cy="1346001"/>
      </dsp:txXfrm>
    </dsp:sp>
    <dsp:sp modelId="{AFFDC165-F261-4C94-B3F2-2A3FF532BB10}">
      <dsp:nvSpPr>
        <dsp:cNvPr id="0" name=""/>
        <dsp:cNvSpPr/>
      </dsp:nvSpPr>
      <dsp:spPr>
        <a:xfrm>
          <a:off x="5486400" y="4307204"/>
          <a:ext cx="352044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12AD35-4AD2-41A5-8904-D48078720A6E}">
      <dsp:nvSpPr>
        <dsp:cNvPr id="0" name=""/>
        <dsp:cNvSpPr/>
      </dsp:nvSpPr>
      <dsp:spPr>
        <a:xfrm>
          <a:off x="5623560" y="4307204"/>
          <a:ext cx="3520440" cy="13460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i="1" kern="1200" dirty="0" smtClean="0"/>
            <a:t>Abstract </a:t>
          </a:r>
          <a:r>
            <a:rPr lang="en-US" sz="1400" kern="1200" dirty="0" smtClean="0"/>
            <a:t>- specific words relate to concepts that are mostly inferred (love)</a:t>
          </a:r>
          <a:endParaRPr lang="en-US" sz="1400" kern="1200" dirty="0"/>
        </a:p>
      </dsp:txBody>
      <dsp:txXfrm>
        <a:off x="5623560" y="4307204"/>
        <a:ext cx="3520440" cy="1346001"/>
      </dsp:txXfrm>
    </dsp:sp>
    <dsp:sp modelId="{5F812594-E2E9-4820-9535-8E89CA834CC5}">
      <dsp:nvSpPr>
        <dsp:cNvPr id="0" name=""/>
        <dsp:cNvSpPr/>
      </dsp:nvSpPr>
      <dsp:spPr>
        <a:xfrm>
          <a:off x="1828800" y="5653206"/>
          <a:ext cx="7315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A725CC-C31A-4F55-A8C1-CDD2A8EDC365}">
      <dsp:nvSpPr>
        <dsp:cNvPr id="0" name=""/>
        <dsp:cNvSpPr/>
      </dsp:nvSpPr>
      <dsp:spPr>
        <a:xfrm>
          <a:off x="6017140" y="3825201"/>
          <a:ext cx="646344" cy="246320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172" y="0"/>
              </a:lnTo>
              <a:lnTo>
                <a:pt x="323172" y="2463204"/>
              </a:lnTo>
              <a:lnTo>
                <a:pt x="646344" y="2463204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276648" y="4993138"/>
        <a:ext cx="127329" cy="127329"/>
      </dsp:txXfrm>
    </dsp:sp>
    <dsp:sp modelId="{FF55B6E9-6B90-40BC-B812-B248D8EE1E43}">
      <dsp:nvSpPr>
        <dsp:cNvPr id="0" name=""/>
        <dsp:cNvSpPr/>
      </dsp:nvSpPr>
      <dsp:spPr>
        <a:xfrm>
          <a:off x="6017140" y="3825201"/>
          <a:ext cx="646344" cy="1231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172" y="0"/>
              </a:lnTo>
              <a:lnTo>
                <a:pt x="323172" y="1231602"/>
              </a:lnTo>
              <a:lnTo>
                <a:pt x="646344" y="1231602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05540" y="4406230"/>
        <a:ext cx="69545" cy="69545"/>
      </dsp:txXfrm>
    </dsp:sp>
    <dsp:sp modelId="{B7E058E7-B5D0-4CC7-BDD5-8B30139AD409}">
      <dsp:nvSpPr>
        <dsp:cNvPr id="0" name=""/>
        <dsp:cNvSpPr/>
      </dsp:nvSpPr>
      <dsp:spPr>
        <a:xfrm>
          <a:off x="6017140" y="3779481"/>
          <a:ext cx="6463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6344" y="4572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24154" y="3809043"/>
        <a:ext cx="32317" cy="32317"/>
      </dsp:txXfrm>
    </dsp:sp>
    <dsp:sp modelId="{DD9F2517-BB95-41B7-880B-065DE0343322}">
      <dsp:nvSpPr>
        <dsp:cNvPr id="0" name=""/>
        <dsp:cNvSpPr/>
      </dsp:nvSpPr>
      <dsp:spPr>
        <a:xfrm>
          <a:off x="6017140" y="2593599"/>
          <a:ext cx="646344" cy="1231602"/>
        </a:xfrm>
        <a:custGeom>
          <a:avLst/>
          <a:gdLst/>
          <a:ahLst/>
          <a:cxnLst/>
          <a:rect l="0" t="0" r="0" b="0"/>
          <a:pathLst>
            <a:path>
              <a:moveTo>
                <a:pt x="0" y="1231602"/>
              </a:moveTo>
              <a:lnTo>
                <a:pt x="323172" y="1231602"/>
              </a:lnTo>
              <a:lnTo>
                <a:pt x="323172" y="0"/>
              </a:lnTo>
              <a:lnTo>
                <a:pt x="646344" y="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6305540" y="3174628"/>
        <a:ext cx="69545" cy="69545"/>
      </dsp:txXfrm>
    </dsp:sp>
    <dsp:sp modelId="{3D5FEEC3-2F4F-4849-A438-8BE99BFFE7DD}">
      <dsp:nvSpPr>
        <dsp:cNvPr id="0" name=""/>
        <dsp:cNvSpPr/>
      </dsp:nvSpPr>
      <dsp:spPr>
        <a:xfrm>
          <a:off x="6017140" y="1361997"/>
          <a:ext cx="646344" cy="2463204"/>
        </a:xfrm>
        <a:custGeom>
          <a:avLst/>
          <a:gdLst/>
          <a:ahLst/>
          <a:cxnLst/>
          <a:rect l="0" t="0" r="0" b="0"/>
          <a:pathLst>
            <a:path>
              <a:moveTo>
                <a:pt x="0" y="2463204"/>
              </a:moveTo>
              <a:lnTo>
                <a:pt x="323172" y="2463204"/>
              </a:lnTo>
              <a:lnTo>
                <a:pt x="323172" y="0"/>
              </a:lnTo>
              <a:lnTo>
                <a:pt x="646344" y="0"/>
              </a:lnTo>
            </a:path>
          </a:pathLst>
        </a:custGeom>
        <a:noFill/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700" kern="1200"/>
        </a:p>
      </dsp:txBody>
      <dsp:txXfrm>
        <a:off x="6276648" y="2529934"/>
        <a:ext cx="127329" cy="127329"/>
      </dsp:txXfrm>
    </dsp:sp>
    <dsp:sp modelId="{54865996-24F1-4872-BC8F-AA880AAF2544}">
      <dsp:nvSpPr>
        <dsp:cNvPr id="0" name=""/>
        <dsp:cNvSpPr/>
      </dsp:nvSpPr>
      <dsp:spPr>
        <a:xfrm>
          <a:off x="2139072" y="2593599"/>
          <a:ext cx="646344" cy="123160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23172" y="0"/>
              </a:lnTo>
              <a:lnTo>
                <a:pt x="323172" y="1231602"/>
              </a:lnTo>
              <a:lnTo>
                <a:pt x="646344" y="1231602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7472" y="3174628"/>
        <a:ext cx="69545" cy="69545"/>
      </dsp:txXfrm>
    </dsp:sp>
    <dsp:sp modelId="{CAEA1305-B3CD-49E0-9F78-56595F8CC345}">
      <dsp:nvSpPr>
        <dsp:cNvPr id="0" name=""/>
        <dsp:cNvSpPr/>
      </dsp:nvSpPr>
      <dsp:spPr>
        <a:xfrm>
          <a:off x="2139072" y="2547879"/>
          <a:ext cx="64634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46344" y="4572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46086" y="2577441"/>
        <a:ext cx="32317" cy="32317"/>
      </dsp:txXfrm>
    </dsp:sp>
    <dsp:sp modelId="{01C6FCB2-57EA-49BE-A19E-53327097D9B4}">
      <dsp:nvSpPr>
        <dsp:cNvPr id="0" name=""/>
        <dsp:cNvSpPr/>
      </dsp:nvSpPr>
      <dsp:spPr>
        <a:xfrm>
          <a:off x="2139072" y="1361997"/>
          <a:ext cx="646344" cy="1231602"/>
        </a:xfrm>
        <a:custGeom>
          <a:avLst/>
          <a:gdLst/>
          <a:ahLst/>
          <a:cxnLst/>
          <a:rect l="0" t="0" r="0" b="0"/>
          <a:pathLst>
            <a:path>
              <a:moveTo>
                <a:pt x="0" y="1231602"/>
              </a:moveTo>
              <a:lnTo>
                <a:pt x="323172" y="1231602"/>
              </a:lnTo>
              <a:lnTo>
                <a:pt x="323172" y="0"/>
              </a:lnTo>
              <a:lnTo>
                <a:pt x="646344" y="0"/>
              </a:lnTo>
            </a:path>
          </a:pathLst>
        </a:custGeom>
        <a:noFill/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427472" y="1943026"/>
        <a:ext cx="69545" cy="69545"/>
      </dsp:txXfrm>
    </dsp:sp>
    <dsp:sp modelId="{33127837-8F6F-4950-8370-A6EE1EACCA63}">
      <dsp:nvSpPr>
        <dsp:cNvPr id="0" name=""/>
        <dsp:cNvSpPr/>
      </dsp:nvSpPr>
      <dsp:spPr>
        <a:xfrm rot="16200000">
          <a:off x="-946414" y="2100958"/>
          <a:ext cx="5185692" cy="9852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way an author chooses to join words into phrases, clauses, and sentences. </a:t>
          </a:r>
          <a:endParaRPr lang="en-US" sz="2000" kern="1200" dirty="0"/>
        </a:p>
      </dsp:txBody>
      <dsp:txXfrm>
        <a:off x="-946414" y="2100958"/>
        <a:ext cx="5185692" cy="985281"/>
      </dsp:txXfrm>
    </dsp:sp>
    <dsp:sp modelId="{22649347-8D7C-4C2C-AB6D-BDE248021AEC}">
      <dsp:nvSpPr>
        <dsp:cNvPr id="0" name=""/>
        <dsp:cNvSpPr/>
      </dsp:nvSpPr>
      <dsp:spPr>
        <a:xfrm>
          <a:off x="2785417" y="869356"/>
          <a:ext cx="3231723" cy="9852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 smtClean="0"/>
            <a:t>Similar to diction, but refers to </a:t>
          </a:r>
          <a:r>
            <a:rPr lang="en-US" sz="1300" b="1" kern="1200" dirty="0" smtClean="0"/>
            <a:t>groups of words</a:t>
          </a:r>
          <a:r>
            <a:rPr lang="en-US" sz="1300" kern="1200" dirty="0" smtClean="0"/>
            <a:t>, rather than individual words. </a:t>
          </a:r>
          <a:endParaRPr lang="en-US" sz="1300" kern="1200" dirty="0"/>
        </a:p>
      </dsp:txBody>
      <dsp:txXfrm>
        <a:off x="2785417" y="869356"/>
        <a:ext cx="3231723" cy="985281"/>
      </dsp:txXfrm>
    </dsp:sp>
    <dsp:sp modelId="{184134B4-D28C-43E5-BE89-A57015793AA1}">
      <dsp:nvSpPr>
        <dsp:cNvPr id="0" name=""/>
        <dsp:cNvSpPr/>
      </dsp:nvSpPr>
      <dsp:spPr>
        <a:xfrm>
          <a:off x="2785417" y="2100958"/>
          <a:ext cx="3231723" cy="9852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Clause – </a:t>
          </a:r>
          <a:r>
            <a:rPr lang="en-US" sz="1300" kern="1200" dirty="0" smtClean="0"/>
            <a:t>a subject and a verb (</a:t>
          </a:r>
          <a:r>
            <a:rPr lang="en-US" sz="1300" u="sng" kern="1200" dirty="0" err="1" smtClean="0"/>
            <a:t>Vlad</a:t>
          </a:r>
          <a:r>
            <a:rPr lang="en-US" sz="1300" u="sng" kern="1200" dirty="0" smtClean="0"/>
            <a:t> slept</a:t>
          </a:r>
          <a:r>
            <a:rPr lang="en-US" sz="1300" kern="1200" dirty="0" smtClean="0"/>
            <a:t> in a coffin)</a:t>
          </a:r>
          <a:endParaRPr lang="en-US" sz="1300" kern="1200" dirty="0"/>
        </a:p>
      </dsp:txBody>
      <dsp:txXfrm>
        <a:off x="2785417" y="2100958"/>
        <a:ext cx="3231723" cy="985281"/>
      </dsp:txXfrm>
    </dsp:sp>
    <dsp:sp modelId="{07D86F8C-F86A-4949-8DF9-CFA5BC0FDD1E}">
      <dsp:nvSpPr>
        <dsp:cNvPr id="0" name=""/>
        <dsp:cNvSpPr/>
      </dsp:nvSpPr>
      <dsp:spPr>
        <a:xfrm>
          <a:off x="2785417" y="3332560"/>
          <a:ext cx="3231723" cy="985281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/>
            <a:t>Phrases</a:t>
          </a:r>
          <a:r>
            <a:rPr lang="en-US" sz="1300" kern="1200" dirty="0" smtClean="0"/>
            <a:t> - any group of words carrying a special meaning</a:t>
          </a:r>
          <a:endParaRPr lang="en-US" sz="1300" kern="1200" dirty="0"/>
        </a:p>
      </dsp:txBody>
      <dsp:txXfrm>
        <a:off x="2785417" y="3332560"/>
        <a:ext cx="3231723" cy="985281"/>
      </dsp:txXfrm>
    </dsp:sp>
    <dsp:sp modelId="{86797434-0E6C-42E3-8712-9A81224E94D5}">
      <dsp:nvSpPr>
        <dsp:cNvPr id="0" name=""/>
        <dsp:cNvSpPr/>
      </dsp:nvSpPr>
      <dsp:spPr>
        <a:xfrm>
          <a:off x="6663485" y="869356"/>
          <a:ext cx="3231723" cy="9852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Appositive</a:t>
          </a:r>
          <a:r>
            <a:rPr lang="en-US" sz="1300" kern="1200" dirty="0" smtClean="0"/>
            <a:t> - restates a preceding term (Her dog, </a:t>
          </a:r>
          <a:r>
            <a:rPr lang="en-US" sz="1300" u="sng" kern="1200" dirty="0" smtClean="0"/>
            <a:t>a bull mastiff</a:t>
          </a:r>
          <a:r>
            <a:rPr lang="en-US" sz="1300" kern="1200" dirty="0" smtClean="0"/>
            <a:t>)</a:t>
          </a:r>
          <a:endParaRPr lang="en-US" sz="1300" kern="1200" dirty="0"/>
        </a:p>
      </dsp:txBody>
      <dsp:txXfrm>
        <a:off x="6663485" y="869356"/>
        <a:ext cx="3231723" cy="985281"/>
      </dsp:txXfrm>
    </dsp:sp>
    <dsp:sp modelId="{6C2AE130-689D-4BA5-9EB3-5C311D8C69E9}">
      <dsp:nvSpPr>
        <dsp:cNvPr id="0" name=""/>
        <dsp:cNvSpPr/>
      </dsp:nvSpPr>
      <dsp:spPr>
        <a:xfrm>
          <a:off x="6663485" y="2100958"/>
          <a:ext cx="3231723" cy="9852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Gerund</a:t>
          </a:r>
          <a:r>
            <a:rPr lang="en-US" sz="1300" kern="1200" dirty="0" smtClean="0"/>
            <a:t> - includes a verbal, a hybrid that functions as a noun or adjective (</a:t>
          </a:r>
          <a:r>
            <a:rPr lang="en-US" sz="1300" u="sng" kern="1200" dirty="0" smtClean="0"/>
            <a:t>Juggling knives</a:t>
          </a:r>
          <a:r>
            <a:rPr lang="en-US" sz="1300" kern="1200" dirty="0" smtClean="0"/>
            <a:t> is not recommended)</a:t>
          </a:r>
          <a:endParaRPr lang="en-US" sz="1300" kern="1200" dirty="0"/>
        </a:p>
      </dsp:txBody>
      <dsp:txXfrm>
        <a:off x="6663485" y="2100958"/>
        <a:ext cx="3231723" cy="985281"/>
      </dsp:txXfrm>
    </dsp:sp>
    <dsp:sp modelId="{D44FDFAB-9652-4B17-A7E8-3767FDDFE8B9}">
      <dsp:nvSpPr>
        <dsp:cNvPr id="0" name=""/>
        <dsp:cNvSpPr/>
      </dsp:nvSpPr>
      <dsp:spPr>
        <a:xfrm>
          <a:off x="6663485" y="3332560"/>
          <a:ext cx="3231723" cy="9852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Infinitive</a:t>
          </a:r>
          <a:r>
            <a:rPr lang="en-US" sz="1300" kern="1200" dirty="0" smtClean="0"/>
            <a:t> - includes the word to and a verb as the basis of a root sentence  (His effort </a:t>
          </a:r>
          <a:r>
            <a:rPr lang="en-US" sz="1300" u="sng" kern="1200" dirty="0" smtClean="0"/>
            <a:t>to pass the bill</a:t>
          </a:r>
          <a:r>
            <a:rPr lang="en-US" sz="1300" kern="1200" dirty="0" smtClean="0"/>
            <a:t>) </a:t>
          </a:r>
          <a:endParaRPr lang="en-US" sz="1300" kern="1200" dirty="0"/>
        </a:p>
      </dsp:txBody>
      <dsp:txXfrm>
        <a:off x="6663485" y="3332560"/>
        <a:ext cx="3231723" cy="985281"/>
      </dsp:txXfrm>
    </dsp:sp>
    <dsp:sp modelId="{43B5810D-8DE8-4024-B3E6-14DDEDA2BFEA}">
      <dsp:nvSpPr>
        <dsp:cNvPr id="0" name=""/>
        <dsp:cNvSpPr/>
      </dsp:nvSpPr>
      <dsp:spPr>
        <a:xfrm>
          <a:off x="6663485" y="4564162"/>
          <a:ext cx="3231723" cy="9852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Participial</a:t>
          </a:r>
          <a:r>
            <a:rPr lang="en-US" sz="1300" kern="1200" dirty="0" smtClean="0"/>
            <a:t> - </a:t>
          </a:r>
          <a:r>
            <a:rPr lang="en-US" sz="1300" kern="1200" dirty="0" err="1" smtClean="0"/>
            <a:t>verbals</a:t>
          </a:r>
          <a:r>
            <a:rPr lang="en-US" sz="1300" kern="1200" dirty="0" smtClean="0"/>
            <a:t> ending in -</a:t>
          </a:r>
          <a:r>
            <a:rPr lang="en-US" sz="1300" kern="1200" dirty="0" err="1" smtClean="0"/>
            <a:t>ing</a:t>
          </a:r>
          <a:r>
            <a:rPr lang="en-US" sz="1300" kern="1200" dirty="0" smtClean="0"/>
            <a:t> or –</a:t>
          </a:r>
          <a:r>
            <a:rPr lang="en-US" sz="1300" kern="1200" dirty="0" err="1" smtClean="0"/>
            <a:t>ed</a:t>
          </a:r>
          <a:r>
            <a:rPr lang="en-US" sz="1300" kern="1200" dirty="0" smtClean="0"/>
            <a:t> (or another irregular form of a verb) serving as an adjective (</a:t>
          </a:r>
          <a:r>
            <a:rPr lang="en-US" sz="1300" u="sng" kern="1200" dirty="0" smtClean="0"/>
            <a:t>Having been lied to before</a:t>
          </a:r>
          <a:r>
            <a:rPr lang="en-US" sz="1300" kern="1200" dirty="0" smtClean="0"/>
            <a:t>, I was wary)</a:t>
          </a:r>
          <a:endParaRPr lang="en-US" sz="1300" kern="1200" dirty="0"/>
        </a:p>
      </dsp:txBody>
      <dsp:txXfrm>
        <a:off x="6663485" y="4564162"/>
        <a:ext cx="3231723" cy="985281"/>
      </dsp:txXfrm>
    </dsp:sp>
    <dsp:sp modelId="{B8F8B7B6-E30D-40A1-81C1-D302570FDD97}">
      <dsp:nvSpPr>
        <dsp:cNvPr id="0" name=""/>
        <dsp:cNvSpPr/>
      </dsp:nvSpPr>
      <dsp:spPr>
        <a:xfrm>
          <a:off x="6663485" y="5795765"/>
          <a:ext cx="3231723" cy="985281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i="1" kern="1200" dirty="0" smtClean="0"/>
            <a:t>Prepositional</a:t>
          </a:r>
          <a:r>
            <a:rPr lang="en-US" sz="1300" kern="1200" dirty="0" smtClean="0"/>
            <a:t> - a preposition and a noun or pronoun that serves as the preposition’s object (I went for a walk </a:t>
          </a:r>
          <a:r>
            <a:rPr lang="en-US" sz="1300" u="sng" kern="1200" dirty="0" smtClean="0"/>
            <a:t>in the dark woods</a:t>
          </a:r>
          <a:r>
            <a:rPr lang="en-US" sz="1300" kern="1200" dirty="0" smtClean="0"/>
            <a:t>)</a:t>
          </a:r>
          <a:endParaRPr lang="en-US" sz="1300" kern="1200" dirty="0"/>
        </a:p>
      </dsp:txBody>
      <dsp:txXfrm>
        <a:off x="6663485" y="5795765"/>
        <a:ext cx="3231723" cy="98528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E9F8F0-8A94-495E-8DCC-A7BFFB928D49}">
      <dsp:nvSpPr>
        <dsp:cNvPr id="0" name=""/>
        <dsp:cNvSpPr/>
      </dsp:nvSpPr>
      <dsp:spPr>
        <a:xfrm>
          <a:off x="0" y="236054"/>
          <a:ext cx="8839200" cy="12127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291592" rIns="68602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Short – Slows reader, draws emphasis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Long – Quickly moves reader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Ask why author made specific length choices!</a:t>
          </a:r>
          <a:endParaRPr lang="en-US" sz="1400" kern="1200" dirty="0"/>
        </a:p>
      </dsp:txBody>
      <dsp:txXfrm>
        <a:off x="0" y="236054"/>
        <a:ext cx="8839200" cy="1212750"/>
      </dsp:txXfrm>
    </dsp:sp>
    <dsp:sp modelId="{1A924D66-FAC0-4C52-AD28-5FFD7D923C9A}">
      <dsp:nvSpPr>
        <dsp:cNvPr id="0" name=""/>
        <dsp:cNvSpPr/>
      </dsp:nvSpPr>
      <dsp:spPr>
        <a:xfrm>
          <a:off x="441960" y="29414"/>
          <a:ext cx="6187440" cy="4132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Length</a:t>
          </a:r>
          <a:endParaRPr lang="en-US" sz="1400" kern="1200" dirty="0"/>
        </a:p>
      </dsp:txBody>
      <dsp:txXfrm>
        <a:off x="462135" y="49589"/>
        <a:ext cx="6147090" cy="372930"/>
      </dsp:txXfrm>
    </dsp:sp>
    <dsp:sp modelId="{DC32630F-E0B8-4775-A193-9E15009AE1C0}">
      <dsp:nvSpPr>
        <dsp:cNvPr id="0" name=""/>
        <dsp:cNvSpPr/>
      </dsp:nvSpPr>
      <dsp:spPr>
        <a:xfrm>
          <a:off x="0" y="1731045"/>
          <a:ext cx="8839200" cy="1499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291592" rIns="68602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Authors add or neglect punctuation to create a desired effect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Watch for punctuation other than a period or a comma</a:t>
          </a:r>
          <a:endParaRPr lang="en-US" sz="1400" kern="1200" dirty="0"/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How is that effect different than if the author wrote everything out explicitly?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Learn to think of it as a deliberate choice meant to convey a point you should notice!</a:t>
          </a:r>
          <a:endParaRPr lang="en-US" sz="1400" kern="1200" dirty="0"/>
        </a:p>
      </dsp:txBody>
      <dsp:txXfrm>
        <a:off x="0" y="1731045"/>
        <a:ext cx="8839200" cy="1499400"/>
      </dsp:txXfrm>
    </dsp:sp>
    <dsp:sp modelId="{E4DE8C30-881A-4510-AD31-FF847CBDB68B}">
      <dsp:nvSpPr>
        <dsp:cNvPr id="0" name=""/>
        <dsp:cNvSpPr/>
      </dsp:nvSpPr>
      <dsp:spPr>
        <a:xfrm>
          <a:off x="441960" y="1524405"/>
          <a:ext cx="6187440" cy="41328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smtClean="0"/>
            <a:t>Punctuation</a:t>
          </a:r>
          <a:endParaRPr lang="en-US" sz="1400" kern="1200"/>
        </a:p>
      </dsp:txBody>
      <dsp:txXfrm>
        <a:off x="462135" y="1544580"/>
        <a:ext cx="6147090" cy="372930"/>
      </dsp:txXfrm>
    </dsp:sp>
    <dsp:sp modelId="{94064D82-4332-4600-A33B-306AFFEEAB46}">
      <dsp:nvSpPr>
        <dsp:cNvPr id="0" name=""/>
        <dsp:cNvSpPr/>
      </dsp:nvSpPr>
      <dsp:spPr>
        <a:xfrm>
          <a:off x="0" y="3512685"/>
          <a:ext cx="8839200" cy="22491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6020" tIns="291592" rIns="686020" bIns="99568" numCol="1" spcCol="1270" anchor="t" anchorCtr="0">
          <a:noAutofit/>
        </a:bodyPr>
        <a:lstStyle/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 most quoted lines of books are the first or the last. Sentences act in a similar manner.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They tell us what’s important, establish themes, guide us in the direction the author intends. </a:t>
          </a:r>
          <a:endParaRPr lang="en-US" sz="1400" kern="1200" dirty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Look for patterns and repetition of words or phrases!</a:t>
          </a:r>
          <a:endParaRPr lang="en-US" sz="1400" kern="1200" dirty="0"/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400" kern="1200" dirty="0" smtClean="0"/>
            <a:t>Go beyond just stating a repetition - to analyze why it is used and what point it conveys in the larger context of the piece!!!</a:t>
          </a:r>
          <a:endParaRPr lang="en-US" sz="1400" kern="1200" dirty="0"/>
        </a:p>
      </dsp:txBody>
      <dsp:txXfrm>
        <a:off x="0" y="3512685"/>
        <a:ext cx="8839200" cy="2249100"/>
      </dsp:txXfrm>
    </dsp:sp>
    <dsp:sp modelId="{70AA9EA3-5957-41CA-ADA8-C9D8296E738E}">
      <dsp:nvSpPr>
        <dsp:cNvPr id="0" name=""/>
        <dsp:cNvSpPr/>
      </dsp:nvSpPr>
      <dsp:spPr>
        <a:xfrm>
          <a:off x="441960" y="3306044"/>
          <a:ext cx="6187440" cy="41328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3871" tIns="0" rIns="233871" bIns="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First Word and Last of a Sentence</a:t>
          </a:r>
          <a:endParaRPr lang="en-US" sz="1400" kern="1200" dirty="0"/>
        </a:p>
      </dsp:txBody>
      <dsp:txXfrm>
        <a:off x="462135" y="3326219"/>
        <a:ext cx="6147090" cy="37293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6A5500-848C-4A65-9702-1E001D5AA190}">
      <dsp:nvSpPr>
        <dsp:cNvPr id="0" name=""/>
        <dsp:cNvSpPr/>
      </dsp:nvSpPr>
      <dsp:spPr>
        <a:xfrm>
          <a:off x="0" y="174465"/>
          <a:ext cx="8229600" cy="63706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Patterns</a:t>
          </a:r>
          <a:endParaRPr lang="en-US" sz="2200" kern="1200" dirty="0"/>
        </a:p>
      </dsp:txBody>
      <dsp:txXfrm>
        <a:off x="31099" y="205564"/>
        <a:ext cx="8167402" cy="574867"/>
      </dsp:txXfrm>
    </dsp:sp>
    <dsp:sp modelId="{F8F07A06-B06C-4270-B42A-A47D489EBDA6}">
      <dsp:nvSpPr>
        <dsp:cNvPr id="0" name=""/>
        <dsp:cNvSpPr/>
      </dsp:nvSpPr>
      <dsp:spPr>
        <a:xfrm>
          <a:off x="0" y="811530"/>
          <a:ext cx="8229600" cy="10246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 break in pattern is especially used for adding emphasis in a passage.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Look at the break in pattern as intentional and examine what the author is trying to guide you to as the reader!</a:t>
          </a:r>
          <a:endParaRPr lang="en-US" sz="1700" kern="1200" dirty="0"/>
        </a:p>
      </dsp:txBody>
      <dsp:txXfrm>
        <a:off x="0" y="811530"/>
        <a:ext cx="8229600" cy="1024650"/>
      </dsp:txXfrm>
    </dsp:sp>
    <dsp:sp modelId="{865C8D46-C277-4116-8FB0-F3C7336238C2}">
      <dsp:nvSpPr>
        <dsp:cNvPr id="0" name=""/>
        <dsp:cNvSpPr/>
      </dsp:nvSpPr>
      <dsp:spPr>
        <a:xfrm>
          <a:off x="0" y="1836180"/>
          <a:ext cx="8229600" cy="63706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Purpose</a:t>
          </a:r>
          <a:endParaRPr lang="en-US" sz="2200" kern="1200" dirty="0"/>
        </a:p>
      </dsp:txBody>
      <dsp:txXfrm>
        <a:off x="31099" y="1867279"/>
        <a:ext cx="8167402" cy="574867"/>
      </dsp:txXfrm>
    </dsp:sp>
    <dsp:sp modelId="{64DE3919-B5FF-4173-BCB9-3DA5353A0B58}">
      <dsp:nvSpPr>
        <dsp:cNvPr id="0" name=""/>
        <dsp:cNvSpPr/>
      </dsp:nvSpPr>
      <dsp:spPr>
        <a:xfrm>
          <a:off x="0" y="2473245"/>
          <a:ext cx="8229600" cy="21403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27940" rIns="156464" bIns="27940" numCol="1" spcCol="1270" anchor="t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 </a:t>
          </a:r>
          <a:r>
            <a:rPr lang="en-US" sz="1700" i="1" kern="1200" dirty="0" smtClean="0"/>
            <a:t>declarative </a:t>
          </a:r>
          <a:r>
            <a:rPr lang="en-US" sz="1700" kern="1200" dirty="0" smtClean="0"/>
            <a:t>makes a statement (You ran a mile).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An </a:t>
          </a:r>
          <a:r>
            <a:rPr lang="en-US" sz="1700" i="1" kern="1200" dirty="0" smtClean="0"/>
            <a:t>interrogative</a:t>
          </a:r>
          <a:r>
            <a:rPr lang="en-US" sz="1700" kern="1200" dirty="0" smtClean="0"/>
            <a:t> forms a question (Did you run a mile?)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An </a:t>
          </a:r>
          <a:r>
            <a:rPr lang="en-US" sz="1700" i="1" kern="1200" dirty="0" smtClean="0"/>
            <a:t>imperative </a:t>
          </a:r>
          <a:r>
            <a:rPr lang="en-US" sz="1700" kern="1200" dirty="0" smtClean="0"/>
            <a:t>gives a command (Run a mile).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An </a:t>
          </a:r>
          <a:r>
            <a:rPr lang="en-US" sz="1700" i="1" kern="1200" dirty="0" smtClean="0"/>
            <a:t>exclamatory</a:t>
          </a:r>
          <a:r>
            <a:rPr lang="en-US" sz="1700" kern="1200" dirty="0" smtClean="0"/>
            <a:t> expresses a strong feeling (You ran a mile!).</a:t>
          </a:r>
          <a:endParaRPr lang="en-US" sz="1700" kern="1200" dirty="0"/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1700" kern="1200" dirty="0" smtClean="0"/>
            <a:t>Stating that this sentence is declarative or this sentence is exclamatory is not enough – explain the intended effect! </a:t>
          </a:r>
          <a:endParaRPr lang="en-US" sz="1700" kern="1200" dirty="0"/>
        </a:p>
      </dsp:txBody>
      <dsp:txXfrm>
        <a:off x="0" y="2473245"/>
        <a:ext cx="8229600" cy="214038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6731EC-2489-4518-98FC-A52C0A122827}">
      <dsp:nvSpPr>
        <dsp:cNvPr id="0" name=""/>
        <dsp:cNvSpPr/>
      </dsp:nvSpPr>
      <dsp:spPr>
        <a:xfrm>
          <a:off x="1005192" y="4014"/>
          <a:ext cx="2961530" cy="17769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What is the writer’s thesis (main claim to be defended or proven through reasoning supported by evidence)?</a:t>
          </a:r>
          <a:endParaRPr lang="en-US" sz="1800" kern="1200" dirty="0"/>
        </a:p>
      </dsp:txBody>
      <dsp:txXfrm>
        <a:off x="1005192" y="4014"/>
        <a:ext cx="2961530" cy="1776918"/>
      </dsp:txXfrm>
    </dsp:sp>
    <dsp:sp modelId="{94B50E8A-E58D-4797-86AC-17D1D9560C55}">
      <dsp:nvSpPr>
        <dsp:cNvPr id="0" name=""/>
        <dsp:cNvSpPr/>
      </dsp:nvSpPr>
      <dsp:spPr>
        <a:xfrm>
          <a:off x="4262876" y="4014"/>
          <a:ext cx="2961530" cy="177691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Is the thesis explicit or implicit?</a:t>
          </a:r>
          <a:endParaRPr lang="en-US" sz="1800" kern="1200" dirty="0"/>
        </a:p>
      </dsp:txBody>
      <dsp:txXfrm>
        <a:off x="4262876" y="4014"/>
        <a:ext cx="2961530" cy="1776918"/>
      </dsp:txXfrm>
    </dsp:sp>
    <dsp:sp modelId="{61F19792-6433-4AED-BF6A-F08314A06BB8}">
      <dsp:nvSpPr>
        <dsp:cNvPr id="0" name=""/>
        <dsp:cNvSpPr/>
      </dsp:nvSpPr>
      <dsp:spPr>
        <a:xfrm>
          <a:off x="1005192" y="2077086"/>
          <a:ext cx="2961530" cy="177691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does the thesis reflect the author’s position on the subject?</a:t>
          </a:r>
          <a:endParaRPr lang="en-US" sz="1800" kern="1200" dirty="0"/>
        </a:p>
      </dsp:txBody>
      <dsp:txXfrm>
        <a:off x="1005192" y="2077086"/>
        <a:ext cx="2961530" cy="1776918"/>
      </dsp:txXfrm>
    </dsp:sp>
    <dsp:sp modelId="{FC2C1ACD-CCFA-4516-AAF8-72D1032E6BDF}">
      <dsp:nvSpPr>
        <dsp:cNvPr id="0" name=""/>
        <dsp:cNvSpPr/>
      </dsp:nvSpPr>
      <dsp:spPr>
        <a:xfrm>
          <a:off x="4262876" y="2077086"/>
          <a:ext cx="2961530" cy="177691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does the thesis wording reflect the rhetorical situation and scope of the argument?</a:t>
          </a:r>
          <a:endParaRPr lang="en-US" sz="1800" kern="1200" dirty="0"/>
        </a:p>
      </dsp:txBody>
      <dsp:txXfrm>
        <a:off x="4262876" y="2077086"/>
        <a:ext cx="2961530" cy="1776918"/>
      </dsp:txXfrm>
    </dsp:sp>
    <dsp:sp modelId="{5284A96E-ECEA-44F7-8FBA-461025000798}">
      <dsp:nvSpPr>
        <dsp:cNvPr id="0" name=""/>
        <dsp:cNvSpPr/>
      </dsp:nvSpPr>
      <dsp:spPr>
        <a:xfrm>
          <a:off x="1005192" y="4150157"/>
          <a:ext cx="2961530" cy="177691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How does the thesis preview the author’s line of reasoning?</a:t>
          </a:r>
          <a:endParaRPr lang="en-US" sz="1800" kern="1200" dirty="0"/>
        </a:p>
      </dsp:txBody>
      <dsp:txXfrm>
        <a:off x="1005192" y="4150157"/>
        <a:ext cx="2961530" cy="1776918"/>
      </dsp:txXfrm>
    </dsp:sp>
    <dsp:sp modelId="{81BFF156-D167-42D5-A92B-BF67EEDDA5F4}">
      <dsp:nvSpPr>
        <dsp:cNvPr id="0" name=""/>
        <dsp:cNvSpPr/>
      </dsp:nvSpPr>
      <dsp:spPr>
        <a:xfrm>
          <a:off x="4262876" y="4150157"/>
          <a:ext cx="2961530" cy="177691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Where in the argument does the writer present the thesis? Why did s/he choose this placement?</a:t>
          </a:r>
          <a:endParaRPr lang="en-US" sz="1800" kern="1200" dirty="0"/>
        </a:p>
      </dsp:txBody>
      <dsp:txXfrm>
        <a:off x="4262876" y="4150157"/>
        <a:ext cx="2961530" cy="177691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D8AE81-DBD6-49AD-8A0D-85A72EA06EED}">
      <dsp:nvSpPr>
        <dsp:cNvPr id="0" name=""/>
        <dsp:cNvSpPr/>
      </dsp:nvSpPr>
      <dsp:spPr>
        <a:xfrm>
          <a:off x="0" y="0"/>
          <a:ext cx="84582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0EC8E-FE45-40C8-80AB-690338719E08}">
      <dsp:nvSpPr>
        <dsp:cNvPr id="0" name=""/>
        <dsp:cNvSpPr/>
      </dsp:nvSpPr>
      <dsp:spPr>
        <a:xfrm>
          <a:off x="0" y="0"/>
          <a:ext cx="1691640" cy="5181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Evidence</a:t>
          </a:r>
          <a:r>
            <a:rPr lang="en-US" sz="1700" kern="1200" dirty="0" smtClean="0"/>
            <a:t> - facts, anecdotes, analogies, statistics, examples, details, illustrations, expert opinions, personal observations, personal experiences, testimony, experiments</a:t>
          </a:r>
          <a:endParaRPr lang="en-US" sz="1700" kern="1200" dirty="0"/>
        </a:p>
      </dsp:txBody>
      <dsp:txXfrm>
        <a:off x="0" y="0"/>
        <a:ext cx="1691640" cy="5181600"/>
      </dsp:txXfrm>
    </dsp:sp>
    <dsp:sp modelId="{BD4C2765-9C43-4426-947D-5CBC37A234C0}">
      <dsp:nvSpPr>
        <dsp:cNvPr id="0" name=""/>
        <dsp:cNvSpPr/>
      </dsp:nvSpPr>
      <dsp:spPr>
        <a:xfrm>
          <a:off x="1818512" y="80962"/>
          <a:ext cx="6639686" cy="161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What is the evidence’s function (clarify, set a mood, give an example, associate, amplify, qualify a point)?</a:t>
          </a:r>
          <a:endParaRPr lang="en-US" sz="2600" kern="1200" dirty="0"/>
        </a:p>
      </dsp:txBody>
      <dsp:txXfrm>
        <a:off x="1818512" y="80962"/>
        <a:ext cx="6639686" cy="1619250"/>
      </dsp:txXfrm>
    </dsp:sp>
    <dsp:sp modelId="{2F71B1E1-EA23-4973-924F-C45D99E72E2E}">
      <dsp:nvSpPr>
        <dsp:cNvPr id="0" name=""/>
        <dsp:cNvSpPr/>
      </dsp:nvSpPr>
      <dsp:spPr>
        <a:xfrm>
          <a:off x="1691640" y="1700212"/>
          <a:ext cx="67665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48C874-5617-407C-AA62-9A017DF888F1}">
      <dsp:nvSpPr>
        <dsp:cNvPr id="0" name=""/>
        <dsp:cNvSpPr/>
      </dsp:nvSpPr>
      <dsp:spPr>
        <a:xfrm>
          <a:off x="1818512" y="1781175"/>
          <a:ext cx="6639686" cy="161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How does the choice of evidence reflect the rhetorical situation and advance the purpose?</a:t>
          </a:r>
          <a:endParaRPr lang="en-US" sz="2600" kern="1200" dirty="0"/>
        </a:p>
      </dsp:txBody>
      <dsp:txXfrm>
        <a:off x="1818512" y="1781175"/>
        <a:ext cx="6639686" cy="1619250"/>
      </dsp:txXfrm>
    </dsp:sp>
    <dsp:sp modelId="{02D8F349-7270-4A1A-ADFA-051D6408A455}">
      <dsp:nvSpPr>
        <dsp:cNvPr id="0" name=""/>
        <dsp:cNvSpPr/>
      </dsp:nvSpPr>
      <dsp:spPr>
        <a:xfrm>
          <a:off x="1691640" y="3400425"/>
          <a:ext cx="67665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E242FB-A269-47BA-897B-FC17F5CB8254}">
      <dsp:nvSpPr>
        <dsp:cNvPr id="0" name=""/>
        <dsp:cNvSpPr/>
      </dsp:nvSpPr>
      <dsp:spPr>
        <a:xfrm>
          <a:off x="1818512" y="3481387"/>
          <a:ext cx="6639686" cy="16192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lvl="0" algn="l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How does the writer’s commentary establish a logical relationship between the evidence and claim?</a:t>
          </a:r>
          <a:endParaRPr lang="en-US" sz="2600" kern="1200" dirty="0"/>
        </a:p>
      </dsp:txBody>
      <dsp:txXfrm>
        <a:off x="1818512" y="3481387"/>
        <a:ext cx="6639686" cy="1619250"/>
      </dsp:txXfrm>
    </dsp:sp>
    <dsp:sp modelId="{30576527-BBE2-42DF-BF82-8ECA666A56AD}">
      <dsp:nvSpPr>
        <dsp:cNvPr id="0" name=""/>
        <dsp:cNvSpPr/>
      </dsp:nvSpPr>
      <dsp:spPr>
        <a:xfrm>
          <a:off x="1691640" y="5100637"/>
          <a:ext cx="676656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4716CF-1FAF-4205-A3D9-7E76C4018AED}">
      <dsp:nvSpPr>
        <dsp:cNvPr id="0" name=""/>
        <dsp:cNvSpPr/>
      </dsp:nvSpPr>
      <dsp:spPr>
        <a:xfrm>
          <a:off x="3203" y="1626"/>
          <a:ext cx="8908992" cy="1583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/>
            <a:t>Thinking about something in a logical way. </a:t>
          </a:r>
          <a:r>
            <a:rPr lang="en-US" kern="1200" dirty="0" smtClean="0"/>
            <a:t>Developing a sensible analysis, conclusion or implication of a situation    (War will lead to destruction).</a:t>
          </a:r>
          <a:endParaRPr lang="en-US" sz="3200" kern="1200" dirty="0"/>
        </a:p>
      </dsp:txBody>
      <dsp:txXfrm>
        <a:off x="49583" y="48006"/>
        <a:ext cx="8816232" cy="1490758"/>
      </dsp:txXfrm>
    </dsp:sp>
    <dsp:sp modelId="{3D3824EC-8B50-4CCC-9DE3-B2E6A2ECDCC8}">
      <dsp:nvSpPr>
        <dsp:cNvPr id="0" name=""/>
        <dsp:cNvSpPr/>
      </dsp:nvSpPr>
      <dsp:spPr>
        <a:xfrm>
          <a:off x="3203" y="1754328"/>
          <a:ext cx="2812181" cy="2024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Inductive</a:t>
          </a:r>
          <a:r>
            <a:rPr lang="en-US" sz="1400" kern="1200" dirty="0" smtClean="0"/>
            <a:t> - draws a conclusion based on specific evidence</a:t>
          </a:r>
          <a:endParaRPr lang="en-US" sz="1400" kern="1200" dirty="0"/>
        </a:p>
      </dsp:txBody>
      <dsp:txXfrm>
        <a:off x="62493" y="1813618"/>
        <a:ext cx="2693601" cy="1905732"/>
      </dsp:txXfrm>
    </dsp:sp>
    <dsp:sp modelId="{F5FB93B7-F34A-4269-BEA7-AEED38B05C32}">
      <dsp:nvSpPr>
        <dsp:cNvPr id="0" name=""/>
        <dsp:cNvSpPr/>
      </dsp:nvSpPr>
      <dsp:spPr>
        <a:xfrm>
          <a:off x="3051609" y="1754328"/>
          <a:ext cx="2812181" cy="2024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Deductive</a:t>
          </a:r>
          <a:r>
            <a:rPr lang="en-US" sz="1400" kern="1200" dirty="0" smtClean="0"/>
            <a:t> - argument that rests on a fundamental truth or value, known as the premise; top down logic</a:t>
          </a:r>
          <a:endParaRPr lang="en-US" sz="1400" kern="1200" dirty="0"/>
        </a:p>
      </dsp:txBody>
      <dsp:txXfrm>
        <a:off x="3110899" y="1813618"/>
        <a:ext cx="2693601" cy="1905732"/>
      </dsp:txXfrm>
    </dsp:sp>
    <dsp:sp modelId="{F0598E90-D2AF-401B-908D-DE5184D2A58C}">
      <dsp:nvSpPr>
        <dsp:cNvPr id="0" name=""/>
        <dsp:cNvSpPr/>
      </dsp:nvSpPr>
      <dsp:spPr>
        <a:xfrm>
          <a:off x="6100014" y="1754328"/>
          <a:ext cx="2812181" cy="202431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Line of Reasoning </a:t>
          </a:r>
          <a:r>
            <a:rPr lang="en-US" sz="1400" kern="1200" dirty="0" smtClean="0"/>
            <a:t>- a distinct line, or thread, throughout the work that brings it all together logically based on the reasoning (or evidence and analysis) the author uses.</a:t>
          </a:r>
          <a:endParaRPr lang="en-US" sz="1400" kern="1200" dirty="0"/>
        </a:p>
      </dsp:txBody>
      <dsp:txXfrm>
        <a:off x="6159304" y="1813618"/>
        <a:ext cx="2693601" cy="1905732"/>
      </dsp:txXfrm>
    </dsp:sp>
    <dsp:sp modelId="{ADD524CC-04C0-457F-8230-29305B0B5DB7}">
      <dsp:nvSpPr>
        <dsp:cNvPr id="0" name=""/>
        <dsp:cNvSpPr/>
      </dsp:nvSpPr>
      <dsp:spPr>
        <a:xfrm>
          <a:off x="6100014" y="3947824"/>
          <a:ext cx="2812181" cy="202431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Analyzing the line of reasoning is analyzing if all aspects of the article lineup with the claim, or thesis statement, of the article.</a:t>
          </a:r>
          <a:endParaRPr lang="en-US" sz="1400" kern="1200" dirty="0"/>
        </a:p>
      </dsp:txBody>
      <dsp:txXfrm>
        <a:off x="6159304" y="4007114"/>
        <a:ext cx="2693601" cy="1905732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D877CE-4668-4EAB-A2D3-19090827DEA9}">
      <dsp:nvSpPr>
        <dsp:cNvPr id="0" name=""/>
        <dsp:cNvSpPr/>
      </dsp:nvSpPr>
      <dsp:spPr>
        <a:xfrm>
          <a:off x="0" y="0"/>
          <a:ext cx="88392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3493B5-BBC1-4F12-B288-1629E69AE79D}">
      <dsp:nvSpPr>
        <dsp:cNvPr id="0" name=""/>
        <dsp:cNvSpPr/>
      </dsp:nvSpPr>
      <dsp:spPr>
        <a:xfrm>
          <a:off x="0" y="0"/>
          <a:ext cx="1767840" cy="58673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Common approaches writers frequently use to develop and organize the reasoning of their arguments. </a:t>
          </a:r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 smtClean="0"/>
        </a:p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Provides an audience with the means to trace a writer’s reasoning in an argument</a:t>
          </a:r>
          <a:endParaRPr lang="en-US" sz="1600" kern="1200" dirty="0"/>
        </a:p>
      </dsp:txBody>
      <dsp:txXfrm>
        <a:off x="0" y="0"/>
        <a:ext cx="1767840" cy="5867399"/>
      </dsp:txXfrm>
    </dsp:sp>
    <dsp:sp modelId="{890933B8-FD6E-40B4-9689-3A8D9EF9D361}">
      <dsp:nvSpPr>
        <dsp:cNvPr id="0" name=""/>
        <dsp:cNvSpPr/>
      </dsp:nvSpPr>
      <dsp:spPr>
        <a:xfrm>
          <a:off x="1900428" y="68973"/>
          <a:ext cx="6938772" cy="137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Narration</a:t>
          </a:r>
          <a:r>
            <a:rPr lang="en-US" sz="1700" kern="1200" dirty="0" smtClean="0"/>
            <a:t> - offers details about real-life experiences, as well as reflections and insights on the significance of those experiences</a:t>
          </a:r>
          <a:endParaRPr lang="en-US" sz="1700" kern="1200" dirty="0"/>
        </a:p>
      </dsp:txBody>
      <dsp:txXfrm>
        <a:off x="1900428" y="68973"/>
        <a:ext cx="6938772" cy="1379469"/>
      </dsp:txXfrm>
    </dsp:sp>
    <dsp:sp modelId="{CA49C7AE-0CBE-4C9A-B471-D7CA14AF66AE}">
      <dsp:nvSpPr>
        <dsp:cNvPr id="0" name=""/>
        <dsp:cNvSpPr/>
      </dsp:nvSpPr>
      <dsp:spPr>
        <a:xfrm>
          <a:off x="1767839" y="1448442"/>
          <a:ext cx="70713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DFC2E-F0B1-445A-ACA3-727A0AF5936C}">
      <dsp:nvSpPr>
        <dsp:cNvPr id="0" name=""/>
        <dsp:cNvSpPr/>
      </dsp:nvSpPr>
      <dsp:spPr>
        <a:xfrm>
          <a:off x="1900428" y="1517416"/>
          <a:ext cx="6938772" cy="137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Cause-effect</a:t>
          </a:r>
          <a:r>
            <a:rPr lang="en-US" sz="1700" kern="1200" dirty="0" smtClean="0"/>
            <a:t> - presents a cause and asserts effects or consequences of that cause</a:t>
          </a:r>
          <a:endParaRPr lang="en-US" sz="1700" kern="1200" dirty="0"/>
        </a:p>
      </dsp:txBody>
      <dsp:txXfrm>
        <a:off x="1900428" y="1517416"/>
        <a:ext cx="6938772" cy="1379469"/>
      </dsp:txXfrm>
    </dsp:sp>
    <dsp:sp modelId="{10131B1A-0378-48AA-B05F-DC0204BDFE39}">
      <dsp:nvSpPr>
        <dsp:cNvPr id="0" name=""/>
        <dsp:cNvSpPr/>
      </dsp:nvSpPr>
      <dsp:spPr>
        <a:xfrm>
          <a:off x="1767839" y="2896885"/>
          <a:ext cx="70713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05A759-F098-496A-BED0-F889B68B3E41}">
      <dsp:nvSpPr>
        <dsp:cNvPr id="0" name=""/>
        <dsp:cNvSpPr/>
      </dsp:nvSpPr>
      <dsp:spPr>
        <a:xfrm>
          <a:off x="1900428" y="2965858"/>
          <a:ext cx="6938772" cy="137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Comparison-contrast</a:t>
          </a:r>
          <a:r>
            <a:rPr lang="en-US" sz="1700" kern="1200" dirty="0" smtClean="0"/>
            <a:t> - presents a category of comparison and then examines the similarities and/or differences between the objects (like categories of comparison must be used)</a:t>
          </a:r>
          <a:endParaRPr lang="en-US" sz="1700" kern="1200" dirty="0"/>
        </a:p>
      </dsp:txBody>
      <dsp:txXfrm>
        <a:off x="1900428" y="2965858"/>
        <a:ext cx="6938772" cy="1379469"/>
      </dsp:txXfrm>
    </dsp:sp>
    <dsp:sp modelId="{3AFCE13B-27DC-41A4-9CD9-A8E1FFE346B2}">
      <dsp:nvSpPr>
        <dsp:cNvPr id="0" name=""/>
        <dsp:cNvSpPr/>
      </dsp:nvSpPr>
      <dsp:spPr>
        <a:xfrm>
          <a:off x="1767839" y="4345328"/>
          <a:ext cx="70713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21F586-1086-4D8C-9413-85F4834DEE75}">
      <dsp:nvSpPr>
        <dsp:cNvPr id="0" name=""/>
        <dsp:cNvSpPr/>
      </dsp:nvSpPr>
      <dsp:spPr>
        <a:xfrm>
          <a:off x="1900428" y="4414301"/>
          <a:ext cx="6938772" cy="1379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lvl="0" algn="l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/>
            <a:t>Definition or description </a:t>
          </a:r>
          <a:r>
            <a:rPr lang="en-US" sz="1700" kern="1200" dirty="0" smtClean="0"/>
            <a:t>- relates the characteristics, features, or sensory details of an object or idea</a:t>
          </a:r>
          <a:endParaRPr lang="en-US" sz="1700" kern="1200" dirty="0"/>
        </a:p>
      </dsp:txBody>
      <dsp:txXfrm>
        <a:off x="1900428" y="4414301"/>
        <a:ext cx="6938772" cy="1379469"/>
      </dsp:txXfrm>
    </dsp:sp>
    <dsp:sp modelId="{47E24BF1-3598-45A4-9FD2-23311B233D8B}">
      <dsp:nvSpPr>
        <dsp:cNvPr id="0" name=""/>
        <dsp:cNvSpPr/>
      </dsp:nvSpPr>
      <dsp:spPr>
        <a:xfrm>
          <a:off x="1767839" y="5793771"/>
          <a:ext cx="707136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2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C1E5E-2190-4A89-89EA-36B591A391E2}">
      <dsp:nvSpPr>
        <dsp:cNvPr id="0" name=""/>
        <dsp:cNvSpPr/>
      </dsp:nvSpPr>
      <dsp:spPr>
        <a:xfrm>
          <a:off x="6320893" y="1872170"/>
          <a:ext cx="91440" cy="78162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81621"/>
              </a:lnTo>
            </a:path>
          </a:pathLst>
        </a:custGeom>
        <a:noFill/>
        <a:ln w="55000" cap="flat" cmpd="thickThin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CCF208-AC19-4C30-96D2-E60B068A36E8}">
      <dsp:nvSpPr>
        <dsp:cNvPr id="0" name=""/>
        <dsp:cNvSpPr/>
      </dsp:nvSpPr>
      <dsp:spPr>
        <a:xfrm>
          <a:off x="1984" y="11168"/>
          <a:ext cx="3722005" cy="1861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The arrangement of ideas to develop a coherent argument</a:t>
          </a:r>
          <a:endParaRPr lang="en-US" sz="2000" kern="1200" dirty="0"/>
        </a:p>
      </dsp:txBody>
      <dsp:txXfrm>
        <a:off x="1984" y="11168"/>
        <a:ext cx="3722005" cy="1861002"/>
      </dsp:txXfrm>
    </dsp:sp>
    <dsp:sp modelId="{A1CB2FD2-1817-470F-92FF-978A86307B2D}">
      <dsp:nvSpPr>
        <dsp:cNvPr id="0" name=""/>
        <dsp:cNvSpPr/>
      </dsp:nvSpPr>
      <dsp:spPr>
        <a:xfrm>
          <a:off x="4505610" y="11168"/>
          <a:ext cx="3722005" cy="186100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Shows the relationship between ideas using figurative language, diction and syntax</a:t>
          </a:r>
          <a:endParaRPr lang="en-US" sz="2000" kern="1200" dirty="0"/>
        </a:p>
      </dsp:txBody>
      <dsp:txXfrm>
        <a:off x="4505610" y="11168"/>
        <a:ext cx="3722005" cy="1861002"/>
      </dsp:txXfrm>
    </dsp:sp>
    <dsp:sp modelId="{19B83E08-C417-4D10-B24D-70C9B1B0F837}">
      <dsp:nvSpPr>
        <dsp:cNvPr id="0" name=""/>
        <dsp:cNvSpPr/>
      </dsp:nvSpPr>
      <dsp:spPr>
        <a:xfrm>
          <a:off x="4505610" y="2653792"/>
          <a:ext cx="3722005" cy="18610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Look for repetition, synonyms, pronoun references, or parallel structure, and transitional elements!</a:t>
          </a:r>
          <a:endParaRPr lang="en-US" sz="2000" kern="1200" dirty="0"/>
        </a:p>
      </dsp:txBody>
      <dsp:txXfrm>
        <a:off x="4505610" y="2653792"/>
        <a:ext cx="3722005" cy="186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5960B13-89CD-4EFD-8F0B-63994BA905A1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B17AE9D-EBC1-4092-ADDC-459F898D69D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Rhetorical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Examining Arguments to Determine Effectiveness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589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9882667"/>
              </p:ext>
            </p:extLst>
          </p:nvPr>
        </p:nvGraphicFramePr>
        <p:xfrm>
          <a:off x="152400" y="990600"/>
          <a:ext cx="8763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Informed Arguments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523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7131671"/>
              </p:ext>
            </p:extLst>
          </p:nvPr>
        </p:nvGraphicFramePr>
        <p:xfrm>
          <a:off x="457200" y="1295400"/>
          <a:ext cx="8229600" cy="4026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Rhetorical Situation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71800" y="5769114"/>
            <a:ext cx="579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4"/>
                </a:solidFill>
              </a:rPr>
              <a:t>Think, Pair, Share – What active reading strategies can help you with this step?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09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2882367"/>
              </p:ext>
            </p:extLst>
          </p:nvPr>
        </p:nvGraphicFramePr>
        <p:xfrm>
          <a:off x="457200" y="990600"/>
          <a:ext cx="8229600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Non-fiction Genres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8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2841289"/>
              </p:ext>
            </p:extLst>
          </p:nvPr>
        </p:nvGraphicFramePr>
        <p:xfrm>
          <a:off x="457200" y="1066800"/>
          <a:ext cx="8229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/>
              <a:t>Figurative Language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209800" y="2590800"/>
            <a:ext cx="652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chemeClr val="accent4"/>
                </a:solidFill>
              </a:rPr>
              <a:t>Think, Pair, Share – What is ethos, logos, pathos, </a:t>
            </a:r>
            <a:r>
              <a:rPr lang="en-US" b="1" dirty="0" err="1" smtClean="0">
                <a:solidFill>
                  <a:schemeClr val="accent4"/>
                </a:solidFill>
              </a:rPr>
              <a:t>kairos</a:t>
            </a:r>
            <a:r>
              <a:rPr lang="en-US" b="1" dirty="0" smtClean="0">
                <a:solidFill>
                  <a:schemeClr val="accent4"/>
                </a:solidFill>
              </a:rPr>
              <a:t>? How do we demonstrate them in our writing?</a:t>
            </a:r>
            <a:endParaRPr lang="en-US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486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8033686"/>
              </p:ext>
            </p:extLst>
          </p:nvPr>
        </p:nvGraphicFramePr>
        <p:xfrm>
          <a:off x="0" y="914400"/>
          <a:ext cx="91440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82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2110767"/>
              </p:ext>
            </p:extLst>
          </p:nvPr>
        </p:nvGraphicFramePr>
        <p:xfrm>
          <a:off x="-1143000" y="0"/>
          <a:ext cx="110490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0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Syntax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5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474628"/>
              </p:ext>
            </p:extLst>
          </p:nvPr>
        </p:nvGraphicFramePr>
        <p:xfrm>
          <a:off x="152400" y="762000"/>
          <a:ext cx="88392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Syntax </a:t>
            </a:r>
            <a:r>
              <a:rPr lang="en-US" sz="2400" dirty="0" smtClean="0"/>
              <a:t>(continued)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27682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330259"/>
              </p:ext>
            </p:extLst>
          </p:nvPr>
        </p:nvGraphicFramePr>
        <p:xfrm>
          <a:off x="457200" y="990600"/>
          <a:ext cx="8229600" cy="4788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Syntax </a:t>
            </a:r>
            <a:r>
              <a:rPr lang="en-US" sz="4400" dirty="0"/>
              <a:t>(continued)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9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87598969"/>
              </p:ext>
            </p:extLst>
          </p:nvPr>
        </p:nvGraphicFramePr>
        <p:xfrm>
          <a:off x="-381000" y="762000"/>
          <a:ext cx="8229600" cy="5931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Claim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162800" y="2133600"/>
            <a:ext cx="1752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>
                <a:solidFill>
                  <a:schemeClr val="accent4"/>
                </a:solidFill>
              </a:rPr>
              <a:t>Think, Pair, Share – What is the claim in </a:t>
            </a:r>
            <a:r>
              <a:rPr lang="en-US" sz="2000" b="1" i="1" dirty="0" smtClean="0">
                <a:solidFill>
                  <a:schemeClr val="accent4"/>
                </a:solidFill>
              </a:rPr>
              <a:t>Ella Minnow Pea</a:t>
            </a:r>
            <a:r>
              <a:rPr lang="en-US" sz="2000" b="1" dirty="0" smtClean="0">
                <a:solidFill>
                  <a:schemeClr val="accent4"/>
                </a:solidFill>
              </a:rPr>
              <a:t>? Is it explicit or implicit?</a:t>
            </a:r>
            <a:endParaRPr lang="en-US" sz="20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2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5527131"/>
              </p:ext>
            </p:extLst>
          </p:nvPr>
        </p:nvGraphicFramePr>
        <p:xfrm>
          <a:off x="457200" y="715962"/>
          <a:ext cx="845820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Evidence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429000" y="5953780"/>
            <a:ext cx="5486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 smtClean="0">
                <a:solidFill>
                  <a:schemeClr val="accent4"/>
                </a:solidFill>
              </a:rPr>
              <a:t>Think, Pair, Share – Name a piece of evidence in </a:t>
            </a:r>
            <a:r>
              <a:rPr lang="en-US" sz="1400" b="1" i="1" dirty="0" smtClean="0">
                <a:solidFill>
                  <a:schemeClr val="accent4"/>
                </a:solidFill>
              </a:rPr>
              <a:t>Ella Minnow Pea</a:t>
            </a:r>
            <a:r>
              <a:rPr lang="en-US" sz="1400" b="1" dirty="0" smtClean="0">
                <a:solidFill>
                  <a:schemeClr val="accent4"/>
                </a:solidFill>
              </a:rPr>
              <a:t>?  What type is it? How does it reflect the rhetorical situation?</a:t>
            </a:r>
            <a:endParaRPr lang="en-US" sz="1400" b="1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198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086904"/>
              </p:ext>
            </p:extLst>
          </p:nvPr>
        </p:nvGraphicFramePr>
        <p:xfrm>
          <a:off x="152400" y="609600"/>
          <a:ext cx="8915400" cy="5973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/>
          <a:lstStyle/>
          <a:p>
            <a:r>
              <a:rPr lang="en-US" dirty="0" smtClean="0"/>
              <a:t>Reasoning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57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 smtClean="0"/>
              <a:t>Ella Minnow Pea</a:t>
            </a:r>
          </a:p>
          <a:p>
            <a:r>
              <a:rPr lang="en-US" dirty="0" smtClean="0"/>
              <a:t>Claim: Loss of freedom leads to deterioration of a society</a:t>
            </a:r>
          </a:p>
          <a:p>
            <a:r>
              <a:rPr lang="en-US" dirty="0" smtClean="0"/>
              <a:t>Line of Reasoning (inductive, causal)</a:t>
            </a:r>
          </a:p>
          <a:p>
            <a:pPr lvl="1"/>
            <a:r>
              <a:rPr lang="en-US" dirty="0" smtClean="0"/>
              <a:t>Censorship – causes conflict among residents</a:t>
            </a:r>
          </a:p>
          <a:p>
            <a:pPr lvl="1"/>
            <a:r>
              <a:rPr lang="en-US" dirty="0" smtClean="0"/>
              <a:t>Conflict – causes government intervention that impacts businesses, education, daily life </a:t>
            </a:r>
          </a:p>
          <a:p>
            <a:pPr lvl="1"/>
            <a:r>
              <a:rPr lang="en-US" dirty="0" smtClean="0"/>
              <a:t>Government intervention – causes an abuse of power</a:t>
            </a:r>
          </a:p>
          <a:p>
            <a:pPr lvl="1"/>
            <a:r>
              <a:rPr lang="en-US" dirty="0" smtClean="0"/>
              <a:t>Abuse of power – results in citizens fleeing or being banished, leading to a deteriorated (almost non-functional) society</a:t>
            </a:r>
          </a:p>
          <a:p>
            <a:pPr lvl="1"/>
            <a:endParaRPr lang="en-US" dirty="0" smtClean="0"/>
          </a:p>
          <a:p>
            <a:endParaRPr lang="en-US" i="1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 of Reasoning Example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196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7149925"/>
              </p:ext>
            </p:extLst>
          </p:nvPr>
        </p:nvGraphicFramePr>
        <p:xfrm>
          <a:off x="152400" y="838200"/>
          <a:ext cx="88392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52400" y="-152400"/>
            <a:ext cx="8229600" cy="1143000"/>
          </a:xfrm>
        </p:spPr>
        <p:txBody>
          <a:bodyPr/>
          <a:lstStyle/>
          <a:p>
            <a:r>
              <a:rPr lang="en-US" dirty="0" smtClean="0"/>
              <a:t>Methods of Development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34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0629329"/>
              </p:ext>
            </p:extLst>
          </p:nvPr>
        </p:nvGraphicFramePr>
        <p:xfrm>
          <a:off x="457200" y="1481328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81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Mark Dunn develops a sophisticated, effective and coherent argument on the dangers of oppression in the epistolary novel </a:t>
            </a:r>
            <a:r>
              <a:rPr lang="en-US" i="1" dirty="0" smtClean="0"/>
              <a:t>Ella Minnow Pea</a:t>
            </a:r>
            <a:r>
              <a:rPr lang="en-US" dirty="0" smtClean="0"/>
              <a:t>.</a:t>
            </a:r>
          </a:p>
          <a:p>
            <a:r>
              <a:rPr lang="en-US" dirty="0" smtClean="0"/>
              <a:t>Using a zealous and sometimes juvenile tone, Dunn employs inductive, causal reasoning supported by Aristotelian Appeals, figurative language, colorful diction and varied syntax to persuade young Americans in a post-9/11 culture.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022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982</TotalTime>
  <Words>1331</Words>
  <Application>Microsoft Office PowerPoint</Application>
  <PresentationFormat>On-screen Show (4:3)</PresentationFormat>
  <Paragraphs>124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Rhetorical Analysis</vt:lpstr>
      <vt:lpstr>Informed Arguments</vt:lpstr>
      <vt:lpstr>Rhetorical Situation</vt:lpstr>
      <vt:lpstr>Non-fiction Genres</vt:lpstr>
      <vt:lpstr>Figurative Language</vt:lpstr>
      <vt:lpstr>Diction</vt:lpstr>
      <vt:lpstr>Syntax</vt:lpstr>
      <vt:lpstr>Syntax (continued)</vt:lpstr>
      <vt:lpstr>Syntax (continued)</vt:lpstr>
      <vt:lpstr>Claim</vt:lpstr>
      <vt:lpstr>Evidence</vt:lpstr>
      <vt:lpstr>Reasoning</vt:lpstr>
      <vt:lpstr>Line of Reasoning Example</vt:lpstr>
      <vt:lpstr>Methods of Development</vt:lpstr>
      <vt:lpstr>Organization</vt:lpstr>
      <vt:lpstr>Putting it all together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Rhetorical Analysis</dc:title>
  <dc:creator>Beth Yosler</dc:creator>
  <cp:lastModifiedBy>Beth Yosler</cp:lastModifiedBy>
  <cp:revision>46</cp:revision>
  <dcterms:created xsi:type="dcterms:W3CDTF">2020-02-11T14:13:47Z</dcterms:created>
  <dcterms:modified xsi:type="dcterms:W3CDTF">2020-02-18T17:39:47Z</dcterms:modified>
</cp:coreProperties>
</file>