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12BC74-5320-4113-A609-8CFC2803FD04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0EBB01-FC34-4572-9268-CBFD2D87B9BD}">
      <dgm:prSet/>
      <dgm:spPr/>
      <dgm:t>
        <a:bodyPr/>
        <a:lstStyle/>
        <a:p>
          <a:pPr rtl="0"/>
          <a:r>
            <a:rPr lang="en-US" smtClean="0"/>
            <a:t>Deterioration from oppression </a:t>
          </a:r>
          <a:endParaRPr lang="en-US"/>
        </a:p>
      </dgm:t>
    </dgm:pt>
    <dgm:pt modelId="{934C77CE-E2C7-4B4E-ABC6-4503848826BE}" type="parTrans" cxnId="{C6C70D9F-BCA1-4B36-BA41-499268919547}">
      <dgm:prSet/>
      <dgm:spPr/>
      <dgm:t>
        <a:bodyPr/>
        <a:lstStyle/>
        <a:p>
          <a:endParaRPr lang="en-US"/>
        </a:p>
      </dgm:t>
    </dgm:pt>
    <dgm:pt modelId="{EFD5DDAA-91CF-4A00-AC84-00105FB671A7}" type="sibTrans" cxnId="{C6C70D9F-BCA1-4B36-BA41-499268919547}">
      <dgm:prSet/>
      <dgm:spPr/>
      <dgm:t>
        <a:bodyPr/>
        <a:lstStyle/>
        <a:p>
          <a:endParaRPr lang="en-US"/>
        </a:p>
      </dgm:t>
    </dgm:pt>
    <dgm:pt modelId="{9D2372E0-54E6-4DB3-A027-9967626A1027}">
      <dgm:prSet/>
      <dgm:spPr/>
      <dgm:t>
        <a:bodyPr/>
        <a:lstStyle/>
        <a:p>
          <a:pPr rtl="0"/>
          <a:r>
            <a:rPr lang="en-US" smtClean="0"/>
            <a:t>Censorship – causes conflict among residents</a:t>
          </a:r>
          <a:endParaRPr lang="en-US"/>
        </a:p>
      </dgm:t>
    </dgm:pt>
    <dgm:pt modelId="{9856B2F7-FD76-480B-B068-54185191B5B5}" type="parTrans" cxnId="{8A220653-11EA-4FFF-AB0F-B30B9A7FC10E}">
      <dgm:prSet/>
      <dgm:spPr/>
      <dgm:t>
        <a:bodyPr/>
        <a:lstStyle/>
        <a:p>
          <a:endParaRPr lang="en-US"/>
        </a:p>
      </dgm:t>
    </dgm:pt>
    <dgm:pt modelId="{AC6416E9-C68F-4172-A58C-8FCB0C05006D}" type="sibTrans" cxnId="{8A220653-11EA-4FFF-AB0F-B30B9A7FC10E}">
      <dgm:prSet/>
      <dgm:spPr/>
      <dgm:t>
        <a:bodyPr/>
        <a:lstStyle/>
        <a:p>
          <a:endParaRPr lang="en-US"/>
        </a:p>
      </dgm:t>
    </dgm:pt>
    <dgm:pt modelId="{491CEFF9-25D6-4FC2-A82D-19641B2C9E6F}">
      <dgm:prSet/>
      <dgm:spPr/>
      <dgm:t>
        <a:bodyPr/>
        <a:lstStyle/>
        <a:p>
          <a:pPr rtl="0"/>
          <a:r>
            <a:rPr lang="en-US" smtClean="0"/>
            <a:t>Conflict – causes government intervention that impacts businesses, education, daily life </a:t>
          </a:r>
          <a:endParaRPr lang="en-US"/>
        </a:p>
      </dgm:t>
    </dgm:pt>
    <dgm:pt modelId="{62B8CB06-14E5-4068-AF34-647F6D91887D}" type="parTrans" cxnId="{ABDA6D75-2D6E-4DBA-81CA-31C83E434298}">
      <dgm:prSet/>
      <dgm:spPr/>
      <dgm:t>
        <a:bodyPr/>
        <a:lstStyle/>
        <a:p>
          <a:endParaRPr lang="en-US"/>
        </a:p>
      </dgm:t>
    </dgm:pt>
    <dgm:pt modelId="{DD17AFEC-B163-43DA-8B14-96A756235E59}" type="sibTrans" cxnId="{ABDA6D75-2D6E-4DBA-81CA-31C83E434298}">
      <dgm:prSet/>
      <dgm:spPr/>
      <dgm:t>
        <a:bodyPr/>
        <a:lstStyle/>
        <a:p>
          <a:endParaRPr lang="en-US"/>
        </a:p>
      </dgm:t>
    </dgm:pt>
    <dgm:pt modelId="{C65A4F39-E75C-477D-8F41-34275D0D92A8}">
      <dgm:prSet/>
      <dgm:spPr/>
      <dgm:t>
        <a:bodyPr/>
        <a:lstStyle/>
        <a:p>
          <a:pPr rtl="0"/>
          <a:r>
            <a:rPr lang="en-US" smtClean="0"/>
            <a:t>Government intervention – causes an abuse of power</a:t>
          </a:r>
          <a:endParaRPr lang="en-US"/>
        </a:p>
      </dgm:t>
    </dgm:pt>
    <dgm:pt modelId="{64D8A2DF-6373-4A4C-BD30-D292331C4176}" type="parTrans" cxnId="{A889C2A1-EC68-4D30-8F46-15C493C34278}">
      <dgm:prSet/>
      <dgm:spPr/>
      <dgm:t>
        <a:bodyPr/>
        <a:lstStyle/>
        <a:p>
          <a:endParaRPr lang="en-US"/>
        </a:p>
      </dgm:t>
    </dgm:pt>
    <dgm:pt modelId="{07874E75-185E-440F-BC4F-427B390C3A59}" type="sibTrans" cxnId="{A889C2A1-EC68-4D30-8F46-15C493C34278}">
      <dgm:prSet/>
      <dgm:spPr/>
      <dgm:t>
        <a:bodyPr/>
        <a:lstStyle/>
        <a:p>
          <a:endParaRPr lang="en-US"/>
        </a:p>
      </dgm:t>
    </dgm:pt>
    <dgm:pt modelId="{7FFBDE3D-005B-4186-ACA3-EC6A1A7AC211}">
      <dgm:prSet/>
      <dgm:spPr/>
      <dgm:t>
        <a:bodyPr/>
        <a:lstStyle/>
        <a:p>
          <a:pPr rtl="0"/>
          <a:r>
            <a:rPr lang="en-US" smtClean="0"/>
            <a:t>Abuse of power – results in citizens fleeing or being banished, leading to a deteriorated (almost non-functional) society</a:t>
          </a:r>
          <a:endParaRPr lang="en-US"/>
        </a:p>
      </dgm:t>
    </dgm:pt>
    <dgm:pt modelId="{7BE7A8FB-57F5-420D-977F-D5A370484DC7}" type="parTrans" cxnId="{724C0CAE-AAAF-4486-9664-6F3A8F9165D5}">
      <dgm:prSet/>
      <dgm:spPr/>
      <dgm:t>
        <a:bodyPr/>
        <a:lstStyle/>
        <a:p>
          <a:endParaRPr lang="en-US"/>
        </a:p>
      </dgm:t>
    </dgm:pt>
    <dgm:pt modelId="{9E374018-E311-4688-BF23-91E79A6D0C23}" type="sibTrans" cxnId="{724C0CAE-AAAF-4486-9664-6F3A8F9165D5}">
      <dgm:prSet/>
      <dgm:spPr/>
      <dgm:t>
        <a:bodyPr/>
        <a:lstStyle/>
        <a:p>
          <a:endParaRPr lang="en-US"/>
        </a:p>
      </dgm:t>
    </dgm:pt>
    <dgm:pt modelId="{325D721A-ED4F-46A4-8807-AFE39B85BAAC}" type="pres">
      <dgm:prSet presAssocID="{E312BC74-5320-4113-A609-8CFC2803FD04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3E43AAD5-E64C-4EC5-93D5-5C145C1001FA}" type="pres">
      <dgm:prSet presAssocID="{730EBB01-FC34-4572-9268-CBFD2D87B9BD}" presName="parTx1" presStyleLbl="node1" presStyleIdx="0" presStyleCnt="1"/>
      <dgm:spPr/>
      <dgm:t>
        <a:bodyPr/>
        <a:lstStyle/>
        <a:p>
          <a:endParaRPr lang="en-US"/>
        </a:p>
      </dgm:t>
    </dgm:pt>
    <dgm:pt modelId="{315BD059-E00D-450B-B6AD-C0807385F6D2}" type="pres">
      <dgm:prSet presAssocID="{730EBB01-FC34-4572-9268-CBFD2D87B9BD}" presName="spPre1" presStyleCnt="0"/>
      <dgm:spPr/>
    </dgm:pt>
    <dgm:pt modelId="{74A02779-92F9-4940-9A8C-C76750D69D43}" type="pres">
      <dgm:prSet presAssocID="{730EBB01-FC34-4572-9268-CBFD2D87B9BD}" presName="chLin1" presStyleCnt="0"/>
      <dgm:spPr/>
    </dgm:pt>
    <dgm:pt modelId="{8797E296-94A2-4C5F-A2C3-009BEF65272B}" type="pres">
      <dgm:prSet presAssocID="{9856B2F7-FD76-480B-B068-54185191B5B5}" presName="Name11" presStyleLbl="parChTrans1D1" presStyleIdx="0" presStyleCnt="8"/>
      <dgm:spPr/>
    </dgm:pt>
    <dgm:pt modelId="{3EE723D6-0AFC-4D16-A14E-62727BEE844D}" type="pres">
      <dgm:prSet presAssocID="{9D2372E0-54E6-4DB3-A027-9967626A1027}" presName="txAndLines1" presStyleCnt="0"/>
      <dgm:spPr/>
    </dgm:pt>
    <dgm:pt modelId="{1BDD4ACB-0421-4224-AFED-AFB70532A12A}" type="pres">
      <dgm:prSet presAssocID="{9D2372E0-54E6-4DB3-A027-9967626A1027}" presName="anchor1" presStyleCnt="0"/>
      <dgm:spPr/>
    </dgm:pt>
    <dgm:pt modelId="{D67BD3D7-78EC-4227-8322-8A25FE40E3D4}" type="pres">
      <dgm:prSet presAssocID="{9D2372E0-54E6-4DB3-A027-9967626A1027}" presName="backup1" presStyleCnt="0"/>
      <dgm:spPr/>
    </dgm:pt>
    <dgm:pt modelId="{BB8E8E39-9B6A-4051-8E17-99E10CF7B958}" type="pres">
      <dgm:prSet presAssocID="{9D2372E0-54E6-4DB3-A027-9967626A1027}" presName="preLine1" presStyleLbl="parChTrans1D1" presStyleIdx="1" presStyleCnt="8"/>
      <dgm:spPr/>
    </dgm:pt>
    <dgm:pt modelId="{2B5547EE-7E05-4F89-B987-42E05FEF3FA9}" type="pres">
      <dgm:prSet presAssocID="{9D2372E0-54E6-4DB3-A027-9967626A1027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7338A-BFEE-4797-81C3-E1245FD344F8}" type="pres">
      <dgm:prSet presAssocID="{62B8CB06-14E5-4068-AF34-647F6D91887D}" presName="Name11" presStyleLbl="parChTrans1D1" presStyleIdx="2" presStyleCnt="8"/>
      <dgm:spPr/>
    </dgm:pt>
    <dgm:pt modelId="{C9CB6B48-4B6D-43C8-8C23-1D16289F20EB}" type="pres">
      <dgm:prSet presAssocID="{491CEFF9-25D6-4FC2-A82D-19641B2C9E6F}" presName="txAndLines1" presStyleCnt="0"/>
      <dgm:spPr/>
    </dgm:pt>
    <dgm:pt modelId="{1D8EB515-69AF-4494-9B04-C4CB4C5B66A8}" type="pres">
      <dgm:prSet presAssocID="{491CEFF9-25D6-4FC2-A82D-19641B2C9E6F}" presName="anchor1" presStyleCnt="0"/>
      <dgm:spPr/>
    </dgm:pt>
    <dgm:pt modelId="{8EACC367-3335-49B7-9D1E-2373130DE2BC}" type="pres">
      <dgm:prSet presAssocID="{491CEFF9-25D6-4FC2-A82D-19641B2C9E6F}" presName="backup1" presStyleCnt="0"/>
      <dgm:spPr/>
    </dgm:pt>
    <dgm:pt modelId="{2870C17C-FDF2-4D0F-AAFD-BBC30C199572}" type="pres">
      <dgm:prSet presAssocID="{491CEFF9-25D6-4FC2-A82D-19641B2C9E6F}" presName="preLine1" presStyleLbl="parChTrans1D1" presStyleIdx="3" presStyleCnt="8"/>
      <dgm:spPr/>
    </dgm:pt>
    <dgm:pt modelId="{DA2AF2BC-2BB9-492F-AAAD-36FFE644471C}" type="pres">
      <dgm:prSet presAssocID="{491CEFF9-25D6-4FC2-A82D-19641B2C9E6F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6EBAC9-D6B4-44E4-9547-D261775B47EA}" type="pres">
      <dgm:prSet presAssocID="{64D8A2DF-6373-4A4C-BD30-D292331C4176}" presName="Name11" presStyleLbl="parChTrans1D1" presStyleIdx="4" presStyleCnt="8"/>
      <dgm:spPr/>
    </dgm:pt>
    <dgm:pt modelId="{6113997D-89A5-4012-B9AE-F72B0F73A665}" type="pres">
      <dgm:prSet presAssocID="{C65A4F39-E75C-477D-8F41-34275D0D92A8}" presName="txAndLines1" presStyleCnt="0"/>
      <dgm:spPr/>
    </dgm:pt>
    <dgm:pt modelId="{2F73D499-428A-4A74-AB2C-581B1A2FDF00}" type="pres">
      <dgm:prSet presAssocID="{C65A4F39-E75C-477D-8F41-34275D0D92A8}" presName="anchor1" presStyleCnt="0"/>
      <dgm:spPr/>
    </dgm:pt>
    <dgm:pt modelId="{8A75274E-FC95-4FD0-BDBD-21012D383279}" type="pres">
      <dgm:prSet presAssocID="{C65A4F39-E75C-477D-8F41-34275D0D92A8}" presName="backup1" presStyleCnt="0"/>
      <dgm:spPr/>
    </dgm:pt>
    <dgm:pt modelId="{D1DFECD8-64CC-4963-9879-04955517C41A}" type="pres">
      <dgm:prSet presAssocID="{C65A4F39-E75C-477D-8F41-34275D0D92A8}" presName="preLine1" presStyleLbl="parChTrans1D1" presStyleIdx="5" presStyleCnt="8"/>
      <dgm:spPr/>
    </dgm:pt>
    <dgm:pt modelId="{C3E8BB2A-A5C4-44C8-A638-A69D68342805}" type="pres">
      <dgm:prSet presAssocID="{C65A4F39-E75C-477D-8F41-34275D0D92A8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8F9487-27DA-473A-8308-334EE330A1D8}" type="pres">
      <dgm:prSet presAssocID="{7BE7A8FB-57F5-420D-977F-D5A370484DC7}" presName="Name11" presStyleLbl="parChTrans1D1" presStyleIdx="6" presStyleCnt="8"/>
      <dgm:spPr/>
    </dgm:pt>
    <dgm:pt modelId="{ABE92E9F-0EDB-4DCA-B623-3E0502D43A39}" type="pres">
      <dgm:prSet presAssocID="{7FFBDE3D-005B-4186-ACA3-EC6A1A7AC211}" presName="txAndLines1" presStyleCnt="0"/>
      <dgm:spPr/>
    </dgm:pt>
    <dgm:pt modelId="{7BCCB82E-B3A5-4D9E-AE13-7F76DC8B8756}" type="pres">
      <dgm:prSet presAssocID="{7FFBDE3D-005B-4186-ACA3-EC6A1A7AC211}" presName="anchor1" presStyleCnt="0"/>
      <dgm:spPr/>
    </dgm:pt>
    <dgm:pt modelId="{90FB6AD1-F078-4FEC-A5DF-E9616ACB733F}" type="pres">
      <dgm:prSet presAssocID="{7FFBDE3D-005B-4186-ACA3-EC6A1A7AC211}" presName="backup1" presStyleCnt="0"/>
      <dgm:spPr/>
    </dgm:pt>
    <dgm:pt modelId="{4AC1289B-808D-4169-89FF-B9986869B53C}" type="pres">
      <dgm:prSet presAssocID="{7FFBDE3D-005B-4186-ACA3-EC6A1A7AC211}" presName="preLine1" presStyleLbl="parChTrans1D1" presStyleIdx="7" presStyleCnt="8"/>
      <dgm:spPr/>
    </dgm:pt>
    <dgm:pt modelId="{557325E8-E6D6-47B5-83C5-F95641B6454F}" type="pres">
      <dgm:prSet presAssocID="{7FFBDE3D-005B-4186-ACA3-EC6A1A7AC211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02ED19-BFC0-4AAC-A07D-C144539E46C5}" type="presOf" srcId="{E312BC74-5320-4113-A609-8CFC2803FD04}" destId="{325D721A-ED4F-46A4-8807-AFE39B85BAAC}" srcOrd="0" destOrd="0" presId="urn:microsoft.com/office/officeart/2009/3/layout/SubStepProcess"/>
    <dgm:cxn modelId="{ABDA6D75-2D6E-4DBA-81CA-31C83E434298}" srcId="{730EBB01-FC34-4572-9268-CBFD2D87B9BD}" destId="{491CEFF9-25D6-4FC2-A82D-19641B2C9E6F}" srcOrd="1" destOrd="0" parTransId="{62B8CB06-14E5-4068-AF34-647F6D91887D}" sibTransId="{DD17AFEC-B163-43DA-8B14-96A756235E59}"/>
    <dgm:cxn modelId="{8A220653-11EA-4FFF-AB0F-B30B9A7FC10E}" srcId="{730EBB01-FC34-4572-9268-CBFD2D87B9BD}" destId="{9D2372E0-54E6-4DB3-A027-9967626A1027}" srcOrd="0" destOrd="0" parTransId="{9856B2F7-FD76-480B-B068-54185191B5B5}" sibTransId="{AC6416E9-C68F-4172-A58C-8FCB0C05006D}"/>
    <dgm:cxn modelId="{A889C2A1-EC68-4D30-8F46-15C493C34278}" srcId="{730EBB01-FC34-4572-9268-CBFD2D87B9BD}" destId="{C65A4F39-E75C-477D-8F41-34275D0D92A8}" srcOrd="2" destOrd="0" parTransId="{64D8A2DF-6373-4A4C-BD30-D292331C4176}" sibTransId="{07874E75-185E-440F-BC4F-427B390C3A59}"/>
    <dgm:cxn modelId="{724C0CAE-AAAF-4486-9664-6F3A8F9165D5}" srcId="{730EBB01-FC34-4572-9268-CBFD2D87B9BD}" destId="{7FFBDE3D-005B-4186-ACA3-EC6A1A7AC211}" srcOrd="3" destOrd="0" parTransId="{7BE7A8FB-57F5-420D-977F-D5A370484DC7}" sibTransId="{9E374018-E311-4688-BF23-91E79A6D0C23}"/>
    <dgm:cxn modelId="{FE37D7C6-30EA-4FE2-8A38-69D963EE6C5C}" type="presOf" srcId="{491CEFF9-25D6-4FC2-A82D-19641B2C9E6F}" destId="{DA2AF2BC-2BB9-492F-AAAD-36FFE644471C}" srcOrd="0" destOrd="0" presId="urn:microsoft.com/office/officeart/2009/3/layout/SubStepProcess"/>
    <dgm:cxn modelId="{319BF8FA-50BE-4787-AA18-3EDC7CAA2790}" type="presOf" srcId="{9D2372E0-54E6-4DB3-A027-9967626A1027}" destId="{2B5547EE-7E05-4F89-B987-42E05FEF3FA9}" srcOrd="0" destOrd="0" presId="urn:microsoft.com/office/officeart/2009/3/layout/SubStepProcess"/>
    <dgm:cxn modelId="{14AB9A45-2C70-4B98-A9DF-38C93E2DC05A}" type="presOf" srcId="{7FFBDE3D-005B-4186-ACA3-EC6A1A7AC211}" destId="{557325E8-E6D6-47B5-83C5-F95641B6454F}" srcOrd="0" destOrd="0" presId="urn:microsoft.com/office/officeart/2009/3/layout/SubStepProcess"/>
    <dgm:cxn modelId="{EB7C2269-DF30-47C6-A86C-39CDE616A768}" type="presOf" srcId="{730EBB01-FC34-4572-9268-CBFD2D87B9BD}" destId="{3E43AAD5-E64C-4EC5-93D5-5C145C1001FA}" srcOrd="0" destOrd="0" presId="urn:microsoft.com/office/officeart/2009/3/layout/SubStepProcess"/>
    <dgm:cxn modelId="{C6C70D9F-BCA1-4B36-BA41-499268919547}" srcId="{E312BC74-5320-4113-A609-8CFC2803FD04}" destId="{730EBB01-FC34-4572-9268-CBFD2D87B9BD}" srcOrd="0" destOrd="0" parTransId="{934C77CE-E2C7-4B4E-ABC6-4503848826BE}" sibTransId="{EFD5DDAA-91CF-4A00-AC84-00105FB671A7}"/>
    <dgm:cxn modelId="{CE0C1E11-CEFA-4DF4-BC46-327E2AEC3F0A}" type="presOf" srcId="{C65A4F39-E75C-477D-8F41-34275D0D92A8}" destId="{C3E8BB2A-A5C4-44C8-A638-A69D68342805}" srcOrd="0" destOrd="0" presId="urn:microsoft.com/office/officeart/2009/3/layout/SubStepProcess"/>
    <dgm:cxn modelId="{BC6A6ED8-23CB-4866-95A7-D1EA6F5E6244}" type="presParOf" srcId="{325D721A-ED4F-46A4-8807-AFE39B85BAAC}" destId="{3E43AAD5-E64C-4EC5-93D5-5C145C1001FA}" srcOrd="0" destOrd="0" presId="urn:microsoft.com/office/officeart/2009/3/layout/SubStepProcess"/>
    <dgm:cxn modelId="{DC0A5D20-DE46-4A8F-96DD-F5A7A125BA1C}" type="presParOf" srcId="{325D721A-ED4F-46A4-8807-AFE39B85BAAC}" destId="{315BD059-E00D-450B-B6AD-C0807385F6D2}" srcOrd="1" destOrd="0" presId="urn:microsoft.com/office/officeart/2009/3/layout/SubStepProcess"/>
    <dgm:cxn modelId="{00923D44-D67B-4EDB-88B8-B5A1961EEF27}" type="presParOf" srcId="{325D721A-ED4F-46A4-8807-AFE39B85BAAC}" destId="{74A02779-92F9-4940-9A8C-C76750D69D43}" srcOrd="2" destOrd="0" presId="urn:microsoft.com/office/officeart/2009/3/layout/SubStepProcess"/>
    <dgm:cxn modelId="{AC674831-9602-44E7-BDF8-6739C3C862AD}" type="presParOf" srcId="{74A02779-92F9-4940-9A8C-C76750D69D43}" destId="{8797E296-94A2-4C5F-A2C3-009BEF65272B}" srcOrd="0" destOrd="0" presId="urn:microsoft.com/office/officeart/2009/3/layout/SubStepProcess"/>
    <dgm:cxn modelId="{A6DA9297-30CC-43BF-87E5-7BCD091B505F}" type="presParOf" srcId="{74A02779-92F9-4940-9A8C-C76750D69D43}" destId="{3EE723D6-0AFC-4D16-A14E-62727BEE844D}" srcOrd="1" destOrd="0" presId="urn:microsoft.com/office/officeart/2009/3/layout/SubStepProcess"/>
    <dgm:cxn modelId="{FE10F339-D732-468E-8965-EE371C80719C}" type="presParOf" srcId="{3EE723D6-0AFC-4D16-A14E-62727BEE844D}" destId="{1BDD4ACB-0421-4224-AFED-AFB70532A12A}" srcOrd="0" destOrd="0" presId="urn:microsoft.com/office/officeart/2009/3/layout/SubStepProcess"/>
    <dgm:cxn modelId="{9EE41797-2921-41D4-969A-2A8D64698F5C}" type="presParOf" srcId="{3EE723D6-0AFC-4D16-A14E-62727BEE844D}" destId="{D67BD3D7-78EC-4227-8322-8A25FE40E3D4}" srcOrd="1" destOrd="0" presId="urn:microsoft.com/office/officeart/2009/3/layout/SubStepProcess"/>
    <dgm:cxn modelId="{29FFA349-1EAF-4500-A645-35B26D8F862D}" type="presParOf" srcId="{3EE723D6-0AFC-4D16-A14E-62727BEE844D}" destId="{BB8E8E39-9B6A-4051-8E17-99E10CF7B958}" srcOrd="2" destOrd="0" presId="urn:microsoft.com/office/officeart/2009/3/layout/SubStepProcess"/>
    <dgm:cxn modelId="{E34F69F8-320D-4D19-91F7-540BCE05E089}" type="presParOf" srcId="{3EE723D6-0AFC-4D16-A14E-62727BEE844D}" destId="{2B5547EE-7E05-4F89-B987-42E05FEF3FA9}" srcOrd="3" destOrd="0" presId="urn:microsoft.com/office/officeart/2009/3/layout/SubStepProcess"/>
    <dgm:cxn modelId="{52FCCCDF-1C8C-452A-853B-4D5AD491CC91}" type="presParOf" srcId="{74A02779-92F9-4940-9A8C-C76750D69D43}" destId="{5237338A-BFEE-4797-81C3-E1245FD344F8}" srcOrd="2" destOrd="0" presId="urn:microsoft.com/office/officeart/2009/3/layout/SubStepProcess"/>
    <dgm:cxn modelId="{3059BC82-8ABC-4709-A4D1-3392524E73C1}" type="presParOf" srcId="{74A02779-92F9-4940-9A8C-C76750D69D43}" destId="{C9CB6B48-4B6D-43C8-8C23-1D16289F20EB}" srcOrd="3" destOrd="0" presId="urn:microsoft.com/office/officeart/2009/3/layout/SubStepProcess"/>
    <dgm:cxn modelId="{A36725A0-FBDB-4EE4-BD74-5BF754EF8A2A}" type="presParOf" srcId="{C9CB6B48-4B6D-43C8-8C23-1D16289F20EB}" destId="{1D8EB515-69AF-4494-9B04-C4CB4C5B66A8}" srcOrd="0" destOrd="0" presId="urn:microsoft.com/office/officeart/2009/3/layout/SubStepProcess"/>
    <dgm:cxn modelId="{45AA7219-2AF5-4FB4-A0E0-7D950DD482EA}" type="presParOf" srcId="{C9CB6B48-4B6D-43C8-8C23-1D16289F20EB}" destId="{8EACC367-3335-49B7-9D1E-2373130DE2BC}" srcOrd="1" destOrd="0" presId="urn:microsoft.com/office/officeart/2009/3/layout/SubStepProcess"/>
    <dgm:cxn modelId="{AA60D82D-7503-4083-9AAB-AADD19949C3E}" type="presParOf" srcId="{C9CB6B48-4B6D-43C8-8C23-1D16289F20EB}" destId="{2870C17C-FDF2-4D0F-AAFD-BBC30C199572}" srcOrd="2" destOrd="0" presId="urn:microsoft.com/office/officeart/2009/3/layout/SubStepProcess"/>
    <dgm:cxn modelId="{510056D3-B74C-44E8-9C1F-0281B9DC4670}" type="presParOf" srcId="{C9CB6B48-4B6D-43C8-8C23-1D16289F20EB}" destId="{DA2AF2BC-2BB9-492F-AAAD-36FFE644471C}" srcOrd="3" destOrd="0" presId="urn:microsoft.com/office/officeart/2009/3/layout/SubStepProcess"/>
    <dgm:cxn modelId="{107B4C04-9EA0-4212-9EB3-187D7C261431}" type="presParOf" srcId="{74A02779-92F9-4940-9A8C-C76750D69D43}" destId="{1D6EBAC9-D6B4-44E4-9547-D261775B47EA}" srcOrd="4" destOrd="0" presId="urn:microsoft.com/office/officeart/2009/3/layout/SubStepProcess"/>
    <dgm:cxn modelId="{92F0067F-89C9-4F14-84E9-22E4D726EE05}" type="presParOf" srcId="{74A02779-92F9-4940-9A8C-C76750D69D43}" destId="{6113997D-89A5-4012-B9AE-F72B0F73A665}" srcOrd="5" destOrd="0" presId="urn:microsoft.com/office/officeart/2009/3/layout/SubStepProcess"/>
    <dgm:cxn modelId="{0EC49BF0-E677-483A-8E76-40637F2E3690}" type="presParOf" srcId="{6113997D-89A5-4012-B9AE-F72B0F73A665}" destId="{2F73D499-428A-4A74-AB2C-581B1A2FDF00}" srcOrd="0" destOrd="0" presId="urn:microsoft.com/office/officeart/2009/3/layout/SubStepProcess"/>
    <dgm:cxn modelId="{2863B02D-1A74-4925-BBF8-C0F871A8A723}" type="presParOf" srcId="{6113997D-89A5-4012-B9AE-F72B0F73A665}" destId="{8A75274E-FC95-4FD0-BDBD-21012D383279}" srcOrd="1" destOrd="0" presId="urn:microsoft.com/office/officeart/2009/3/layout/SubStepProcess"/>
    <dgm:cxn modelId="{7058DFD1-D106-4B03-8ACA-CD2E6E42C9C2}" type="presParOf" srcId="{6113997D-89A5-4012-B9AE-F72B0F73A665}" destId="{D1DFECD8-64CC-4963-9879-04955517C41A}" srcOrd="2" destOrd="0" presId="urn:microsoft.com/office/officeart/2009/3/layout/SubStepProcess"/>
    <dgm:cxn modelId="{2738989A-A247-4630-8DC2-8B192D911EC1}" type="presParOf" srcId="{6113997D-89A5-4012-B9AE-F72B0F73A665}" destId="{C3E8BB2A-A5C4-44C8-A638-A69D68342805}" srcOrd="3" destOrd="0" presId="urn:microsoft.com/office/officeart/2009/3/layout/SubStepProcess"/>
    <dgm:cxn modelId="{1976675E-2C11-4224-87B7-048FB9A05468}" type="presParOf" srcId="{74A02779-92F9-4940-9A8C-C76750D69D43}" destId="{C38F9487-27DA-473A-8308-334EE330A1D8}" srcOrd="6" destOrd="0" presId="urn:microsoft.com/office/officeart/2009/3/layout/SubStepProcess"/>
    <dgm:cxn modelId="{163F3300-07DE-47A7-A165-4DF98F9666B4}" type="presParOf" srcId="{74A02779-92F9-4940-9A8C-C76750D69D43}" destId="{ABE92E9F-0EDB-4DCA-B623-3E0502D43A39}" srcOrd="7" destOrd="0" presId="urn:microsoft.com/office/officeart/2009/3/layout/SubStepProcess"/>
    <dgm:cxn modelId="{770DB067-1FB7-4B29-A8C9-580EB0329C6A}" type="presParOf" srcId="{ABE92E9F-0EDB-4DCA-B623-3E0502D43A39}" destId="{7BCCB82E-B3A5-4D9E-AE13-7F76DC8B8756}" srcOrd="0" destOrd="0" presId="urn:microsoft.com/office/officeart/2009/3/layout/SubStepProcess"/>
    <dgm:cxn modelId="{044B7174-607D-4A0A-A3DD-9F8B33EDBD9A}" type="presParOf" srcId="{ABE92E9F-0EDB-4DCA-B623-3E0502D43A39}" destId="{90FB6AD1-F078-4FEC-A5DF-E9616ACB733F}" srcOrd="1" destOrd="0" presId="urn:microsoft.com/office/officeart/2009/3/layout/SubStepProcess"/>
    <dgm:cxn modelId="{2E17577E-F202-467C-BDBD-E5AE94440CC1}" type="presParOf" srcId="{ABE92E9F-0EDB-4DCA-B623-3E0502D43A39}" destId="{4AC1289B-808D-4169-89FF-B9986869B53C}" srcOrd="2" destOrd="0" presId="urn:microsoft.com/office/officeart/2009/3/layout/SubStepProcess"/>
    <dgm:cxn modelId="{ADAB0551-4210-4FF8-BE35-CF21FE2B4177}" type="presParOf" srcId="{ABE92E9F-0EDB-4DCA-B623-3E0502D43A39}" destId="{557325E8-E6D6-47B5-83C5-F95641B6454F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9E2825-DC34-4146-8A33-DE5A3F82F231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A66E9C7-286A-4D58-B790-185C90465088}">
      <dgm:prSet/>
      <dgm:spPr/>
      <dgm:t>
        <a:bodyPr/>
        <a:lstStyle/>
        <a:p>
          <a:pPr rtl="0"/>
          <a:r>
            <a:rPr lang="en-US" smtClean="0"/>
            <a:t>Causes that Necessitated Protest</a:t>
          </a:r>
          <a:endParaRPr lang="en-US"/>
        </a:p>
      </dgm:t>
    </dgm:pt>
    <dgm:pt modelId="{5D0FBEBA-A7AD-4D31-8250-4F505FF54259}" type="parTrans" cxnId="{867B9A57-EDE9-41EE-8DC3-48580F180BA9}">
      <dgm:prSet/>
      <dgm:spPr/>
      <dgm:t>
        <a:bodyPr/>
        <a:lstStyle/>
        <a:p>
          <a:endParaRPr lang="en-US"/>
        </a:p>
      </dgm:t>
    </dgm:pt>
    <dgm:pt modelId="{A68BBD60-97E7-41FD-A67D-2ED9D98B3C80}" type="sibTrans" cxnId="{867B9A57-EDE9-41EE-8DC3-48580F180BA9}">
      <dgm:prSet/>
      <dgm:spPr/>
      <dgm:t>
        <a:bodyPr/>
        <a:lstStyle/>
        <a:p>
          <a:endParaRPr lang="en-US"/>
        </a:p>
      </dgm:t>
    </dgm:pt>
    <dgm:pt modelId="{AF2E8B72-F489-42B2-8120-CF406B7C97DB}">
      <dgm:prSet/>
      <dgm:spPr/>
      <dgm:t>
        <a:bodyPr/>
        <a:lstStyle/>
        <a:p>
          <a:pPr rtl="0"/>
          <a:r>
            <a:rPr lang="en-US" smtClean="0"/>
            <a:t>Failed negotiations with Birmingham’s white power structure</a:t>
          </a:r>
          <a:endParaRPr lang="en-US"/>
        </a:p>
      </dgm:t>
    </dgm:pt>
    <dgm:pt modelId="{5F591417-9C7F-47E6-A083-4BD19DD343B6}" type="parTrans" cxnId="{E708E835-0871-4073-8597-DD3B5CFDDDC5}">
      <dgm:prSet/>
      <dgm:spPr/>
      <dgm:t>
        <a:bodyPr/>
        <a:lstStyle/>
        <a:p>
          <a:endParaRPr lang="en-US"/>
        </a:p>
      </dgm:t>
    </dgm:pt>
    <dgm:pt modelId="{8272A19A-08A2-4B42-8868-3D791135716C}" type="sibTrans" cxnId="{E708E835-0871-4073-8597-DD3B5CFDDDC5}">
      <dgm:prSet/>
      <dgm:spPr/>
      <dgm:t>
        <a:bodyPr/>
        <a:lstStyle/>
        <a:p>
          <a:endParaRPr lang="en-US"/>
        </a:p>
      </dgm:t>
    </dgm:pt>
    <dgm:pt modelId="{2793860C-2C16-4C5A-8BF0-290D2273D63C}">
      <dgm:prSet/>
      <dgm:spPr/>
      <dgm:t>
        <a:bodyPr/>
        <a:lstStyle/>
        <a:p>
          <a:pPr rtl="0"/>
          <a:r>
            <a:rPr lang="en-US" smtClean="0"/>
            <a:t>Upholding of unjust laws</a:t>
          </a:r>
          <a:endParaRPr lang="en-US"/>
        </a:p>
      </dgm:t>
    </dgm:pt>
    <dgm:pt modelId="{7D4872BC-2568-4AF8-B028-C78FA671C6EA}" type="parTrans" cxnId="{6713AA21-E800-4846-9D91-F804F47AC645}">
      <dgm:prSet/>
      <dgm:spPr/>
      <dgm:t>
        <a:bodyPr/>
        <a:lstStyle/>
        <a:p>
          <a:endParaRPr lang="en-US"/>
        </a:p>
      </dgm:t>
    </dgm:pt>
    <dgm:pt modelId="{32EB3975-607D-4EBE-BD04-41AE63F391D3}" type="sibTrans" cxnId="{6713AA21-E800-4846-9D91-F804F47AC645}">
      <dgm:prSet/>
      <dgm:spPr/>
      <dgm:t>
        <a:bodyPr/>
        <a:lstStyle/>
        <a:p>
          <a:endParaRPr lang="en-US"/>
        </a:p>
      </dgm:t>
    </dgm:pt>
    <dgm:pt modelId="{D8816D83-7A31-4CDF-BC70-3DD47BAD922E}">
      <dgm:prSet/>
      <dgm:spPr/>
      <dgm:t>
        <a:bodyPr/>
        <a:lstStyle/>
        <a:p>
          <a:pPr rtl="0"/>
          <a:r>
            <a:rPr lang="en-US" smtClean="0"/>
            <a:t>Lack of concern/involvement of white moderates</a:t>
          </a:r>
          <a:endParaRPr lang="en-US"/>
        </a:p>
      </dgm:t>
    </dgm:pt>
    <dgm:pt modelId="{19EF60A4-5C37-4D83-B4C6-373E083847EC}" type="parTrans" cxnId="{BDFDC951-A136-41D7-AA85-4B23AB2FED57}">
      <dgm:prSet/>
      <dgm:spPr/>
      <dgm:t>
        <a:bodyPr/>
        <a:lstStyle/>
        <a:p>
          <a:endParaRPr lang="en-US"/>
        </a:p>
      </dgm:t>
    </dgm:pt>
    <dgm:pt modelId="{942E82CF-8035-4ED1-98C1-4055DCBE9BFB}" type="sibTrans" cxnId="{BDFDC951-A136-41D7-AA85-4B23AB2FED57}">
      <dgm:prSet/>
      <dgm:spPr/>
      <dgm:t>
        <a:bodyPr/>
        <a:lstStyle/>
        <a:p>
          <a:endParaRPr lang="en-US"/>
        </a:p>
      </dgm:t>
    </dgm:pt>
    <dgm:pt modelId="{2F40521A-2A45-4379-B736-A3CA4B54F564}">
      <dgm:prSet/>
      <dgm:spPr/>
      <dgm:t>
        <a:bodyPr/>
        <a:lstStyle/>
        <a:p>
          <a:pPr rtl="0"/>
          <a:r>
            <a:rPr lang="en-US" smtClean="0"/>
            <a:t>Lack of moral connection regarding segregation by white church leaders (used legality)</a:t>
          </a:r>
          <a:endParaRPr lang="en-US"/>
        </a:p>
      </dgm:t>
    </dgm:pt>
    <dgm:pt modelId="{F0F45CA8-6583-456A-87CC-3ED11D31B9EC}" type="parTrans" cxnId="{21D19C13-57E5-4302-9B34-419BE5662DFF}">
      <dgm:prSet/>
      <dgm:spPr/>
      <dgm:t>
        <a:bodyPr/>
        <a:lstStyle/>
        <a:p>
          <a:endParaRPr lang="en-US"/>
        </a:p>
      </dgm:t>
    </dgm:pt>
    <dgm:pt modelId="{16CF1EB8-FFD9-44DB-B804-7765F97CDC94}" type="sibTrans" cxnId="{21D19C13-57E5-4302-9B34-419BE5662DFF}">
      <dgm:prSet/>
      <dgm:spPr/>
      <dgm:t>
        <a:bodyPr/>
        <a:lstStyle/>
        <a:p>
          <a:endParaRPr lang="en-US"/>
        </a:p>
      </dgm:t>
    </dgm:pt>
    <dgm:pt modelId="{41343ECD-B6D3-4A88-8FB3-0E63CBAE891E}">
      <dgm:prSet/>
      <dgm:spPr/>
      <dgm:t>
        <a:bodyPr/>
        <a:lstStyle/>
        <a:p>
          <a:pPr rtl="0"/>
          <a:r>
            <a:rPr lang="en-US" smtClean="0"/>
            <a:t>Brutality of law enforcement upholding unjust laws</a:t>
          </a:r>
          <a:endParaRPr lang="en-US"/>
        </a:p>
      </dgm:t>
    </dgm:pt>
    <dgm:pt modelId="{F3B45D9F-3B3D-45CF-98BA-01FB9E79FF24}" type="parTrans" cxnId="{5A3E9512-0D95-4784-A8AA-367EDB7C1B77}">
      <dgm:prSet/>
      <dgm:spPr/>
      <dgm:t>
        <a:bodyPr/>
        <a:lstStyle/>
        <a:p>
          <a:endParaRPr lang="en-US"/>
        </a:p>
      </dgm:t>
    </dgm:pt>
    <dgm:pt modelId="{029A3CFB-E703-4015-92FD-FE571E3C4DB7}" type="sibTrans" cxnId="{5A3E9512-0D95-4784-A8AA-367EDB7C1B77}">
      <dgm:prSet/>
      <dgm:spPr/>
      <dgm:t>
        <a:bodyPr/>
        <a:lstStyle/>
        <a:p>
          <a:endParaRPr lang="en-US"/>
        </a:p>
      </dgm:t>
    </dgm:pt>
    <dgm:pt modelId="{31EFE9EF-FFB6-4FC8-812F-61267DFA343B}" type="pres">
      <dgm:prSet presAssocID="{A29E2825-DC34-4146-8A33-DE5A3F82F231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14F85EAE-A791-47D6-A83C-938D9830CB28}" type="pres">
      <dgm:prSet presAssocID="{AA66E9C7-286A-4D58-B790-185C90465088}" presName="parTx1" presStyleLbl="node1" presStyleIdx="0" presStyleCnt="1"/>
      <dgm:spPr/>
      <dgm:t>
        <a:bodyPr/>
        <a:lstStyle/>
        <a:p>
          <a:endParaRPr lang="en-US"/>
        </a:p>
      </dgm:t>
    </dgm:pt>
    <dgm:pt modelId="{3A71BEB2-5D78-49AB-B8BB-8FFAD28B46F4}" type="pres">
      <dgm:prSet presAssocID="{AA66E9C7-286A-4D58-B790-185C90465088}" presName="spPre1" presStyleCnt="0"/>
      <dgm:spPr/>
    </dgm:pt>
    <dgm:pt modelId="{082C9A12-5BC4-4664-875D-4BD2AFDD51D0}" type="pres">
      <dgm:prSet presAssocID="{AA66E9C7-286A-4D58-B790-185C90465088}" presName="chLin1" presStyleCnt="0"/>
      <dgm:spPr/>
    </dgm:pt>
    <dgm:pt modelId="{583EB5B2-665B-4707-88ED-216287B42FEF}" type="pres">
      <dgm:prSet presAssocID="{5F591417-9C7F-47E6-A083-4BD19DD343B6}" presName="Name11" presStyleLbl="parChTrans1D1" presStyleIdx="0" presStyleCnt="10"/>
      <dgm:spPr/>
    </dgm:pt>
    <dgm:pt modelId="{57AC33AE-365F-46EF-BFB5-1BA362F173CD}" type="pres">
      <dgm:prSet presAssocID="{AF2E8B72-F489-42B2-8120-CF406B7C97DB}" presName="txAndLines1" presStyleCnt="0"/>
      <dgm:spPr/>
    </dgm:pt>
    <dgm:pt modelId="{2A68A567-4050-4735-8C18-97C946847A5A}" type="pres">
      <dgm:prSet presAssocID="{AF2E8B72-F489-42B2-8120-CF406B7C97DB}" presName="anchor1" presStyleCnt="0"/>
      <dgm:spPr/>
    </dgm:pt>
    <dgm:pt modelId="{8837E94E-1137-4522-AA3D-E473378C9C1A}" type="pres">
      <dgm:prSet presAssocID="{AF2E8B72-F489-42B2-8120-CF406B7C97DB}" presName="backup1" presStyleCnt="0"/>
      <dgm:spPr/>
    </dgm:pt>
    <dgm:pt modelId="{8D99B99A-1380-4D24-B9D8-B6E94A02838E}" type="pres">
      <dgm:prSet presAssocID="{AF2E8B72-F489-42B2-8120-CF406B7C97DB}" presName="preLine1" presStyleLbl="parChTrans1D1" presStyleIdx="1" presStyleCnt="10"/>
      <dgm:spPr/>
    </dgm:pt>
    <dgm:pt modelId="{53A605FF-29E9-4CC4-A0CE-E3E9F539E270}" type="pres">
      <dgm:prSet presAssocID="{AF2E8B72-F489-42B2-8120-CF406B7C97DB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82694B-C609-4175-936B-2AC365F4611C}" type="pres">
      <dgm:prSet presAssocID="{7D4872BC-2568-4AF8-B028-C78FA671C6EA}" presName="Name11" presStyleLbl="parChTrans1D1" presStyleIdx="2" presStyleCnt="10"/>
      <dgm:spPr/>
    </dgm:pt>
    <dgm:pt modelId="{58AA044A-32E9-4287-9788-BFC8D46B41BF}" type="pres">
      <dgm:prSet presAssocID="{2793860C-2C16-4C5A-8BF0-290D2273D63C}" presName="txAndLines1" presStyleCnt="0"/>
      <dgm:spPr/>
    </dgm:pt>
    <dgm:pt modelId="{14497BBF-0B03-4591-B4E2-84E5689DF4FC}" type="pres">
      <dgm:prSet presAssocID="{2793860C-2C16-4C5A-8BF0-290D2273D63C}" presName="anchor1" presStyleCnt="0"/>
      <dgm:spPr/>
    </dgm:pt>
    <dgm:pt modelId="{6A7AB667-C41F-44DD-949E-74A19BD35D55}" type="pres">
      <dgm:prSet presAssocID="{2793860C-2C16-4C5A-8BF0-290D2273D63C}" presName="backup1" presStyleCnt="0"/>
      <dgm:spPr/>
    </dgm:pt>
    <dgm:pt modelId="{97FDB09A-1DD3-471E-A06F-4684DA401B93}" type="pres">
      <dgm:prSet presAssocID="{2793860C-2C16-4C5A-8BF0-290D2273D63C}" presName="preLine1" presStyleLbl="parChTrans1D1" presStyleIdx="3" presStyleCnt="10"/>
      <dgm:spPr/>
    </dgm:pt>
    <dgm:pt modelId="{67971C80-1C4A-4F9E-89F3-819F07474B86}" type="pres">
      <dgm:prSet presAssocID="{2793860C-2C16-4C5A-8BF0-290D2273D63C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51A087-25B4-4108-9B68-99FBE8DC26F3}" type="pres">
      <dgm:prSet presAssocID="{19EF60A4-5C37-4D83-B4C6-373E083847EC}" presName="Name11" presStyleLbl="parChTrans1D1" presStyleIdx="4" presStyleCnt="10"/>
      <dgm:spPr/>
    </dgm:pt>
    <dgm:pt modelId="{85E7E0B5-F585-43B3-86AB-B1107F48F4D8}" type="pres">
      <dgm:prSet presAssocID="{D8816D83-7A31-4CDF-BC70-3DD47BAD922E}" presName="txAndLines1" presStyleCnt="0"/>
      <dgm:spPr/>
    </dgm:pt>
    <dgm:pt modelId="{287F94E4-C217-412A-8F9B-2901614FD978}" type="pres">
      <dgm:prSet presAssocID="{D8816D83-7A31-4CDF-BC70-3DD47BAD922E}" presName="anchor1" presStyleCnt="0"/>
      <dgm:spPr/>
    </dgm:pt>
    <dgm:pt modelId="{5E36BC6B-DC7B-44A1-B436-0BF9CB510740}" type="pres">
      <dgm:prSet presAssocID="{D8816D83-7A31-4CDF-BC70-3DD47BAD922E}" presName="backup1" presStyleCnt="0"/>
      <dgm:spPr/>
    </dgm:pt>
    <dgm:pt modelId="{F1030155-417D-4E28-B228-FFA729808B1F}" type="pres">
      <dgm:prSet presAssocID="{D8816D83-7A31-4CDF-BC70-3DD47BAD922E}" presName="preLine1" presStyleLbl="parChTrans1D1" presStyleIdx="5" presStyleCnt="10"/>
      <dgm:spPr/>
    </dgm:pt>
    <dgm:pt modelId="{A57C7422-0CFE-4096-834B-69D949F36421}" type="pres">
      <dgm:prSet presAssocID="{D8816D83-7A31-4CDF-BC70-3DD47BAD922E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59203-75F1-41B5-944C-6B51341312CD}" type="pres">
      <dgm:prSet presAssocID="{F0F45CA8-6583-456A-87CC-3ED11D31B9EC}" presName="Name11" presStyleLbl="parChTrans1D1" presStyleIdx="6" presStyleCnt="10"/>
      <dgm:spPr/>
    </dgm:pt>
    <dgm:pt modelId="{15E05CB5-4227-4EC2-BEDC-D8FFA7A6A461}" type="pres">
      <dgm:prSet presAssocID="{2F40521A-2A45-4379-B736-A3CA4B54F564}" presName="txAndLines1" presStyleCnt="0"/>
      <dgm:spPr/>
    </dgm:pt>
    <dgm:pt modelId="{3CEBABC7-3D3F-4451-87A7-8BC96345F25F}" type="pres">
      <dgm:prSet presAssocID="{2F40521A-2A45-4379-B736-A3CA4B54F564}" presName="anchor1" presStyleCnt="0"/>
      <dgm:spPr/>
    </dgm:pt>
    <dgm:pt modelId="{22884892-6682-4BFA-B6DC-0E6A33EAF256}" type="pres">
      <dgm:prSet presAssocID="{2F40521A-2A45-4379-B736-A3CA4B54F564}" presName="backup1" presStyleCnt="0"/>
      <dgm:spPr/>
    </dgm:pt>
    <dgm:pt modelId="{B5D867CB-7376-4E60-B205-67D2ECB6D2AF}" type="pres">
      <dgm:prSet presAssocID="{2F40521A-2A45-4379-B736-A3CA4B54F564}" presName="preLine1" presStyleLbl="parChTrans1D1" presStyleIdx="7" presStyleCnt="10"/>
      <dgm:spPr/>
    </dgm:pt>
    <dgm:pt modelId="{0FD1D0AE-5BFB-4609-99E4-8D9F41DCDDF5}" type="pres">
      <dgm:prSet presAssocID="{2F40521A-2A45-4379-B736-A3CA4B54F564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CB94E0-664F-43F8-8E96-4B368AEA56D4}" type="pres">
      <dgm:prSet presAssocID="{F3B45D9F-3B3D-45CF-98BA-01FB9E79FF24}" presName="Name11" presStyleLbl="parChTrans1D1" presStyleIdx="8" presStyleCnt="10"/>
      <dgm:spPr/>
    </dgm:pt>
    <dgm:pt modelId="{4E67D017-B9A9-4908-9E51-8A1B1D8988E3}" type="pres">
      <dgm:prSet presAssocID="{41343ECD-B6D3-4A88-8FB3-0E63CBAE891E}" presName="txAndLines1" presStyleCnt="0"/>
      <dgm:spPr/>
    </dgm:pt>
    <dgm:pt modelId="{B9402415-DFBB-4527-B74A-F7E8A7813B45}" type="pres">
      <dgm:prSet presAssocID="{41343ECD-B6D3-4A88-8FB3-0E63CBAE891E}" presName="anchor1" presStyleCnt="0"/>
      <dgm:spPr/>
    </dgm:pt>
    <dgm:pt modelId="{2BDD6819-D7DF-46AB-9D00-B119F8E5FBD0}" type="pres">
      <dgm:prSet presAssocID="{41343ECD-B6D3-4A88-8FB3-0E63CBAE891E}" presName="backup1" presStyleCnt="0"/>
      <dgm:spPr/>
    </dgm:pt>
    <dgm:pt modelId="{40977AB4-F512-43DF-B624-26E0D0FA5121}" type="pres">
      <dgm:prSet presAssocID="{41343ECD-B6D3-4A88-8FB3-0E63CBAE891E}" presName="preLine1" presStyleLbl="parChTrans1D1" presStyleIdx="9" presStyleCnt="10"/>
      <dgm:spPr/>
    </dgm:pt>
    <dgm:pt modelId="{659AFDED-AAE7-4DB8-8A64-F84DDB470747}" type="pres">
      <dgm:prSet presAssocID="{41343ECD-B6D3-4A88-8FB3-0E63CBAE891E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7B9A57-EDE9-41EE-8DC3-48580F180BA9}" srcId="{A29E2825-DC34-4146-8A33-DE5A3F82F231}" destId="{AA66E9C7-286A-4D58-B790-185C90465088}" srcOrd="0" destOrd="0" parTransId="{5D0FBEBA-A7AD-4D31-8250-4F505FF54259}" sibTransId="{A68BBD60-97E7-41FD-A67D-2ED9D98B3C80}"/>
    <dgm:cxn modelId="{E708E835-0871-4073-8597-DD3B5CFDDDC5}" srcId="{AA66E9C7-286A-4D58-B790-185C90465088}" destId="{AF2E8B72-F489-42B2-8120-CF406B7C97DB}" srcOrd="0" destOrd="0" parTransId="{5F591417-9C7F-47E6-A083-4BD19DD343B6}" sibTransId="{8272A19A-08A2-4B42-8868-3D791135716C}"/>
    <dgm:cxn modelId="{9218A478-F595-4F2B-A478-61B4F0EF5509}" type="presOf" srcId="{2F40521A-2A45-4379-B736-A3CA4B54F564}" destId="{0FD1D0AE-5BFB-4609-99E4-8D9F41DCDDF5}" srcOrd="0" destOrd="0" presId="urn:microsoft.com/office/officeart/2009/3/layout/SubStepProcess"/>
    <dgm:cxn modelId="{6713AA21-E800-4846-9D91-F804F47AC645}" srcId="{AA66E9C7-286A-4D58-B790-185C90465088}" destId="{2793860C-2C16-4C5A-8BF0-290D2273D63C}" srcOrd="1" destOrd="0" parTransId="{7D4872BC-2568-4AF8-B028-C78FA671C6EA}" sibTransId="{32EB3975-607D-4EBE-BD04-41AE63F391D3}"/>
    <dgm:cxn modelId="{21D19C13-57E5-4302-9B34-419BE5662DFF}" srcId="{AA66E9C7-286A-4D58-B790-185C90465088}" destId="{2F40521A-2A45-4379-B736-A3CA4B54F564}" srcOrd="3" destOrd="0" parTransId="{F0F45CA8-6583-456A-87CC-3ED11D31B9EC}" sibTransId="{16CF1EB8-FFD9-44DB-B804-7765F97CDC94}"/>
    <dgm:cxn modelId="{D5A040D7-92F4-420C-A528-62E55D793467}" type="presOf" srcId="{AA66E9C7-286A-4D58-B790-185C90465088}" destId="{14F85EAE-A791-47D6-A83C-938D9830CB28}" srcOrd="0" destOrd="0" presId="urn:microsoft.com/office/officeart/2009/3/layout/SubStepProcess"/>
    <dgm:cxn modelId="{A1DC3C68-B166-48DD-A2B9-9211D9DA9E10}" type="presOf" srcId="{2793860C-2C16-4C5A-8BF0-290D2273D63C}" destId="{67971C80-1C4A-4F9E-89F3-819F07474B86}" srcOrd="0" destOrd="0" presId="urn:microsoft.com/office/officeart/2009/3/layout/SubStepProcess"/>
    <dgm:cxn modelId="{5A3E9512-0D95-4784-A8AA-367EDB7C1B77}" srcId="{AA66E9C7-286A-4D58-B790-185C90465088}" destId="{41343ECD-B6D3-4A88-8FB3-0E63CBAE891E}" srcOrd="4" destOrd="0" parTransId="{F3B45D9F-3B3D-45CF-98BA-01FB9E79FF24}" sibTransId="{029A3CFB-E703-4015-92FD-FE571E3C4DB7}"/>
    <dgm:cxn modelId="{48F83986-E392-4724-9584-F97BE2512C8B}" type="presOf" srcId="{41343ECD-B6D3-4A88-8FB3-0E63CBAE891E}" destId="{659AFDED-AAE7-4DB8-8A64-F84DDB470747}" srcOrd="0" destOrd="0" presId="urn:microsoft.com/office/officeart/2009/3/layout/SubStepProcess"/>
    <dgm:cxn modelId="{31C4452B-4CFD-421B-840A-8083F24396AE}" type="presOf" srcId="{D8816D83-7A31-4CDF-BC70-3DD47BAD922E}" destId="{A57C7422-0CFE-4096-834B-69D949F36421}" srcOrd="0" destOrd="0" presId="urn:microsoft.com/office/officeart/2009/3/layout/SubStepProcess"/>
    <dgm:cxn modelId="{9F2BC807-B406-4477-9BD8-6377F8430EF4}" type="presOf" srcId="{A29E2825-DC34-4146-8A33-DE5A3F82F231}" destId="{31EFE9EF-FFB6-4FC8-812F-61267DFA343B}" srcOrd="0" destOrd="0" presId="urn:microsoft.com/office/officeart/2009/3/layout/SubStepProcess"/>
    <dgm:cxn modelId="{A889754B-F3B2-414D-94C6-7D72AFC294E4}" type="presOf" srcId="{AF2E8B72-F489-42B2-8120-CF406B7C97DB}" destId="{53A605FF-29E9-4CC4-A0CE-E3E9F539E270}" srcOrd="0" destOrd="0" presId="urn:microsoft.com/office/officeart/2009/3/layout/SubStepProcess"/>
    <dgm:cxn modelId="{BDFDC951-A136-41D7-AA85-4B23AB2FED57}" srcId="{AA66E9C7-286A-4D58-B790-185C90465088}" destId="{D8816D83-7A31-4CDF-BC70-3DD47BAD922E}" srcOrd="2" destOrd="0" parTransId="{19EF60A4-5C37-4D83-B4C6-373E083847EC}" sibTransId="{942E82CF-8035-4ED1-98C1-4055DCBE9BFB}"/>
    <dgm:cxn modelId="{869F8980-CB05-4734-861E-71E87F0EAFB8}" type="presParOf" srcId="{31EFE9EF-FFB6-4FC8-812F-61267DFA343B}" destId="{14F85EAE-A791-47D6-A83C-938D9830CB28}" srcOrd="0" destOrd="0" presId="urn:microsoft.com/office/officeart/2009/3/layout/SubStepProcess"/>
    <dgm:cxn modelId="{D67B59B8-7922-4AD8-A370-D70EE49EE741}" type="presParOf" srcId="{31EFE9EF-FFB6-4FC8-812F-61267DFA343B}" destId="{3A71BEB2-5D78-49AB-B8BB-8FFAD28B46F4}" srcOrd="1" destOrd="0" presId="urn:microsoft.com/office/officeart/2009/3/layout/SubStepProcess"/>
    <dgm:cxn modelId="{2D1A76D9-A25C-4A2B-9023-E3FADD55E2EE}" type="presParOf" srcId="{31EFE9EF-FFB6-4FC8-812F-61267DFA343B}" destId="{082C9A12-5BC4-4664-875D-4BD2AFDD51D0}" srcOrd="2" destOrd="0" presId="urn:microsoft.com/office/officeart/2009/3/layout/SubStepProcess"/>
    <dgm:cxn modelId="{5A0C6270-A29B-428A-8C9F-BA81A7A47DC7}" type="presParOf" srcId="{082C9A12-5BC4-4664-875D-4BD2AFDD51D0}" destId="{583EB5B2-665B-4707-88ED-216287B42FEF}" srcOrd="0" destOrd="0" presId="urn:microsoft.com/office/officeart/2009/3/layout/SubStepProcess"/>
    <dgm:cxn modelId="{AC033A5D-6928-4F18-A1B8-1683415198D7}" type="presParOf" srcId="{082C9A12-5BC4-4664-875D-4BD2AFDD51D0}" destId="{57AC33AE-365F-46EF-BFB5-1BA362F173CD}" srcOrd="1" destOrd="0" presId="urn:microsoft.com/office/officeart/2009/3/layout/SubStepProcess"/>
    <dgm:cxn modelId="{E02EAB1E-F1F9-4B4C-B7B6-A899783819A8}" type="presParOf" srcId="{57AC33AE-365F-46EF-BFB5-1BA362F173CD}" destId="{2A68A567-4050-4735-8C18-97C946847A5A}" srcOrd="0" destOrd="0" presId="urn:microsoft.com/office/officeart/2009/3/layout/SubStepProcess"/>
    <dgm:cxn modelId="{369F83E9-C3AE-4B56-A0A6-E560FAABD44D}" type="presParOf" srcId="{57AC33AE-365F-46EF-BFB5-1BA362F173CD}" destId="{8837E94E-1137-4522-AA3D-E473378C9C1A}" srcOrd="1" destOrd="0" presId="urn:microsoft.com/office/officeart/2009/3/layout/SubStepProcess"/>
    <dgm:cxn modelId="{BC81AEC9-13A4-47FF-96A4-7259FA7AB3AE}" type="presParOf" srcId="{57AC33AE-365F-46EF-BFB5-1BA362F173CD}" destId="{8D99B99A-1380-4D24-B9D8-B6E94A02838E}" srcOrd="2" destOrd="0" presId="urn:microsoft.com/office/officeart/2009/3/layout/SubStepProcess"/>
    <dgm:cxn modelId="{EC75D1A5-6D35-41E8-ACF2-F807C8A3887C}" type="presParOf" srcId="{57AC33AE-365F-46EF-BFB5-1BA362F173CD}" destId="{53A605FF-29E9-4CC4-A0CE-E3E9F539E270}" srcOrd="3" destOrd="0" presId="urn:microsoft.com/office/officeart/2009/3/layout/SubStepProcess"/>
    <dgm:cxn modelId="{C1B6621D-212C-451F-AD8F-A0617EBC1BB3}" type="presParOf" srcId="{082C9A12-5BC4-4664-875D-4BD2AFDD51D0}" destId="{EA82694B-C609-4175-936B-2AC365F4611C}" srcOrd="2" destOrd="0" presId="urn:microsoft.com/office/officeart/2009/3/layout/SubStepProcess"/>
    <dgm:cxn modelId="{A6DEA0E1-9D3E-444A-844B-4EAE2430DE4F}" type="presParOf" srcId="{082C9A12-5BC4-4664-875D-4BD2AFDD51D0}" destId="{58AA044A-32E9-4287-9788-BFC8D46B41BF}" srcOrd="3" destOrd="0" presId="urn:microsoft.com/office/officeart/2009/3/layout/SubStepProcess"/>
    <dgm:cxn modelId="{BC1514FC-364B-4727-B9E1-C4353ECCAE52}" type="presParOf" srcId="{58AA044A-32E9-4287-9788-BFC8D46B41BF}" destId="{14497BBF-0B03-4591-B4E2-84E5689DF4FC}" srcOrd="0" destOrd="0" presId="urn:microsoft.com/office/officeart/2009/3/layout/SubStepProcess"/>
    <dgm:cxn modelId="{17B2E2F9-3EED-4D57-8971-B81CEE17B538}" type="presParOf" srcId="{58AA044A-32E9-4287-9788-BFC8D46B41BF}" destId="{6A7AB667-C41F-44DD-949E-74A19BD35D55}" srcOrd="1" destOrd="0" presId="urn:microsoft.com/office/officeart/2009/3/layout/SubStepProcess"/>
    <dgm:cxn modelId="{C8FBFE3F-F1C7-4E8E-BB0B-0C14BFE9D585}" type="presParOf" srcId="{58AA044A-32E9-4287-9788-BFC8D46B41BF}" destId="{97FDB09A-1DD3-471E-A06F-4684DA401B93}" srcOrd="2" destOrd="0" presId="urn:microsoft.com/office/officeart/2009/3/layout/SubStepProcess"/>
    <dgm:cxn modelId="{5BDD6559-AF1E-4782-AAE7-84DB8D0668A9}" type="presParOf" srcId="{58AA044A-32E9-4287-9788-BFC8D46B41BF}" destId="{67971C80-1C4A-4F9E-89F3-819F07474B86}" srcOrd="3" destOrd="0" presId="urn:microsoft.com/office/officeart/2009/3/layout/SubStepProcess"/>
    <dgm:cxn modelId="{8F791376-257E-4942-BFC0-04402156696A}" type="presParOf" srcId="{082C9A12-5BC4-4664-875D-4BD2AFDD51D0}" destId="{5651A087-25B4-4108-9B68-99FBE8DC26F3}" srcOrd="4" destOrd="0" presId="urn:microsoft.com/office/officeart/2009/3/layout/SubStepProcess"/>
    <dgm:cxn modelId="{FE0A3DF8-C5A6-4181-B751-9218CA0F05ED}" type="presParOf" srcId="{082C9A12-5BC4-4664-875D-4BD2AFDD51D0}" destId="{85E7E0B5-F585-43B3-86AB-B1107F48F4D8}" srcOrd="5" destOrd="0" presId="urn:microsoft.com/office/officeart/2009/3/layout/SubStepProcess"/>
    <dgm:cxn modelId="{0C6C50E7-1FAB-4C97-BE41-9A642E1BFF5B}" type="presParOf" srcId="{85E7E0B5-F585-43B3-86AB-B1107F48F4D8}" destId="{287F94E4-C217-412A-8F9B-2901614FD978}" srcOrd="0" destOrd="0" presId="urn:microsoft.com/office/officeart/2009/3/layout/SubStepProcess"/>
    <dgm:cxn modelId="{175D7A6D-AC02-4C03-B8B5-309F1DD17A4F}" type="presParOf" srcId="{85E7E0B5-F585-43B3-86AB-B1107F48F4D8}" destId="{5E36BC6B-DC7B-44A1-B436-0BF9CB510740}" srcOrd="1" destOrd="0" presId="urn:microsoft.com/office/officeart/2009/3/layout/SubStepProcess"/>
    <dgm:cxn modelId="{EC8C421B-BCE6-4182-A1BB-299BDAE412AC}" type="presParOf" srcId="{85E7E0B5-F585-43B3-86AB-B1107F48F4D8}" destId="{F1030155-417D-4E28-B228-FFA729808B1F}" srcOrd="2" destOrd="0" presId="urn:microsoft.com/office/officeart/2009/3/layout/SubStepProcess"/>
    <dgm:cxn modelId="{AA696367-11CB-419A-A33C-1E82D70AD85A}" type="presParOf" srcId="{85E7E0B5-F585-43B3-86AB-B1107F48F4D8}" destId="{A57C7422-0CFE-4096-834B-69D949F36421}" srcOrd="3" destOrd="0" presId="urn:microsoft.com/office/officeart/2009/3/layout/SubStepProcess"/>
    <dgm:cxn modelId="{2BD963B7-1ED3-4580-BAE2-1C0B486CF005}" type="presParOf" srcId="{082C9A12-5BC4-4664-875D-4BD2AFDD51D0}" destId="{B4859203-75F1-41B5-944C-6B51341312CD}" srcOrd="6" destOrd="0" presId="urn:microsoft.com/office/officeart/2009/3/layout/SubStepProcess"/>
    <dgm:cxn modelId="{641DB3FE-F312-4BAF-9DCC-3B54D861C0E9}" type="presParOf" srcId="{082C9A12-5BC4-4664-875D-4BD2AFDD51D0}" destId="{15E05CB5-4227-4EC2-BEDC-D8FFA7A6A461}" srcOrd="7" destOrd="0" presId="urn:microsoft.com/office/officeart/2009/3/layout/SubStepProcess"/>
    <dgm:cxn modelId="{F43E232F-2BBB-49C8-9B95-E6B7314D86BD}" type="presParOf" srcId="{15E05CB5-4227-4EC2-BEDC-D8FFA7A6A461}" destId="{3CEBABC7-3D3F-4451-87A7-8BC96345F25F}" srcOrd="0" destOrd="0" presId="urn:microsoft.com/office/officeart/2009/3/layout/SubStepProcess"/>
    <dgm:cxn modelId="{1804EA5A-0974-493E-88EF-699BC8CDF6A8}" type="presParOf" srcId="{15E05CB5-4227-4EC2-BEDC-D8FFA7A6A461}" destId="{22884892-6682-4BFA-B6DC-0E6A33EAF256}" srcOrd="1" destOrd="0" presId="urn:microsoft.com/office/officeart/2009/3/layout/SubStepProcess"/>
    <dgm:cxn modelId="{76D50F62-7BDE-443D-BB5C-5A275A98E51C}" type="presParOf" srcId="{15E05CB5-4227-4EC2-BEDC-D8FFA7A6A461}" destId="{B5D867CB-7376-4E60-B205-67D2ECB6D2AF}" srcOrd="2" destOrd="0" presId="urn:microsoft.com/office/officeart/2009/3/layout/SubStepProcess"/>
    <dgm:cxn modelId="{71453405-11B5-4282-A681-90629109DBD1}" type="presParOf" srcId="{15E05CB5-4227-4EC2-BEDC-D8FFA7A6A461}" destId="{0FD1D0AE-5BFB-4609-99E4-8D9F41DCDDF5}" srcOrd="3" destOrd="0" presId="urn:microsoft.com/office/officeart/2009/3/layout/SubStepProcess"/>
    <dgm:cxn modelId="{3C4C6B59-17A8-48DD-8E18-6B0651BDE6EA}" type="presParOf" srcId="{082C9A12-5BC4-4664-875D-4BD2AFDD51D0}" destId="{B6CB94E0-664F-43F8-8E96-4B368AEA56D4}" srcOrd="8" destOrd="0" presId="urn:microsoft.com/office/officeart/2009/3/layout/SubStepProcess"/>
    <dgm:cxn modelId="{FD368452-6C1D-400F-8C38-914CC658E4C2}" type="presParOf" srcId="{082C9A12-5BC4-4664-875D-4BD2AFDD51D0}" destId="{4E67D017-B9A9-4908-9E51-8A1B1D8988E3}" srcOrd="9" destOrd="0" presId="urn:microsoft.com/office/officeart/2009/3/layout/SubStepProcess"/>
    <dgm:cxn modelId="{9D052CA6-1798-46F0-B61B-637E8CB4F529}" type="presParOf" srcId="{4E67D017-B9A9-4908-9E51-8A1B1D8988E3}" destId="{B9402415-DFBB-4527-B74A-F7E8A7813B45}" srcOrd="0" destOrd="0" presId="urn:microsoft.com/office/officeart/2009/3/layout/SubStepProcess"/>
    <dgm:cxn modelId="{0C0365D0-6DBD-43AA-996A-789DB2135F95}" type="presParOf" srcId="{4E67D017-B9A9-4908-9E51-8A1B1D8988E3}" destId="{2BDD6819-D7DF-46AB-9D00-B119F8E5FBD0}" srcOrd="1" destOrd="0" presId="urn:microsoft.com/office/officeart/2009/3/layout/SubStepProcess"/>
    <dgm:cxn modelId="{8AE673BF-49B9-4298-B817-B94A4CF0AAD4}" type="presParOf" srcId="{4E67D017-B9A9-4908-9E51-8A1B1D8988E3}" destId="{40977AB4-F512-43DF-B624-26E0D0FA5121}" srcOrd="2" destOrd="0" presId="urn:microsoft.com/office/officeart/2009/3/layout/SubStepProcess"/>
    <dgm:cxn modelId="{AF9391D8-664B-4237-89B9-F1550A516158}" type="presParOf" srcId="{4E67D017-B9A9-4908-9E51-8A1B1D8988E3}" destId="{659AFDED-AAE7-4DB8-8A64-F84DDB470747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933477-47E8-41AD-98B0-058AB4AFD03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AB3861-7385-4D73-B23F-0B7FCD3CDBD4}">
      <dgm:prSet/>
      <dgm:spPr/>
      <dgm:t>
        <a:bodyPr/>
        <a:lstStyle/>
        <a:p>
          <a:pPr rtl="0"/>
          <a:r>
            <a:rPr lang="en-US" b="1" dirty="0" smtClean="0"/>
            <a:t>Identify the evidence</a:t>
          </a:r>
          <a:endParaRPr lang="en-US" dirty="0"/>
        </a:p>
      </dgm:t>
    </dgm:pt>
    <dgm:pt modelId="{7DC44D42-9881-4E15-A93A-FC7D76A739B1}" type="parTrans" cxnId="{C96883F3-3CFC-4D27-B664-37C96A040C75}">
      <dgm:prSet/>
      <dgm:spPr/>
      <dgm:t>
        <a:bodyPr/>
        <a:lstStyle/>
        <a:p>
          <a:endParaRPr lang="en-US"/>
        </a:p>
      </dgm:t>
    </dgm:pt>
    <dgm:pt modelId="{42366AFF-8F3C-4867-A000-F2F26C9E0FBC}" type="sibTrans" cxnId="{C96883F3-3CFC-4D27-B664-37C96A040C75}">
      <dgm:prSet/>
      <dgm:spPr/>
      <dgm:t>
        <a:bodyPr/>
        <a:lstStyle/>
        <a:p>
          <a:endParaRPr lang="en-US"/>
        </a:p>
      </dgm:t>
    </dgm:pt>
    <dgm:pt modelId="{1E79A531-8E41-49BF-85D1-86274A8F9627}">
      <dgm:prSet/>
      <dgm:spPr/>
      <dgm:t>
        <a:bodyPr/>
        <a:lstStyle/>
        <a:p>
          <a:pPr rtl="0"/>
          <a:r>
            <a:rPr lang="en-US" dirty="0" smtClean="0"/>
            <a:t>Definitions of just and unjust laws</a:t>
          </a:r>
          <a:endParaRPr lang="en-US" dirty="0"/>
        </a:p>
      </dgm:t>
    </dgm:pt>
    <dgm:pt modelId="{F41624D5-A553-466B-9758-80DD9D151334}" type="parTrans" cxnId="{CA0DB937-5FB5-4B65-92CB-9DC6511CB854}">
      <dgm:prSet/>
      <dgm:spPr/>
      <dgm:t>
        <a:bodyPr/>
        <a:lstStyle/>
        <a:p>
          <a:endParaRPr lang="en-US"/>
        </a:p>
      </dgm:t>
    </dgm:pt>
    <dgm:pt modelId="{363498C2-48D8-48F3-81BC-A95BF0CBF6E5}" type="sibTrans" cxnId="{CA0DB937-5FB5-4B65-92CB-9DC6511CB854}">
      <dgm:prSet/>
      <dgm:spPr/>
      <dgm:t>
        <a:bodyPr/>
        <a:lstStyle/>
        <a:p>
          <a:endParaRPr lang="en-US"/>
        </a:p>
      </dgm:t>
    </dgm:pt>
    <dgm:pt modelId="{A777D9D1-8685-42E3-9750-350DBA39EDDE}">
      <dgm:prSet/>
      <dgm:spPr/>
      <dgm:t>
        <a:bodyPr/>
        <a:lstStyle/>
        <a:p>
          <a:pPr rtl="0"/>
          <a:r>
            <a:rPr lang="en-US" dirty="0" smtClean="0"/>
            <a:t>Examples of implementation of unjust laws (Hitler)</a:t>
          </a:r>
          <a:endParaRPr lang="en-US" dirty="0"/>
        </a:p>
      </dgm:t>
    </dgm:pt>
    <dgm:pt modelId="{A118E7BE-6ADC-4831-8354-722C63C3096A}" type="parTrans" cxnId="{2096E769-73AC-4D29-B89D-F86F19DF7328}">
      <dgm:prSet/>
      <dgm:spPr/>
      <dgm:t>
        <a:bodyPr/>
        <a:lstStyle/>
        <a:p>
          <a:endParaRPr lang="en-US"/>
        </a:p>
      </dgm:t>
    </dgm:pt>
    <dgm:pt modelId="{CCD6EC6C-21C4-4155-9302-A787E618B721}" type="sibTrans" cxnId="{2096E769-73AC-4D29-B89D-F86F19DF7328}">
      <dgm:prSet/>
      <dgm:spPr/>
      <dgm:t>
        <a:bodyPr/>
        <a:lstStyle/>
        <a:p>
          <a:endParaRPr lang="en-US"/>
        </a:p>
      </dgm:t>
    </dgm:pt>
    <dgm:pt modelId="{D147594B-2429-4814-B7C5-674B827FC275}">
      <dgm:prSet/>
      <dgm:spPr/>
      <dgm:t>
        <a:bodyPr/>
        <a:lstStyle/>
        <a:p>
          <a:pPr rtl="0"/>
          <a:r>
            <a:rPr lang="en-US" dirty="0" smtClean="0"/>
            <a:t>Examples of philosophers and protestors in history who stood against unjust laws</a:t>
          </a:r>
          <a:endParaRPr lang="en-US" dirty="0"/>
        </a:p>
      </dgm:t>
    </dgm:pt>
    <dgm:pt modelId="{D1724E47-C109-4700-AE6E-BEEB982AD1E7}" type="parTrans" cxnId="{04471B5C-C2BE-4ADC-9877-26E7D30F4C6E}">
      <dgm:prSet/>
      <dgm:spPr/>
      <dgm:t>
        <a:bodyPr/>
        <a:lstStyle/>
        <a:p>
          <a:endParaRPr lang="en-US"/>
        </a:p>
      </dgm:t>
    </dgm:pt>
    <dgm:pt modelId="{9A368470-FEE8-4931-905A-629E415036D4}" type="sibTrans" cxnId="{04471B5C-C2BE-4ADC-9877-26E7D30F4C6E}">
      <dgm:prSet/>
      <dgm:spPr/>
      <dgm:t>
        <a:bodyPr/>
        <a:lstStyle/>
        <a:p>
          <a:endParaRPr lang="en-US"/>
        </a:p>
      </dgm:t>
    </dgm:pt>
    <dgm:pt modelId="{242A9485-424D-4FAD-8E45-23DD0F0C63E8}">
      <dgm:prSet/>
      <dgm:spPr/>
      <dgm:t>
        <a:bodyPr/>
        <a:lstStyle/>
        <a:p>
          <a:pPr rtl="0"/>
          <a:r>
            <a:rPr lang="en-US" dirty="0" smtClean="0"/>
            <a:t>Connection to First Amendment/American foundational documents and right to protest</a:t>
          </a:r>
          <a:endParaRPr lang="en-US" dirty="0"/>
        </a:p>
      </dgm:t>
    </dgm:pt>
    <dgm:pt modelId="{CD983E3D-E0AC-4CC1-8F0E-6A954837C048}" type="parTrans" cxnId="{48F76088-5C28-4EC4-B392-EB6FA197EEA5}">
      <dgm:prSet/>
      <dgm:spPr/>
      <dgm:t>
        <a:bodyPr/>
        <a:lstStyle/>
        <a:p>
          <a:endParaRPr lang="en-US"/>
        </a:p>
      </dgm:t>
    </dgm:pt>
    <dgm:pt modelId="{74647B68-43D0-4BBA-9EF1-89A06DB76DB1}" type="sibTrans" cxnId="{48F76088-5C28-4EC4-B392-EB6FA197EEA5}">
      <dgm:prSet/>
      <dgm:spPr/>
      <dgm:t>
        <a:bodyPr/>
        <a:lstStyle/>
        <a:p>
          <a:endParaRPr lang="en-US"/>
        </a:p>
      </dgm:t>
    </dgm:pt>
    <dgm:pt modelId="{87DBCC4D-4F69-4466-BC97-9C4FEB0B9990}">
      <dgm:prSet/>
      <dgm:spPr/>
      <dgm:t>
        <a:bodyPr/>
        <a:lstStyle/>
        <a:p>
          <a:pPr rtl="0"/>
          <a:r>
            <a:rPr lang="en-US" dirty="0" smtClean="0"/>
            <a:t>Connected these definitions and examples to Alabama</a:t>
          </a:r>
          <a:endParaRPr lang="en-US" dirty="0"/>
        </a:p>
      </dgm:t>
    </dgm:pt>
    <dgm:pt modelId="{514322D4-0DFA-41B4-8622-4492176DB782}" type="parTrans" cxnId="{9042E653-5549-4D03-87F2-A52C3041322B}">
      <dgm:prSet/>
      <dgm:spPr/>
      <dgm:t>
        <a:bodyPr/>
        <a:lstStyle/>
        <a:p>
          <a:endParaRPr lang="en-US"/>
        </a:p>
      </dgm:t>
    </dgm:pt>
    <dgm:pt modelId="{345E8EE0-899B-4381-AE05-A6EC266AD131}" type="sibTrans" cxnId="{9042E653-5549-4D03-87F2-A52C3041322B}">
      <dgm:prSet/>
      <dgm:spPr/>
      <dgm:t>
        <a:bodyPr/>
        <a:lstStyle/>
        <a:p>
          <a:endParaRPr lang="en-US"/>
        </a:p>
      </dgm:t>
    </dgm:pt>
    <dgm:pt modelId="{D4D7FECD-4143-4779-AC35-C95CCF8D2548}">
      <dgm:prSet/>
      <dgm:spPr/>
      <dgm:t>
        <a:bodyPr/>
        <a:lstStyle/>
        <a:p>
          <a:pPr rtl="0"/>
          <a:r>
            <a:rPr lang="en-US" b="1" dirty="0" smtClean="0"/>
            <a:t>Function</a:t>
          </a:r>
          <a:r>
            <a:rPr lang="en-US" dirty="0" smtClean="0"/>
            <a:t> – make associations between segregation, morality and patriotism</a:t>
          </a:r>
          <a:endParaRPr lang="en-US" dirty="0"/>
        </a:p>
      </dgm:t>
    </dgm:pt>
    <dgm:pt modelId="{7D3E24A2-00F9-4D08-BA90-C4A3586FE896}" type="parTrans" cxnId="{F74975F9-0B4C-41F8-8AE1-130C1776F0F2}">
      <dgm:prSet/>
      <dgm:spPr/>
      <dgm:t>
        <a:bodyPr/>
        <a:lstStyle/>
        <a:p>
          <a:endParaRPr lang="en-US"/>
        </a:p>
      </dgm:t>
    </dgm:pt>
    <dgm:pt modelId="{1313AFE7-2E61-40C1-B51F-E0D4C6080FDD}" type="sibTrans" cxnId="{F74975F9-0B4C-41F8-8AE1-130C1776F0F2}">
      <dgm:prSet/>
      <dgm:spPr/>
      <dgm:t>
        <a:bodyPr/>
        <a:lstStyle/>
        <a:p>
          <a:endParaRPr lang="en-US"/>
        </a:p>
      </dgm:t>
    </dgm:pt>
    <dgm:pt modelId="{059B6004-9E46-4D84-8465-9DA5DA16D528}">
      <dgm:prSet/>
      <dgm:spPr/>
      <dgm:t>
        <a:bodyPr/>
        <a:lstStyle/>
        <a:p>
          <a:pPr rtl="0"/>
          <a:r>
            <a:rPr lang="en-US" b="1" dirty="0" smtClean="0"/>
            <a:t>Purpose</a:t>
          </a:r>
          <a:r>
            <a:rPr lang="en-US" dirty="0" smtClean="0"/>
            <a:t> – show unjust laws/practices in Birmingham are threats to the American way of life </a:t>
          </a:r>
        </a:p>
      </dgm:t>
    </dgm:pt>
    <dgm:pt modelId="{0B30263D-10EA-4D19-900C-6214CF691E29}" type="parTrans" cxnId="{05B420B6-F023-45D4-B768-4C80BF1BB874}">
      <dgm:prSet/>
      <dgm:spPr/>
      <dgm:t>
        <a:bodyPr/>
        <a:lstStyle/>
        <a:p>
          <a:endParaRPr lang="en-US"/>
        </a:p>
      </dgm:t>
    </dgm:pt>
    <dgm:pt modelId="{640A78B0-9526-4F01-AFAC-FC4EF6E99E66}" type="sibTrans" cxnId="{05B420B6-F023-45D4-B768-4C80BF1BB874}">
      <dgm:prSet/>
      <dgm:spPr/>
      <dgm:t>
        <a:bodyPr/>
        <a:lstStyle/>
        <a:p>
          <a:endParaRPr lang="en-US"/>
        </a:p>
      </dgm:t>
    </dgm:pt>
    <dgm:pt modelId="{31D7E2AE-1E14-405F-87A7-F59FC2DBE114}">
      <dgm:prSet/>
      <dgm:spPr/>
      <dgm:t>
        <a:bodyPr/>
        <a:lstStyle/>
        <a:p>
          <a:pPr rtl="0"/>
          <a:r>
            <a:rPr lang="en-US" dirty="0" smtClean="0"/>
            <a:t>Functions/purpose achieved? Yes, clear connections between the examples appeal to readers sense of </a:t>
          </a:r>
          <a:r>
            <a:rPr lang="en-US" dirty="0" err="1" smtClean="0"/>
            <a:t>responsibity</a:t>
          </a:r>
          <a:r>
            <a:rPr lang="en-US" dirty="0" smtClean="0"/>
            <a:t> </a:t>
          </a:r>
        </a:p>
      </dgm:t>
    </dgm:pt>
    <dgm:pt modelId="{948D1706-76A8-47AE-83D5-B3E82E344725}" type="parTrans" cxnId="{1B38BF79-438E-4836-9809-D5B4A01C4627}">
      <dgm:prSet/>
      <dgm:spPr/>
      <dgm:t>
        <a:bodyPr/>
        <a:lstStyle/>
        <a:p>
          <a:endParaRPr lang="en-US"/>
        </a:p>
      </dgm:t>
    </dgm:pt>
    <dgm:pt modelId="{0CCE19C3-C035-4081-93EB-2D510BE2B4F1}" type="sibTrans" cxnId="{1B38BF79-438E-4836-9809-D5B4A01C4627}">
      <dgm:prSet/>
      <dgm:spPr/>
      <dgm:t>
        <a:bodyPr/>
        <a:lstStyle/>
        <a:p>
          <a:endParaRPr lang="en-US"/>
        </a:p>
      </dgm:t>
    </dgm:pt>
    <dgm:pt modelId="{6A0C0341-FED4-4F27-BF59-CF4BCE7EAF6C}" type="pres">
      <dgm:prSet presAssocID="{52933477-47E8-41AD-98B0-058AB4AFD0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1CB594-6B0F-420B-BC6B-8D130065CC6D}" type="pres">
      <dgm:prSet presAssocID="{1AAB3861-7385-4D73-B23F-0B7FCD3CDBD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F6C42A-C171-46B1-AEEE-7B52F734FD9A}" type="pres">
      <dgm:prSet presAssocID="{1AAB3861-7385-4D73-B23F-0B7FCD3CDBD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13686-5F17-4F2F-A088-2C7B61FD8B34}" type="pres">
      <dgm:prSet presAssocID="{D4D7FECD-4143-4779-AC35-C95CCF8D254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2F733-52C3-4B73-9841-C324221C3CF3}" type="pres">
      <dgm:prSet presAssocID="{1313AFE7-2E61-40C1-B51F-E0D4C6080FDD}" presName="spacer" presStyleCnt="0"/>
      <dgm:spPr/>
    </dgm:pt>
    <dgm:pt modelId="{8E18480E-9E29-4109-B6B3-B0FFECF46B96}" type="pres">
      <dgm:prSet presAssocID="{059B6004-9E46-4D84-8465-9DA5DA16D52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0DC96E-C9AD-4A4F-BCE4-9442186CABB0}" type="pres">
      <dgm:prSet presAssocID="{640A78B0-9526-4F01-AFAC-FC4EF6E99E66}" presName="spacer" presStyleCnt="0"/>
      <dgm:spPr/>
    </dgm:pt>
    <dgm:pt modelId="{F0095541-0C59-480D-AE0C-C6D930FC5318}" type="pres">
      <dgm:prSet presAssocID="{31D7E2AE-1E14-405F-87A7-F59FC2DBE11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5F0A56-62E7-484F-9C55-F031D89648D8}" type="presOf" srcId="{87DBCC4D-4F69-4466-BC97-9C4FEB0B9990}" destId="{A9F6C42A-C171-46B1-AEEE-7B52F734FD9A}" srcOrd="0" destOrd="4" presId="urn:microsoft.com/office/officeart/2005/8/layout/vList2"/>
    <dgm:cxn modelId="{413D1EFA-C51B-4F9D-93DB-CAC26FC6CC4C}" type="presOf" srcId="{A777D9D1-8685-42E3-9750-350DBA39EDDE}" destId="{A9F6C42A-C171-46B1-AEEE-7B52F734FD9A}" srcOrd="0" destOrd="1" presId="urn:microsoft.com/office/officeart/2005/8/layout/vList2"/>
    <dgm:cxn modelId="{1B38BF79-438E-4836-9809-D5B4A01C4627}" srcId="{52933477-47E8-41AD-98B0-058AB4AFD037}" destId="{31D7E2AE-1E14-405F-87A7-F59FC2DBE114}" srcOrd="3" destOrd="0" parTransId="{948D1706-76A8-47AE-83D5-B3E82E344725}" sibTransId="{0CCE19C3-C035-4081-93EB-2D510BE2B4F1}"/>
    <dgm:cxn modelId="{F74975F9-0B4C-41F8-8AE1-130C1776F0F2}" srcId="{52933477-47E8-41AD-98B0-058AB4AFD037}" destId="{D4D7FECD-4143-4779-AC35-C95CCF8D2548}" srcOrd="1" destOrd="0" parTransId="{7D3E24A2-00F9-4D08-BA90-C4A3586FE896}" sibTransId="{1313AFE7-2E61-40C1-B51F-E0D4C6080FDD}"/>
    <dgm:cxn modelId="{AFE15B59-5B0F-4F1A-8A62-CC4515305CA4}" type="presOf" srcId="{1E79A531-8E41-49BF-85D1-86274A8F9627}" destId="{A9F6C42A-C171-46B1-AEEE-7B52F734FD9A}" srcOrd="0" destOrd="0" presId="urn:microsoft.com/office/officeart/2005/8/layout/vList2"/>
    <dgm:cxn modelId="{D862145F-3F37-4ECE-A898-EDFF7B7BF541}" type="presOf" srcId="{31D7E2AE-1E14-405F-87A7-F59FC2DBE114}" destId="{F0095541-0C59-480D-AE0C-C6D930FC5318}" srcOrd="0" destOrd="0" presId="urn:microsoft.com/office/officeart/2005/8/layout/vList2"/>
    <dgm:cxn modelId="{48F76088-5C28-4EC4-B392-EB6FA197EEA5}" srcId="{1AAB3861-7385-4D73-B23F-0B7FCD3CDBD4}" destId="{242A9485-424D-4FAD-8E45-23DD0F0C63E8}" srcOrd="3" destOrd="0" parTransId="{CD983E3D-E0AC-4CC1-8F0E-6A954837C048}" sibTransId="{74647B68-43D0-4BBA-9EF1-89A06DB76DB1}"/>
    <dgm:cxn modelId="{CA0DB937-5FB5-4B65-92CB-9DC6511CB854}" srcId="{1AAB3861-7385-4D73-B23F-0B7FCD3CDBD4}" destId="{1E79A531-8E41-49BF-85D1-86274A8F9627}" srcOrd="0" destOrd="0" parTransId="{F41624D5-A553-466B-9758-80DD9D151334}" sibTransId="{363498C2-48D8-48F3-81BC-A95BF0CBF6E5}"/>
    <dgm:cxn modelId="{A60F5E0D-5C9F-4F99-A118-0407028FCB34}" type="presOf" srcId="{D4D7FECD-4143-4779-AC35-C95CCF8D2548}" destId="{7FE13686-5F17-4F2F-A088-2C7B61FD8B34}" srcOrd="0" destOrd="0" presId="urn:microsoft.com/office/officeart/2005/8/layout/vList2"/>
    <dgm:cxn modelId="{8E86E45B-5FF0-4853-B425-AF2AB030DBED}" type="presOf" srcId="{52933477-47E8-41AD-98B0-058AB4AFD037}" destId="{6A0C0341-FED4-4F27-BF59-CF4BCE7EAF6C}" srcOrd="0" destOrd="0" presId="urn:microsoft.com/office/officeart/2005/8/layout/vList2"/>
    <dgm:cxn modelId="{3486C47C-F793-4C1E-B980-7931B594FEB7}" type="presOf" srcId="{1AAB3861-7385-4D73-B23F-0B7FCD3CDBD4}" destId="{CA1CB594-6B0F-420B-BC6B-8D130065CC6D}" srcOrd="0" destOrd="0" presId="urn:microsoft.com/office/officeart/2005/8/layout/vList2"/>
    <dgm:cxn modelId="{05B420B6-F023-45D4-B768-4C80BF1BB874}" srcId="{52933477-47E8-41AD-98B0-058AB4AFD037}" destId="{059B6004-9E46-4D84-8465-9DA5DA16D528}" srcOrd="2" destOrd="0" parTransId="{0B30263D-10EA-4D19-900C-6214CF691E29}" sibTransId="{640A78B0-9526-4F01-AFAC-FC4EF6E99E66}"/>
    <dgm:cxn modelId="{9042E653-5549-4D03-87F2-A52C3041322B}" srcId="{1AAB3861-7385-4D73-B23F-0B7FCD3CDBD4}" destId="{87DBCC4D-4F69-4466-BC97-9C4FEB0B9990}" srcOrd="4" destOrd="0" parTransId="{514322D4-0DFA-41B4-8622-4492176DB782}" sibTransId="{345E8EE0-899B-4381-AE05-A6EC266AD131}"/>
    <dgm:cxn modelId="{2096E769-73AC-4D29-B89D-F86F19DF7328}" srcId="{1AAB3861-7385-4D73-B23F-0B7FCD3CDBD4}" destId="{A777D9D1-8685-42E3-9750-350DBA39EDDE}" srcOrd="1" destOrd="0" parTransId="{A118E7BE-6ADC-4831-8354-722C63C3096A}" sibTransId="{CCD6EC6C-21C4-4155-9302-A787E618B721}"/>
    <dgm:cxn modelId="{04471B5C-C2BE-4ADC-9877-26E7D30F4C6E}" srcId="{1AAB3861-7385-4D73-B23F-0B7FCD3CDBD4}" destId="{D147594B-2429-4814-B7C5-674B827FC275}" srcOrd="2" destOrd="0" parTransId="{D1724E47-C109-4700-AE6E-BEEB982AD1E7}" sibTransId="{9A368470-FEE8-4931-905A-629E415036D4}"/>
    <dgm:cxn modelId="{24971E23-3F66-4ADA-810D-6634280D4A46}" type="presOf" srcId="{D147594B-2429-4814-B7C5-674B827FC275}" destId="{A9F6C42A-C171-46B1-AEEE-7B52F734FD9A}" srcOrd="0" destOrd="2" presId="urn:microsoft.com/office/officeart/2005/8/layout/vList2"/>
    <dgm:cxn modelId="{C96883F3-3CFC-4D27-B664-37C96A040C75}" srcId="{52933477-47E8-41AD-98B0-058AB4AFD037}" destId="{1AAB3861-7385-4D73-B23F-0B7FCD3CDBD4}" srcOrd="0" destOrd="0" parTransId="{7DC44D42-9881-4E15-A93A-FC7D76A739B1}" sibTransId="{42366AFF-8F3C-4867-A000-F2F26C9E0FBC}"/>
    <dgm:cxn modelId="{BCE62866-6E92-4517-BD73-3109E6CBE81B}" type="presOf" srcId="{242A9485-424D-4FAD-8E45-23DD0F0C63E8}" destId="{A9F6C42A-C171-46B1-AEEE-7B52F734FD9A}" srcOrd="0" destOrd="3" presId="urn:microsoft.com/office/officeart/2005/8/layout/vList2"/>
    <dgm:cxn modelId="{07636E5D-0BE1-4D05-BA62-E3AF6B48B5A5}" type="presOf" srcId="{059B6004-9E46-4D84-8465-9DA5DA16D528}" destId="{8E18480E-9E29-4109-B6B3-B0FFECF46B96}" srcOrd="0" destOrd="0" presId="urn:microsoft.com/office/officeart/2005/8/layout/vList2"/>
    <dgm:cxn modelId="{76736669-B5B8-41E6-A56D-F1F59D884C75}" type="presParOf" srcId="{6A0C0341-FED4-4F27-BF59-CF4BCE7EAF6C}" destId="{CA1CB594-6B0F-420B-BC6B-8D130065CC6D}" srcOrd="0" destOrd="0" presId="urn:microsoft.com/office/officeart/2005/8/layout/vList2"/>
    <dgm:cxn modelId="{03A609D0-6C86-410C-8FC7-F59A40DCEDFE}" type="presParOf" srcId="{6A0C0341-FED4-4F27-BF59-CF4BCE7EAF6C}" destId="{A9F6C42A-C171-46B1-AEEE-7B52F734FD9A}" srcOrd="1" destOrd="0" presId="urn:microsoft.com/office/officeart/2005/8/layout/vList2"/>
    <dgm:cxn modelId="{3AAA0762-7EC5-4769-910B-98F18D79909B}" type="presParOf" srcId="{6A0C0341-FED4-4F27-BF59-CF4BCE7EAF6C}" destId="{7FE13686-5F17-4F2F-A088-2C7B61FD8B34}" srcOrd="2" destOrd="0" presId="urn:microsoft.com/office/officeart/2005/8/layout/vList2"/>
    <dgm:cxn modelId="{B321B2A5-4278-482F-96AD-5AF7BA516F66}" type="presParOf" srcId="{6A0C0341-FED4-4F27-BF59-CF4BCE7EAF6C}" destId="{6CC2F733-52C3-4B73-9841-C324221C3CF3}" srcOrd="3" destOrd="0" presId="urn:microsoft.com/office/officeart/2005/8/layout/vList2"/>
    <dgm:cxn modelId="{29421474-9AB0-4001-B57F-2DABB3D13815}" type="presParOf" srcId="{6A0C0341-FED4-4F27-BF59-CF4BCE7EAF6C}" destId="{8E18480E-9E29-4109-B6B3-B0FFECF46B96}" srcOrd="4" destOrd="0" presId="urn:microsoft.com/office/officeart/2005/8/layout/vList2"/>
    <dgm:cxn modelId="{B856A6A0-F073-412F-9D92-805DD26E7663}" type="presParOf" srcId="{6A0C0341-FED4-4F27-BF59-CF4BCE7EAF6C}" destId="{B00DC96E-C9AD-4A4F-BCE4-9442186CABB0}" srcOrd="5" destOrd="0" presId="urn:microsoft.com/office/officeart/2005/8/layout/vList2"/>
    <dgm:cxn modelId="{1C129E88-7318-44C3-BEFD-4085F8BE7B71}" type="presParOf" srcId="{6A0C0341-FED4-4F27-BF59-CF4BCE7EAF6C}" destId="{F0095541-0C59-480D-AE0C-C6D930FC531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563D36-22D3-4D93-AD69-915C2633D4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26D218-0DB4-49E2-9EBC-D7927DBB0EDC}">
      <dgm:prSet/>
      <dgm:spPr/>
      <dgm:t>
        <a:bodyPr/>
        <a:lstStyle/>
        <a:p>
          <a:pPr rtl="0"/>
          <a:r>
            <a:rPr lang="en-US" b="1" smtClean="0"/>
            <a:t>Identify the evidence</a:t>
          </a:r>
          <a:endParaRPr lang="en-US"/>
        </a:p>
      </dgm:t>
    </dgm:pt>
    <dgm:pt modelId="{576028C6-548B-4B07-BF66-0DA0425EB58E}" type="parTrans" cxnId="{97063160-42DC-435A-ACC8-B95E583E1866}">
      <dgm:prSet/>
      <dgm:spPr/>
      <dgm:t>
        <a:bodyPr/>
        <a:lstStyle/>
        <a:p>
          <a:endParaRPr lang="en-US"/>
        </a:p>
      </dgm:t>
    </dgm:pt>
    <dgm:pt modelId="{33D80C51-5D50-4CAC-BD54-58B9DD0C4B69}" type="sibTrans" cxnId="{97063160-42DC-435A-ACC8-B95E583E1866}">
      <dgm:prSet/>
      <dgm:spPr/>
      <dgm:t>
        <a:bodyPr/>
        <a:lstStyle/>
        <a:p>
          <a:endParaRPr lang="en-US"/>
        </a:p>
      </dgm:t>
    </dgm:pt>
    <dgm:pt modelId="{179AAF55-A408-4EEE-9A9A-82A6630EC6DB}">
      <dgm:prSet/>
      <dgm:spPr/>
      <dgm:t>
        <a:bodyPr/>
        <a:lstStyle/>
        <a:p>
          <a:pPr rtl="0"/>
          <a:endParaRPr lang="en-US" dirty="0"/>
        </a:p>
      </dgm:t>
    </dgm:pt>
    <dgm:pt modelId="{9F5D76EB-F6FC-4EDB-B25E-808E664C0309}" type="parTrans" cxnId="{4B60DF8E-A3EB-4103-9AD2-47096401BC23}">
      <dgm:prSet/>
      <dgm:spPr/>
      <dgm:t>
        <a:bodyPr/>
        <a:lstStyle/>
        <a:p>
          <a:endParaRPr lang="en-US"/>
        </a:p>
      </dgm:t>
    </dgm:pt>
    <dgm:pt modelId="{03BA0CB4-1418-4BCA-BE78-CFCA52B48545}" type="sibTrans" cxnId="{4B60DF8E-A3EB-4103-9AD2-47096401BC23}">
      <dgm:prSet/>
      <dgm:spPr/>
      <dgm:t>
        <a:bodyPr/>
        <a:lstStyle/>
        <a:p>
          <a:endParaRPr lang="en-US"/>
        </a:p>
      </dgm:t>
    </dgm:pt>
    <dgm:pt modelId="{CDDE0328-DCB0-4C4F-AF28-76859BE0C9D0}">
      <dgm:prSet/>
      <dgm:spPr/>
      <dgm:t>
        <a:bodyPr/>
        <a:lstStyle/>
        <a:p>
          <a:pPr rtl="0"/>
          <a:r>
            <a:rPr lang="en-US" b="1" dirty="0" smtClean="0"/>
            <a:t>Function</a:t>
          </a:r>
          <a:r>
            <a:rPr lang="en-US" dirty="0" smtClean="0"/>
            <a:t> –  </a:t>
          </a:r>
          <a:endParaRPr lang="en-US" dirty="0"/>
        </a:p>
      </dgm:t>
    </dgm:pt>
    <dgm:pt modelId="{5D3869C0-0604-46D4-9EEA-539BFD18E591}" type="parTrans" cxnId="{0E5E0F56-0209-42C9-92EB-D87A9BDE1D75}">
      <dgm:prSet/>
      <dgm:spPr/>
      <dgm:t>
        <a:bodyPr/>
        <a:lstStyle/>
        <a:p>
          <a:endParaRPr lang="en-US"/>
        </a:p>
      </dgm:t>
    </dgm:pt>
    <dgm:pt modelId="{7BCA2D64-EAAA-4544-BCBA-8588EA15E996}" type="sibTrans" cxnId="{0E5E0F56-0209-42C9-92EB-D87A9BDE1D75}">
      <dgm:prSet/>
      <dgm:spPr/>
      <dgm:t>
        <a:bodyPr/>
        <a:lstStyle/>
        <a:p>
          <a:endParaRPr lang="en-US"/>
        </a:p>
      </dgm:t>
    </dgm:pt>
    <dgm:pt modelId="{F599E944-B6E4-4D64-9A45-03BB708EDEBE}">
      <dgm:prSet/>
      <dgm:spPr/>
      <dgm:t>
        <a:bodyPr/>
        <a:lstStyle/>
        <a:p>
          <a:pPr rtl="0"/>
          <a:r>
            <a:rPr lang="en-US" b="1" dirty="0" smtClean="0"/>
            <a:t>Purpose</a:t>
          </a:r>
          <a:r>
            <a:rPr lang="en-US" dirty="0" smtClean="0"/>
            <a:t> –</a:t>
          </a:r>
          <a:endParaRPr lang="en-US" dirty="0"/>
        </a:p>
      </dgm:t>
    </dgm:pt>
    <dgm:pt modelId="{E08AB37D-CF72-4962-BD05-DD4FDDC5B1DD}" type="parTrans" cxnId="{BE61F14B-2E59-41BA-ABA4-3E57710094F5}">
      <dgm:prSet/>
      <dgm:spPr/>
      <dgm:t>
        <a:bodyPr/>
        <a:lstStyle/>
        <a:p>
          <a:endParaRPr lang="en-US"/>
        </a:p>
      </dgm:t>
    </dgm:pt>
    <dgm:pt modelId="{8CEE687D-D836-4047-9283-68B3AB208ADE}" type="sibTrans" cxnId="{BE61F14B-2E59-41BA-ABA4-3E57710094F5}">
      <dgm:prSet/>
      <dgm:spPr/>
      <dgm:t>
        <a:bodyPr/>
        <a:lstStyle/>
        <a:p>
          <a:endParaRPr lang="en-US"/>
        </a:p>
      </dgm:t>
    </dgm:pt>
    <dgm:pt modelId="{C9F98C90-3540-479F-8E93-D5FEDE64C727}">
      <dgm:prSet/>
      <dgm:spPr/>
      <dgm:t>
        <a:bodyPr/>
        <a:lstStyle/>
        <a:p>
          <a:r>
            <a:rPr lang="en-US" smtClean="0"/>
            <a:t>Functions/purpose achieved? </a:t>
          </a:r>
          <a:endParaRPr lang="en-US"/>
        </a:p>
      </dgm:t>
    </dgm:pt>
    <dgm:pt modelId="{E589D09E-DEE1-4363-8261-7E97E84E3CEF}" type="parTrans" cxnId="{4C19C58C-7392-4156-8375-07C0087D51A7}">
      <dgm:prSet/>
      <dgm:spPr/>
      <dgm:t>
        <a:bodyPr/>
        <a:lstStyle/>
        <a:p>
          <a:endParaRPr lang="en-US"/>
        </a:p>
      </dgm:t>
    </dgm:pt>
    <dgm:pt modelId="{5EF42547-9957-4E37-9B5D-2D40A2EE11D2}" type="sibTrans" cxnId="{4C19C58C-7392-4156-8375-07C0087D51A7}">
      <dgm:prSet/>
      <dgm:spPr/>
      <dgm:t>
        <a:bodyPr/>
        <a:lstStyle/>
        <a:p>
          <a:endParaRPr lang="en-US"/>
        </a:p>
      </dgm:t>
    </dgm:pt>
    <dgm:pt modelId="{3F088111-F7AE-4852-A099-7902F85EF30C}" type="pres">
      <dgm:prSet presAssocID="{8D563D36-22D3-4D93-AD69-915C2633D4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028811-3F87-44B8-A597-E1600D6FD84F}" type="pres">
      <dgm:prSet presAssocID="{C526D218-0DB4-49E2-9EBC-D7927DBB0ED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733D00-D1EA-46FF-A26E-80CC89F0F1AF}" type="pres">
      <dgm:prSet presAssocID="{C526D218-0DB4-49E2-9EBC-D7927DBB0ED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A5931C-3EA7-4C65-9037-B50848C50CAD}" type="pres">
      <dgm:prSet presAssocID="{CDDE0328-DCB0-4C4F-AF28-76859BE0C9D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0C9D2-96A4-4591-9A8E-AE36709F961E}" type="pres">
      <dgm:prSet presAssocID="{7BCA2D64-EAAA-4544-BCBA-8588EA15E996}" presName="spacer" presStyleCnt="0"/>
      <dgm:spPr/>
    </dgm:pt>
    <dgm:pt modelId="{26F2CAFD-992F-41F9-B78D-FD8E6572E141}" type="pres">
      <dgm:prSet presAssocID="{F599E944-B6E4-4D64-9A45-03BB708EDEB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08AB36-E569-41C6-8A46-4A1479EB186E}" type="pres">
      <dgm:prSet presAssocID="{8CEE687D-D836-4047-9283-68B3AB208ADE}" presName="spacer" presStyleCnt="0"/>
      <dgm:spPr/>
    </dgm:pt>
    <dgm:pt modelId="{ADDADE7E-6EF9-4124-97C3-185A3358977F}" type="pres">
      <dgm:prSet presAssocID="{C9F98C90-3540-479F-8E93-D5FEDE64C72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61F14B-2E59-41BA-ABA4-3E57710094F5}" srcId="{8D563D36-22D3-4D93-AD69-915C2633D4F7}" destId="{F599E944-B6E4-4D64-9A45-03BB708EDEBE}" srcOrd="2" destOrd="0" parTransId="{E08AB37D-CF72-4962-BD05-DD4FDDC5B1DD}" sibTransId="{8CEE687D-D836-4047-9283-68B3AB208ADE}"/>
    <dgm:cxn modelId="{CDFE5AA9-25AC-4DB4-887E-79FF818984A5}" type="presOf" srcId="{C9F98C90-3540-479F-8E93-D5FEDE64C727}" destId="{ADDADE7E-6EF9-4124-97C3-185A3358977F}" srcOrd="0" destOrd="0" presId="urn:microsoft.com/office/officeart/2005/8/layout/vList2"/>
    <dgm:cxn modelId="{4C19C58C-7392-4156-8375-07C0087D51A7}" srcId="{8D563D36-22D3-4D93-AD69-915C2633D4F7}" destId="{C9F98C90-3540-479F-8E93-D5FEDE64C727}" srcOrd="3" destOrd="0" parTransId="{E589D09E-DEE1-4363-8261-7E97E84E3CEF}" sibTransId="{5EF42547-9957-4E37-9B5D-2D40A2EE11D2}"/>
    <dgm:cxn modelId="{97063160-42DC-435A-ACC8-B95E583E1866}" srcId="{8D563D36-22D3-4D93-AD69-915C2633D4F7}" destId="{C526D218-0DB4-49E2-9EBC-D7927DBB0EDC}" srcOrd="0" destOrd="0" parTransId="{576028C6-548B-4B07-BF66-0DA0425EB58E}" sibTransId="{33D80C51-5D50-4CAC-BD54-58B9DD0C4B69}"/>
    <dgm:cxn modelId="{0E5E0F56-0209-42C9-92EB-D87A9BDE1D75}" srcId="{8D563D36-22D3-4D93-AD69-915C2633D4F7}" destId="{CDDE0328-DCB0-4C4F-AF28-76859BE0C9D0}" srcOrd="1" destOrd="0" parTransId="{5D3869C0-0604-46D4-9EEA-539BFD18E591}" sibTransId="{7BCA2D64-EAAA-4544-BCBA-8588EA15E996}"/>
    <dgm:cxn modelId="{173BA701-7EC9-42C3-A478-C21405A73F14}" type="presOf" srcId="{F599E944-B6E4-4D64-9A45-03BB708EDEBE}" destId="{26F2CAFD-992F-41F9-B78D-FD8E6572E141}" srcOrd="0" destOrd="0" presId="urn:microsoft.com/office/officeart/2005/8/layout/vList2"/>
    <dgm:cxn modelId="{CFE7FB08-2E35-4C26-A2DD-D1C08BDAAF30}" type="presOf" srcId="{8D563D36-22D3-4D93-AD69-915C2633D4F7}" destId="{3F088111-F7AE-4852-A099-7902F85EF30C}" srcOrd="0" destOrd="0" presId="urn:microsoft.com/office/officeart/2005/8/layout/vList2"/>
    <dgm:cxn modelId="{E235D6C8-C8DF-4A6B-A217-3AE78758A506}" type="presOf" srcId="{CDDE0328-DCB0-4C4F-AF28-76859BE0C9D0}" destId="{29A5931C-3EA7-4C65-9037-B50848C50CAD}" srcOrd="0" destOrd="0" presId="urn:microsoft.com/office/officeart/2005/8/layout/vList2"/>
    <dgm:cxn modelId="{F3A7DBEF-E0AB-461D-9042-7DD627F0D151}" type="presOf" srcId="{179AAF55-A408-4EEE-9A9A-82A6630EC6DB}" destId="{97733D00-D1EA-46FF-A26E-80CC89F0F1AF}" srcOrd="0" destOrd="0" presId="urn:microsoft.com/office/officeart/2005/8/layout/vList2"/>
    <dgm:cxn modelId="{F92B08C0-CC57-4133-BF40-CF0B2BAEC958}" type="presOf" srcId="{C526D218-0DB4-49E2-9EBC-D7927DBB0EDC}" destId="{76028811-3F87-44B8-A597-E1600D6FD84F}" srcOrd="0" destOrd="0" presId="urn:microsoft.com/office/officeart/2005/8/layout/vList2"/>
    <dgm:cxn modelId="{4B60DF8E-A3EB-4103-9AD2-47096401BC23}" srcId="{C526D218-0DB4-49E2-9EBC-D7927DBB0EDC}" destId="{179AAF55-A408-4EEE-9A9A-82A6630EC6DB}" srcOrd="0" destOrd="0" parTransId="{9F5D76EB-F6FC-4EDB-B25E-808E664C0309}" sibTransId="{03BA0CB4-1418-4BCA-BE78-CFCA52B48545}"/>
    <dgm:cxn modelId="{2F6EFEBD-992D-4A2E-9983-9E4216BF4BCE}" type="presParOf" srcId="{3F088111-F7AE-4852-A099-7902F85EF30C}" destId="{76028811-3F87-44B8-A597-E1600D6FD84F}" srcOrd="0" destOrd="0" presId="urn:microsoft.com/office/officeart/2005/8/layout/vList2"/>
    <dgm:cxn modelId="{BC8BA163-647F-4FAB-83FB-A496277EFD82}" type="presParOf" srcId="{3F088111-F7AE-4852-A099-7902F85EF30C}" destId="{97733D00-D1EA-46FF-A26E-80CC89F0F1AF}" srcOrd="1" destOrd="0" presId="urn:microsoft.com/office/officeart/2005/8/layout/vList2"/>
    <dgm:cxn modelId="{20A41099-F1BA-4B89-994F-3911DA43BEB4}" type="presParOf" srcId="{3F088111-F7AE-4852-A099-7902F85EF30C}" destId="{29A5931C-3EA7-4C65-9037-B50848C50CAD}" srcOrd="2" destOrd="0" presId="urn:microsoft.com/office/officeart/2005/8/layout/vList2"/>
    <dgm:cxn modelId="{96A47F50-7082-4226-91E7-D7DE070D96D6}" type="presParOf" srcId="{3F088111-F7AE-4852-A099-7902F85EF30C}" destId="{6600C9D2-96A4-4591-9A8E-AE36709F961E}" srcOrd="3" destOrd="0" presId="urn:microsoft.com/office/officeart/2005/8/layout/vList2"/>
    <dgm:cxn modelId="{A5AEADD4-5CFF-481E-B41A-61BFB70DFB07}" type="presParOf" srcId="{3F088111-F7AE-4852-A099-7902F85EF30C}" destId="{26F2CAFD-992F-41F9-B78D-FD8E6572E141}" srcOrd="4" destOrd="0" presId="urn:microsoft.com/office/officeart/2005/8/layout/vList2"/>
    <dgm:cxn modelId="{A104570E-AF6B-4C57-B569-181FC1E29E53}" type="presParOf" srcId="{3F088111-F7AE-4852-A099-7902F85EF30C}" destId="{5608AB36-E569-41C6-8A46-4A1479EB186E}" srcOrd="5" destOrd="0" presId="urn:microsoft.com/office/officeart/2005/8/layout/vList2"/>
    <dgm:cxn modelId="{8F08FFF5-7CD0-42BC-8826-FFB1E0CE5466}" type="presParOf" srcId="{3F088111-F7AE-4852-A099-7902F85EF30C}" destId="{ADDADE7E-6EF9-4124-97C3-185A335897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3AAD5-E64C-4EC5-93D5-5C145C1001FA}">
      <dsp:nvSpPr>
        <dsp:cNvPr id="0" name=""/>
        <dsp:cNvSpPr/>
      </dsp:nvSpPr>
      <dsp:spPr>
        <a:xfrm>
          <a:off x="1366" y="406499"/>
          <a:ext cx="3712964" cy="37129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Deterioration from oppression </a:t>
          </a:r>
          <a:endParaRPr lang="en-US" sz="3200" kern="1200"/>
        </a:p>
      </dsp:txBody>
      <dsp:txXfrm>
        <a:off x="545117" y="950250"/>
        <a:ext cx="2625462" cy="2625462"/>
      </dsp:txXfrm>
    </dsp:sp>
    <dsp:sp modelId="{8797E296-94A2-4C5F-A2C3-009BEF65272B}">
      <dsp:nvSpPr>
        <dsp:cNvPr id="0" name=""/>
        <dsp:cNvSpPr/>
      </dsp:nvSpPr>
      <dsp:spPr>
        <a:xfrm rot="18034725">
          <a:off x="3393790" y="1321384"/>
          <a:ext cx="17538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53855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E8E39-9B6A-4051-8E17-99E10CF7B958}">
      <dsp:nvSpPr>
        <dsp:cNvPr id="0" name=""/>
        <dsp:cNvSpPr/>
      </dsp:nvSpPr>
      <dsp:spPr>
        <a:xfrm>
          <a:off x="4716831" y="566410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547EE-7E05-4F89-B987-42E05FEF3FA9}">
      <dsp:nvSpPr>
        <dsp:cNvPr id="0" name=""/>
        <dsp:cNvSpPr/>
      </dsp:nvSpPr>
      <dsp:spPr>
        <a:xfrm>
          <a:off x="5150824" y="886"/>
          <a:ext cx="3077408" cy="113104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Censorship – causes conflict among residents</a:t>
          </a:r>
          <a:endParaRPr lang="en-US" sz="1300" kern="1200"/>
        </a:p>
      </dsp:txBody>
      <dsp:txXfrm>
        <a:off x="5150824" y="886"/>
        <a:ext cx="3077408" cy="1131047"/>
      </dsp:txXfrm>
    </dsp:sp>
    <dsp:sp modelId="{5237338A-BFEE-4797-81C3-E1245FD344F8}">
      <dsp:nvSpPr>
        <dsp:cNvPr id="0" name=""/>
        <dsp:cNvSpPr/>
      </dsp:nvSpPr>
      <dsp:spPr>
        <a:xfrm rot="19834325">
          <a:off x="3758519" y="1949115"/>
          <a:ext cx="10243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439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0C17C-FDF2-4D0F-AAFD-BBC30C199572}">
      <dsp:nvSpPr>
        <dsp:cNvPr id="0" name=""/>
        <dsp:cNvSpPr/>
      </dsp:nvSpPr>
      <dsp:spPr>
        <a:xfrm>
          <a:off x="4716831" y="1697457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AF2BC-2BB9-492F-AAAD-36FFE644471C}">
      <dsp:nvSpPr>
        <dsp:cNvPr id="0" name=""/>
        <dsp:cNvSpPr/>
      </dsp:nvSpPr>
      <dsp:spPr>
        <a:xfrm>
          <a:off x="5150824" y="1131933"/>
          <a:ext cx="3077408" cy="113104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Conflict – causes government intervention that impacts businesses, education, daily life </a:t>
          </a:r>
          <a:endParaRPr lang="en-US" sz="1300" kern="1200"/>
        </a:p>
      </dsp:txBody>
      <dsp:txXfrm>
        <a:off x="5150824" y="1131933"/>
        <a:ext cx="3077408" cy="1131047"/>
      </dsp:txXfrm>
    </dsp:sp>
    <dsp:sp modelId="{1D6EBAC9-D6B4-44E4-9547-D261775B47EA}">
      <dsp:nvSpPr>
        <dsp:cNvPr id="0" name=""/>
        <dsp:cNvSpPr/>
      </dsp:nvSpPr>
      <dsp:spPr>
        <a:xfrm rot="1765675">
          <a:off x="3758519" y="2576847"/>
          <a:ext cx="10243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439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DFECD8-64CC-4963-9879-04955517C41A}">
      <dsp:nvSpPr>
        <dsp:cNvPr id="0" name=""/>
        <dsp:cNvSpPr/>
      </dsp:nvSpPr>
      <dsp:spPr>
        <a:xfrm>
          <a:off x="4716831" y="2828505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E8BB2A-A5C4-44C8-A638-A69D68342805}">
      <dsp:nvSpPr>
        <dsp:cNvPr id="0" name=""/>
        <dsp:cNvSpPr/>
      </dsp:nvSpPr>
      <dsp:spPr>
        <a:xfrm>
          <a:off x="5150824" y="2262981"/>
          <a:ext cx="3077408" cy="113104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Government intervention – causes an abuse of power</a:t>
          </a:r>
          <a:endParaRPr lang="en-US" sz="1300" kern="1200"/>
        </a:p>
      </dsp:txBody>
      <dsp:txXfrm>
        <a:off x="5150824" y="2262981"/>
        <a:ext cx="3077408" cy="1131047"/>
      </dsp:txXfrm>
    </dsp:sp>
    <dsp:sp modelId="{C38F9487-27DA-473A-8308-334EE330A1D8}">
      <dsp:nvSpPr>
        <dsp:cNvPr id="0" name=""/>
        <dsp:cNvSpPr/>
      </dsp:nvSpPr>
      <dsp:spPr>
        <a:xfrm rot="3565275">
          <a:off x="3393790" y="3204578"/>
          <a:ext cx="17538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53855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1289B-808D-4169-89FF-B9986869B53C}">
      <dsp:nvSpPr>
        <dsp:cNvPr id="0" name=""/>
        <dsp:cNvSpPr/>
      </dsp:nvSpPr>
      <dsp:spPr>
        <a:xfrm>
          <a:off x="4716831" y="3959552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325E8-E6D6-47B5-83C5-F95641B6454F}">
      <dsp:nvSpPr>
        <dsp:cNvPr id="0" name=""/>
        <dsp:cNvSpPr/>
      </dsp:nvSpPr>
      <dsp:spPr>
        <a:xfrm>
          <a:off x="5150824" y="3394029"/>
          <a:ext cx="3077408" cy="113104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Abuse of power – results in citizens fleeing or being banished, leading to a deteriorated (almost non-functional) society</a:t>
          </a:r>
          <a:endParaRPr lang="en-US" sz="1300" kern="1200"/>
        </a:p>
      </dsp:txBody>
      <dsp:txXfrm>
        <a:off x="5150824" y="3394029"/>
        <a:ext cx="3077408" cy="1131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85EAE-A791-47D6-A83C-938D9830CB28}">
      <dsp:nvSpPr>
        <dsp:cNvPr id="0" name=""/>
        <dsp:cNvSpPr/>
      </dsp:nvSpPr>
      <dsp:spPr>
        <a:xfrm>
          <a:off x="1366" y="406499"/>
          <a:ext cx="3712964" cy="37129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smtClean="0"/>
            <a:t>Causes that Necessitated Protest</a:t>
          </a:r>
          <a:endParaRPr lang="en-US" sz="3300" kern="1200"/>
        </a:p>
      </dsp:txBody>
      <dsp:txXfrm>
        <a:off x="545117" y="950250"/>
        <a:ext cx="2625462" cy="2625462"/>
      </dsp:txXfrm>
    </dsp:sp>
    <dsp:sp modelId="{583EB5B2-665B-4707-88ED-216287B42FEF}">
      <dsp:nvSpPr>
        <dsp:cNvPr id="0" name=""/>
        <dsp:cNvSpPr/>
      </dsp:nvSpPr>
      <dsp:spPr>
        <a:xfrm rot="17940066">
          <a:off x="3350569" y="1259276"/>
          <a:ext cx="18402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4029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9B99A-1380-4D24-B9D8-B6E94A02838E}">
      <dsp:nvSpPr>
        <dsp:cNvPr id="0" name=""/>
        <dsp:cNvSpPr/>
      </dsp:nvSpPr>
      <dsp:spPr>
        <a:xfrm>
          <a:off x="4716831" y="454504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605FF-29E9-4CC4-A0CE-E3E9F539E270}">
      <dsp:nvSpPr>
        <dsp:cNvPr id="0" name=""/>
        <dsp:cNvSpPr/>
      </dsp:nvSpPr>
      <dsp:spPr>
        <a:xfrm>
          <a:off x="5150824" y="2385"/>
          <a:ext cx="3077408" cy="9042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Failed negotiations with Birmingham’s white power structure</a:t>
          </a:r>
          <a:endParaRPr lang="en-US" sz="1300" kern="1200"/>
        </a:p>
      </dsp:txBody>
      <dsp:txXfrm>
        <a:off x="5150824" y="2385"/>
        <a:ext cx="3077408" cy="904238"/>
      </dsp:txXfrm>
    </dsp:sp>
    <dsp:sp modelId="{EA82694B-C609-4175-936B-2AC365F4611C}">
      <dsp:nvSpPr>
        <dsp:cNvPr id="0" name=""/>
        <dsp:cNvSpPr/>
      </dsp:nvSpPr>
      <dsp:spPr>
        <a:xfrm rot="19077004">
          <a:off x="3669943" y="1761129"/>
          <a:ext cx="12015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1550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DB09A-1DD3-471E-A06F-4684DA401B93}">
      <dsp:nvSpPr>
        <dsp:cNvPr id="0" name=""/>
        <dsp:cNvSpPr/>
      </dsp:nvSpPr>
      <dsp:spPr>
        <a:xfrm>
          <a:off x="4716831" y="1358742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971C80-1C4A-4F9E-89F3-819F07474B86}">
      <dsp:nvSpPr>
        <dsp:cNvPr id="0" name=""/>
        <dsp:cNvSpPr/>
      </dsp:nvSpPr>
      <dsp:spPr>
        <a:xfrm>
          <a:off x="5150824" y="906623"/>
          <a:ext cx="3077408" cy="9042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Upholding of unjust laws</a:t>
          </a:r>
          <a:endParaRPr lang="en-US" sz="1300" kern="1200"/>
        </a:p>
      </dsp:txBody>
      <dsp:txXfrm>
        <a:off x="5150824" y="906623"/>
        <a:ext cx="3077408" cy="904238"/>
      </dsp:txXfrm>
    </dsp:sp>
    <dsp:sp modelId="{5651A087-25B4-4108-9B68-99FBE8DC26F3}">
      <dsp:nvSpPr>
        <dsp:cNvPr id="0" name=""/>
        <dsp:cNvSpPr/>
      </dsp:nvSpPr>
      <dsp:spPr>
        <a:xfrm>
          <a:off x="3824605" y="2262981"/>
          <a:ext cx="89222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2225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30155-417D-4E28-B228-FFA729808B1F}">
      <dsp:nvSpPr>
        <dsp:cNvPr id="0" name=""/>
        <dsp:cNvSpPr/>
      </dsp:nvSpPr>
      <dsp:spPr>
        <a:xfrm>
          <a:off x="4716831" y="2262981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C7422-0CFE-4096-834B-69D949F36421}">
      <dsp:nvSpPr>
        <dsp:cNvPr id="0" name=""/>
        <dsp:cNvSpPr/>
      </dsp:nvSpPr>
      <dsp:spPr>
        <a:xfrm>
          <a:off x="5150824" y="1810862"/>
          <a:ext cx="3077408" cy="9042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Lack of concern/involvement of white moderates</a:t>
          </a:r>
          <a:endParaRPr lang="en-US" sz="1300" kern="1200"/>
        </a:p>
      </dsp:txBody>
      <dsp:txXfrm>
        <a:off x="5150824" y="1810862"/>
        <a:ext cx="3077408" cy="904238"/>
      </dsp:txXfrm>
    </dsp:sp>
    <dsp:sp modelId="{B4859203-75F1-41B5-944C-6B51341312CD}">
      <dsp:nvSpPr>
        <dsp:cNvPr id="0" name=""/>
        <dsp:cNvSpPr/>
      </dsp:nvSpPr>
      <dsp:spPr>
        <a:xfrm rot="2522996">
          <a:off x="3669943" y="2764833"/>
          <a:ext cx="12015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1550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867CB-7376-4E60-B205-67D2ECB6D2AF}">
      <dsp:nvSpPr>
        <dsp:cNvPr id="0" name=""/>
        <dsp:cNvSpPr/>
      </dsp:nvSpPr>
      <dsp:spPr>
        <a:xfrm>
          <a:off x="4716831" y="3167220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1D0AE-5BFB-4609-99E4-8D9F41DCDDF5}">
      <dsp:nvSpPr>
        <dsp:cNvPr id="0" name=""/>
        <dsp:cNvSpPr/>
      </dsp:nvSpPr>
      <dsp:spPr>
        <a:xfrm>
          <a:off x="5150824" y="2715100"/>
          <a:ext cx="3077408" cy="9042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Lack of moral connection regarding segregation by white church leaders (used legality)</a:t>
          </a:r>
          <a:endParaRPr lang="en-US" sz="1300" kern="1200"/>
        </a:p>
      </dsp:txBody>
      <dsp:txXfrm>
        <a:off x="5150824" y="2715100"/>
        <a:ext cx="3077408" cy="904238"/>
      </dsp:txXfrm>
    </dsp:sp>
    <dsp:sp modelId="{B6CB94E0-664F-43F8-8E96-4B368AEA56D4}">
      <dsp:nvSpPr>
        <dsp:cNvPr id="0" name=""/>
        <dsp:cNvSpPr/>
      </dsp:nvSpPr>
      <dsp:spPr>
        <a:xfrm rot="3659934">
          <a:off x="3350569" y="3266686"/>
          <a:ext cx="18402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40298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977AB4-F512-43DF-B624-26E0D0FA5121}">
      <dsp:nvSpPr>
        <dsp:cNvPr id="0" name=""/>
        <dsp:cNvSpPr/>
      </dsp:nvSpPr>
      <dsp:spPr>
        <a:xfrm>
          <a:off x="4716831" y="4071458"/>
          <a:ext cx="433993" cy="0"/>
        </a:xfrm>
        <a:prstGeom prst="line">
          <a:avLst/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AFDED-AAE7-4DB8-8A64-F84DDB470747}">
      <dsp:nvSpPr>
        <dsp:cNvPr id="0" name=""/>
        <dsp:cNvSpPr/>
      </dsp:nvSpPr>
      <dsp:spPr>
        <a:xfrm>
          <a:off x="5150824" y="3619339"/>
          <a:ext cx="3077408" cy="9042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Brutality of law enforcement upholding unjust laws</a:t>
          </a:r>
          <a:endParaRPr lang="en-US" sz="1300" kern="1200"/>
        </a:p>
      </dsp:txBody>
      <dsp:txXfrm>
        <a:off x="5150824" y="3619339"/>
        <a:ext cx="3077408" cy="9042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CB594-6B0F-420B-BC6B-8D130065CC6D}">
      <dsp:nvSpPr>
        <dsp:cNvPr id="0" name=""/>
        <dsp:cNvSpPr/>
      </dsp:nvSpPr>
      <dsp:spPr>
        <a:xfrm>
          <a:off x="0" y="54061"/>
          <a:ext cx="8229600" cy="8795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Identify the evidence</a:t>
          </a:r>
          <a:endParaRPr lang="en-US" sz="1800" kern="1200" dirty="0"/>
        </a:p>
      </dsp:txBody>
      <dsp:txXfrm>
        <a:off x="42938" y="96999"/>
        <a:ext cx="8143724" cy="793708"/>
      </dsp:txXfrm>
    </dsp:sp>
    <dsp:sp modelId="{A9F6C42A-C171-46B1-AEEE-7B52F734FD9A}">
      <dsp:nvSpPr>
        <dsp:cNvPr id="0" name=""/>
        <dsp:cNvSpPr/>
      </dsp:nvSpPr>
      <dsp:spPr>
        <a:xfrm>
          <a:off x="0" y="933645"/>
          <a:ext cx="8229600" cy="1527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Definitions of just and unjust laws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Examples of implementation of unjust laws (Hitler)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Examples of philosophers and protestors in history who stood against unjust laws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Connection to First Amendment/American foundational documents and right to protest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400" kern="1200" dirty="0" smtClean="0"/>
            <a:t>Connected these definitions and examples to Alabama</a:t>
          </a:r>
          <a:endParaRPr lang="en-US" sz="1400" kern="1200" dirty="0"/>
        </a:p>
      </dsp:txBody>
      <dsp:txXfrm>
        <a:off x="0" y="933645"/>
        <a:ext cx="8229600" cy="1527660"/>
      </dsp:txXfrm>
    </dsp:sp>
    <dsp:sp modelId="{7FE13686-5F17-4F2F-A088-2C7B61FD8B34}">
      <dsp:nvSpPr>
        <dsp:cNvPr id="0" name=""/>
        <dsp:cNvSpPr/>
      </dsp:nvSpPr>
      <dsp:spPr>
        <a:xfrm>
          <a:off x="0" y="2461305"/>
          <a:ext cx="8229600" cy="8795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Function</a:t>
          </a:r>
          <a:r>
            <a:rPr lang="en-US" sz="1800" kern="1200" dirty="0" smtClean="0"/>
            <a:t> – make associations between segregation, morality and patriotism</a:t>
          </a:r>
          <a:endParaRPr lang="en-US" sz="1800" kern="1200" dirty="0"/>
        </a:p>
      </dsp:txBody>
      <dsp:txXfrm>
        <a:off x="42938" y="2504243"/>
        <a:ext cx="8143724" cy="793708"/>
      </dsp:txXfrm>
    </dsp:sp>
    <dsp:sp modelId="{8E18480E-9E29-4109-B6B3-B0FFECF46B96}">
      <dsp:nvSpPr>
        <dsp:cNvPr id="0" name=""/>
        <dsp:cNvSpPr/>
      </dsp:nvSpPr>
      <dsp:spPr>
        <a:xfrm>
          <a:off x="0" y="3392730"/>
          <a:ext cx="8229600" cy="8795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Purpose</a:t>
          </a:r>
          <a:r>
            <a:rPr lang="en-US" sz="1800" kern="1200" dirty="0" smtClean="0"/>
            <a:t> – show unjust laws/practices in Birmingham are threats to the American way of life </a:t>
          </a:r>
        </a:p>
      </dsp:txBody>
      <dsp:txXfrm>
        <a:off x="42938" y="3435668"/>
        <a:ext cx="8143724" cy="793708"/>
      </dsp:txXfrm>
    </dsp:sp>
    <dsp:sp modelId="{F0095541-0C59-480D-AE0C-C6D930FC5318}">
      <dsp:nvSpPr>
        <dsp:cNvPr id="0" name=""/>
        <dsp:cNvSpPr/>
      </dsp:nvSpPr>
      <dsp:spPr>
        <a:xfrm>
          <a:off x="0" y="4324154"/>
          <a:ext cx="8229600" cy="8795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Functions/purpose achieved? Yes, clear connections between the examples appeal to readers sense of </a:t>
          </a:r>
          <a:r>
            <a:rPr lang="en-US" sz="1800" kern="1200" dirty="0" err="1" smtClean="0"/>
            <a:t>responsibity</a:t>
          </a:r>
          <a:r>
            <a:rPr lang="en-US" sz="1800" kern="1200" dirty="0" smtClean="0"/>
            <a:t> </a:t>
          </a:r>
        </a:p>
      </dsp:txBody>
      <dsp:txXfrm>
        <a:off x="42938" y="4367092"/>
        <a:ext cx="8143724" cy="7937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028811-3F87-44B8-A597-E1600D6FD84F}">
      <dsp:nvSpPr>
        <dsp:cNvPr id="0" name=""/>
        <dsp:cNvSpPr/>
      </dsp:nvSpPr>
      <dsp:spPr>
        <a:xfrm>
          <a:off x="0" y="52581"/>
          <a:ext cx="8229600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smtClean="0"/>
            <a:t>Identify the evidence</a:t>
          </a:r>
          <a:endParaRPr lang="en-US" sz="3200" kern="1200"/>
        </a:p>
      </dsp:txBody>
      <dsp:txXfrm>
        <a:off x="45235" y="97816"/>
        <a:ext cx="8139130" cy="836169"/>
      </dsp:txXfrm>
    </dsp:sp>
    <dsp:sp modelId="{97733D00-D1EA-46FF-A26E-80CC89F0F1AF}">
      <dsp:nvSpPr>
        <dsp:cNvPr id="0" name=""/>
        <dsp:cNvSpPr/>
      </dsp:nvSpPr>
      <dsp:spPr>
        <a:xfrm>
          <a:off x="0" y="979221"/>
          <a:ext cx="8229600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500" kern="1200" dirty="0"/>
        </a:p>
      </dsp:txBody>
      <dsp:txXfrm>
        <a:off x="0" y="979221"/>
        <a:ext cx="8229600" cy="529920"/>
      </dsp:txXfrm>
    </dsp:sp>
    <dsp:sp modelId="{29A5931C-3EA7-4C65-9037-B50848C50CAD}">
      <dsp:nvSpPr>
        <dsp:cNvPr id="0" name=""/>
        <dsp:cNvSpPr/>
      </dsp:nvSpPr>
      <dsp:spPr>
        <a:xfrm>
          <a:off x="0" y="1509141"/>
          <a:ext cx="8229600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Function</a:t>
          </a:r>
          <a:r>
            <a:rPr lang="en-US" sz="3200" kern="1200" dirty="0" smtClean="0"/>
            <a:t> –  </a:t>
          </a:r>
          <a:endParaRPr lang="en-US" sz="3200" kern="1200" dirty="0"/>
        </a:p>
      </dsp:txBody>
      <dsp:txXfrm>
        <a:off x="45235" y="1554376"/>
        <a:ext cx="8139130" cy="836169"/>
      </dsp:txXfrm>
    </dsp:sp>
    <dsp:sp modelId="{26F2CAFD-992F-41F9-B78D-FD8E6572E141}">
      <dsp:nvSpPr>
        <dsp:cNvPr id="0" name=""/>
        <dsp:cNvSpPr/>
      </dsp:nvSpPr>
      <dsp:spPr>
        <a:xfrm>
          <a:off x="0" y="2527941"/>
          <a:ext cx="8229600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Purpose</a:t>
          </a:r>
          <a:r>
            <a:rPr lang="en-US" sz="3200" kern="1200" dirty="0" smtClean="0"/>
            <a:t> –</a:t>
          </a:r>
          <a:endParaRPr lang="en-US" sz="3200" kern="1200" dirty="0"/>
        </a:p>
      </dsp:txBody>
      <dsp:txXfrm>
        <a:off x="45235" y="2573176"/>
        <a:ext cx="8139130" cy="836169"/>
      </dsp:txXfrm>
    </dsp:sp>
    <dsp:sp modelId="{ADDADE7E-6EF9-4124-97C3-185A3358977F}">
      <dsp:nvSpPr>
        <dsp:cNvPr id="0" name=""/>
        <dsp:cNvSpPr/>
      </dsp:nvSpPr>
      <dsp:spPr>
        <a:xfrm>
          <a:off x="0" y="3546741"/>
          <a:ext cx="8229600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Functions/purpose achieved? </a:t>
          </a:r>
          <a:endParaRPr lang="en-US" sz="3200" kern="1200"/>
        </a:p>
      </dsp:txBody>
      <dsp:txXfrm>
        <a:off x="45235" y="3591976"/>
        <a:ext cx="8139130" cy="83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A1E11D8-E7E8-4696-828B-D7637432FD53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218AB3-5DFC-4B9E-AA81-4F353BEB93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Clarifying Reasoning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“Letter from a Birmingham Jail”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3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way a writer thinks about a topic and its </a:t>
            </a:r>
            <a:r>
              <a:rPr lang="en-US" dirty="0" smtClean="0"/>
              <a:t>subtopics</a:t>
            </a:r>
          </a:p>
          <a:p>
            <a:pPr lvl="2"/>
            <a:r>
              <a:rPr lang="en-US" dirty="0" smtClean="0"/>
              <a:t>Found through writer’s commentary and reader’s inferences</a:t>
            </a:r>
            <a:endParaRPr lang="en-US" dirty="0" smtClean="0"/>
          </a:p>
          <a:p>
            <a:pPr lvl="1"/>
            <a:r>
              <a:rPr lang="en-US" dirty="0" smtClean="0"/>
              <a:t>What does Dunn think about oppression?</a:t>
            </a:r>
          </a:p>
          <a:p>
            <a:pPr lvl="2"/>
            <a:r>
              <a:rPr lang="en-US" dirty="0" smtClean="0"/>
              <a:t>What are his thoughts on freedom of speech?</a:t>
            </a:r>
          </a:p>
          <a:p>
            <a:pPr lvl="2"/>
            <a:r>
              <a:rPr lang="en-US" dirty="0" smtClean="0"/>
              <a:t>What are his thoughts on abuse of power?</a:t>
            </a:r>
          </a:p>
          <a:p>
            <a:pPr lvl="2"/>
            <a:r>
              <a:rPr lang="en-US" dirty="0" smtClean="0"/>
              <a:t>What does he think citizens should do to combat oppression?</a:t>
            </a:r>
          </a:p>
          <a:p>
            <a:pPr lvl="1"/>
            <a:r>
              <a:rPr lang="en-US" dirty="0" smtClean="0"/>
              <a:t>What does MLK think about segregation?</a:t>
            </a:r>
          </a:p>
          <a:p>
            <a:pPr lvl="2"/>
            <a:r>
              <a:rPr lang="en-US" dirty="0" smtClean="0"/>
              <a:t>What are his thoughts on Birmingham’s white power structure?</a:t>
            </a:r>
          </a:p>
          <a:p>
            <a:pPr lvl="2"/>
            <a:r>
              <a:rPr lang="en-US" dirty="0" smtClean="0"/>
              <a:t>What does he think about unfair laws?</a:t>
            </a:r>
          </a:p>
          <a:p>
            <a:pPr lvl="2"/>
            <a:r>
              <a:rPr lang="en-US" dirty="0" smtClean="0"/>
              <a:t>What does he think about white moderates?</a:t>
            </a:r>
          </a:p>
          <a:p>
            <a:pPr lvl="2"/>
            <a:r>
              <a:rPr lang="en-US" dirty="0" smtClean="0"/>
              <a:t>What does he think about white church leaders?</a:t>
            </a:r>
          </a:p>
          <a:p>
            <a:pPr lvl="2"/>
            <a:r>
              <a:rPr lang="en-US" dirty="0" smtClean="0"/>
              <a:t>What does he think about law enforcement?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thread that brings all of the writer’s thoughts together</a:t>
            </a:r>
          </a:p>
          <a:p>
            <a:pPr lvl="1"/>
            <a:r>
              <a:rPr lang="en-US" dirty="0" smtClean="0"/>
              <a:t>Think of it as a form of </a:t>
            </a:r>
            <a:r>
              <a:rPr lang="en-US" dirty="0" smtClean="0"/>
              <a:t>theme</a:t>
            </a:r>
          </a:p>
          <a:p>
            <a:pPr lvl="1"/>
            <a:r>
              <a:rPr lang="en-US" dirty="0" smtClean="0"/>
              <a:t>Usually clearly reflected in the writer’s thoughts (reasoning) on the main topic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of Reasoning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49795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of Reasoning - LMNOP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37852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Topic Reasoning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3832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Subtopic Reasoning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961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092618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Line of Reasoning - </a:t>
            </a:r>
            <a:r>
              <a:rPr lang="en-US" dirty="0" smtClean="0"/>
              <a:t>LBJ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143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Topic Reasoning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1147743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Subtopic Reasoning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910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evidence</a:t>
            </a:r>
          </a:p>
          <a:p>
            <a:r>
              <a:rPr lang="en-US" dirty="0"/>
              <a:t>Establish the intended function of the </a:t>
            </a:r>
            <a:r>
              <a:rPr lang="en-US" dirty="0" smtClean="0"/>
              <a:t>evidence (set a mood, give an example, associate, amplify a point)</a:t>
            </a:r>
            <a:endParaRPr lang="en-US" dirty="0"/>
          </a:p>
          <a:p>
            <a:r>
              <a:rPr lang="en-US" dirty="0" smtClean="0"/>
              <a:t>Determine the author’s intended purpose for the evidence </a:t>
            </a:r>
          </a:p>
          <a:p>
            <a:r>
              <a:rPr lang="en-US" dirty="0" smtClean="0"/>
              <a:t>Are the function/purpose achieved? How?</a:t>
            </a:r>
          </a:p>
          <a:p>
            <a:pPr lvl="1"/>
            <a:r>
              <a:rPr lang="en-US" dirty="0" smtClean="0"/>
              <a:t>If so, the evidence and reasoning are connected!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Connecting Evidence &amp; Reasoning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976080"/>
              </p:ext>
            </p:extLst>
          </p:nvPr>
        </p:nvGraphicFramePr>
        <p:xfrm>
          <a:off x="457200" y="1219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Connecting Evidence &amp; </a:t>
            </a:r>
            <a:r>
              <a:rPr lang="en-US" dirty="0" smtClean="0"/>
              <a:t>Reasoning – LBJ, part 2 (just and unjust laws)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1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442275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Connecting Evidence &amp; Reasoning – LBJ, part </a:t>
            </a:r>
            <a:r>
              <a:rPr lang="en-US" dirty="0" smtClean="0"/>
              <a:t>4 </a:t>
            </a:r>
            <a:r>
              <a:rPr lang="en-US" dirty="0" smtClean="0"/>
              <a:t>(</a:t>
            </a:r>
            <a:r>
              <a:rPr lang="en-US" smtClean="0"/>
              <a:t>white </a:t>
            </a:r>
            <a:r>
              <a:rPr lang="en-US" smtClean="0"/>
              <a:t>church leaders</a:t>
            </a:r>
            <a:r>
              <a:rPr lang="en-US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evidence should connect to and support the claim</a:t>
            </a:r>
          </a:p>
          <a:p>
            <a:pPr lvl="1"/>
            <a:r>
              <a:rPr lang="en-US" dirty="0" smtClean="0"/>
              <a:t>LBJ – unjust laws are defined as those in contrast with God’s laws/morality</a:t>
            </a:r>
          </a:p>
          <a:p>
            <a:pPr lvl="1"/>
            <a:r>
              <a:rPr lang="en-US" dirty="0" smtClean="0"/>
              <a:t>History has shown such laws must be abolished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Segregation unjust law that must be abolished (unstated connection to thesis)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 Evidence &amp; 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86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119</TotalTime>
  <Words>489</Words>
  <Application>Microsoft Office PowerPoint</Application>
  <PresentationFormat>On-screen Show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Clarifying Reasoning</vt:lpstr>
      <vt:lpstr>Reasoning</vt:lpstr>
      <vt:lpstr>Line of Reasoning</vt:lpstr>
      <vt:lpstr>Line of Reasoning - LMNOP</vt:lpstr>
      <vt:lpstr>Line of Reasoning - LBJ</vt:lpstr>
      <vt:lpstr>Connecting Evidence &amp; Reasoning</vt:lpstr>
      <vt:lpstr>Connecting Evidence &amp; Reasoning – LBJ, part 2 (just and unjust laws)</vt:lpstr>
      <vt:lpstr>Connecting Evidence &amp; Reasoning – LBJ, part 4 (white church leaders)</vt:lpstr>
      <vt:lpstr>Connecting Evidence &amp; Thesis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Clarifying Reasoning</dc:title>
  <dc:creator>Beth Yosler</dc:creator>
  <cp:lastModifiedBy>Beth Yosler</cp:lastModifiedBy>
  <cp:revision>15</cp:revision>
  <dcterms:created xsi:type="dcterms:W3CDTF">2020-02-19T16:10:06Z</dcterms:created>
  <dcterms:modified xsi:type="dcterms:W3CDTF">2020-02-20T13:10:24Z</dcterms:modified>
</cp:coreProperties>
</file>