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3B55-EC32-4BBD-A363-879D6311251E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EB6915A-A69C-4133-B877-65C0FCF528F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3B55-EC32-4BBD-A363-879D6311251E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8EB6915A-A69C-4133-B877-65C0FCF528F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3B55-EC32-4BBD-A363-879D6311251E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EB6915A-A69C-4133-B877-65C0FCF528F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046A3B55-EC32-4BBD-A363-879D6311251E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6915A-A69C-4133-B877-65C0FCF528F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3B55-EC32-4BBD-A363-879D6311251E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8EB6915A-A69C-4133-B877-65C0FCF528F6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3B55-EC32-4BBD-A363-879D6311251E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8EB6915A-A69C-4133-B877-65C0FCF528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3B55-EC32-4BBD-A363-879D6311251E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EB6915A-A69C-4133-B877-65C0FCF528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EB6915A-A69C-4133-B877-65C0FCF528F6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3B55-EC32-4BBD-A363-879D6311251E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8EB6915A-A69C-4133-B877-65C0FCF528F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046A3B55-EC32-4BBD-A363-879D6311251E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3B55-EC32-4BBD-A363-879D6311251E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6915A-A69C-4133-B877-65C0FCF528F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8EB6915A-A69C-4133-B877-65C0FCF528F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A3B55-EC32-4BBD-A363-879D6311251E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046A3B55-EC32-4BBD-A363-879D6311251E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EB6915A-A69C-4133-B877-65C0FCF528F6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 TO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133600"/>
            <a:ext cx="3790197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86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Drugs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What is a drug?</a:t>
            </a:r>
          </a:p>
          <a:p>
            <a:pPr lvl="1"/>
            <a:r>
              <a:rPr lang="en-US" dirty="0" smtClean="0"/>
              <a:t>Any substance that causes a change in a person’s physical or psychological state.</a:t>
            </a:r>
          </a:p>
          <a:p>
            <a:r>
              <a:rPr lang="en-US" dirty="0" smtClean="0"/>
              <a:t>What are some examples of drugs?</a:t>
            </a:r>
            <a:endParaRPr lang="en-US" dirty="0"/>
          </a:p>
        </p:txBody>
      </p:sp>
      <p:pic>
        <p:nvPicPr>
          <p:cNvPr id="4099" name="Picture 3" descr="C:\Users\joy.mcfadden\AppData\Local\Microsoft\Windows\Temporary Internet Files\Content.IE5\06UT6RJ1\233395429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364" y="2743200"/>
            <a:ext cx="2540508" cy="2281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859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medicine?</a:t>
            </a:r>
          </a:p>
          <a:p>
            <a:pPr lvl="1"/>
            <a:r>
              <a:rPr lang="en-US" dirty="0" smtClean="0"/>
              <a:t>Any </a:t>
            </a:r>
            <a:r>
              <a:rPr lang="en-US" i="1" dirty="0" smtClean="0"/>
              <a:t>DRUG</a:t>
            </a:r>
            <a:r>
              <a:rPr lang="en-US" dirty="0" smtClean="0"/>
              <a:t> used to </a:t>
            </a:r>
            <a:r>
              <a:rPr lang="en-US" b="1" dirty="0" smtClean="0"/>
              <a:t>cure</a:t>
            </a:r>
            <a:r>
              <a:rPr lang="en-US" dirty="0" smtClean="0"/>
              <a:t>, </a:t>
            </a:r>
            <a:r>
              <a:rPr lang="en-US" b="1" dirty="0" smtClean="0"/>
              <a:t>prevent</a:t>
            </a:r>
            <a:r>
              <a:rPr lang="en-US" dirty="0" smtClean="0"/>
              <a:t>, or </a:t>
            </a:r>
            <a:r>
              <a:rPr lang="en-US" b="1" dirty="0" smtClean="0"/>
              <a:t>treat</a:t>
            </a:r>
            <a:r>
              <a:rPr lang="en-US" dirty="0" smtClean="0"/>
              <a:t> an illness or discomfort</a:t>
            </a:r>
          </a:p>
          <a:p>
            <a:pPr marL="274320" lvl="1" indent="0">
              <a:buNone/>
            </a:pPr>
            <a:endParaRPr lang="en-US" dirty="0" smtClean="0"/>
          </a:p>
          <a:p>
            <a:r>
              <a:rPr lang="en-US" dirty="0" smtClean="0"/>
              <a:t>Prescription</a:t>
            </a:r>
          </a:p>
          <a:p>
            <a:pPr lvl="1"/>
            <a:r>
              <a:rPr lang="en-US" dirty="0" smtClean="0"/>
              <a:t>A written order from a doctor for a specific medicine</a:t>
            </a:r>
          </a:p>
          <a:p>
            <a:r>
              <a:rPr lang="en-US" dirty="0" smtClean="0"/>
              <a:t>OTC (over the counter)</a:t>
            </a:r>
          </a:p>
          <a:p>
            <a:pPr lvl="1"/>
            <a:r>
              <a:rPr lang="en-US" dirty="0" smtClean="0"/>
              <a:t>Any medicine that can be bought without a prescription that are used for common illnesses or injuries</a:t>
            </a:r>
          </a:p>
          <a:p>
            <a:pPr lvl="1"/>
            <a:r>
              <a:rPr lang="en-US" dirty="0" smtClean="0"/>
              <a:t>Examples??</a:t>
            </a:r>
            <a:endParaRPr lang="en-US" dirty="0"/>
          </a:p>
        </p:txBody>
      </p:sp>
      <p:pic>
        <p:nvPicPr>
          <p:cNvPr id="5122" name="Picture 2" descr="C:\Users\joy.mcfadden\AppData\Local\Microsoft\Windows\Temporary Internet Files\Content.IE5\BV5W3PN4\Progeria medicine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04800"/>
            <a:ext cx="639428" cy="89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joy.mcfadden\AppData\Local\Microsoft\Windows\Temporary Internet Files\Content.IE5\BV5W3PN4\Progeria medicine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31899"/>
            <a:ext cx="639428" cy="89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joy.mcfadden\AppData\Local\Microsoft\Windows\Temporary Internet Files\Content.IE5\BV5W3PN4\Progeria medicine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52986"/>
            <a:ext cx="639428" cy="89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joy.mcfadden\AppData\Local\Microsoft\Windows\Temporary Internet Files\Content.IE5\BV5W3PN4\Progeria medicine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04800"/>
            <a:ext cx="639428" cy="89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738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Effects of Drugs: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Psychoactive- </a:t>
            </a:r>
          </a:p>
          <a:p>
            <a:pPr lvl="1"/>
            <a:r>
              <a:rPr lang="en-US" dirty="0" smtClean="0"/>
              <a:t>describes a drug or medicine that </a:t>
            </a:r>
            <a:r>
              <a:rPr lang="en-US" u="sng" dirty="0" smtClean="0"/>
              <a:t>affects the brain</a:t>
            </a:r>
            <a:r>
              <a:rPr lang="en-US" dirty="0" smtClean="0"/>
              <a:t> and changes how a person </a:t>
            </a:r>
            <a:r>
              <a:rPr lang="en-US" b="1" dirty="0" smtClean="0"/>
              <a:t>perceives</a:t>
            </a:r>
            <a:r>
              <a:rPr lang="en-US" dirty="0" smtClean="0"/>
              <a:t>, </a:t>
            </a:r>
            <a:r>
              <a:rPr lang="en-US" b="1" dirty="0" smtClean="0"/>
              <a:t>thinks</a:t>
            </a:r>
            <a:r>
              <a:rPr lang="en-US" dirty="0" smtClean="0"/>
              <a:t>, or </a:t>
            </a:r>
            <a:r>
              <a:rPr lang="en-US" b="1" dirty="0" smtClean="0"/>
              <a:t>feels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Drug interaction- </a:t>
            </a:r>
          </a:p>
          <a:p>
            <a:pPr lvl="1"/>
            <a:r>
              <a:rPr lang="en-US" dirty="0" smtClean="0"/>
              <a:t>When a drug reacts with another drug or food such that the effect of one of the substances is greater or smaller.</a:t>
            </a:r>
            <a:endParaRPr lang="en-US" dirty="0"/>
          </a:p>
        </p:txBody>
      </p:sp>
      <p:pic>
        <p:nvPicPr>
          <p:cNvPr id="6146" name="Picture 2" descr="C:\Users\joy.mcfadden\AppData\Local\Microsoft\Windows\Temporary Internet Files\Content.IE5\Y43SMQPH\brain[1]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371600"/>
            <a:ext cx="1521802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4859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makes a medicine different from a drug?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be a medicine, a drug must have the following qualities:</a:t>
            </a:r>
          </a:p>
          <a:p>
            <a:pPr lvl="1"/>
            <a:r>
              <a:rPr lang="en-US" b="1" dirty="0" smtClean="0"/>
              <a:t>Effective-</a:t>
            </a:r>
            <a:r>
              <a:rPr lang="en-US" dirty="0" smtClean="0"/>
              <a:t> good at carrying out its task</a:t>
            </a:r>
          </a:p>
          <a:p>
            <a:pPr lvl="1"/>
            <a:r>
              <a:rPr lang="en-US" b="1" dirty="0" smtClean="0"/>
              <a:t>Safe-</a:t>
            </a:r>
            <a:r>
              <a:rPr lang="en-US" dirty="0" smtClean="0"/>
              <a:t> does not damage the body</a:t>
            </a:r>
          </a:p>
          <a:p>
            <a:pPr lvl="1"/>
            <a:r>
              <a:rPr lang="en-US" b="1" dirty="0" smtClean="0"/>
              <a:t>Only Minor side effects- </a:t>
            </a:r>
            <a:r>
              <a:rPr lang="en-US" dirty="0" smtClean="0"/>
              <a:t>(any effect that is caused by a drug and that is different than its intended use) EX:</a:t>
            </a:r>
          </a:p>
          <a:p>
            <a:pPr lvl="2"/>
            <a:r>
              <a:rPr lang="en-US" dirty="0" smtClean="0"/>
              <a:t>Headaches</a:t>
            </a:r>
          </a:p>
          <a:p>
            <a:pPr lvl="2"/>
            <a:r>
              <a:rPr lang="en-US" dirty="0" smtClean="0"/>
              <a:t>Sleepiness</a:t>
            </a:r>
          </a:p>
          <a:p>
            <a:pPr lvl="2"/>
            <a:r>
              <a:rPr lang="en-US" dirty="0"/>
              <a:t>N</a:t>
            </a:r>
            <a:r>
              <a:rPr lang="en-US" dirty="0" smtClean="0"/>
              <a:t>ausea</a:t>
            </a:r>
            <a:endParaRPr lang="en-US" dirty="0"/>
          </a:p>
        </p:txBody>
      </p:sp>
      <p:pic>
        <p:nvPicPr>
          <p:cNvPr id="1026" name="Picture 2" descr="C:\Users\joy.mcfadden\AppData\Local\Microsoft\Windows\Temporary Internet Files\Content.IE5\BV5W3PN4\Emoji_u1f634.sv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114800"/>
            <a:ext cx="2057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11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are Medicines misused/abused?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Prescription meds- </a:t>
            </a:r>
          </a:p>
          <a:p>
            <a:pPr lvl="1"/>
            <a:r>
              <a:rPr lang="en-US" dirty="0" smtClean="0"/>
              <a:t>Give your meds to a friend</a:t>
            </a:r>
          </a:p>
          <a:p>
            <a:pPr lvl="1"/>
            <a:r>
              <a:rPr lang="en-US" dirty="0" smtClean="0"/>
              <a:t>Taking too much, not following dosage</a:t>
            </a:r>
          </a:p>
          <a:p>
            <a:pPr lvl="1"/>
            <a:r>
              <a:rPr lang="en-US" dirty="0" smtClean="0"/>
              <a:t>Mixing it with another medicine</a:t>
            </a:r>
          </a:p>
          <a:p>
            <a:pPr lvl="1"/>
            <a:endParaRPr lang="en-US" dirty="0"/>
          </a:p>
          <a:p>
            <a:r>
              <a:rPr lang="en-US" dirty="0" smtClean="0"/>
              <a:t>OTC meds-</a:t>
            </a:r>
          </a:p>
          <a:p>
            <a:pPr lvl="1"/>
            <a:r>
              <a:rPr lang="en-US" dirty="0" smtClean="0"/>
              <a:t>used long-term, which may cover up pain or discomfort</a:t>
            </a:r>
          </a:p>
          <a:p>
            <a:pPr lvl="2"/>
            <a:endParaRPr lang="en-US" dirty="0"/>
          </a:p>
        </p:txBody>
      </p:sp>
      <p:pic>
        <p:nvPicPr>
          <p:cNvPr id="2051" name="Picture 3" descr="C:\Users\joy.mcfadden\AppData\Local\Microsoft\Windows\Temporary Internet Files\Content.IE5\Y43SMQPH\Blue_pill_container_spilled_icon.sv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828800"/>
            <a:ext cx="2792909" cy="203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98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Drugs of abuse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Drugs that people take for mind-altering effects that have no medicinal purposes.</a:t>
            </a:r>
          </a:p>
          <a:p>
            <a:pPr lvl="1"/>
            <a:r>
              <a:rPr lang="en-US" smtClean="0"/>
              <a:t>Examples?</a:t>
            </a:r>
            <a:endParaRPr lang="en-US"/>
          </a:p>
        </p:txBody>
      </p:sp>
      <p:pic>
        <p:nvPicPr>
          <p:cNvPr id="3074" name="Picture 2" descr="C:\Users\joy.mcfadden\AppData\Local\Microsoft\Windows\Temporary Internet Files\Content.IE5\BV5W3PN4\Dutch_rating_drugs.sv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038600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14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Drug Categories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1544782"/>
            <a:ext cx="2057400" cy="4572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09600" y="2362200"/>
            <a:ext cx="1905000" cy="457200"/>
          </a:xfrm>
          <a:prstGeom prst="rect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9600" y="3429000"/>
            <a:ext cx="1524000" cy="5334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9600" y="4572000"/>
            <a:ext cx="2438400" cy="4572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Depressants-</a:t>
            </a:r>
          </a:p>
          <a:p>
            <a:pPr lvl="1"/>
            <a:r>
              <a:rPr lang="en-US" dirty="0"/>
              <a:t>Drugs that cause relaxation and sleepiness</a:t>
            </a:r>
          </a:p>
          <a:p>
            <a:r>
              <a:rPr lang="en-US" dirty="0" smtClean="0"/>
              <a:t>Stimulants-</a:t>
            </a:r>
          </a:p>
          <a:p>
            <a:pPr lvl="1"/>
            <a:r>
              <a:rPr lang="en-US" dirty="0"/>
              <a:t>Drugs that temporarily increase a person’s energy and </a:t>
            </a:r>
            <a:r>
              <a:rPr lang="en-US" dirty="0" smtClean="0"/>
              <a:t>alertness</a:t>
            </a:r>
          </a:p>
          <a:p>
            <a:r>
              <a:rPr lang="en-US" dirty="0" smtClean="0"/>
              <a:t>Opiates-</a:t>
            </a:r>
          </a:p>
          <a:p>
            <a:pPr lvl="1"/>
            <a:r>
              <a:rPr lang="en-US" dirty="0" smtClean="0"/>
              <a:t>A group of highly addictive drugs that are used as pain relievers, anesthetics, and sedatives</a:t>
            </a:r>
          </a:p>
          <a:p>
            <a:r>
              <a:rPr lang="en-US" dirty="0" smtClean="0"/>
              <a:t>Hallucinogens- </a:t>
            </a:r>
          </a:p>
          <a:p>
            <a:pPr lvl="1"/>
            <a:r>
              <a:rPr lang="en-US" dirty="0" smtClean="0"/>
              <a:t>Drugs that distort perceptions and cause a person to see or hear things that are not real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52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356</TotalTime>
  <Words>307</Words>
  <Application>Microsoft Office PowerPoint</Application>
  <PresentationFormat>On-screen Show (4:3)</PresentationFormat>
  <Paragraphs>49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Civic</vt:lpstr>
      <vt:lpstr>INTRO TO</vt:lpstr>
      <vt:lpstr>Drugs</vt:lpstr>
      <vt:lpstr>Medicine</vt:lpstr>
      <vt:lpstr>Effects of Drugs:</vt:lpstr>
      <vt:lpstr>What makes a medicine different from a drug?</vt:lpstr>
      <vt:lpstr>How are Medicines misused/abused?</vt:lpstr>
      <vt:lpstr>Drugs of abuse</vt:lpstr>
      <vt:lpstr>Drug Categories</vt:lpstr>
    </vt:vector>
  </TitlesOfParts>
  <Company>Chambersburg Area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 TO DRUGS</dc:title>
  <dc:creator>Amber Kauffman</dc:creator>
  <cp:lastModifiedBy>Amber Kauffman</cp:lastModifiedBy>
  <cp:revision>18</cp:revision>
  <dcterms:created xsi:type="dcterms:W3CDTF">2016-03-16T14:56:41Z</dcterms:created>
  <dcterms:modified xsi:type="dcterms:W3CDTF">2016-04-05T13:52:31Z</dcterms:modified>
</cp:coreProperties>
</file>