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21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9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4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59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7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58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5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13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37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39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87AC9-70C7-4CA8-B86C-ABA9EF5BE4B0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645A3-2503-48ED-A883-D538685B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016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a339062bb12acaf0447f-fe54b552272646221985f1a127513c68.r76.cf2.rackcdn.com/35E10557-D31B-4CC6-9F5C-9EC7C786B0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9137073" cy="685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40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923062"/>
              </p:ext>
            </p:extLst>
          </p:nvPr>
        </p:nvGraphicFramePr>
        <p:xfrm>
          <a:off x="152400" y="457200"/>
          <a:ext cx="8763000" cy="3741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</a:tblGrid>
              <a:tr h="1181100">
                <a:tc>
                  <a:txBody>
                    <a:bodyPr/>
                    <a:lstStyle/>
                    <a:p>
                      <a:r>
                        <a:rPr lang="en-US" dirty="0" smtClean="0"/>
                        <a:t>Name/Title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 Characteristics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Personality Traits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Interests, Likes,</a:t>
                      </a:r>
                      <a:r>
                        <a:rPr lang="en-US" baseline="0" dirty="0" smtClean="0"/>
                        <a:t> and Dislikes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Chaucer’s Opinion &amp; Conclusions </a:t>
                      </a:r>
                      <a:endParaRPr lang="en-US" dirty="0"/>
                    </a:p>
                  </a:txBody>
                  <a:tcPr/>
                </a:tc>
              </a:tr>
              <a:tr h="1181100">
                <a:tc>
                  <a:txBody>
                    <a:bodyPr/>
                    <a:lstStyle/>
                    <a:p>
                      <a:r>
                        <a:rPr lang="en-US" dirty="0" smtClean="0"/>
                        <a:t>Plowman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-Parson’s brother</a:t>
                      </a:r>
                    </a:p>
                    <a:p>
                      <a:r>
                        <a:rPr lang="en-US" dirty="0" smtClean="0"/>
                        <a:t>-Short jacket</a:t>
                      </a:r>
                    </a:p>
                    <a:p>
                      <a:r>
                        <a:rPr lang="en-US" dirty="0" smtClean="0"/>
                        <a:t>-Rode a mare</a:t>
                      </a:r>
                    </a:p>
                    <a:p>
                      <a:r>
                        <a:rPr lang="en-US" dirty="0" smtClean="0"/>
                        <a:t>-Farmer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-Generous</a:t>
                      </a:r>
                    </a:p>
                    <a:p>
                      <a:r>
                        <a:rPr lang="en-US" dirty="0" smtClean="0"/>
                        <a:t>-Energetic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-Devoted to work</a:t>
                      </a:r>
                    </a:p>
                    <a:p>
                      <a:r>
                        <a:rPr lang="en-US" baseline="0" dirty="0" smtClean="0"/>
                        <a:t>-Religious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-Wealth</a:t>
                      </a:r>
                    </a:p>
                    <a:p>
                      <a:r>
                        <a:rPr lang="en-US" dirty="0" smtClean="0"/>
                        <a:t>+Farm work (loading dung,</a:t>
                      </a:r>
                      <a:r>
                        <a:rPr lang="en-US" baseline="0" dirty="0" smtClean="0"/>
                        <a:t> thrashing corn, etc.)</a:t>
                      </a:r>
                    </a:p>
                    <a:p>
                      <a:r>
                        <a:rPr lang="en-US" baseline="0" dirty="0" smtClean="0"/>
                        <a:t>+God </a:t>
                      </a:r>
                    </a:p>
                    <a:p>
                      <a:r>
                        <a:rPr lang="en-US" baseline="0" dirty="0" smtClean="0"/>
                        <a:t>+Paying church dues</a:t>
                      </a:r>
                    </a:p>
                    <a:p>
                      <a:r>
                        <a:rPr lang="en-US" baseline="0" dirty="0" smtClean="0"/>
                        <a:t>+Helping others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Very favorable – generally, a good man dedicated to god and his community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19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5902"/>
            <a:ext cx="9067800" cy="627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01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0" y="1295400"/>
            <a:ext cx="900076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48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03" y="2667000"/>
            <a:ext cx="9251994" cy="152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23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3643"/>
            <a:ext cx="9051649" cy="4465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136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75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Chad Zimmerman</dc:creator>
  <cp:lastModifiedBy>Chad Zimmerman</cp:lastModifiedBy>
  <cp:revision>2</cp:revision>
  <dcterms:created xsi:type="dcterms:W3CDTF">2016-10-03T11:59:24Z</dcterms:created>
  <dcterms:modified xsi:type="dcterms:W3CDTF">2016-10-03T13:34:40Z</dcterms:modified>
</cp:coreProperties>
</file>