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40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6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75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4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59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827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448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2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61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5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09E6A-80F8-47DE-AB6D-BE3F41E99D61}" type="datetimeFigureOut">
              <a:rPr lang="en-US" smtClean="0"/>
              <a:t>8/26/2016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150AC-8514-4A90-9938-5D4049EA1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3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Mr. Zimmerman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Shark Tank </a:t>
            </a:r>
            <a:r>
              <a:rPr lang="en-US" sz="9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Introductory</a:t>
            </a:r>
            <a:r>
              <a:rPr lang="en-US" sz="9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Essay </a:t>
            </a:r>
            <a:r>
              <a:rPr lang="en-US" sz="9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PowerPoint </a:t>
            </a:r>
            <a:endParaRPr lang="en-US" sz="6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537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General Prompt 1: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8839200" cy="1752600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Some students have a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background, identity, interest,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or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talent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that is so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meaningful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they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believe their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introduction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would be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incomplete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without it.  If this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sounds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like you, then please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share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your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story</a:t>
            </a:r>
            <a:r>
              <a:rPr lang="en-US" sz="48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.</a:t>
            </a:r>
            <a:endParaRPr lang="en-US" sz="4800" dirty="0">
              <a:solidFill>
                <a:srgbClr val="FFFF0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0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Main Idea of Essay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 </a:t>
            </a:r>
            <a:r>
              <a:rPr lang="en-US" sz="6600" dirty="0" smtClean="0">
                <a:solidFill>
                  <a:srgbClr val="FFFF00"/>
                </a:solidFill>
                <a:cs typeface="Aparajita" panose="020B0604020202020204" pitchFamily="34" charset="0"/>
              </a:rPr>
              <a:t>am a</a:t>
            </a:r>
            <a:r>
              <a:rPr lang="en-US" sz="66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mountain biker.  </a:t>
            </a:r>
            <a:r>
              <a:rPr lang="en-US" sz="6600" dirty="0" smtClean="0">
                <a:solidFill>
                  <a:srgbClr val="FFFF0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</a:t>
            </a:r>
            <a:r>
              <a:rPr lang="en-US" sz="6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 am going to write about my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first</a:t>
            </a:r>
            <a:r>
              <a:rPr lang="en-US" sz="6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 mountain biking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experience</a:t>
            </a:r>
            <a:r>
              <a:rPr lang="en-US" sz="6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 and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overcoming</a:t>
            </a:r>
            <a:r>
              <a:rPr lang="en-US" sz="6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 initial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failure</a:t>
            </a:r>
            <a:r>
              <a:rPr lang="en-US" sz="6600" dirty="0" smtClean="0">
                <a:solidFill>
                  <a:srgbClr val="FFFF00"/>
                </a:solidFill>
                <a:latin typeface="+mj-lt"/>
                <a:cs typeface="Aparajita" panose="020B0604020202020204" pitchFamily="34" charset="0"/>
              </a:rPr>
              <a:t>.</a:t>
            </a:r>
            <a:endParaRPr lang="en-US" sz="6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977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Intriguing Introduction or “Hook”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Story </a:t>
            </a:r>
            <a:r>
              <a:rPr lang="en-US" sz="7200" dirty="0" smtClean="0">
                <a:solidFill>
                  <a:srgbClr val="FFFF00"/>
                </a:solidFill>
                <a:cs typeface="Aparajita" panose="020B0604020202020204" pitchFamily="34" charset="0"/>
              </a:rPr>
              <a:t>about my first </a:t>
            </a: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memory </a:t>
            </a:r>
            <a:r>
              <a:rPr lang="en-US" sz="7200" dirty="0" smtClean="0">
                <a:solidFill>
                  <a:srgbClr val="FFFF00"/>
                </a:solidFill>
                <a:cs typeface="Aparajita" panose="020B0604020202020204" pitchFamily="34" charset="0"/>
              </a:rPr>
              <a:t>of single track… the </a:t>
            </a: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bucking bronco</a:t>
            </a:r>
            <a:r>
              <a:rPr lang="en-US" sz="7200" dirty="0" smtClean="0">
                <a:solidFill>
                  <a:srgbClr val="FFFF00"/>
                </a:solidFill>
                <a:cs typeface="Aparajita" panose="020B0604020202020204" pitchFamily="34" charset="0"/>
              </a:rPr>
              <a:t> story.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083481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Additional Supporting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24624" cy="4525963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2005:  </a:t>
            </a:r>
            <a:r>
              <a:rPr lang="en-US" sz="6600" dirty="0" smtClean="0">
                <a:solidFill>
                  <a:srgbClr val="FFFF00"/>
                </a:solidFill>
                <a:cs typeface="Aparajita" panose="020B0604020202020204" pitchFamily="34" charset="0"/>
              </a:rPr>
              <a:t>Serious race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injury </a:t>
            </a:r>
            <a:r>
              <a:rPr lang="en-US" sz="6600" dirty="0" smtClean="0">
                <a:solidFill>
                  <a:srgbClr val="FFFF00"/>
                </a:solidFill>
                <a:cs typeface="Aparajita" panose="020B0604020202020204" pitchFamily="34" charset="0"/>
              </a:rPr>
              <a:t>–</a:t>
            </a:r>
            <a:r>
              <a:rPr lang="en-US" sz="6600" dirty="0" smtClean="0">
                <a:solidFill>
                  <a:srgbClr val="FFFF00"/>
                </a:solidFill>
                <a:cs typeface="Aparajita" panose="020B0604020202020204" pitchFamily="34" charset="0"/>
              </a:rPr>
              <a:t> stage 3 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shoulder dislocation</a:t>
            </a:r>
          </a:p>
        </p:txBody>
      </p:sp>
      <p:pic>
        <p:nvPicPr>
          <p:cNvPr id="1026" name="Picture 2" descr="https://www.shoulderdoc.co.uk/images/uploaded/shoulderdoc_rockwood_4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847" r="100000">
                        <a14:foregroundMark x1="58898" y1="96653" x2="58898" y2="96653"/>
                        <a14:foregroundMark x1="52966" y1="12134" x2="52966" y2="121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4138394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395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Additional Supporting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2013 – 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Second race </a:t>
            </a:r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injury 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–</a:t>
            </a:r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deviated </a:t>
            </a:r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septum </a:t>
            </a:r>
          </a:p>
          <a:p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2008 - 2016 – 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Club advisor struggling </a:t>
            </a:r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mountain bike  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club</a:t>
            </a:r>
            <a:r>
              <a:rPr lang="en-US" sz="7100" dirty="0" smtClean="0">
                <a:solidFill>
                  <a:srgbClr val="FFFF00"/>
                </a:solidFill>
                <a:cs typeface="Aparajita" panose="020B0604020202020204" pitchFamily="34" charset="0"/>
              </a:rPr>
              <a:t> </a:t>
            </a:r>
            <a:r>
              <a:rPr lang="en-US" sz="71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endParaRPr lang="en-US" sz="7100" dirty="0" smtClean="0"/>
          </a:p>
          <a:p>
            <a:endParaRPr lang="en-US" sz="4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9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viated Sept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6017"/>
            <a:ext cx="3596748" cy="333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drugs.com/health-guide/images/2053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16017"/>
            <a:ext cx="4179303" cy="332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3345" y="304800"/>
            <a:ext cx="83079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+mj-lt"/>
              </a:rPr>
              <a:t>Normal        vs.     Deviated Septum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046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Closing or Final “Hook”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463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2017– </a:t>
            </a:r>
            <a:r>
              <a:rPr lang="en-US" sz="8000" dirty="0" smtClean="0">
                <a:solidFill>
                  <a:srgbClr val="FFFF00"/>
                </a:solidFill>
                <a:cs typeface="Aparajita" panose="020B0604020202020204" pitchFamily="34" charset="0"/>
              </a:rPr>
              <a:t>Thriving </a:t>
            </a:r>
            <a:r>
              <a:rPr lang="en-US" sz="8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mountain bike  </a:t>
            </a:r>
            <a:r>
              <a:rPr lang="en-US" sz="8000" dirty="0" smtClean="0">
                <a:solidFill>
                  <a:srgbClr val="FFFF00"/>
                </a:solidFill>
                <a:cs typeface="Aparajita" panose="020B0604020202020204" pitchFamily="34" charset="0"/>
              </a:rPr>
              <a:t>Team</a:t>
            </a:r>
            <a:r>
              <a:rPr lang="en-US" sz="8000" dirty="0" smtClean="0">
                <a:solidFill>
                  <a:srgbClr val="FFFF00"/>
                </a:solidFill>
                <a:cs typeface="Aparajita" panose="020B0604020202020204" pitchFamily="34" charset="0"/>
              </a:rPr>
              <a:t> </a:t>
            </a:r>
            <a:r>
              <a:rPr lang="en-US" sz="8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</a:t>
            </a:r>
            <a:endParaRPr lang="en-US" sz="8000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7" y="3810000"/>
            <a:ext cx="7613073" cy="288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970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147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Mr. Zimmerman</vt:lpstr>
      <vt:lpstr>General Prompt 1:</vt:lpstr>
      <vt:lpstr>Main Idea of Essay</vt:lpstr>
      <vt:lpstr>Intriguing Introduction or “Hook”</vt:lpstr>
      <vt:lpstr>Additional Supporting Details</vt:lpstr>
      <vt:lpstr>Additional Supporting Details</vt:lpstr>
      <vt:lpstr>PowerPoint Presentation</vt:lpstr>
      <vt:lpstr>Closing or Final “Hook”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 Zimmerman</dc:title>
  <dc:creator>Chad Zimmerman</dc:creator>
  <cp:lastModifiedBy>Chad Zimmerman</cp:lastModifiedBy>
  <cp:revision>6</cp:revision>
  <dcterms:created xsi:type="dcterms:W3CDTF">2016-08-26T17:39:09Z</dcterms:created>
  <dcterms:modified xsi:type="dcterms:W3CDTF">2016-08-26T18:46:04Z</dcterms:modified>
</cp:coreProperties>
</file>